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2CD"/>
          </a:solidFill>
        </a:fill>
      </a:tcStyle>
    </a:wholeTbl>
    <a:band2H>
      <a:tcTxStyle b="def" i="def"/>
      <a:tcStyle>
        <a:tcBdr/>
        <a:fill>
          <a:solidFill>
            <a:srgbClr val="FF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BDE"/>
          </a:solidFill>
        </a:fill>
      </a:tcStyle>
    </a:wholeTbl>
    <a:band2H>
      <a:tcTxStyle b="def" i="def"/>
      <a:tcStyle>
        <a:tcBdr/>
        <a:fill>
          <a:solidFill>
            <a:srgbClr val="EBEE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FFCD"/>
          </a:solidFill>
        </a:fill>
      </a:tcStyle>
    </a:wholeTbl>
    <a:band2H>
      <a:tcTxStyle b="def" i="def"/>
      <a:tcStyle>
        <a:tcBdr/>
        <a:fill>
          <a:solidFill>
            <a:srgbClr val="FCFF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270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1270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8" name="Shape 2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2438400" rtl="1" latinLnBrk="0">
      <a:defRPr sz="3600">
        <a:latin typeface="+mj-lt"/>
        <a:ea typeface="+mj-ea"/>
        <a:cs typeface="+mj-cs"/>
        <a:sym typeface="Arial"/>
      </a:defRPr>
    </a:lvl1pPr>
    <a:lvl2pPr indent="228600" defTabSz="2438400" rtl="1" latinLnBrk="0">
      <a:defRPr sz="3600">
        <a:latin typeface="+mj-lt"/>
        <a:ea typeface="+mj-ea"/>
        <a:cs typeface="+mj-cs"/>
        <a:sym typeface="Arial"/>
      </a:defRPr>
    </a:lvl2pPr>
    <a:lvl3pPr indent="457200" defTabSz="2438400" rtl="1" latinLnBrk="0">
      <a:defRPr sz="3600">
        <a:latin typeface="+mj-lt"/>
        <a:ea typeface="+mj-ea"/>
        <a:cs typeface="+mj-cs"/>
        <a:sym typeface="Arial"/>
      </a:defRPr>
    </a:lvl3pPr>
    <a:lvl4pPr indent="685800" defTabSz="2438400" rtl="1" latinLnBrk="0">
      <a:defRPr sz="3600">
        <a:latin typeface="+mj-lt"/>
        <a:ea typeface="+mj-ea"/>
        <a:cs typeface="+mj-cs"/>
        <a:sym typeface="Arial"/>
      </a:defRPr>
    </a:lvl4pPr>
    <a:lvl5pPr indent="914400" defTabSz="2438400" rtl="1" latinLnBrk="0">
      <a:defRPr sz="3600">
        <a:latin typeface="+mj-lt"/>
        <a:ea typeface="+mj-ea"/>
        <a:cs typeface="+mj-cs"/>
        <a:sym typeface="Arial"/>
      </a:defRPr>
    </a:lvl5pPr>
    <a:lvl6pPr indent="1143000" defTabSz="2438400" rtl="1" latinLnBrk="0">
      <a:defRPr sz="3600">
        <a:latin typeface="+mj-lt"/>
        <a:ea typeface="+mj-ea"/>
        <a:cs typeface="+mj-cs"/>
        <a:sym typeface="Arial"/>
      </a:defRPr>
    </a:lvl6pPr>
    <a:lvl7pPr indent="1371600" defTabSz="2438400" rtl="1" latinLnBrk="0">
      <a:defRPr sz="3600">
        <a:latin typeface="+mj-lt"/>
        <a:ea typeface="+mj-ea"/>
        <a:cs typeface="+mj-cs"/>
        <a:sym typeface="Arial"/>
      </a:defRPr>
    </a:lvl7pPr>
    <a:lvl8pPr indent="1600200" defTabSz="2438400" rtl="1" latinLnBrk="0">
      <a:defRPr sz="3600">
        <a:latin typeface="+mj-lt"/>
        <a:ea typeface="+mj-ea"/>
        <a:cs typeface="+mj-cs"/>
        <a:sym typeface="Arial"/>
      </a:defRPr>
    </a:lvl8pPr>
    <a:lvl9pPr indent="1828800" defTabSz="2438400" rtl="1" latinLnBrk="0">
      <a:defRPr sz="36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CUSTOM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مستوى النص الأول…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9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7_2_1_1_2_2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165;p17"/>
          <p:cNvSpPr/>
          <p:nvPr/>
        </p:nvSpPr>
        <p:spPr>
          <a:xfrm>
            <a:off x="403623" y="531441"/>
            <a:ext cx="23576754" cy="12364595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graphicFrame>
        <p:nvGraphicFramePr>
          <p:cNvPr id="202" name="الجدول ١-١"/>
          <p:cNvGraphicFramePr/>
          <p:nvPr/>
        </p:nvGraphicFramePr>
        <p:xfrm>
          <a:off x="20924772" y="710696"/>
          <a:ext cx="11824768" cy="1013212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25623"/>
                <a:gridCol w="1046005"/>
                <a:gridCol w="2117410"/>
                <a:gridCol w="1333836"/>
                <a:gridCol w="5589191"/>
              </a:tblGrid>
              <a:tr h="476220"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4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9F1E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4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التاريخ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9F1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4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الصفحة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9F1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4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الموضوع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2AB0A7"/>
                    </a:solidFill>
                  </a:tcPr>
                </a:tc>
              </a:tr>
              <a:tr h="524122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4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سادس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4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2400">
                          <a:solidFill>
                            <a:srgbClr val="0C1E4F"/>
                          </a:solidFill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2400">
                          <a:solidFill>
                            <a:srgbClr val="0C1E4F"/>
                          </a:solidFill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4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solidFill>
                            <a:srgbClr val="4D372F"/>
                          </a:solidFill>
                        </a:rPr>
                        <a:t>النسب المئوية والكسور العشرية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209" name="تجميع"/>
          <p:cNvGrpSpPr/>
          <p:nvPr/>
        </p:nvGrpSpPr>
        <p:grpSpPr>
          <a:xfrm>
            <a:off x="22233910" y="531441"/>
            <a:ext cx="1746466" cy="1622677"/>
            <a:chOff x="0" y="0"/>
            <a:chExt cx="1746465" cy="1622676"/>
          </a:xfrm>
        </p:grpSpPr>
        <p:sp>
          <p:nvSpPr>
            <p:cNvPr id="203" name="Google Shape;1055;p33"/>
            <p:cNvSpPr/>
            <p:nvPr/>
          </p:nvSpPr>
          <p:spPr>
            <a:xfrm>
              <a:off x="1406025" y="176477"/>
              <a:ext cx="78953" cy="79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5" h="21600" fill="norm" stroke="1" extrusionOk="0">
                  <a:moveTo>
                    <a:pt x="9838" y="0"/>
                  </a:moveTo>
                  <a:cubicBezTo>
                    <a:pt x="7325" y="0"/>
                    <a:pt x="4811" y="1054"/>
                    <a:pt x="2887" y="3164"/>
                  </a:cubicBezTo>
                  <a:cubicBezTo>
                    <a:pt x="-963" y="7387"/>
                    <a:pt x="-963" y="14192"/>
                    <a:pt x="2887" y="18412"/>
                  </a:cubicBezTo>
                  <a:cubicBezTo>
                    <a:pt x="2887" y="18412"/>
                    <a:pt x="2964" y="18500"/>
                    <a:pt x="2964" y="18500"/>
                  </a:cubicBezTo>
                  <a:cubicBezTo>
                    <a:pt x="4849" y="20567"/>
                    <a:pt x="7363" y="21600"/>
                    <a:pt x="9877" y="21600"/>
                  </a:cubicBezTo>
                  <a:cubicBezTo>
                    <a:pt x="12390" y="21600"/>
                    <a:pt x="14904" y="20567"/>
                    <a:pt x="16787" y="18412"/>
                  </a:cubicBezTo>
                  <a:cubicBezTo>
                    <a:pt x="20637" y="14192"/>
                    <a:pt x="20637" y="7387"/>
                    <a:pt x="16787" y="3164"/>
                  </a:cubicBezTo>
                  <a:cubicBezTo>
                    <a:pt x="14863" y="1054"/>
                    <a:pt x="12349" y="0"/>
                    <a:pt x="983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grpSp>
          <p:nvGrpSpPr>
            <p:cNvPr id="208" name="تجميع"/>
            <p:cNvGrpSpPr/>
            <p:nvPr/>
          </p:nvGrpSpPr>
          <p:grpSpPr>
            <a:xfrm>
              <a:off x="-1" y="0"/>
              <a:ext cx="1746467" cy="1622677"/>
              <a:chOff x="0" y="0"/>
              <a:chExt cx="1746465" cy="1622676"/>
            </a:xfrm>
          </p:grpSpPr>
          <p:grpSp>
            <p:nvGrpSpPr>
              <p:cNvPr id="206" name="تجميع"/>
              <p:cNvGrpSpPr/>
              <p:nvPr/>
            </p:nvGrpSpPr>
            <p:grpSpPr>
              <a:xfrm>
                <a:off x="-1" y="0"/>
                <a:ext cx="1746467" cy="1622677"/>
                <a:chOff x="0" y="0"/>
                <a:chExt cx="1746465" cy="1622676"/>
              </a:xfrm>
            </p:grpSpPr>
            <p:pic>
              <p:nvPicPr>
                <p:cNvPr id="204" name="تجميع" descr="تجميع"/>
                <p:cNvPicPr>
                  <a:picLocks noChangeAspect="1"/>
                </p:cNvPicPr>
                <p:nvPr/>
              </p:nvPicPr>
              <p:blipFill>
                <a:blip r:embed="rId2">
                  <a:extLst/>
                </a:blip>
                <a:srcRect l="21935" t="18956" r="15209" b="31421"/>
                <a:stretch>
                  <a:fillRect/>
                </a:stretch>
              </p:blipFill>
              <p:spPr>
                <a:xfrm>
                  <a:off x="140868" y="177564"/>
                  <a:ext cx="1605597" cy="1267548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sp>
              <p:nvSpPr>
                <p:cNvPr id="205" name="Google Shape;1056;p33"/>
                <p:cNvSpPr/>
                <p:nvPr/>
              </p:nvSpPr>
              <p:spPr>
                <a:xfrm>
                  <a:off x="0" y="-1"/>
                  <a:ext cx="1746466" cy="16226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87" h="21600" fill="norm" stroke="1" extrusionOk="0">
                      <a:moveTo>
                        <a:pt x="6088" y="0"/>
                      </a:moveTo>
                      <a:cubicBezTo>
                        <a:pt x="2749" y="13"/>
                        <a:pt x="20" y="2740"/>
                        <a:pt x="0" y="6082"/>
                      </a:cubicBezTo>
                      <a:cubicBezTo>
                        <a:pt x="-7" y="7020"/>
                        <a:pt x="195" y="7924"/>
                        <a:pt x="600" y="8765"/>
                      </a:cubicBezTo>
                      <a:cubicBezTo>
                        <a:pt x="705" y="8978"/>
                        <a:pt x="738" y="9220"/>
                        <a:pt x="708" y="9463"/>
                      </a:cubicBezTo>
                      <a:cubicBezTo>
                        <a:pt x="647" y="9909"/>
                        <a:pt x="617" y="10365"/>
                        <a:pt x="617" y="10814"/>
                      </a:cubicBezTo>
                      <a:cubicBezTo>
                        <a:pt x="617" y="13534"/>
                        <a:pt x="1676" y="16089"/>
                        <a:pt x="3599" y="18012"/>
                      </a:cubicBezTo>
                      <a:cubicBezTo>
                        <a:pt x="5521" y="19936"/>
                        <a:pt x="8074" y="20996"/>
                        <a:pt x="10793" y="20996"/>
                      </a:cubicBezTo>
                      <a:cubicBezTo>
                        <a:pt x="11248" y="20996"/>
                        <a:pt x="11704" y="20966"/>
                        <a:pt x="12152" y="20905"/>
                      </a:cubicBezTo>
                      <a:cubicBezTo>
                        <a:pt x="12211" y="20897"/>
                        <a:pt x="12269" y="20893"/>
                        <a:pt x="12327" y="20893"/>
                      </a:cubicBezTo>
                      <a:cubicBezTo>
                        <a:pt x="12510" y="20893"/>
                        <a:pt x="12688" y="20933"/>
                        <a:pt x="12847" y="21009"/>
                      </a:cubicBezTo>
                      <a:cubicBezTo>
                        <a:pt x="13673" y="21401"/>
                        <a:pt x="14554" y="21600"/>
                        <a:pt x="15471" y="21600"/>
                      </a:cubicBezTo>
                      <a:lnTo>
                        <a:pt x="15525" y="21600"/>
                      </a:lnTo>
                      <a:cubicBezTo>
                        <a:pt x="18844" y="21573"/>
                        <a:pt x="21563" y="18846"/>
                        <a:pt x="21586" y="15525"/>
                      </a:cubicBezTo>
                      <a:cubicBezTo>
                        <a:pt x="21593" y="14593"/>
                        <a:pt x="21394" y="13699"/>
                        <a:pt x="20999" y="12862"/>
                      </a:cubicBezTo>
                      <a:cubicBezTo>
                        <a:pt x="20891" y="12636"/>
                        <a:pt x="20851" y="12386"/>
                        <a:pt x="20881" y="12140"/>
                      </a:cubicBezTo>
                      <a:cubicBezTo>
                        <a:pt x="20945" y="11640"/>
                        <a:pt x="20976" y="11134"/>
                        <a:pt x="20966" y="10631"/>
                      </a:cubicBezTo>
                      <a:cubicBezTo>
                        <a:pt x="20932" y="8677"/>
                        <a:pt x="20338" y="6784"/>
                        <a:pt x="19246" y="5160"/>
                      </a:cubicBezTo>
                      <a:cubicBezTo>
                        <a:pt x="19165" y="5037"/>
                        <a:pt x="19031" y="4972"/>
                        <a:pt x="18895" y="4972"/>
                      </a:cubicBezTo>
                      <a:cubicBezTo>
                        <a:pt x="18815" y="4972"/>
                        <a:pt x="18733" y="4995"/>
                        <a:pt x="18662" y="5042"/>
                      </a:cubicBezTo>
                      <a:cubicBezTo>
                        <a:pt x="18470" y="5174"/>
                        <a:pt x="18416" y="5437"/>
                        <a:pt x="18547" y="5630"/>
                      </a:cubicBezTo>
                      <a:cubicBezTo>
                        <a:pt x="19546" y="7118"/>
                        <a:pt x="20092" y="8853"/>
                        <a:pt x="20122" y="10645"/>
                      </a:cubicBezTo>
                      <a:cubicBezTo>
                        <a:pt x="20133" y="11107"/>
                        <a:pt x="20106" y="11573"/>
                        <a:pt x="20045" y="12028"/>
                      </a:cubicBezTo>
                      <a:cubicBezTo>
                        <a:pt x="19994" y="12437"/>
                        <a:pt x="20058" y="12849"/>
                        <a:pt x="20237" y="13223"/>
                      </a:cubicBezTo>
                      <a:cubicBezTo>
                        <a:pt x="20578" y="13945"/>
                        <a:pt x="20750" y="14715"/>
                        <a:pt x="20743" y="15518"/>
                      </a:cubicBezTo>
                      <a:cubicBezTo>
                        <a:pt x="20723" y="18384"/>
                        <a:pt x="18379" y="20733"/>
                        <a:pt x="15518" y="20756"/>
                      </a:cubicBezTo>
                      <a:cubicBezTo>
                        <a:pt x="15503" y="20756"/>
                        <a:pt x="15488" y="20756"/>
                        <a:pt x="15473" y="20756"/>
                      </a:cubicBezTo>
                      <a:cubicBezTo>
                        <a:pt x="14680" y="20756"/>
                        <a:pt x="13920" y="20584"/>
                        <a:pt x="13211" y="20247"/>
                      </a:cubicBezTo>
                      <a:cubicBezTo>
                        <a:pt x="12936" y="20115"/>
                        <a:pt x="12634" y="20049"/>
                        <a:pt x="12327" y="20049"/>
                      </a:cubicBezTo>
                      <a:cubicBezTo>
                        <a:pt x="12232" y="20049"/>
                        <a:pt x="12137" y="20055"/>
                        <a:pt x="12041" y="20068"/>
                      </a:cubicBezTo>
                      <a:cubicBezTo>
                        <a:pt x="11629" y="20125"/>
                        <a:pt x="11208" y="20152"/>
                        <a:pt x="10793" y="20152"/>
                      </a:cubicBezTo>
                      <a:cubicBezTo>
                        <a:pt x="5646" y="20152"/>
                        <a:pt x="1460" y="15964"/>
                        <a:pt x="1460" y="10814"/>
                      </a:cubicBezTo>
                      <a:cubicBezTo>
                        <a:pt x="1460" y="10402"/>
                        <a:pt x="1491" y="9983"/>
                        <a:pt x="1545" y="9575"/>
                      </a:cubicBezTo>
                      <a:cubicBezTo>
                        <a:pt x="1598" y="9167"/>
                        <a:pt x="1534" y="8761"/>
                        <a:pt x="1362" y="8400"/>
                      </a:cubicBezTo>
                      <a:cubicBezTo>
                        <a:pt x="1012" y="7675"/>
                        <a:pt x="840" y="6895"/>
                        <a:pt x="843" y="6085"/>
                      </a:cubicBezTo>
                      <a:cubicBezTo>
                        <a:pt x="860" y="3206"/>
                        <a:pt x="3214" y="854"/>
                        <a:pt x="6091" y="844"/>
                      </a:cubicBezTo>
                      <a:cubicBezTo>
                        <a:pt x="6099" y="844"/>
                        <a:pt x="6106" y="844"/>
                        <a:pt x="6114" y="844"/>
                      </a:cubicBezTo>
                      <a:cubicBezTo>
                        <a:pt x="6912" y="844"/>
                        <a:pt x="7680" y="1019"/>
                        <a:pt x="8391" y="1360"/>
                      </a:cubicBezTo>
                      <a:cubicBezTo>
                        <a:pt x="8685" y="1500"/>
                        <a:pt x="9002" y="1572"/>
                        <a:pt x="9321" y="1572"/>
                      </a:cubicBezTo>
                      <a:cubicBezTo>
                        <a:pt x="9409" y="1572"/>
                        <a:pt x="9498" y="1567"/>
                        <a:pt x="9586" y="1556"/>
                      </a:cubicBezTo>
                      <a:cubicBezTo>
                        <a:pt x="9988" y="1502"/>
                        <a:pt x="10401" y="1477"/>
                        <a:pt x="10810" y="1477"/>
                      </a:cubicBezTo>
                      <a:cubicBezTo>
                        <a:pt x="10861" y="1477"/>
                        <a:pt x="10911" y="1477"/>
                        <a:pt x="10962" y="1478"/>
                      </a:cubicBezTo>
                      <a:cubicBezTo>
                        <a:pt x="12759" y="1509"/>
                        <a:pt x="14496" y="2059"/>
                        <a:pt x="15991" y="3065"/>
                      </a:cubicBezTo>
                      <a:cubicBezTo>
                        <a:pt x="16063" y="3114"/>
                        <a:pt x="16145" y="3138"/>
                        <a:pt x="16226" y="3138"/>
                      </a:cubicBezTo>
                      <a:cubicBezTo>
                        <a:pt x="16361" y="3138"/>
                        <a:pt x="16494" y="3072"/>
                        <a:pt x="16574" y="2950"/>
                      </a:cubicBezTo>
                      <a:cubicBezTo>
                        <a:pt x="16706" y="2757"/>
                        <a:pt x="16655" y="2494"/>
                        <a:pt x="16459" y="2366"/>
                      </a:cubicBezTo>
                      <a:cubicBezTo>
                        <a:pt x="14834" y="1269"/>
                        <a:pt x="12938" y="668"/>
                        <a:pt x="10979" y="635"/>
                      </a:cubicBezTo>
                      <a:cubicBezTo>
                        <a:pt x="10915" y="633"/>
                        <a:pt x="10851" y="633"/>
                        <a:pt x="10788" y="633"/>
                      </a:cubicBezTo>
                      <a:cubicBezTo>
                        <a:pt x="10348" y="633"/>
                        <a:pt x="9908" y="663"/>
                        <a:pt x="9478" y="719"/>
                      </a:cubicBezTo>
                      <a:cubicBezTo>
                        <a:pt x="9425" y="725"/>
                        <a:pt x="9371" y="729"/>
                        <a:pt x="9318" y="729"/>
                      </a:cubicBezTo>
                      <a:cubicBezTo>
                        <a:pt x="9125" y="729"/>
                        <a:pt x="8934" y="685"/>
                        <a:pt x="8759" y="601"/>
                      </a:cubicBezTo>
                      <a:cubicBezTo>
                        <a:pt x="7929" y="202"/>
                        <a:pt x="7039" y="0"/>
                        <a:pt x="6115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207" name="Google Shape;1059;p33"/>
              <p:cNvSpPr/>
              <p:nvPr/>
            </p:nvSpPr>
            <p:spPr>
              <a:xfrm>
                <a:off x="206018" y="176511"/>
                <a:ext cx="358319" cy="2565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89" h="21600" fill="norm" stroke="1" extrusionOk="0">
                    <a:moveTo>
                      <a:pt x="19101" y="0"/>
                    </a:moveTo>
                    <a:cubicBezTo>
                      <a:pt x="11044" y="50"/>
                      <a:pt x="3613" y="6815"/>
                      <a:pt x="210" y="17221"/>
                    </a:cubicBezTo>
                    <a:cubicBezTo>
                      <a:pt x="-311" y="18770"/>
                      <a:pt x="175" y="20591"/>
                      <a:pt x="1252" y="21304"/>
                    </a:cubicBezTo>
                    <a:cubicBezTo>
                      <a:pt x="1547" y="21501"/>
                      <a:pt x="1859" y="21600"/>
                      <a:pt x="2172" y="21600"/>
                    </a:cubicBezTo>
                    <a:cubicBezTo>
                      <a:pt x="2988" y="21600"/>
                      <a:pt x="3770" y="20936"/>
                      <a:pt x="4134" y="19828"/>
                    </a:cubicBezTo>
                    <a:cubicBezTo>
                      <a:pt x="6843" y="11563"/>
                      <a:pt x="12729" y="6175"/>
                      <a:pt x="19118" y="6150"/>
                    </a:cubicBezTo>
                    <a:cubicBezTo>
                      <a:pt x="20316" y="6150"/>
                      <a:pt x="21289" y="4773"/>
                      <a:pt x="21289" y="3075"/>
                    </a:cubicBezTo>
                    <a:cubicBezTo>
                      <a:pt x="21271" y="1378"/>
                      <a:pt x="20299" y="0"/>
                      <a:pt x="19118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pic>
        <p:nvPicPr>
          <p:cNvPr id="210" name="phonto.png" descr="phonto.png"/>
          <p:cNvPicPr>
            <a:picLocks noChangeAspect="1"/>
          </p:cNvPicPr>
          <p:nvPr/>
        </p:nvPicPr>
        <p:blipFill>
          <a:blip r:embed="rId3">
            <a:extLst/>
          </a:blip>
          <a:srcRect l="36226" t="43718" r="29654" b="39903"/>
          <a:stretch>
            <a:fillRect/>
          </a:stretch>
        </p:blipFill>
        <p:spPr>
          <a:xfrm>
            <a:off x="21555894" y="12919078"/>
            <a:ext cx="2818644" cy="597006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779F9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;p2"/>
          <p:cNvSpPr/>
          <p:nvPr/>
        </p:nvSpPr>
        <p:spPr>
          <a:xfrm>
            <a:off x="266" y="11795734"/>
            <a:ext cx="24384001" cy="1912001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3" name="مستوى النص الأول…"/>
          <p:cNvSpPr txBox="1"/>
          <p:nvPr>
            <p:ph type="body" idx="1"/>
          </p:nvPr>
        </p:nvSpPr>
        <p:spPr>
          <a:xfrm>
            <a:off x="1688325" y="8665410"/>
            <a:ext cx="11605601" cy="19120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183" name="تجميع"/>
          <p:cNvGrpSpPr/>
          <p:nvPr/>
        </p:nvGrpSpPr>
        <p:grpSpPr>
          <a:xfrm>
            <a:off x="14025877" y="3488000"/>
            <a:ext cx="9937871" cy="9489111"/>
            <a:chOff x="0" y="0"/>
            <a:chExt cx="9937870" cy="9489109"/>
          </a:xfrm>
        </p:grpSpPr>
        <p:grpSp>
          <p:nvGrpSpPr>
            <p:cNvPr id="181" name="Google Shape;184;p23"/>
            <p:cNvGrpSpPr/>
            <p:nvPr/>
          </p:nvGrpSpPr>
          <p:grpSpPr>
            <a:xfrm>
              <a:off x="0" y="-1"/>
              <a:ext cx="9937871" cy="9489111"/>
              <a:chOff x="0" y="0"/>
              <a:chExt cx="9937870" cy="9489109"/>
            </a:xfrm>
          </p:grpSpPr>
          <p:sp>
            <p:nvSpPr>
              <p:cNvPr id="4" name="Google Shape;185;p23"/>
              <p:cNvSpPr/>
              <p:nvPr/>
            </p:nvSpPr>
            <p:spPr>
              <a:xfrm flipH="1">
                <a:off x="3501741" y="-1"/>
                <a:ext cx="6299218" cy="94045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9" h="21600" fill="norm" stroke="1" extrusionOk="0">
                    <a:moveTo>
                      <a:pt x="13179" y="0"/>
                    </a:moveTo>
                    <a:cubicBezTo>
                      <a:pt x="13165" y="0"/>
                      <a:pt x="13152" y="0"/>
                      <a:pt x="13138" y="0"/>
                    </a:cubicBezTo>
                    <a:cubicBezTo>
                      <a:pt x="11806" y="6"/>
                      <a:pt x="10522" y="330"/>
                      <a:pt x="9301" y="689"/>
                    </a:cubicBezTo>
                    <a:cubicBezTo>
                      <a:pt x="8422" y="947"/>
                      <a:pt x="7557" y="1227"/>
                      <a:pt x="6709" y="1526"/>
                    </a:cubicBezTo>
                    <a:cubicBezTo>
                      <a:pt x="5636" y="1906"/>
                      <a:pt x="4567" y="2329"/>
                      <a:pt x="3775" y="2949"/>
                    </a:cubicBezTo>
                    <a:cubicBezTo>
                      <a:pt x="2170" y="4208"/>
                      <a:pt x="2017" y="6114"/>
                      <a:pt x="2926" y="7659"/>
                    </a:cubicBezTo>
                    <a:cubicBezTo>
                      <a:pt x="3133" y="8009"/>
                      <a:pt x="3395" y="8373"/>
                      <a:pt x="3312" y="8747"/>
                    </a:cubicBezTo>
                    <a:cubicBezTo>
                      <a:pt x="3146" y="9507"/>
                      <a:pt x="1780" y="9794"/>
                      <a:pt x="958" y="10325"/>
                    </a:cubicBezTo>
                    <a:cubicBezTo>
                      <a:pt x="-8" y="10946"/>
                      <a:pt x="-207" y="11979"/>
                      <a:pt x="197" y="12839"/>
                    </a:cubicBezTo>
                    <a:cubicBezTo>
                      <a:pt x="599" y="13699"/>
                      <a:pt x="1511" y="14408"/>
                      <a:pt x="2513" y="15003"/>
                    </a:cubicBezTo>
                    <a:cubicBezTo>
                      <a:pt x="2749" y="15144"/>
                      <a:pt x="2996" y="15284"/>
                      <a:pt x="3161" y="15465"/>
                    </a:cubicBezTo>
                    <a:cubicBezTo>
                      <a:pt x="3502" y="15845"/>
                      <a:pt x="3419" y="16322"/>
                      <a:pt x="3455" y="16765"/>
                    </a:cubicBezTo>
                    <a:cubicBezTo>
                      <a:pt x="3531" y="17668"/>
                      <a:pt x="4153" y="18518"/>
                      <a:pt x="4983" y="19226"/>
                    </a:cubicBezTo>
                    <a:cubicBezTo>
                      <a:pt x="5812" y="19935"/>
                      <a:pt x="7258" y="21020"/>
                      <a:pt x="8282" y="21600"/>
                    </a:cubicBezTo>
                    <a:lnTo>
                      <a:pt x="15989" y="21509"/>
                    </a:lnTo>
                    <a:cubicBezTo>
                      <a:pt x="17193" y="21112"/>
                      <a:pt x="17135" y="20087"/>
                      <a:pt x="18055" y="19427"/>
                    </a:cubicBezTo>
                    <a:cubicBezTo>
                      <a:pt x="18871" y="18841"/>
                      <a:pt x="20076" y="18504"/>
                      <a:pt x="20686" y="17812"/>
                    </a:cubicBezTo>
                    <a:cubicBezTo>
                      <a:pt x="21171" y="17263"/>
                      <a:pt x="21387" y="16526"/>
                      <a:pt x="21389" y="15887"/>
                    </a:cubicBezTo>
                    <a:cubicBezTo>
                      <a:pt x="21393" y="14897"/>
                      <a:pt x="21162" y="13911"/>
                      <a:pt x="20378" y="13074"/>
                    </a:cubicBezTo>
                    <a:cubicBezTo>
                      <a:pt x="20057" y="12732"/>
                      <a:pt x="19616" y="12431"/>
                      <a:pt x="19426" y="12046"/>
                    </a:cubicBezTo>
                    <a:cubicBezTo>
                      <a:pt x="19184" y="11554"/>
                      <a:pt x="19398" y="11018"/>
                      <a:pt x="19590" y="10515"/>
                    </a:cubicBezTo>
                    <a:cubicBezTo>
                      <a:pt x="20343" y="8553"/>
                      <a:pt x="20765" y="6527"/>
                      <a:pt x="20734" y="4499"/>
                    </a:cubicBezTo>
                    <a:cubicBezTo>
                      <a:pt x="20718" y="3491"/>
                      <a:pt x="20548" y="2408"/>
                      <a:pt x="19583" y="1640"/>
                    </a:cubicBezTo>
                    <a:cubicBezTo>
                      <a:pt x="18751" y="977"/>
                      <a:pt x="17474" y="664"/>
                      <a:pt x="16247" y="406"/>
                    </a:cubicBezTo>
                    <a:cubicBezTo>
                      <a:pt x="15249" y="195"/>
                      <a:pt x="14226" y="0"/>
                      <a:pt x="13179" y="0"/>
                    </a:cubicBezTo>
                    <a:close/>
                  </a:path>
                </a:pathLst>
              </a:custGeom>
              <a:solidFill>
                <a:srgbClr val="9393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" name="Google Shape;186;p23"/>
              <p:cNvSpPr/>
              <p:nvPr/>
            </p:nvSpPr>
            <p:spPr>
              <a:xfrm flipH="1">
                <a:off x="3565256" y="69082"/>
                <a:ext cx="6100713" cy="92050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73" h="21600" fill="norm" stroke="1" extrusionOk="0">
                    <a:moveTo>
                      <a:pt x="13210" y="0"/>
                    </a:moveTo>
                    <a:cubicBezTo>
                      <a:pt x="11894" y="6"/>
                      <a:pt x="10596" y="332"/>
                      <a:pt x="9385" y="686"/>
                    </a:cubicBezTo>
                    <a:cubicBezTo>
                      <a:pt x="8493" y="946"/>
                      <a:pt x="7600" y="1231"/>
                      <a:pt x="6735" y="1534"/>
                    </a:cubicBezTo>
                    <a:cubicBezTo>
                      <a:pt x="5508" y="1962"/>
                      <a:pt x="4543" y="2364"/>
                      <a:pt x="3812" y="2932"/>
                    </a:cubicBezTo>
                    <a:cubicBezTo>
                      <a:pt x="3071" y="3506"/>
                      <a:pt x="2612" y="4256"/>
                      <a:pt x="2483" y="5100"/>
                    </a:cubicBezTo>
                    <a:cubicBezTo>
                      <a:pt x="2361" y="5892"/>
                      <a:pt x="2544" y="6746"/>
                      <a:pt x="2995" y="7505"/>
                    </a:cubicBezTo>
                    <a:cubicBezTo>
                      <a:pt x="3020" y="7547"/>
                      <a:pt x="3046" y="7589"/>
                      <a:pt x="3071" y="7632"/>
                    </a:cubicBezTo>
                    <a:cubicBezTo>
                      <a:pt x="3273" y="7962"/>
                      <a:pt x="3501" y="8337"/>
                      <a:pt x="3414" y="8737"/>
                    </a:cubicBezTo>
                    <a:cubicBezTo>
                      <a:pt x="3275" y="9363"/>
                      <a:pt x="2514" y="9704"/>
                      <a:pt x="1777" y="10034"/>
                    </a:cubicBezTo>
                    <a:cubicBezTo>
                      <a:pt x="1447" y="10182"/>
                      <a:pt x="1135" y="10321"/>
                      <a:pt x="880" y="10483"/>
                    </a:cubicBezTo>
                    <a:cubicBezTo>
                      <a:pt x="56" y="11011"/>
                      <a:pt x="-224" y="11947"/>
                      <a:pt x="187" y="12814"/>
                    </a:cubicBezTo>
                    <a:cubicBezTo>
                      <a:pt x="522" y="13523"/>
                      <a:pt x="1271" y="14211"/>
                      <a:pt x="2473" y="14920"/>
                    </a:cubicBezTo>
                    <a:lnTo>
                      <a:pt x="2530" y="14953"/>
                    </a:lnTo>
                    <a:cubicBezTo>
                      <a:pt x="2774" y="15096"/>
                      <a:pt x="3025" y="15244"/>
                      <a:pt x="3211" y="15447"/>
                    </a:cubicBezTo>
                    <a:cubicBezTo>
                      <a:pt x="3534" y="15802"/>
                      <a:pt x="3543" y="16202"/>
                      <a:pt x="3553" y="16588"/>
                    </a:cubicBezTo>
                    <a:cubicBezTo>
                      <a:pt x="3555" y="16690"/>
                      <a:pt x="3559" y="16787"/>
                      <a:pt x="3566" y="16883"/>
                    </a:cubicBezTo>
                    <a:cubicBezTo>
                      <a:pt x="3650" y="17873"/>
                      <a:pt x="4428" y="18725"/>
                      <a:pt x="5066" y="19265"/>
                    </a:cubicBezTo>
                    <a:cubicBezTo>
                      <a:pt x="5902" y="19973"/>
                      <a:pt x="7305" y="21014"/>
                      <a:pt x="8323" y="21600"/>
                    </a:cubicBezTo>
                    <a:lnTo>
                      <a:pt x="16062" y="21509"/>
                    </a:lnTo>
                    <a:cubicBezTo>
                      <a:pt x="16615" y="21307"/>
                      <a:pt x="16851" y="20932"/>
                      <a:pt x="17123" y="20499"/>
                    </a:cubicBezTo>
                    <a:cubicBezTo>
                      <a:pt x="17350" y="20140"/>
                      <a:pt x="17584" y="19770"/>
                      <a:pt x="18026" y="19455"/>
                    </a:cubicBezTo>
                    <a:cubicBezTo>
                      <a:pt x="18390" y="19196"/>
                      <a:pt x="18814" y="18986"/>
                      <a:pt x="19227" y="18783"/>
                    </a:cubicBezTo>
                    <a:cubicBezTo>
                      <a:pt x="19808" y="18497"/>
                      <a:pt x="20356" y="18225"/>
                      <a:pt x="20697" y="17845"/>
                    </a:cubicBezTo>
                    <a:cubicBezTo>
                      <a:pt x="21117" y="17373"/>
                      <a:pt x="21370" y="16684"/>
                      <a:pt x="21373" y="15997"/>
                    </a:cubicBezTo>
                    <a:cubicBezTo>
                      <a:pt x="21376" y="14856"/>
                      <a:pt x="21053" y="13957"/>
                      <a:pt x="20382" y="13250"/>
                    </a:cubicBezTo>
                    <a:cubicBezTo>
                      <a:pt x="20281" y="13143"/>
                      <a:pt x="20167" y="13039"/>
                      <a:pt x="20048" y="12930"/>
                    </a:cubicBezTo>
                    <a:cubicBezTo>
                      <a:pt x="19785" y="12694"/>
                      <a:pt x="19515" y="12448"/>
                      <a:pt x="19364" y="12148"/>
                    </a:cubicBezTo>
                    <a:cubicBezTo>
                      <a:pt x="19088" y="11588"/>
                      <a:pt x="19315" y="11001"/>
                      <a:pt x="19516" y="10482"/>
                    </a:cubicBezTo>
                    <a:lnTo>
                      <a:pt x="19527" y="10452"/>
                    </a:lnTo>
                    <a:cubicBezTo>
                      <a:pt x="20333" y="8370"/>
                      <a:pt x="20727" y="6323"/>
                      <a:pt x="20695" y="4365"/>
                    </a:cubicBezTo>
                    <a:cubicBezTo>
                      <a:pt x="20679" y="3414"/>
                      <a:pt x="20537" y="2341"/>
                      <a:pt x="19591" y="1594"/>
                    </a:cubicBezTo>
                    <a:cubicBezTo>
                      <a:pt x="18787" y="960"/>
                      <a:pt x="17530" y="658"/>
                      <a:pt x="16311" y="404"/>
                    </a:cubicBezTo>
                    <a:cubicBezTo>
                      <a:pt x="15332" y="200"/>
                      <a:pt x="14291" y="0"/>
                      <a:pt x="13246" y="0"/>
                    </a:cubicBezTo>
                    <a:close/>
                  </a:path>
                </a:pathLst>
              </a:custGeom>
              <a:solidFill>
                <a:srgbClr val="F4E9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" name="Google Shape;187;p23"/>
              <p:cNvSpPr/>
              <p:nvPr/>
            </p:nvSpPr>
            <p:spPr>
              <a:xfrm flipH="1">
                <a:off x="-1" y="9066199"/>
                <a:ext cx="9937872" cy="422911"/>
              </a:xfrm>
              <a:prstGeom prst="ellipse">
                <a:avLst/>
              </a:prstGeom>
              <a:solidFill>
                <a:srgbClr val="9393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12" name="Google Shape;188;p23"/>
              <p:cNvGrpSpPr/>
              <p:nvPr/>
            </p:nvGrpSpPr>
            <p:grpSpPr>
              <a:xfrm>
                <a:off x="4366698" y="2583950"/>
                <a:ext cx="5026493" cy="6763056"/>
                <a:chOff x="0" y="0"/>
                <a:chExt cx="5026491" cy="6763054"/>
              </a:xfrm>
            </p:grpSpPr>
            <p:sp>
              <p:nvSpPr>
                <p:cNvPr id="7" name="Google Shape;189;p23"/>
                <p:cNvSpPr/>
                <p:nvPr/>
              </p:nvSpPr>
              <p:spPr>
                <a:xfrm flipH="1">
                  <a:off x="2665681" y="1841850"/>
                  <a:ext cx="1214887" cy="14496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362" h="21600" fill="norm" stroke="1" extrusionOk="0">
                      <a:moveTo>
                        <a:pt x="16836" y="0"/>
                      </a:moveTo>
                      <a:cubicBezTo>
                        <a:pt x="12692" y="0"/>
                        <a:pt x="-2893" y="7401"/>
                        <a:pt x="472" y="14261"/>
                      </a:cubicBezTo>
                      <a:cubicBezTo>
                        <a:pt x="3452" y="20316"/>
                        <a:pt x="8046" y="21600"/>
                        <a:pt x="9923" y="21600"/>
                      </a:cubicBezTo>
                      <a:cubicBezTo>
                        <a:pt x="10239" y="21600"/>
                        <a:pt x="10477" y="21564"/>
                        <a:pt x="10617" y="21508"/>
                      </a:cubicBezTo>
                      <a:cubicBezTo>
                        <a:pt x="11584" y="21110"/>
                        <a:pt x="13237" y="19844"/>
                        <a:pt x="12952" y="18794"/>
                      </a:cubicBezTo>
                      <a:cubicBezTo>
                        <a:pt x="12667" y="17741"/>
                        <a:pt x="9192" y="13027"/>
                        <a:pt x="12411" y="9992"/>
                      </a:cubicBezTo>
                      <a:cubicBezTo>
                        <a:pt x="15629" y="6956"/>
                        <a:pt x="17539" y="6791"/>
                        <a:pt x="18123" y="4208"/>
                      </a:cubicBezTo>
                      <a:cubicBezTo>
                        <a:pt x="18707" y="1628"/>
                        <a:pt x="18149" y="161"/>
                        <a:pt x="17207" y="24"/>
                      </a:cubicBezTo>
                      <a:cubicBezTo>
                        <a:pt x="17097" y="8"/>
                        <a:pt x="16973" y="0"/>
                        <a:pt x="16836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" name="Google Shape;190;p23"/>
                <p:cNvSpPr/>
                <p:nvPr/>
              </p:nvSpPr>
              <p:spPr>
                <a:xfrm flipH="1">
                  <a:off x="3613382" y="5178191"/>
                  <a:ext cx="1413110" cy="14257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97" h="21600" fill="norm" stroke="1" extrusionOk="0">
                      <a:moveTo>
                        <a:pt x="7364" y="0"/>
                      </a:moveTo>
                      <a:lnTo>
                        <a:pt x="557" y="9257"/>
                      </a:lnTo>
                      <a:cubicBezTo>
                        <a:pt x="-262" y="10476"/>
                        <a:pt x="-803" y="16048"/>
                        <a:pt x="3635" y="19258"/>
                      </a:cubicBezTo>
                      <a:cubicBezTo>
                        <a:pt x="6075" y="21023"/>
                        <a:pt x="8234" y="21600"/>
                        <a:pt x="9964" y="21600"/>
                      </a:cubicBezTo>
                      <a:cubicBezTo>
                        <a:pt x="12270" y="21600"/>
                        <a:pt x="13816" y="20578"/>
                        <a:pt x="14260" y="19970"/>
                      </a:cubicBezTo>
                      <a:lnTo>
                        <a:pt x="20797" y="11090"/>
                      </a:lnTo>
                      <a:lnTo>
                        <a:pt x="7364" y="0"/>
                      </a:lnTo>
                      <a:close/>
                    </a:path>
                  </a:pathLst>
                </a:custGeom>
                <a:solidFill>
                  <a:srgbClr val="FF9F1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" name="Google Shape;191;p23"/>
                <p:cNvSpPr/>
                <p:nvPr/>
              </p:nvSpPr>
              <p:spPr>
                <a:xfrm flipH="1">
                  <a:off x="710195" y="2118362"/>
                  <a:ext cx="80662" cy="1024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53" h="21600" fill="norm" stroke="1" extrusionOk="0">
                      <a:moveTo>
                        <a:pt x="14901" y="0"/>
                      </a:moveTo>
                      <a:lnTo>
                        <a:pt x="0" y="15526"/>
                      </a:lnTo>
                      <a:lnTo>
                        <a:pt x="8275" y="18109"/>
                      </a:lnTo>
                      <a:cubicBezTo>
                        <a:pt x="8776" y="18336"/>
                        <a:pt x="9134" y="18818"/>
                        <a:pt x="8919" y="19273"/>
                      </a:cubicBezTo>
                      <a:lnTo>
                        <a:pt x="8167" y="20748"/>
                      </a:lnTo>
                      <a:lnTo>
                        <a:pt x="10746" y="21515"/>
                      </a:lnTo>
                      <a:cubicBezTo>
                        <a:pt x="10890" y="21600"/>
                        <a:pt x="11104" y="21600"/>
                        <a:pt x="11212" y="21600"/>
                      </a:cubicBezTo>
                      <a:cubicBezTo>
                        <a:pt x="11606" y="21600"/>
                        <a:pt x="12072" y="21430"/>
                        <a:pt x="12358" y="21032"/>
                      </a:cubicBezTo>
                      <a:lnTo>
                        <a:pt x="21385" y="3009"/>
                      </a:lnTo>
                      <a:cubicBezTo>
                        <a:pt x="21600" y="2526"/>
                        <a:pt x="21278" y="2044"/>
                        <a:pt x="20776" y="1845"/>
                      </a:cubicBezTo>
                      <a:lnTo>
                        <a:pt x="14901" y="0"/>
                      </a:lnTo>
                      <a:close/>
                    </a:path>
                  </a:pathLst>
                </a:custGeom>
                <a:solidFill>
                  <a:srgbClr val="F4D19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" name="Google Shape;192;p23"/>
                <p:cNvSpPr/>
                <p:nvPr/>
              </p:nvSpPr>
              <p:spPr>
                <a:xfrm flipH="1">
                  <a:off x="760149" y="2201600"/>
                  <a:ext cx="84582" cy="9657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1866" y="0"/>
                      </a:moveTo>
                      <a:lnTo>
                        <a:pt x="0" y="13707"/>
                      </a:lnTo>
                      <a:lnTo>
                        <a:pt x="4815" y="15334"/>
                      </a:lnTo>
                      <a:cubicBezTo>
                        <a:pt x="5400" y="15545"/>
                        <a:pt x="5778" y="16147"/>
                        <a:pt x="5503" y="16659"/>
                      </a:cubicBezTo>
                      <a:lnTo>
                        <a:pt x="4471" y="18919"/>
                      </a:lnTo>
                      <a:lnTo>
                        <a:pt x="12107" y="21600"/>
                      </a:lnTo>
                      <a:lnTo>
                        <a:pt x="12554" y="21600"/>
                      </a:lnTo>
                      <a:cubicBezTo>
                        <a:pt x="13036" y="21600"/>
                        <a:pt x="13380" y="21389"/>
                        <a:pt x="13620" y="20967"/>
                      </a:cubicBezTo>
                      <a:lnTo>
                        <a:pt x="21600" y="3404"/>
                      </a:lnTo>
                      <a:lnTo>
                        <a:pt x="11866" y="0"/>
                      </a:lnTo>
                      <a:close/>
                    </a:path>
                  </a:pathLst>
                </a:custGeom>
                <a:solidFill>
                  <a:srgbClr val="F4D19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" name="Google Shape;193;p23"/>
                <p:cNvSpPr/>
                <p:nvPr/>
              </p:nvSpPr>
              <p:spPr>
                <a:xfrm flipH="1">
                  <a:off x="757082" y="2189434"/>
                  <a:ext cx="41184" cy="299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06" h="21600" fill="norm" stroke="1" extrusionOk="0">
                      <a:moveTo>
                        <a:pt x="3832" y="0"/>
                      </a:moveTo>
                      <a:lnTo>
                        <a:pt x="0" y="8335"/>
                      </a:lnTo>
                      <a:lnTo>
                        <a:pt x="19719" y="21600"/>
                      </a:lnTo>
                      <a:lnTo>
                        <a:pt x="21182" y="15496"/>
                      </a:lnTo>
                      <a:cubicBezTo>
                        <a:pt x="21600" y="13617"/>
                        <a:pt x="20903" y="11622"/>
                        <a:pt x="19928" y="10683"/>
                      </a:cubicBezTo>
                      <a:lnTo>
                        <a:pt x="3832" y="0"/>
                      </a:lnTo>
                      <a:close/>
                    </a:path>
                  </a:pathLst>
                </a:custGeom>
                <a:solidFill>
                  <a:srgbClr val="F4BB6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" name="Google Shape;194;p23"/>
                <p:cNvSpPr/>
                <p:nvPr/>
              </p:nvSpPr>
              <p:spPr>
                <a:xfrm flipH="1">
                  <a:off x="827224" y="2275139"/>
                  <a:ext cx="80408" cy="891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4436" y="0"/>
                      </a:moveTo>
                      <a:lnTo>
                        <a:pt x="0" y="17163"/>
                      </a:lnTo>
                      <a:lnTo>
                        <a:pt x="11976" y="21502"/>
                      </a:lnTo>
                      <a:cubicBezTo>
                        <a:pt x="12084" y="21502"/>
                        <a:pt x="12193" y="21600"/>
                        <a:pt x="12446" y="21600"/>
                      </a:cubicBezTo>
                      <a:cubicBezTo>
                        <a:pt x="12844" y="21600"/>
                        <a:pt x="13315" y="21274"/>
                        <a:pt x="13459" y="20947"/>
                      </a:cubicBezTo>
                      <a:lnTo>
                        <a:pt x="21600" y="2676"/>
                      </a:lnTo>
                      <a:lnTo>
                        <a:pt x="14436" y="0"/>
                      </a:lnTo>
                      <a:close/>
                    </a:path>
                  </a:pathLst>
                </a:custGeom>
                <a:solidFill>
                  <a:srgbClr val="F4D19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" name="Google Shape;195;p23"/>
                <p:cNvSpPr/>
                <p:nvPr/>
              </p:nvSpPr>
              <p:spPr>
                <a:xfrm flipH="1">
                  <a:off x="822824" y="2259541"/>
                  <a:ext cx="31068" cy="299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12" h="21600" fill="norm" stroke="1" extrusionOk="0">
                      <a:moveTo>
                        <a:pt x="6224" y="0"/>
                      </a:moveTo>
                      <a:lnTo>
                        <a:pt x="0" y="11362"/>
                      </a:lnTo>
                      <a:lnTo>
                        <a:pt x="18122" y="21600"/>
                      </a:lnTo>
                      <a:lnTo>
                        <a:pt x="20868" y="12236"/>
                      </a:lnTo>
                      <a:cubicBezTo>
                        <a:pt x="21600" y="10113"/>
                        <a:pt x="20593" y="7616"/>
                        <a:pt x="19037" y="6742"/>
                      </a:cubicBezTo>
                      <a:lnTo>
                        <a:pt x="6224" y="0"/>
                      </a:lnTo>
                      <a:close/>
                    </a:path>
                  </a:pathLst>
                </a:custGeom>
                <a:solidFill>
                  <a:srgbClr val="F4BB6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" name="Google Shape;196;p23"/>
                <p:cNvSpPr/>
                <p:nvPr/>
              </p:nvSpPr>
              <p:spPr>
                <a:xfrm flipH="1">
                  <a:off x="427671" y="758425"/>
                  <a:ext cx="4208604" cy="52927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38" h="21600" fill="norm" stroke="1" extrusionOk="0">
                      <a:moveTo>
                        <a:pt x="18401" y="0"/>
                      </a:moveTo>
                      <a:lnTo>
                        <a:pt x="13" y="18932"/>
                      </a:lnTo>
                      <a:cubicBezTo>
                        <a:pt x="-62" y="19538"/>
                        <a:pt x="150" y="20497"/>
                        <a:pt x="1265" y="21124"/>
                      </a:cubicBezTo>
                      <a:cubicBezTo>
                        <a:pt x="1667" y="21349"/>
                        <a:pt x="2048" y="21503"/>
                        <a:pt x="2401" y="21600"/>
                      </a:cubicBezTo>
                      <a:lnTo>
                        <a:pt x="21538" y="1899"/>
                      </a:lnTo>
                      <a:lnTo>
                        <a:pt x="18401" y="0"/>
                      </a:lnTo>
                      <a:close/>
                    </a:path>
                  </a:pathLst>
                </a:custGeom>
                <a:solidFill>
                  <a:srgbClr val="FFBD3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" name="Google Shape;197;p23"/>
                <p:cNvSpPr/>
                <p:nvPr/>
              </p:nvSpPr>
              <p:spPr>
                <a:xfrm flipH="1">
                  <a:off x="196193" y="1219406"/>
                  <a:ext cx="3975095" cy="48648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0319" y="0"/>
                      </a:moveTo>
                      <a:lnTo>
                        <a:pt x="0" y="21434"/>
                      </a:lnTo>
                      <a:cubicBezTo>
                        <a:pt x="415" y="21553"/>
                        <a:pt x="794" y="21600"/>
                        <a:pt x="1129" y="21600"/>
                      </a:cubicBezTo>
                      <a:cubicBezTo>
                        <a:pt x="1980" y="21600"/>
                        <a:pt x="2551" y="21302"/>
                        <a:pt x="2716" y="21125"/>
                      </a:cubicBezTo>
                      <a:lnTo>
                        <a:pt x="2718" y="21122"/>
                      </a:lnTo>
                      <a:lnTo>
                        <a:pt x="21600" y="797"/>
                      </a:lnTo>
                      <a:lnTo>
                        <a:pt x="20319" y="0"/>
                      </a:lnTo>
                      <a:close/>
                    </a:path>
                  </a:pathLst>
                </a:custGeom>
                <a:solidFill>
                  <a:srgbClr val="FF9F1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" name="Google Shape;198;p23"/>
                <p:cNvSpPr/>
                <p:nvPr/>
              </p:nvSpPr>
              <p:spPr>
                <a:xfrm flipH="1">
                  <a:off x="1036394" y="700159"/>
                  <a:ext cx="3592996" cy="47014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102" y="0"/>
                      </a:moveTo>
                      <a:lnTo>
                        <a:pt x="210" y="21032"/>
                      </a:lnTo>
                      <a:lnTo>
                        <a:pt x="210" y="21034"/>
                      </a:lnTo>
                      <a:cubicBezTo>
                        <a:pt x="118" y="21135"/>
                        <a:pt x="33" y="21338"/>
                        <a:pt x="0" y="21600"/>
                      </a:cubicBezTo>
                      <a:lnTo>
                        <a:pt x="21600" y="287"/>
                      </a:lnTo>
                      <a:lnTo>
                        <a:pt x="21102" y="0"/>
                      </a:lnTo>
                      <a:close/>
                    </a:path>
                  </a:pathLst>
                </a:custGeom>
                <a:solidFill>
                  <a:srgbClr val="FF9F1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" name="Google Shape;199;p23"/>
                <p:cNvSpPr/>
                <p:nvPr/>
              </p:nvSpPr>
              <p:spPr>
                <a:xfrm flipH="1">
                  <a:off x="702764" y="2076072"/>
                  <a:ext cx="176729" cy="13104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01" h="21600" fill="norm" stroke="1" extrusionOk="0">
                      <a:moveTo>
                        <a:pt x="5700" y="0"/>
                      </a:moveTo>
                      <a:cubicBezTo>
                        <a:pt x="3418" y="0"/>
                        <a:pt x="1273" y="1998"/>
                        <a:pt x="400" y="5217"/>
                      </a:cubicBezTo>
                      <a:cubicBezTo>
                        <a:pt x="-749" y="9479"/>
                        <a:pt x="660" y="14319"/>
                        <a:pt x="3586" y="15984"/>
                      </a:cubicBezTo>
                      <a:lnTo>
                        <a:pt x="12272" y="21001"/>
                      </a:lnTo>
                      <a:cubicBezTo>
                        <a:pt x="12962" y="21400"/>
                        <a:pt x="13697" y="21600"/>
                        <a:pt x="14402" y="21600"/>
                      </a:cubicBezTo>
                      <a:cubicBezTo>
                        <a:pt x="16669" y="21600"/>
                        <a:pt x="18829" y="19602"/>
                        <a:pt x="19702" y="16383"/>
                      </a:cubicBezTo>
                      <a:cubicBezTo>
                        <a:pt x="20851" y="12143"/>
                        <a:pt x="19442" y="7281"/>
                        <a:pt x="16500" y="5616"/>
                      </a:cubicBezTo>
                      <a:lnTo>
                        <a:pt x="7830" y="599"/>
                      </a:lnTo>
                      <a:cubicBezTo>
                        <a:pt x="7125" y="200"/>
                        <a:pt x="6405" y="0"/>
                        <a:pt x="5700" y="0"/>
                      </a:cubicBezTo>
                      <a:close/>
                    </a:path>
                  </a:pathLst>
                </a:custGeom>
                <a:solidFill>
                  <a:srgbClr val="FFB1A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" name="Google Shape;200;p23"/>
                <p:cNvSpPr/>
                <p:nvPr/>
              </p:nvSpPr>
              <p:spPr>
                <a:xfrm flipH="1">
                  <a:off x="749468" y="2156075"/>
                  <a:ext cx="170028" cy="1284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021" h="21600" fill="norm" stroke="1" extrusionOk="0">
                      <a:moveTo>
                        <a:pt x="5901" y="0"/>
                      </a:moveTo>
                      <a:cubicBezTo>
                        <a:pt x="3554" y="0"/>
                        <a:pt x="1317" y="2038"/>
                        <a:pt x="413" y="5321"/>
                      </a:cubicBezTo>
                      <a:cubicBezTo>
                        <a:pt x="-776" y="9668"/>
                        <a:pt x="683" y="14604"/>
                        <a:pt x="3712" y="16302"/>
                      </a:cubicBezTo>
                      <a:lnTo>
                        <a:pt x="11895" y="21034"/>
                      </a:lnTo>
                      <a:cubicBezTo>
                        <a:pt x="12593" y="21419"/>
                        <a:pt x="13323" y="21600"/>
                        <a:pt x="14036" y="21600"/>
                      </a:cubicBezTo>
                      <a:cubicBezTo>
                        <a:pt x="16399" y="21600"/>
                        <a:pt x="18667" y="19562"/>
                        <a:pt x="19587" y="16234"/>
                      </a:cubicBezTo>
                      <a:cubicBezTo>
                        <a:pt x="20824" y="11909"/>
                        <a:pt x="19317" y="6974"/>
                        <a:pt x="16272" y="5253"/>
                      </a:cubicBezTo>
                      <a:lnTo>
                        <a:pt x="8105" y="611"/>
                      </a:lnTo>
                      <a:cubicBezTo>
                        <a:pt x="7376" y="204"/>
                        <a:pt x="6630" y="0"/>
                        <a:pt x="5901" y="0"/>
                      </a:cubicBezTo>
                      <a:close/>
                    </a:path>
                  </a:pathLst>
                </a:custGeom>
                <a:solidFill>
                  <a:srgbClr val="FFB1A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9" name="Google Shape;201;p23"/>
                <p:cNvSpPr/>
                <p:nvPr/>
              </p:nvSpPr>
              <p:spPr>
                <a:xfrm flipH="1">
                  <a:off x="815434" y="2234463"/>
                  <a:ext cx="138542" cy="1159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732" h="21600" fill="norm" stroke="1" extrusionOk="0">
                      <a:moveTo>
                        <a:pt x="7272" y="0"/>
                      </a:moveTo>
                      <a:cubicBezTo>
                        <a:pt x="4376" y="0"/>
                        <a:pt x="1613" y="2283"/>
                        <a:pt x="501" y="5971"/>
                      </a:cubicBezTo>
                      <a:cubicBezTo>
                        <a:pt x="-938" y="10737"/>
                        <a:pt x="827" y="16231"/>
                        <a:pt x="4491" y="18138"/>
                      </a:cubicBezTo>
                      <a:lnTo>
                        <a:pt x="9862" y="20948"/>
                      </a:lnTo>
                      <a:cubicBezTo>
                        <a:pt x="10725" y="21399"/>
                        <a:pt x="11627" y="21600"/>
                        <a:pt x="12509" y="21600"/>
                      </a:cubicBezTo>
                      <a:cubicBezTo>
                        <a:pt x="15387" y="21600"/>
                        <a:pt x="18130" y="19392"/>
                        <a:pt x="19242" y="15730"/>
                      </a:cubicBezTo>
                      <a:cubicBezTo>
                        <a:pt x="20662" y="10938"/>
                        <a:pt x="18897" y="5444"/>
                        <a:pt x="15233" y="3462"/>
                      </a:cubicBezTo>
                      <a:lnTo>
                        <a:pt x="9862" y="652"/>
                      </a:lnTo>
                      <a:cubicBezTo>
                        <a:pt x="9018" y="226"/>
                        <a:pt x="8136" y="0"/>
                        <a:pt x="7272" y="0"/>
                      </a:cubicBezTo>
                      <a:close/>
                    </a:path>
                  </a:pathLst>
                </a:custGeom>
                <a:solidFill>
                  <a:srgbClr val="FFB1A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0" name="Google Shape;202;p23"/>
                <p:cNvSpPr/>
                <p:nvPr/>
              </p:nvSpPr>
              <p:spPr>
                <a:xfrm flipH="1">
                  <a:off x="36316" y="311321"/>
                  <a:ext cx="1118360" cy="11946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13" h="21600" fill="norm" stroke="1" extrusionOk="0">
                      <a:moveTo>
                        <a:pt x="12981" y="0"/>
                      </a:moveTo>
                      <a:cubicBezTo>
                        <a:pt x="7554" y="2701"/>
                        <a:pt x="1273" y="6277"/>
                        <a:pt x="679" y="7111"/>
                      </a:cubicBezTo>
                      <a:cubicBezTo>
                        <a:pt x="-320" y="8534"/>
                        <a:pt x="-987" y="15086"/>
                        <a:pt x="4483" y="18858"/>
                      </a:cubicBezTo>
                      <a:cubicBezTo>
                        <a:pt x="7483" y="20924"/>
                        <a:pt x="10142" y="21600"/>
                        <a:pt x="12274" y="21600"/>
                      </a:cubicBezTo>
                      <a:cubicBezTo>
                        <a:pt x="15116" y="21600"/>
                        <a:pt x="17024" y="20402"/>
                        <a:pt x="17576" y="19692"/>
                      </a:cubicBezTo>
                      <a:cubicBezTo>
                        <a:pt x="18136" y="18964"/>
                        <a:pt x="19704" y="11765"/>
                        <a:pt x="20613" y="5653"/>
                      </a:cubicBezTo>
                      <a:cubicBezTo>
                        <a:pt x="14466" y="5325"/>
                        <a:pt x="13225" y="1726"/>
                        <a:pt x="12981" y="0"/>
                      </a:cubicBezTo>
                      <a:close/>
                    </a:path>
                  </a:pathLst>
                </a:custGeom>
                <a:solidFill>
                  <a:srgbClr val="FDDFC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1" name="Google Shape;203;p23"/>
                <p:cNvSpPr/>
                <p:nvPr/>
              </p:nvSpPr>
              <p:spPr>
                <a:xfrm flipH="1">
                  <a:off x="36243" y="613795"/>
                  <a:ext cx="599145" cy="8968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7605" y="0"/>
                      </a:moveTo>
                      <a:cubicBezTo>
                        <a:pt x="13705" y="7649"/>
                        <a:pt x="7928" y="16489"/>
                        <a:pt x="0" y="21131"/>
                      </a:cubicBezTo>
                      <a:cubicBezTo>
                        <a:pt x="1912" y="21456"/>
                        <a:pt x="3689" y="21600"/>
                        <a:pt x="5304" y="21600"/>
                      </a:cubicBezTo>
                      <a:cubicBezTo>
                        <a:pt x="10853" y="21600"/>
                        <a:pt x="14585" y="19994"/>
                        <a:pt x="15660" y="19049"/>
                      </a:cubicBezTo>
                      <a:cubicBezTo>
                        <a:pt x="16754" y="18079"/>
                        <a:pt x="19822" y="8489"/>
                        <a:pt x="21600" y="348"/>
                      </a:cubicBezTo>
                      <a:cubicBezTo>
                        <a:pt x="20133" y="294"/>
                        <a:pt x="18795" y="172"/>
                        <a:pt x="17605" y="0"/>
                      </a:cubicBezTo>
                      <a:close/>
                    </a:path>
                  </a:pathLst>
                </a:custGeom>
                <a:solidFill>
                  <a:srgbClr val="FBC39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2" name="Google Shape;204;p23"/>
                <p:cNvSpPr/>
                <p:nvPr/>
              </p:nvSpPr>
              <p:spPr>
                <a:xfrm flipH="1">
                  <a:off x="-1" y="138338"/>
                  <a:ext cx="450410" cy="4856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51" h="21600" fill="norm" stroke="1" extrusionOk="0">
                      <a:moveTo>
                        <a:pt x="19293" y="0"/>
                      </a:moveTo>
                      <a:cubicBezTo>
                        <a:pt x="16807" y="0"/>
                        <a:pt x="8861" y="3384"/>
                        <a:pt x="0" y="7693"/>
                      </a:cubicBezTo>
                      <a:cubicBezTo>
                        <a:pt x="614" y="11938"/>
                        <a:pt x="3731" y="20792"/>
                        <a:pt x="19170" y="21600"/>
                      </a:cubicBezTo>
                      <a:cubicBezTo>
                        <a:pt x="20827" y="10611"/>
                        <a:pt x="21600" y="1055"/>
                        <a:pt x="19882" y="106"/>
                      </a:cubicBezTo>
                      <a:cubicBezTo>
                        <a:pt x="19747" y="35"/>
                        <a:pt x="19550" y="0"/>
                        <a:pt x="19293" y="0"/>
                      </a:cubicBezTo>
                      <a:close/>
                    </a:path>
                  </a:pathLst>
                </a:custGeom>
                <a:solidFill>
                  <a:srgbClr val="1528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3" name="Google Shape;205;p23"/>
                <p:cNvSpPr/>
                <p:nvPr/>
              </p:nvSpPr>
              <p:spPr>
                <a:xfrm flipH="1">
                  <a:off x="1996320" y="6495030"/>
                  <a:ext cx="755130" cy="1717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58" h="21600" fill="norm" stroke="1" extrusionOk="0">
                      <a:moveTo>
                        <a:pt x="773" y="0"/>
                      </a:moveTo>
                      <a:cubicBezTo>
                        <a:pt x="773" y="0"/>
                        <a:pt x="-12" y="1609"/>
                        <a:pt x="28" y="4727"/>
                      </a:cubicBezTo>
                      <a:cubicBezTo>
                        <a:pt x="65" y="7793"/>
                        <a:pt x="-490" y="15840"/>
                        <a:pt x="2013" y="15840"/>
                      </a:cubicBezTo>
                      <a:cubicBezTo>
                        <a:pt x="4160" y="15840"/>
                        <a:pt x="13302" y="21600"/>
                        <a:pt x="16926" y="21600"/>
                      </a:cubicBezTo>
                      <a:cubicBezTo>
                        <a:pt x="17548" y="21600"/>
                        <a:pt x="18007" y="21431"/>
                        <a:pt x="18241" y="21041"/>
                      </a:cubicBezTo>
                      <a:cubicBezTo>
                        <a:pt x="18989" y="20753"/>
                        <a:pt x="20488" y="19076"/>
                        <a:pt x="20629" y="15959"/>
                      </a:cubicBezTo>
                      <a:cubicBezTo>
                        <a:pt x="21110" y="5946"/>
                        <a:pt x="20096" y="4388"/>
                        <a:pt x="20096" y="4388"/>
                      </a:cubicBezTo>
                      <a:lnTo>
                        <a:pt x="773" y="0"/>
                      </a:lnTo>
                      <a:close/>
                    </a:path>
                  </a:pathLst>
                </a:custGeom>
                <a:solidFill>
                  <a:srgbClr val="E1E5E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4" name="Google Shape;206;p23"/>
                <p:cNvSpPr/>
                <p:nvPr/>
              </p:nvSpPr>
              <p:spPr>
                <a:xfrm flipH="1">
                  <a:off x="2212084" y="6114269"/>
                  <a:ext cx="511072" cy="45968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57" h="21600" fill="norm" stroke="1" extrusionOk="0">
                      <a:moveTo>
                        <a:pt x="12127" y="0"/>
                      </a:moveTo>
                      <a:lnTo>
                        <a:pt x="1417" y="861"/>
                      </a:lnTo>
                      <a:cubicBezTo>
                        <a:pt x="1417" y="861"/>
                        <a:pt x="1769" y="7025"/>
                        <a:pt x="712" y="11468"/>
                      </a:cubicBezTo>
                      <a:cubicBezTo>
                        <a:pt x="-322" y="15898"/>
                        <a:pt x="-1043" y="20461"/>
                        <a:pt x="4613" y="20720"/>
                      </a:cubicBezTo>
                      <a:lnTo>
                        <a:pt x="14441" y="21600"/>
                      </a:lnTo>
                      <a:cubicBezTo>
                        <a:pt x="14441" y="21600"/>
                        <a:pt x="14251" y="9961"/>
                        <a:pt x="20557" y="9291"/>
                      </a:cubicBezTo>
                      <a:cubicBezTo>
                        <a:pt x="20557" y="9291"/>
                        <a:pt x="12528" y="7500"/>
                        <a:pt x="12127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5" name="Google Shape;207;p23"/>
                <p:cNvSpPr/>
                <p:nvPr/>
              </p:nvSpPr>
              <p:spPr>
                <a:xfrm flipH="1">
                  <a:off x="2018991" y="6311181"/>
                  <a:ext cx="354957" cy="29280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576" h="21600" fill="norm" stroke="1" extrusionOk="0">
                      <a:moveTo>
                        <a:pt x="10435" y="0"/>
                      </a:moveTo>
                      <a:cubicBezTo>
                        <a:pt x="8957" y="0"/>
                        <a:pt x="7278" y="576"/>
                        <a:pt x="5302" y="1759"/>
                      </a:cubicBezTo>
                      <a:cubicBezTo>
                        <a:pt x="-707" y="5316"/>
                        <a:pt x="28" y="18003"/>
                        <a:pt x="28" y="18003"/>
                      </a:cubicBezTo>
                      <a:cubicBezTo>
                        <a:pt x="147" y="20815"/>
                        <a:pt x="4678" y="21600"/>
                        <a:pt x="9068" y="21600"/>
                      </a:cubicBezTo>
                      <a:cubicBezTo>
                        <a:pt x="12351" y="21600"/>
                        <a:pt x="15560" y="21163"/>
                        <a:pt x="16785" y="20815"/>
                      </a:cubicBezTo>
                      <a:cubicBezTo>
                        <a:pt x="19601" y="20000"/>
                        <a:pt x="20893" y="13761"/>
                        <a:pt x="17729" y="6975"/>
                      </a:cubicBezTo>
                      <a:cubicBezTo>
                        <a:pt x="15619" y="2404"/>
                        <a:pt x="13450" y="0"/>
                        <a:pt x="10435" y="0"/>
                      </a:cubicBezTo>
                      <a:close/>
                    </a:path>
                  </a:pathLst>
                </a:custGeom>
                <a:solidFill>
                  <a:srgbClr val="DCE0E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6" name="Google Shape;208;p23"/>
                <p:cNvSpPr/>
                <p:nvPr/>
              </p:nvSpPr>
              <p:spPr>
                <a:xfrm flipH="1">
                  <a:off x="2277808" y="6139185"/>
                  <a:ext cx="289171" cy="19987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549" y="0"/>
                      </a:moveTo>
                      <a:lnTo>
                        <a:pt x="0" y="393"/>
                      </a:lnTo>
                      <a:cubicBezTo>
                        <a:pt x="60" y="1077"/>
                        <a:pt x="2093" y="17539"/>
                        <a:pt x="8350" y="20406"/>
                      </a:cubicBezTo>
                      <a:cubicBezTo>
                        <a:pt x="10131" y="21207"/>
                        <a:pt x="11851" y="21600"/>
                        <a:pt x="13391" y="21600"/>
                      </a:cubicBezTo>
                      <a:cubicBezTo>
                        <a:pt x="17274" y="21600"/>
                        <a:pt x="20302" y="19417"/>
                        <a:pt x="21600" y="16535"/>
                      </a:cubicBezTo>
                      <a:lnTo>
                        <a:pt x="20252" y="15298"/>
                      </a:lnTo>
                      <a:cubicBezTo>
                        <a:pt x="19346" y="17321"/>
                        <a:pt x="16851" y="19300"/>
                        <a:pt x="13391" y="19300"/>
                      </a:cubicBezTo>
                      <a:cubicBezTo>
                        <a:pt x="12002" y="19300"/>
                        <a:pt x="10473" y="18980"/>
                        <a:pt x="8823" y="18223"/>
                      </a:cubicBezTo>
                      <a:cubicBezTo>
                        <a:pt x="3471" y="15792"/>
                        <a:pt x="1580" y="131"/>
                        <a:pt x="1549" y="0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7" name="Google Shape;209;p23"/>
                <p:cNvSpPr/>
                <p:nvPr/>
              </p:nvSpPr>
              <p:spPr>
                <a:xfrm flipH="1">
                  <a:off x="2326413" y="6194811"/>
                  <a:ext cx="201924" cy="1539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24" h="21600" fill="norm" stroke="1" extrusionOk="0">
                      <a:moveTo>
                        <a:pt x="16571" y="0"/>
                      </a:moveTo>
                      <a:cubicBezTo>
                        <a:pt x="12133" y="0"/>
                        <a:pt x="3623" y="2154"/>
                        <a:pt x="86" y="17726"/>
                      </a:cubicBezTo>
                      <a:cubicBezTo>
                        <a:pt x="-252" y="19351"/>
                        <a:pt x="438" y="21014"/>
                        <a:pt x="1594" y="21468"/>
                      </a:cubicBezTo>
                      <a:cubicBezTo>
                        <a:pt x="1819" y="21600"/>
                        <a:pt x="2016" y="21600"/>
                        <a:pt x="2256" y="21600"/>
                      </a:cubicBezTo>
                      <a:cubicBezTo>
                        <a:pt x="3172" y="21600"/>
                        <a:pt x="4074" y="20769"/>
                        <a:pt x="4370" y="19465"/>
                      </a:cubicBezTo>
                      <a:cubicBezTo>
                        <a:pt x="7047" y="7578"/>
                        <a:pt x="13049" y="5877"/>
                        <a:pt x="16304" y="5877"/>
                      </a:cubicBezTo>
                      <a:cubicBezTo>
                        <a:pt x="17375" y="5877"/>
                        <a:pt x="18150" y="6047"/>
                        <a:pt x="18417" y="6123"/>
                      </a:cubicBezTo>
                      <a:cubicBezTo>
                        <a:pt x="18586" y="6180"/>
                        <a:pt x="18755" y="6198"/>
                        <a:pt x="18925" y="6198"/>
                      </a:cubicBezTo>
                      <a:cubicBezTo>
                        <a:pt x="19939" y="6198"/>
                        <a:pt x="20855" y="5235"/>
                        <a:pt x="21066" y="3855"/>
                      </a:cubicBezTo>
                      <a:cubicBezTo>
                        <a:pt x="21348" y="2249"/>
                        <a:pt x="20573" y="643"/>
                        <a:pt x="19375" y="321"/>
                      </a:cubicBezTo>
                      <a:cubicBezTo>
                        <a:pt x="19333" y="302"/>
                        <a:pt x="18248" y="0"/>
                        <a:pt x="16571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8" name="Google Shape;210;p23"/>
                <p:cNvSpPr/>
                <p:nvPr/>
              </p:nvSpPr>
              <p:spPr>
                <a:xfrm flipH="1">
                  <a:off x="2269590" y="6241144"/>
                  <a:ext cx="179084" cy="1204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59" h="21600" fill="norm" stroke="1" extrusionOk="0">
                      <a:moveTo>
                        <a:pt x="18733" y="0"/>
                      </a:moveTo>
                      <a:cubicBezTo>
                        <a:pt x="18701" y="0"/>
                        <a:pt x="18669" y="0"/>
                        <a:pt x="18653" y="0"/>
                      </a:cubicBezTo>
                      <a:cubicBezTo>
                        <a:pt x="18093" y="97"/>
                        <a:pt x="4839" y="652"/>
                        <a:pt x="203" y="16260"/>
                      </a:cubicBezTo>
                      <a:cubicBezTo>
                        <a:pt x="-341" y="18242"/>
                        <a:pt x="251" y="20464"/>
                        <a:pt x="1514" y="21286"/>
                      </a:cubicBezTo>
                      <a:cubicBezTo>
                        <a:pt x="1833" y="21528"/>
                        <a:pt x="2217" y="21600"/>
                        <a:pt x="2553" y="21600"/>
                      </a:cubicBezTo>
                      <a:cubicBezTo>
                        <a:pt x="3528" y="21600"/>
                        <a:pt x="4455" y="20803"/>
                        <a:pt x="4839" y="19377"/>
                      </a:cubicBezTo>
                      <a:cubicBezTo>
                        <a:pt x="8117" y="8239"/>
                        <a:pt x="18589" y="7659"/>
                        <a:pt x="18797" y="7659"/>
                      </a:cubicBezTo>
                      <a:cubicBezTo>
                        <a:pt x="20172" y="7587"/>
                        <a:pt x="21259" y="5871"/>
                        <a:pt x="21259" y="3793"/>
                      </a:cubicBezTo>
                      <a:cubicBezTo>
                        <a:pt x="21211" y="1691"/>
                        <a:pt x="20060" y="0"/>
                        <a:pt x="18733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" name="Google Shape;211;p23"/>
                <p:cNvSpPr/>
                <p:nvPr/>
              </p:nvSpPr>
              <p:spPr>
                <a:xfrm flipH="1">
                  <a:off x="2258193" y="6592005"/>
                  <a:ext cx="755251" cy="1710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76" h="21600" fill="norm" stroke="1" extrusionOk="0">
                      <a:moveTo>
                        <a:pt x="784" y="0"/>
                      </a:moveTo>
                      <a:cubicBezTo>
                        <a:pt x="784" y="0"/>
                        <a:pt x="-12" y="1633"/>
                        <a:pt x="25" y="4762"/>
                      </a:cubicBezTo>
                      <a:cubicBezTo>
                        <a:pt x="62" y="7824"/>
                        <a:pt x="-479" y="15086"/>
                        <a:pt x="2022" y="15902"/>
                      </a:cubicBezTo>
                      <a:cubicBezTo>
                        <a:pt x="4278" y="16600"/>
                        <a:pt x="13018" y="21600"/>
                        <a:pt x="16812" y="21600"/>
                      </a:cubicBezTo>
                      <a:cubicBezTo>
                        <a:pt x="17449" y="21600"/>
                        <a:pt x="17946" y="21464"/>
                        <a:pt x="18250" y="21141"/>
                      </a:cubicBezTo>
                      <a:cubicBezTo>
                        <a:pt x="19009" y="20835"/>
                        <a:pt x="20499" y="19151"/>
                        <a:pt x="20650" y="16021"/>
                      </a:cubicBezTo>
                      <a:cubicBezTo>
                        <a:pt x="21121" y="5970"/>
                        <a:pt x="20110" y="4473"/>
                        <a:pt x="20110" y="4473"/>
                      </a:cubicBezTo>
                      <a:lnTo>
                        <a:pt x="784" y="0"/>
                      </a:lnTo>
                      <a:close/>
                    </a:path>
                  </a:pathLst>
                </a:custGeom>
                <a:solidFill>
                  <a:srgbClr val="E1E5E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" name="Google Shape;212;p23"/>
                <p:cNvSpPr/>
                <p:nvPr/>
              </p:nvSpPr>
              <p:spPr>
                <a:xfrm flipH="1">
                  <a:off x="2473646" y="6211244"/>
                  <a:ext cx="511302" cy="45981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62" h="21600" fill="norm" stroke="1" extrusionOk="0">
                      <a:moveTo>
                        <a:pt x="12129" y="0"/>
                      </a:moveTo>
                      <a:lnTo>
                        <a:pt x="1405" y="867"/>
                      </a:lnTo>
                      <a:cubicBezTo>
                        <a:pt x="1405" y="867"/>
                        <a:pt x="1757" y="7023"/>
                        <a:pt x="722" y="11471"/>
                      </a:cubicBezTo>
                      <a:cubicBezTo>
                        <a:pt x="-328" y="15899"/>
                        <a:pt x="-1038" y="20455"/>
                        <a:pt x="4606" y="20733"/>
                      </a:cubicBezTo>
                      <a:lnTo>
                        <a:pt x="14425" y="21600"/>
                      </a:lnTo>
                      <a:cubicBezTo>
                        <a:pt x="14425" y="21600"/>
                        <a:pt x="14236" y="9978"/>
                        <a:pt x="20562" y="9313"/>
                      </a:cubicBezTo>
                      <a:cubicBezTo>
                        <a:pt x="20562" y="9313"/>
                        <a:pt x="12513" y="7497"/>
                        <a:pt x="12129" y="0"/>
                      </a:cubicBezTo>
                      <a:close/>
                    </a:path>
                  </a:pathLst>
                </a:custGeom>
                <a:solidFill>
                  <a:srgbClr val="FF8E3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" name="Google Shape;213;p23"/>
                <p:cNvSpPr/>
                <p:nvPr/>
              </p:nvSpPr>
              <p:spPr>
                <a:xfrm flipH="1">
                  <a:off x="2858575" y="6458125"/>
                  <a:ext cx="107614" cy="1412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084" y="0"/>
                      </a:moveTo>
                      <a:lnTo>
                        <a:pt x="6380" y="6404"/>
                      </a:lnTo>
                      <a:lnTo>
                        <a:pt x="0" y="6404"/>
                      </a:lnTo>
                      <a:lnTo>
                        <a:pt x="3812" y="11819"/>
                      </a:lnTo>
                      <a:lnTo>
                        <a:pt x="1487" y="19397"/>
                      </a:lnTo>
                      <a:lnTo>
                        <a:pt x="9435" y="15052"/>
                      </a:lnTo>
                      <a:lnTo>
                        <a:pt x="16437" y="21600"/>
                      </a:lnTo>
                      <a:lnTo>
                        <a:pt x="14706" y="12025"/>
                      </a:lnTo>
                      <a:lnTo>
                        <a:pt x="21600" y="10048"/>
                      </a:lnTo>
                      <a:lnTo>
                        <a:pt x="13030" y="8175"/>
                      </a:lnTo>
                      <a:lnTo>
                        <a:pt x="10084" y="0"/>
                      </a:ln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" name="Google Shape;214;p23"/>
                <p:cNvSpPr/>
                <p:nvPr/>
              </p:nvSpPr>
              <p:spPr>
                <a:xfrm flipH="1">
                  <a:off x="2280810" y="6408156"/>
                  <a:ext cx="355238" cy="2929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591" h="21600" fill="norm" stroke="1" extrusionOk="0">
                      <a:moveTo>
                        <a:pt x="10450" y="0"/>
                      </a:moveTo>
                      <a:cubicBezTo>
                        <a:pt x="8971" y="0"/>
                        <a:pt x="7285" y="576"/>
                        <a:pt x="5302" y="1758"/>
                      </a:cubicBezTo>
                      <a:cubicBezTo>
                        <a:pt x="-707" y="5313"/>
                        <a:pt x="28" y="18025"/>
                        <a:pt x="28" y="18025"/>
                      </a:cubicBezTo>
                      <a:cubicBezTo>
                        <a:pt x="147" y="20815"/>
                        <a:pt x="4678" y="21600"/>
                        <a:pt x="9075" y="21600"/>
                      </a:cubicBezTo>
                      <a:cubicBezTo>
                        <a:pt x="12373" y="21600"/>
                        <a:pt x="15590" y="21163"/>
                        <a:pt x="16815" y="20815"/>
                      </a:cubicBezTo>
                      <a:cubicBezTo>
                        <a:pt x="19630" y="20001"/>
                        <a:pt x="20893" y="13754"/>
                        <a:pt x="17751" y="6982"/>
                      </a:cubicBezTo>
                      <a:cubicBezTo>
                        <a:pt x="15627" y="2403"/>
                        <a:pt x="13465" y="0"/>
                        <a:pt x="10450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" name="Google Shape;215;p23"/>
                <p:cNvSpPr/>
                <p:nvPr/>
              </p:nvSpPr>
              <p:spPr>
                <a:xfrm flipH="1">
                  <a:off x="2539909" y="6236160"/>
                  <a:ext cx="289170" cy="19987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580" y="0"/>
                      </a:moveTo>
                      <a:lnTo>
                        <a:pt x="0" y="393"/>
                      </a:lnTo>
                      <a:cubicBezTo>
                        <a:pt x="70" y="1092"/>
                        <a:pt x="2093" y="17539"/>
                        <a:pt x="8350" y="20406"/>
                      </a:cubicBezTo>
                      <a:cubicBezTo>
                        <a:pt x="10131" y="21251"/>
                        <a:pt x="11851" y="21600"/>
                        <a:pt x="13391" y="21600"/>
                      </a:cubicBezTo>
                      <a:cubicBezTo>
                        <a:pt x="17274" y="21600"/>
                        <a:pt x="20332" y="19417"/>
                        <a:pt x="21600" y="16593"/>
                      </a:cubicBezTo>
                      <a:lnTo>
                        <a:pt x="20262" y="15298"/>
                      </a:lnTo>
                      <a:cubicBezTo>
                        <a:pt x="19356" y="17321"/>
                        <a:pt x="16872" y="19300"/>
                        <a:pt x="13411" y="19300"/>
                      </a:cubicBezTo>
                      <a:cubicBezTo>
                        <a:pt x="12022" y="19300"/>
                        <a:pt x="10483" y="18980"/>
                        <a:pt x="8823" y="18223"/>
                      </a:cubicBezTo>
                      <a:cubicBezTo>
                        <a:pt x="3501" y="15792"/>
                        <a:pt x="1580" y="146"/>
                        <a:pt x="1580" y="0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" name="Google Shape;216;p23"/>
                <p:cNvSpPr/>
                <p:nvPr/>
              </p:nvSpPr>
              <p:spPr>
                <a:xfrm flipH="1">
                  <a:off x="2588248" y="6291786"/>
                  <a:ext cx="201895" cy="1539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21" h="21600" fill="norm" stroke="1" extrusionOk="0">
                      <a:moveTo>
                        <a:pt x="16569" y="0"/>
                      </a:moveTo>
                      <a:cubicBezTo>
                        <a:pt x="12144" y="0"/>
                        <a:pt x="3648" y="2173"/>
                        <a:pt x="112" y="17802"/>
                      </a:cubicBezTo>
                      <a:cubicBezTo>
                        <a:pt x="-283" y="19351"/>
                        <a:pt x="407" y="21014"/>
                        <a:pt x="1563" y="21487"/>
                      </a:cubicBezTo>
                      <a:cubicBezTo>
                        <a:pt x="1788" y="21600"/>
                        <a:pt x="1985" y="21600"/>
                        <a:pt x="2225" y="21600"/>
                      </a:cubicBezTo>
                      <a:cubicBezTo>
                        <a:pt x="3183" y="21600"/>
                        <a:pt x="4057" y="20825"/>
                        <a:pt x="4339" y="19540"/>
                      </a:cubicBezTo>
                      <a:cubicBezTo>
                        <a:pt x="7058" y="7672"/>
                        <a:pt x="13032" y="5915"/>
                        <a:pt x="16301" y="5915"/>
                      </a:cubicBezTo>
                      <a:cubicBezTo>
                        <a:pt x="17372" y="5915"/>
                        <a:pt x="18161" y="6104"/>
                        <a:pt x="18443" y="6180"/>
                      </a:cubicBezTo>
                      <a:cubicBezTo>
                        <a:pt x="18584" y="6217"/>
                        <a:pt x="18739" y="6236"/>
                        <a:pt x="18879" y="6236"/>
                      </a:cubicBezTo>
                      <a:cubicBezTo>
                        <a:pt x="19908" y="6236"/>
                        <a:pt x="20824" y="5272"/>
                        <a:pt x="21077" y="3855"/>
                      </a:cubicBezTo>
                      <a:cubicBezTo>
                        <a:pt x="21317" y="2249"/>
                        <a:pt x="20542" y="643"/>
                        <a:pt x="19344" y="321"/>
                      </a:cubicBezTo>
                      <a:cubicBezTo>
                        <a:pt x="19316" y="302"/>
                        <a:pt x="18231" y="0"/>
                        <a:pt x="16569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5" name="Google Shape;217;p23"/>
                <p:cNvSpPr/>
                <p:nvPr/>
              </p:nvSpPr>
              <p:spPr>
                <a:xfrm flipH="1">
                  <a:off x="2531543" y="6338253"/>
                  <a:ext cx="178992" cy="1208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85" h="21600" fill="norm" stroke="1" extrusionOk="0">
                      <a:moveTo>
                        <a:pt x="18617" y="0"/>
                      </a:moveTo>
                      <a:cubicBezTo>
                        <a:pt x="18011" y="72"/>
                        <a:pt x="4796" y="650"/>
                        <a:pt x="237" y="16182"/>
                      </a:cubicBezTo>
                      <a:cubicBezTo>
                        <a:pt x="-369" y="18157"/>
                        <a:pt x="237" y="20372"/>
                        <a:pt x="1480" y="21287"/>
                      </a:cubicBezTo>
                      <a:cubicBezTo>
                        <a:pt x="1815" y="21431"/>
                        <a:pt x="2182" y="21600"/>
                        <a:pt x="2516" y="21600"/>
                      </a:cubicBezTo>
                      <a:cubicBezTo>
                        <a:pt x="3489" y="21600"/>
                        <a:pt x="4429" y="20709"/>
                        <a:pt x="4860" y="19312"/>
                      </a:cubicBezTo>
                      <a:cubicBezTo>
                        <a:pt x="8112" y="8211"/>
                        <a:pt x="18617" y="7633"/>
                        <a:pt x="18728" y="7633"/>
                      </a:cubicBezTo>
                      <a:cubicBezTo>
                        <a:pt x="20099" y="7633"/>
                        <a:pt x="21231" y="5827"/>
                        <a:pt x="21183" y="3781"/>
                      </a:cubicBezTo>
                      <a:cubicBezTo>
                        <a:pt x="21119" y="1637"/>
                        <a:pt x="19972" y="72"/>
                        <a:pt x="18617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6" name="Google Shape;218;p23"/>
                <p:cNvSpPr/>
                <p:nvPr/>
              </p:nvSpPr>
              <p:spPr>
                <a:xfrm flipH="1">
                  <a:off x="1894346" y="1773564"/>
                  <a:ext cx="1335660" cy="12482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319" h="21600" fill="norm" stroke="1" extrusionOk="0">
                      <a:moveTo>
                        <a:pt x="13090" y="0"/>
                      </a:moveTo>
                      <a:cubicBezTo>
                        <a:pt x="10757" y="0"/>
                        <a:pt x="8494" y="834"/>
                        <a:pt x="7423" y="1210"/>
                      </a:cubicBezTo>
                      <a:cubicBezTo>
                        <a:pt x="5554" y="1862"/>
                        <a:pt x="624" y="5188"/>
                        <a:pt x="49" y="9420"/>
                      </a:cubicBezTo>
                      <a:cubicBezTo>
                        <a:pt x="-525" y="13660"/>
                        <a:pt x="4163" y="20677"/>
                        <a:pt x="4282" y="21504"/>
                      </a:cubicBezTo>
                      <a:cubicBezTo>
                        <a:pt x="4290" y="21570"/>
                        <a:pt x="4395" y="21600"/>
                        <a:pt x="4577" y="21600"/>
                      </a:cubicBezTo>
                      <a:cubicBezTo>
                        <a:pt x="6759" y="21600"/>
                        <a:pt x="20212" y="17368"/>
                        <a:pt x="20212" y="17368"/>
                      </a:cubicBezTo>
                      <a:cubicBezTo>
                        <a:pt x="20212" y="17368"/>
                        <a:pt x="21075" y="5188"/>
                        <a:pt x="17899" y="1862"/>
                      </a:cubicBezTo>
                      <a:cubicBezTo>
                        <a:pt x="16555" y="450"/>
                        <a:pt x="14803" y="0"/>
                        <a:pt x="13090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7" name="Google Shape;219;p23"/>
                <p:cNvSpPr/>
                <p:nvPr/>
              </p:nvSpPr>
              <p:spPr>
                <a:xfrm flipH="1">
                  <a:off x="2637289" y="2388410"/>
                  <a:ext cx="506282" cy="6002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964" y="0"/>
                      </a:moveTo>
                      <a:cubicBezTo>
                        <a:pt x="7482" y="0"/>
                        <a:pt x="7010" y="107"/>
                        <a:pt x="6551" y="344"/>
                      </a:cubicBezTo>
                      <a:cubicBezTo>
                        <a:pt x="534" y="3470"/>
                        <a:pt x="0" y="9920"/>
                        <a:pt x="0" y="9920"/>
                      </a:cubicBezTo>
                      <a:lnTo>
                        <a:pt x="6907" y="21600"/>
                      </a:lnTo>
                      <a:lnTo>
                        <a:pt x="21600" y="16473"/>
                      </a:lnTo>
                      <a:cubicBezTo>
                        <a:pt x="21600" y="16473"/>
                        <a:pt x="13883" y="0"/>
                        <a:pt x="7964" y="0"/>
                      </a:cubicBezTo>
                      <a:close/>
                    </a:path>
                  </a:pathLst>
                </a:custGeom>
                <a:solidFill>
                  <a:srgbClr val="D166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8" name="Google Shape;220;p23"/>
                <p:cNvSpPr/>
                <p:nvPr/>
              </p:nvSpPr>
              <p:spPr>
                <a:xfrm flipH="1">
                  <a:off x="1797414" y="2743986"/>
                  <a:ext cx="1567383" cy="32557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42" h="21600" fill="norm" stroke="1" extrusionOk="0">
                      <a:moveTo>
                        <a:pt x="16438" y="0"/>
                      </a:moveTo>
                      <a:cubicBezTo>
                        <a:pt x="11961" y="0"/>
                        <a:pt x="6020" y="1022"/>
                        <a:pt x="4735" y="1420"/>
                      </a:cubicBezTo>
                      <a:cubicBezTo>
                        <a:pt x="4430" y="1515"/>
                        <a:pt x="5509" y="2609"/>
                        <a:pt x="5509" y="2609"/>
                      </a:cubicBezTo>
                      <a:cubicBezTo>
                        <a:pt x="5509" y="2609"/>
                        <a:pt x="172" y="5180"/>
                        <a:pt x="8" y="9176"/>
                      </a:cubicBezTo>
                      <a:cubicBezTo>
                        <a:pt x="-218" y="14502"/>
                        <a:pt x="4407" y="20996"/>
                        <a:pt x="4407" y="20996"/>
                      </a:cubicBezTo>
                      <a:cubicBezTo>
                        <a:pt x="4407" y="20996"/>
                        <a:pt x="4778" y="21600"/>
                        <a:pt x="6810" y="21600"/>
                      </a:cubicBezTo>
                      <a:cubicBezTo>
                        <a:pt x="8847" y="21600"/>
                        <a:pt x="10260" y="21142"/>
                        <a:pt x="10260" y="21142"/>
                      </a:cubicBezTo>
                      <a:cubicBezTo>
                        <a:pt x="10349" y="21144"/>
                        <a:pt x="10437" y="21145"/>
                        <a:pt x="10522" y="21145"/>
                      </a:cubicBezTo>
                      <a:cubicBezTo>
                        <a:pt x="12930" y="21145"/>
                        <a:pt x="13160" y="20331"/>
                        <a:pt x="13160" y="20331"/>
                      </a:cubicBezTo>
                      <a:cubicBezTo>
                        <a:pt x="13618" y="19623"/>
                        <a:pt x="17644" y="14773"/>
                        <a:pt x="19512" y="10341"/>
                      </a:cubicBezTo>
                      <a:cubicBezTo>
                        <a:pt x="21382" y="5909"/>
                        <a:pt x="20553" y="1750"/>
                        <a:pt x="20591" y="1478"/>
                      </a:cubicBezTo>
                      <a:cubicBezTo>
                        <a:pt x="20633" y="1206"/>
                        <a:pt x="20591" y="541"/>
                        <a:pt x="20591" y="541"/>
                      </a:cubicBezTo>
                      <a:cubicBezTo>
                        <a:pt x="19650" y="149"/>
                        <a:pt x="18151" y="0"/>
                        <a:pt x="16438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9" name="Google Shape;221;p23"/>
                <p:cNvSpPr/>
                <p:nvPr/>
              </p:nvSpPr>
              <p:spPr>
                <a:xfrm flipH="1">
                  <a:off x="1826431" y="2826953"/>
                  <a:ext cx="215152" cy="52177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65" h="21600" fill="norm" stroke="1" extrusionOk="0">
                      <a:moveTo>
                        <a:pt x="20291" y="0"/>
                      </a:moveTo>
                      <a:cubicBezTo>
                        <a:pt x="19676" y="0"/>
                        <a:pt x="19194" y="190"/>
                        <a:pt x="19234" y="435"/>
                      </a:cubicBezTo>
                      <a:cubicBezTo>
                        <a:pt x="19462" y="9590"/>
                        <a:pt x="18271" y="19431"/>
                        <a:pt x="15904" y="20095"/>
                      </a:cubicBezTo>
                      <a:cubicBezTo>
                        <a:pt x="13858" y="20596"/>
                        <a:pt x="9899" y="20730"/>
                        <a:pt x="6462" y="20730"/>
                      </a:cubicBezTo>
                      <a:cubicBezTo>
                        <a:pt x="4281" y="20730"/>
                        <a:pt x="2302" y="20674"/>
                        <a:pt x="1152" y="20630"/>
                      </a:cubicBezTo>
                      <a:cubicBezTo>
                        <a:pt x="1098" y="20630"/>
                        <a:pt x="1031" y="20624"/>
                        <a:pt x="978" y="20624"/>
                      </a:cubicBezTo>
                      <a:cubicBezTo>
                        <a:pt x="470" y="20624"/>
                        <a:pt x="55" y="20786"/>
                        <a:pt x="15" y="21009"/>
                      </a:cubicBezTo>
                      <a:cubicBezTo>
                        <a:pt x="-92" y="21254"/>
                        <a:pt x="376" y="21466"/>
                        <a:pt x="924" y="21505"/>
                      </a:cubicBezTo>
                      <a:cubicBezTo>
                        <a:pt x="1152" y="21505"/>
                        <a:pt x="3573" y="21600"/>
                        <a:pt x="6582" y="21600"/>
                      </a:cubicBezTo>
                      <a:cubicBezTo>
                        <a:pt x="10153" y="21600"/>
                        <a:pt x="14473" y="21466"/>
                        <a:pt x="16947" y="20858"/>
                      </a:cubicBezTo>
                      <a:cubicBezTo>
                        <a:pt x="21508" y="19771"/>
                        <a:pt x="21468" y="4946"/>
                        <a:pt x="21321" y="435"/>
                      </a:cubicBezTo>
                      <a:cubicBezTo>
                        <a:pt x="21321" y="190"/>
                        <a:pt x="20826" y="0"/>
                        <a:pt x="20291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0" name="Google Shape;222;p23"/>
                <p:cNvSpPr/>
                <p:nvPr/>
              </p:nvSpPr>
              <p:spPr>
                <a:xfrm flipH="1">
                  <a:off x="1846131" y="2815370"/>
                  <a:ext cx="55221" cy="1159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00" y="0"/>
                      </a:moveTo>
                      <a:cubicBezTo>
                        <a:pt x="4900" y="0"/>
                        <a:pt x="0" y="4792"/>
                        <a:pt x="0" y="10813"/>
                      </a:cubicBezTo>
                      <a:cubicBezTo>
                        <a:pt x="0" y="16708"/>
                        <a:pt x="4900" y="21600"/>
                        <a:pt x="10800" y="21600"/>
                      </a:cubicBezTo>
                      <a:cubicBezTo>
                        <a:pt x="16753" y="21600"/>
                        <a:pt x="21600" y="16708"/>
                        <a:pt x="21600" y="10813"/>
                      </a:cubicBezTo>
                      <a:cubicBezTo>
                        <a:pt x="21600" y="4792"/>
                        <a:pt x="16753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1" name="Google Shape;223;p23"/>
                <p:cNvSpPr/>
                <p:nvPr/>
              </p:nvSpPr>
              <p:spPr>
                <a:xfrm flipH="1">
                  <a:off x="1927874" y="2947094"/>
                  <a:ext cx="1031307" cy="20068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1" h="21600" fill="norm" stroke="1" extrusionOk="0">
                      <a:moveTo>
                        <a:pt x="18336" y="0"/>
                      </a:moveTo>
                      <a:cubicBezTo>
                        <a:pt x="8507" y="0"/>
                        <a:pt x="222" y="19194"/>
                        <a:pt x="135" y="19426"/>
                      </a:cubicBezTo>
                      <a:cubicBezTo>
                        <a:pt x="20" y="19672"/>
                        <a:pt x="-31" y="20368"/>
                        <a:pt x="20" y="20919"/>
                      </a:cubicBezTo>
                      <a:cubicBezTo>
                        <a:pt x="59" y="21368"/>
                        <a:pt x="144" y="21600"/>
                        <a:pt x="222" y="21600"/>
                      </a:cubicBezTo>
                      <a:cubicBezTo>
                        <a:pt x="259" y="21600"/>
                        <a:pt x="287" y="21557"/>
                        <a:pt x="315" y="21499"/>
                      </a:cubicBezTo>
                      <a:cubicBezTo>
                        <a:pt x="405" y="21281"/>
                        <a:pt x="8605" y="2276"/>
                        <a:pt x="18336" y="2276"/>
                      </a:cubicBezTo>
                      <a:cubicBezTo>
                        <a:pt x="19316" y="2276"/>
                        <a:pt x="20313" y="2464"/>
                        <a:pt x="21321" y="2899"/>
                      </a:cubicBezTo>
                      <a:cubicBezTo>
                        <a:pt x="21327" y="2899"/>
                        <a:pt x="21335" y="2899"/>
                        <a:pt x="21341" y="2899"/>
                      </a:cubicBezTo>
                      <a:cubicBezTo>
                        <a:pt x="21456" y="2899"/>
                        <a:pt x="21552" y="2464"/>
                        <a:pt x="21561" y="1856"/>
                      </a:cubicBezTo>
                      <a:cubicBezTo>
                        <a:pt x="21569" y="1218"/>
                        <a:pt x="21482" y="667"/>
                        <a:pt x="21358" y="623"/>
                      </a:cubicBezTo>
                      <a:cubicBezTo>
                        <a:pt x="20338" y="188"/>
                        <a:pt x="19330" y="0"/>
                        <a:pt x="18336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2" name="Google Shape;224;p23"/>
                <p:cNvSpPr/>
                <p:nvPr/>
              </p:nvSpPr>
              <p:spPr>
                <a:xfrm flipH="1">
                  <a:off x="2662069" y="2823317"/>
                  <a:ext cx="160495" cy="2798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77" h="21600" fill="norm" stroke="1" extrusionOk="0">
                      <a:moveTo>
                        <a:pt x="15500" y="0"/>
                      </a:moveTo>
                      <a:lnTo>
                        <a:pt x="940" y="2308"/>
                      </a:lnTo>
                      <a:cubicBezTo>
                        <a:pt x="-3123" y="14469"/>
                        <a:pt x="7297" y="21600"/>
                        <a:pt x="7297" y="21600"/>
                      </a:cubicBezTo>
                      <a:lnTo>
                        <a:pt x="18477" y="19511"/>
                      </a:lnTo>
                      <a:cubicBezTo>
                        <a:pt x="9266" y="12733"/>
                        <a:pt x="15500" y="0"/>
                        <a:pt x="15500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3" name="Google Shape;225;p23"/>
                <p:cNvSpPr/>
                <p:nvPr/>
              </p:nvSpPr>
              <p:spPr>
                <a:xfrm flipH="1">
                  <a:off x="2651284" y="2812810"/>
                  <a:ext cx="182031" cy="3010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713" h="21600" fill="norm" stroke="1" extrusionOk="0">
                      <a:moveTo>
                        <a:pt x="13396" y="1807"/>
                      </a:moveTo>
                      <a:cubicBezTo>
                        <a:pt x="12260" y="4939"/>
                        <a:pt x="10031" y="13057"/>
                        <a:pt x="15708" y="18459"/>
                      </a:cubicBezTo>
                      <a:lnTo>
                        <a:pt x="7954" y="19986"/>
                      </a:lnTo>
                      <a:cubicBezTo>
                        <a:pt x="6307" y="18565"/>
                        <a:pt x="200" y="12689"/>
                        <a:pt x="2845" y="3518"/>
                      </a:cubicBezTo>
                      <a:lnTo>
                        <a:pt x="13396" y="1807"/>
                      </a:lnTo>
                      <a:close/>
                      <a:moveTo>
                        <a:pt x="14988" y="0"/>
                      </a:moveTo>
                      <a:cubicBezTo>
                        <a:pt x="14891" y="0"/>
                        <a:pt x="14794" y="10"/>
                        <a:pt x="14711" y="19"/>
                      </a:cubicBezTo>
                      <a:lnTo>
                        <a:pt x="1654" y="2136"/>
                      </a:lnTo>
                      <a:cubicBezTo>
                        <a:pt x="1280" y="2194"/>
                        <a:pt x="962" y="2426"/>
                        <a:pt x="865" y="2725"/>
                      </a:cubicBezTo>
                      <a:cubicBezTo>
                        <a:pt x="-2818" y="14332"/>
                        <a:pt x="6431" y="21068"/>
                        <a:pt x="6819" y="21368"/>
                      </a:cubicBezTo>
                      <a:cubicBezTo>
                        <a:pt x="7054" y="21503"/>
                        <a:pt x="7331" y="21600"/>
                        <a:pt x="7622" y="21600"/>
                      </a:cubicBezTo>
                      <a:cubicBezTo>
                        <a:pt x="7719" y="21600"/>
                        <a:pt x="7802" y="21600"/>
                        <a:pt x="7899" y="21561"/>
                      </a:cubicBezTo>
                      <a:lnTo>
                        <a:pt x="17882" y="19619"/>
                      </a:lnTo>
                      <a:cubicBezTo>
                        <a:pt x="18256" y="19551"/>
                        <a:pt x="18547" y="19358"/>
                        <a:pt x="18671" y="19087"/>
                      </a:cubicBezTo>
                      <a:cubicBezTo>
                        <a:pt x="18782" y="18855"/>
                        <a:pt x="18671" y="18565"/>
                        <a:pt x="18394" y="18362"/>
                      </a:cubicBezTo>
                      <a:cubicBezTo>
                        <a:pt x="10696" y="12496"/>
                        <a:pt x="15944" y="1111"/>
                        <a:pt x="15985" y="976"/>
                      </a:cubicBezTo>
                      <a:cubicBezTo>
                        <a:pt x="16124" y="715"/>
                        <a:pt x="16027" y="445"/>
                        <a:pt x="15791" y="251"/>
                      </a:cubicBezTo>
                      <a:cubicBezTo>
                        <a:pt x="15584" y="77"/>
                        <a:pt x="15279" y="0"/>
                        <a:pt x="14988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4" name="Google Shape;226;p23"/>
                <p:cNvSpPr/>
                <p:nvPr/>
              </p:nvSpPr>
              <p:spPr>
                <a:xfrm flipH="1">
                  <a:off x="2259354" y="2735904"/>
                  <a:ext cx="141933" cy="2804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769" h="21600" fill="norm" stroke="1" extrusionOk="0">
                      <a:moveTo>
                        <a:pt x="17769" y="0"/>
                      </a:moveTo>
                      <a:lnTo>
                        <a:pt x="3184" y="1307"/>
                      </a:lnTo>
                      <a:cubicBezTo>
                        <a:pt x="3184" y="1307"/>
                        <a:pt x="-3831" y="10198"/>
                        <a:pt x="2964" y="21600"/>
                      </a:cubicBezTo>
                      <a:lnTo>
                        <a:pt x="15408" y="20220"/>
                      </a:lnTo>
                      <a:cubicBezTo>
                        <a:pt x="15408" y="20220"/>
                        <a:pt x="10788" y="9462"/>
                        <a:pt x="17769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5" name="Google Shape;227;p23"/>
                <p:cNvSpPr/>
                <p:nvPr/>
              </p:nvSpPr>
              <p:spPr>
                <a:xfrm flipH="1">
                  <a:off x="2248962" y="2725129"/>
                  <a:ext cx="163071" cy="3022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098" h="21600" fill="norm" stroke="1" extrusionOk="0">
                      <a:moveTo>
                        <a:pt x="15047" y="1723"/>
                      </a:moveTo>
                      <a:cubicBezTo>
                        <a:pt x="10757" y="8913"/>
                        <a:pt x="12595" y="16479"/>
                        <a:pt x="13418" y="18934"/>
                      </a:cubicBezTo>
                      <a:lnTo>
                        <a:pt x="4628" y="19954"/>
                      </a:lnTo>
                      <a:cubicBezTo>
                        <a:pt x="39" y="11320"/>
                        <a:pt x="3821" y="4312"/>
                        <a:pt x="4837" y="2676"/>
                      </a:cubicBezTo>
                      <a:lnTo>
                        <a:pt x="15047" y="1723"/>
                      </a:lnTo>
                      <a:close/>
                      <a:moveTo>
                        <a:pt x="16900" y="0"/>
                      </a:moveTo>
                      <a:cubicBezTo>
                        <a:pt x="16841" y="0"/>
                        <a:pt x="16781" y="10"/>
                        <a:pt x="16736" y="10"/>
                      </a:cubicBezTo>
                      <a:lnTo>
                        <a:pt x="3881" y="1222"/>
                      </a:lnTo>
                      <a:cubicBezTo>
                        <a:pt x="3477" y="1261"/>
                        <a:pt x="3163" y="1425"/>
                        <a:pt x="2999" y="1656"/>
                      </a:cubicBezTo>
                      <a:cubicBezTo>
                        <a:pt x="2700" y="1983"/>
                        <a:pt x="-3429" y="10290"/>
                        <a:pt x="2745" y="21071"/>
                      </a:cubicBezTo>
                      <a:cubicBezTo>
                        <a:pt x="2909" y="21407"/>
                        <a:pt x="3357" y="21600"/>
                        <a:pt x="3821" y="21600"/>
                      </a:cubicBezTo>
                      <a:cubicBezTo>
                        <a:pt x="3925" y="21600"/>
                        <a:pt x="3970" y="21600"/>
                        <a:pt x="4090" y="21571"/>
                      </a:cubicBezTo>
                      <a:lnTo>
                        <a:pt x="15047" y="20281"/>
                      </a:lnTo>
                      <a:cubicBezTo>
                        <a:pt x="15346" y="20252"/>
                        <a:pt x="15660" y="20118"/>
                        <a:pt x="15809" y="19954"/>
                      </a:cubicBezTo>
                      <a:cubicBezTo>
                        <a:pt x="16018" y="19761"/>
                        <a:pt x="16078" y="19530"/>
                        <a:pt x="15959" y="19328"/>
                      </a:cubicBezTo>
                      <a:cubicBezTo>
                        <a:pt x="15914" y="19232"/>
                        <a:pt x="12087" y="9472"/>
                        <a:pt x="18007" y="1068"/>
                      </a:cubicBezTo>
                      <a:cubicBezTo>
                        <a:pt x="18171" y="828"/>
                        <a:pt x="18111" y="539"/>
                        <a:pt x="17857" y="308"/>
                      </a:cubicBezTo>
                      <a:cubicBezTo>
                        <a:pt x="17633" y="106"/>
                        <a:pt x="17289" y="0"/>
                        <a:pt x="16900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6" name="Google Shape;228;p23"/>
                <p:cNvSpPr/>
                <p:nvPr/>
              </p:nvSpPr>
              <p:spPr>
                <a:xfrm flipH="1">
                  <a:off x="2643755" y="3201115"/>
                  <a:ext cx="426280" cy="5163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836" h="21600" fill="norm" stroke="1" extrusionOk="0">
                      <a:moveTo>
                        <a:pt x="17086" y="0"/>
                      </a:moveTo>
                      <a:cubicBezTo>
                        <a:pt x="17041" y="0"/>
                        <a:pt x="16996" y="6"/>
                        <a:pt x="16951" y="23"/>
                      </a:cubicBezTo>
                      <a:cubicBezTo>
                        <a:pt x="16720" y="79"/>
                        <a:pt x="16562" y="332"/>
                        <a:pt x="16641" y="580"/>
                      </a:cubicBezTo>
                      <a:cubicBezTo>
                        <a:pt x="16810" y="1138"/>
                        <a:pt x="20434" y="14614"/>
                        <a:pt x="310" y="20732"/>
                      </a:cubicBezTo>
                      <a:cubicBezTo>
                        <a:pt x="79" y="20811"/>
                        <a:pt x="-56" y="21059"/>
                        <a:pt x="23" y="21290"/>
                      </a:cubicBezTo>
                      <a:cubicBezTo>
                        <a:pt x="79" y="21482"/>
                        <a:pt x="254" y="21600"/>
                        <a:pt x="446" y="21600"/>
                      </a:cubicBezTo>
                      <a:cubicBezTo>
                        <a:pt x="485" y="21600"/>
                        <a:pt x="519" y="21600"/>
                        <a:pt x="581" y="21583"/>
                      </a:cubicBezTo>
                      <a:cubicBezTo>
                        <a:pt x="21544" y="15217"/>
                        <a:pt x="17549" y="462"/>
                        <a:pt x="17504" y="332"/>
                      </a:cubicBezTo>
                      <a:cubicBezTo>
                        <a:pt x="17447" y="124"/>
                        <a:pt x="17272" y="0"/>
                        <a:pt x="17086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7" name="Google Shape;229;p23"/>
                <p:cNvSpPr/>
                <p:nvPr/>
              </p:nvSpPr>
              <p:spPr>
                <a:xfrm flipH="1">
                  <a:off x="2835407" y="3103198"/>
                  <a:ext cx="82643" cy="930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11" h="21600" fill="norm" stroke="1" extrusionOk="0">
                      <a:moveTo>
                        <a:pt x="2740" y="0"/>
                      </a:moveTo>
                      <a:lnTo>
                        <a:pt x="1297" y="2657"/>
                      </a:lnTo>
                      <a:cubicBezTo>
                        <a:pt x="-1292" y="7283"/>
                        <a:pt x="740" y="17630"/>
                        <a:pt x="1068" y="19631"/>
                      </a:cubicBezTo>
                      <a:cubicBezTo>
                        <a:pt x="1297" y="20819"/>
                        <a:pt x="2412" y="21569"/>
                        <a:pt x="3625" y="21569"/>
                      </a:cubicBezTo>
                      <a:lnTo>
                        <a:pt x="4083" y="21569"/>
                      </a:lnTo>
                      <a:cubicBezTo>
                        <a:pt x="5526" y="21350"/>
                        <a:pt x="6411" y="19943"/>
                        <a:pt x="6214" y="18662"/>
                      </a:cubicBezTo>
                      <a:cubicBezTo>
                        <a:pt x="5526" y="15692"/>
                        <a:pt x="5067" y="11410"/>
                        <a:pt x="5231" y="8315"/>
                      </a:cubicBezTo>
                      <a:cubicBezTo>
                        <a:pt x="9688" y="12066"/>
                        <a:pt x="14474" y="16974"/>
                        <a:pt x="14933" y="19537"/>
                      </a:cubicBezTo>
                      <a:cubicBezTo>
                        <a:pt x="15129" y="20787"/>
                        <a:pt x="16244" y="21600"/>
                        <a:pt x="17522" y="21600"/>
                      </a:cubicBezTo>
                      <a:cubicBezTo>
                        <a:pt x="17686" y="21600"/>
                        <a:pt x="17817" y="21600"/>
                        <a:pt x="17981" y="21569"/>
                      </a:cubicBezTo>
                      <a:cubicBezTo>
                        <a:pt x="19325" y="21350"/>
                        <a:pt x="20308" y="20068"/>
                        <a:pt x="20079" y="18662"/>
                      </a:cubicBezTo>
                      <a:cubicBezTo>
                        <a:pt x="18964" y="12504"/>
                        <a:pt x="7558" y="3532"/>
                        <a:pt x="5231" y="1813"/>
                      </a:cubicBezTo>
                      <a:lnTo>
                        <a:pt x="2740" y="0"/>
                      </a:ln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8" name="Google Shape;230;p23"/>
                <p:cNvSpPr/>
                <p:nvPr/>
              </p:nvSpPr>
              <p:spPr>
                <a:xfrm flipH="1">
                  <a:off x="2171807" y="2950595"/>
                  <a:ext cx="47419" cy="767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42" h="21600" fill="norm" stroke="1" extrusionOk="0">
                      <a:moveTo>
                        <a:pt x="15857" y="0"/>
                      </a:moveTo>
                      <a:cubicBezTo>
                        <a:pt x="14986" y="0"/>
                        <a:pt x="14057" y="152"/>
                        <a:pt x="13186" y="531"/>
                      </a:cubicBezTo>
                      <a:cubicBezTo>
                        <a:pt x="12431" y="909"/>
                        <a:pt x="4883" y="4547"/>
                        <a:pt x="122" y="17848"/>
                      </a:cubicBezTo>
                      <a:cubicBezTo>
                        <a:pt x="-459" y="19516"/>
                        <a:pt x="1109" y="21069"/>
                        <a:pt x="3489" y="21486"/>
                      </a:cubicBezTo>
                      <a:cubicBezTo>
                        <a:pt x="3838" y="21486"/>
                        <a:pt x="4302" y="21600"/>
                        <a:pt x="4476" y="21600"/>
                      </a:cubicBezTo>
                      <a:cubicBezTo>
                        <a:pt x="6683" y="21600"/>
                        <a:pt x="8599" y="20539"/>
                        <a:pt x="9064" y="19288"/>
                      </a:cubicBezTo>
                      <a:cubicBezTo>
                        <a:pt x="13012" y="8413"/>
                        <a:pt x="18586" y="5419"/>
                        <a:pt x="18354" y="5419"/>
                      </a:cubicBezTo>
                      <a:cubicBezTo>
                        <a:pt x="20502" y="4547"/>
                        <a:pt x="21141" y="2577"/>
                        <a:pt x="19573" y="1288"/>
                      </a:cubicBezTo>
                      <a:cubicBezTo>
                        <a:pt x="18702" y="417"/>
                        <a:pt x="17309" y="0"/>
                        <a:pt x="15857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9" name="Google Shape;231;p23"/>
                <p:cNvSpPr/>
                <p:nvPr/>
              </p:nvSpPr>
              <p:spPr>
                <a:xfrm flipH="1">
                  <a:off x="2042672" y="3448669"/>
                  <a:ext cx="557572" cy="24926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21" h="21600" fill="norm" stroke="1" extrusionOk="0">
                      <a:moveTo>
                        <a:pt x="21117" y="0"/>
                      </a:moveTo>
                      <a:cubicBezTo>
                        <a:pt x="21070" y="0"/>
                        <a:pt x="21013" y="2"/>
                        <a:pt x="20966" y="7"/>
                      </a:cubicBezTo>
                      <a:cubicBezTo>
                        <a:pt x="18107" y="258"/>
                        <a:pt x="17379" y="831"/>
                        <a:pt x="16584" y="1676"/>
                      </a:cubicBezTo>
                      <a:cubicBezTo>
                        <a:pt x="15799" y="2513"/>
                        <a:pt x="1388" y="18648"/>
                        <a:pt x="5" y="21497"/>
                      </a:cubicBezTo>
                      <a:cubicBezTo>
                        <a:pt x="-31" y="21549"/>
                        <a:pt x="130" y="21596"/>
                        <a:pt x="359" y="21600"/>
                      </a:cubicBezTo>
                      <a:lnTo>
                        <a:pt x="416" y="21600"/>
                      </a:lnTo>
                      <a:cubicBezTo>
                        <a:pt x="608" y="21600"/>
                        <a:pt x="785" y="21565"/>
                        <a:pt x="822" y="21521"/>
                      </a:cubicBezTo>
                      <a:cubicBezTo>
                        <a:pt x="2168" y="18739"/>
                        <a:pt x="16630" y="2516"/>
                        <a:pt x="17395" y="1716"/>
                      </a:cubicBezTo>
                      <a:cubicBezTo>
                        <a:pt x="18138" y="903"/>
                        <a:pt x="18777" y="397"/>
                        <a:pt x="21267" y="179"/>
                      </a:cubicBezTo>
                      <a:cubicBezTo>
                        <a:pt x="21481" y="162"/>
                        <a:pt x="21569" y="106"/>
                        <a:pt x="21496" y="58"/>
                      </a:cubicBezTo>
                      <a:cubicBezTo>
                        <a:pt x="21429" y="22"/>
                        <a:pt x="21278" y="0"/>
                        <a:pt x="21117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0" name="Google Shape;232;p23"/>
                <p:cNvSpPr/>
                <p:nvPr/>
              </p:nvSpPr>
              <p:spPr>
                <a:xfrm flipH="1">
                  <a:off x="2321169" y="5753846"/>
                  <a:ext cx="767105" cy="5109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49" h="21600" fill="norm" stroke="1" extrusionOk="0">
                      <a:moveTo>
                        <a:pt x="20342" y="0"/>
                      </a:moveTo>
                      <a:lnTo>
                        <a:pt x="19923" y="1765"/>
                      </a:lnTo>
                      <a:cubicBezTo>
                        <a:pt x="19923" y="1765"/>
                        <a:pt x="18757" y="4389"/>
                        <a:pt x="16845" y="4879"/>
                      </a:cubicBezTo>
                      <a:cubicBezTo>
                        <a:pt x="16592" y="4942"/>
                        <a:pt x="16362" y="4970"/>
                        <a:pt x="16146" y="4970"/>
                      </a:cubicBezTo>
                      <a:cubicBezTo>
                        <a:pt x="14721" y="4970"/>
                        <a:pt x="14078" y="3746"/>
                        <a:pt x="14078" y="3746"/>
                      </a:cubicBezTo>
                      <a:lnTo>
                        <a:pt x="13926" y="5306"/>
                      </a:lnTo>
                      <a:cubicBezTo>
                        <a:pt x="12144" y="7976"/>
                        <a:pt x="9392" y="9086"/>
                        <a:pt x="6889" y="9086"/>
                      </a:cubicBezTo>
                      <a:cubicBezTo>
                        <a:pt x="5530" y="9086"/>
                        <a:pt x="4245" y="8762"/>
                        <a:pt x="3232" y="8181"/>
                      </a:cubicBezTo>
                      <a:cubicBezTo>
                        <a:pt x="1037" y="6917"/>
                        <a:pt x="1238" y="5192"/>
                        <a:pt x="1238" y="5192"/>
                      </a:cubicBezTo>
                      <a:cubicBezTo>
                        <a:pt x="1238" y="5192"/>
                        <a:pt x="1230" y="5187"/>
                        <a:pt x="1215" y="5187"/>
                      </a:cubicBezTo>
                      <a:cubicBezTo>
                        <a:pt x="1097" y="5187"/>
                        <a:pt x="540" y="5238"/>
                        <a:pt x="124" y="6097"/>
                      </a:cubicBezTo>
                      <a:cubicBezTo>
                        <a:pt x="-359" y="7094"/>
                        <a:pt x="707" y="15975"/>
                        <a:pt x="922" y="18674"/>
                      </a:cubicBezTo>
                      <a:cubicBezTo>
                        <a:pt x="1071" y="20644"/>
                        <a:pt x="3254" y="21600"/>
                        <a:pt x="5731" y="21600"/>
                      </a:cubicBezTo>
                      <a:cubicBezTo>
                        <a:pt x="6652" y="21600"/>
                        <a:pt x="7613" y="21463"/>
                        <a:pt x="8527" y="21201"/>
                      </a:cubicBezTo>
                      <a:cubicBezTo>
                        <a:pt x="11884" y="20234"/>
                        <a:pt x="12890" y="15662"/>
                        <a:pt x="12890" y="15662"/>
                      </a:cubicBezTo>
                      <a:cubicBezTo>
                        <a:pt x="13317" y="16391"/>
                        <a:pt x="14490" y="16749"/>
                        <a:pt x="15760" y="16749"/>
                      </a:cubicBezTo>
                      <a:cubicBezTo>
                        <a:pt x="17342" y="16749"/>
                        <a:pt x="19072" y="16191"/>
                        <a:pt x="19707" y="15076"/>
                      </a:cubicBezTo>
                      <a:cubicBezTo>
                        <a:pt x="20736" y="13294"/>
                        <a:pt x="21040" y="4469"/>
                        <a:pt x="21141" y="2528"/>
                      </a:cubicBezTo>
                      <a:cubicBezTo>
                        <a:pt x="21241" y="564"/>
                        <a:pt x="20342" y="0"/>
                        <a:pt x="20342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1" name="Google Shape;233;p23"/>
                <p:cNvSpPr/>
                <p:nvPr/>
              </p:nvSpPr>
              <p:spPr>
                <a:xfrm flipH="1">
                  <a:off x="2563709" y="5809335"/>
                  <a:ext cx="66450" cy="3196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61" h="21600" fill="norm" stroke="1" extrusionOk="0">
                      <a:moveTo>
                        <a:pt x="17762" y="0"/>
                      </a:moveTo>
                      <a:cubicBezTo>
                        <a:pt x="16055" y="0"/>
                        <a:pt x="14603" y="255"/>
                        <a:pt x="14347" y="628"/>
                      </a:cubicBezTo>
                      <a:lnTo>
                        <a:pt x="47" y="20763"/>
                      </a:lnTo>
                      <a:cubicBezTo>
                        <a:pt x="-252" y="21172"/>
                        <a:pt x="901" y="21545"/>
                        <a:pt x="2822" y="21600"/>
                      </a:cubicBezTo>
                      <a:lnTo>
                        <a:pt x="3248" y="21600"/>
                      </a:lnTo>
                      <a:cubicBezTo>
                        <a:pt x="4999" y="21600"/>
                        <a:pt x="6493" y="21354"/>
                        <a:pt x="6621" y="20981"/>
                      </a:cubicBezTo>
                      <a:lnTo>
                        <a:pt x="21006" y="847"/>
                      </a:lnTo>
                      <a:cubicBezTo>
                        <a:pt x="21348" y="446"/>
                        <a:pt x="20025" y="73"/>
                        <a:pt x="18274" y="9"/>
                      </a:cubicBezTo>
                      <a:cubicBezTo>
                        <a:pt x="18104" y="0"/>
                        <a:pt x="17933" y="0"/>
                        <a:pt x="17762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2" name="Google Shape;234;p23"/>
                <p:cNvSpPr/>
                <p:nvPr/>
              </p:nvSpPr>
              <p:spPr>
                <a:xfrm flipH="1">
                  <a:off x="3119662" y="3370686"/>
                  <a:ext cx="92875" cy="1229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3112" h="21600" fill="norm" stroke="1" extrusionOk="0">
                      <a:moveTo>
                        <a:pt x="4013" y="0"/>
                      </a:moveTo>
                      <a:cubicBezTo>
                        <a:pt x="3480" y="0"/>
                        <a:pt x="2967" y="118"/>
                        <a:pt x="2454" y="426"/>
                      </a:cubicBezTo>
                      <a:cubicBezTo>
                        <a:pt x="-3650" y="4069"/>
                        <a:pt x="2891" y="21600"/>
                        <a:pt x="8424" y="21600"/>
                      </a:cubicBezTo>
                      <a:cubicBezTo>
                        <a:pt x="8633" y="21600"/>
                        <a:pt x="8861" y="21576"/>
                        <a:pt x="9089" y="21505"/>
                      </a:cubicBezTo>
                      <a:cubicBezTo>
                        <a:pt x="17950" y="19116"/>
                        <a:pt x="10306" y="0"/>
                        <a:pt x="4013" y="0"/>
                      </a:cubicBezTo>
                      <a:close/>
                    </a:path>
                  </a:pathLst>
                </a:custGeom>
                <a:solidFill>
                  <a:srgbClr val="FFA49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3" name="Google Shape;235;p23"/>
                <p:cNvSpPr/>
                <p:nvPr/>
              </p:nvSpPr>
              <p:spPr>
                <a:xfrm flipH="1">
                  <a:off x="3075110" y="3326105"/>
                  <a:ext cx="93069" cy="1228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3104" h="21600" fill="norm" stroke="1" extrusionOk="0">
                      <a:moveTo>
                        <a:pt x="4033" y="0"/>
                      </a:moveTo>
                      <a:cubicBezTo>
                        <a:pt x="3502" y="0"/>
                        <a:pt x="2990" y="142"/>
                        <a:pt x="2497" y="426"/>
                      </a:cubicBezTo>
                      <a:cubicBezTo>
                        <a:pt x="-3666" y="4074"/>
                        <a:pt x="2839" y="21600"/>
                        <a:pt x="8433" y="21600"/>
                      </a:cubicBezTo>
                      <a:cubicBezTo>
                        <a:pt x="8661" y="21600"/>
                        <a:pt x="8888" y="21576"/>
                        <a:pt x="9097" y="21529"/>
                      </a:cubicBezTo>
                      <a:cubicBezTo>
                        <a:pt x="17934" y="19137"/>
                        <a:pt x="10292" y="0"/>
                        <a:pt x="4033" y="0"/>
                      </a:cubicBezTo>
                      <a:close/>
                    </a:path>
                  </a:pathLst>
                </a:custGeom>
                <a:solidFill>
                  <a:srgbClr val="FFA49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grpSp>
              <p:nvGrpSpPr>
                <p:cNvPr id="65" name="Google Shape;236;p23"/>
                <p:cNvGrpSpPr/>
                <p:nvPr/>
              </p:nvGrpSpPr>
              <p:grpSpPr>
                <a:xfrm>
                  <a:off x="3009946" y="3004514"/>
                  <a:ext cx="1224930" cy="1337951"/>
                  <a:chOff x="0" y="0"/>
                  <a:chExt cx="1224929" cy="1337949"/>
                </a:xfrm>
              </p:grpSpPr>
              <p:sp>
                <p:nvSpPr>
                  <p:cNvPr id="54" name="Google Shape;237;p23"/>
                  <p:cNvSpPr/>
                  <p:nvPr/>
                </p:nvSpPr>
                <p:spPr>
                  <a:xfrm rot="4341852">
                    <a:off x="253320" y="-73145"/>
                    <a:ext cx="506050" cy="9017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79" h="21600" fill="norm" stroke="1" extrusionOk="0">
                        <a:moveTo>
                          <a:pt x="19162" y="0"/>
                        </a:moveTo>
                        <a:cubicBezTo>
                          <a:pt x="18409" y="0"/>
                          <a:pt x="17702" y="214"/>
                          <a:pt x="17405" y="566"/>
                        </a:cubicBezTo>
                        <a:lnTo>
                          <a:pt x="152" y="20325"/>
                        </a:lnTo>
                        <a:cubicBezTo>
                          <a:pt x="-262" y="20789"/>
                          <a:pt x="198" y="21328"/>
                          <a:pt x="1184" y="21529"/>
                        </a:cubicBezTo>
                        <a:cubicBezTo>
                          <a:pt x="1421" y="21578"/>
                          <a:pt x="1672" y="21600"/>
                          <a:pt x="1918" y="21600"/>
                        </a:cubicBezTo>
                        <a:cubicBezTo>
                          <a:pt x="2667" y="21600"/>
                          <a:pt x="3378" y="21386"/>
                          <a:pt x="3690" y="21034"/>
                        </a:cubicBezTo>
                        <a:lnTo>
                          <a:pt x="20929" y="1275"/>
                        </a:lnTo>
                        <a:cubicBezTo>
                          <a:pt x="21338" y="811"/>
                          <a:pt x="20878" y="272"/>
                          <a:pt x="19911" y="74"/>
                        </a:cubicBezTo>
                        <a:cubicBezTo>
                          <a:pt x="19664" y="25"/>
                          <a:pt x="19409" y="0"/>
                          <a:pt x="19162" y="0"/>
                        </a:cubicBezTo>
                        <a:close/>
                      </a:path>
                    </a:pathLst>
                  </a:custGeom>
                  <a:solidFill>
                    <a:srgbClr val="936F48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55" name="Google Shape;238;p23"/>
                  <p:cNvSpPr/>
                  <p:nvPr/>
                </p:nvSpPr>
                <p:spPr>
                  <a:xfrm rot="4341852">
                    <a:off x="493198" y="733019"/>
                    <a:ext cx="813459" cy="32183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05" y="0"/>
                        </a:moveTo>
                        <a:lnTo>
                          <a:pt x="0" y="3072"/>
                        </a:lnTo>
                        <a:lnTo>
                          <a:pt x="20992" y="21600"/>
                        </a:lnTo>
                        <a:lnTo>
                          <a:pt x="21600" y="18509"/>
                        </a:lnTo>
                        <a:lnTo>
                          <a:pt x="60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56" name="Google Shape;239;p23"/>
                  <p:cNvSpPr/>
                  <p:nvPr/>
                </p:nvSpPr>
                <p:spPr>
                  <a:xfrm rot="4341852">
                    <a:off x="541449" y="740570"/>
                    <a:ext cx="813794" cy="32173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19" y="0"/>
                        </a:moveTo>
                        <a:lnTo>
                          <a:pt x="0" y="3073"/>
                        </a:lnTo>
                        <a:lnTo>
                          <a:pt x="20993" y="21600"/>
                        </a:lnTo>
                        <a:lnTo>
                          <a:pt x="21600" y="18514"/>
                        </a:lnTo>
                        <a:lnTo>
                          <a:pt x="619" y="0"/>
                        </a:lnTo>
                        <a:close/>
                      </a:path>
                    </a:pathLst>
                  </a:custGeom>
                  <a:solidFill>
                    <a:srgbClr val="CD302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57" name="Google Shape;240;p23"/>
                  <p:cNvSpPr/>
                  <p:nvPr/>
                </p:nvSpPr>
                <p:spPr>
                  <a:xfrm rot="4341852">
                    <a:off x="442394" y="724901"/>
                    <a:ext cx="813906" cy="32173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19" y="0"/>
                        </a:moveTo>
                        <a:lnTo>
                          <a:pt x="0" y="3098"/>
                        </a:lnTo>
                        <a:lnTo>
                          <a:pt x="20993" y="21600"/>
                        </a:lnTo>
                        <a:lnTo>
                          <a:pt x="21600" y="18533"/>
                        </a:lnTo>
                        <a:lnTo>
                          <a:pt x="619" y="0"/>
                        </a:lnTo>
                        <a:close/>
                      </a:path>
                    </a:pathLst>
                  </a:custGeom>
                  <a:solidFill>
                    <a:srgbClr val="CD302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58" name="Google Shape;241;p23"/>
                  <p:cNvSpPr/>
                  <p:nvPr/>
                </p:nvSpPr>
                <p:spPr>
                  <a:xfrm rot="4341852">
                    <a:off x="391600" y="717162"/>
                    <a:ext cx="813794" cy="32164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04" y="0"/>
                        </a:moveTo>
                        <a:lnTo>
                          <a:pt x="0" y="3068"/>
                        </a:lnTo>
                        <a:lnTo>
                          <a:pt x="20984" y="21600"/>
                        </a:lnTo>
                        <a:lnTo>
                          <a:pt x="21600" y="18507"/>
                        </a:lnTo>
                        <a:lnTo>
                          <a:pt x="60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59" name="Google Shape;242;p23"/>
                  <p:cNvSpPr/>
                  <p:nvPr/>
                </p:nvSpPr>
                <p:spPr>
                  <a:xfrm rot="4341852">
                    <a:off x="341030" y="708878"/>
                    <a:ext cx="813794" cy="32164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16" y="0"/>
                        </a:moveTo>
                        <a:lnTo>
                          <a:pt x="0" y="3093"/>
                        </a:lnTo>
                        <a:lnTo>
                          <a:pt x="20993" y="21600"/>
                        </a:lnTo>
                        <a:lnTo>
                          <a:pt x="21600" y="18532"/>
                        </a:lnTo>
                        <a:lnTo>
                          <a:pt x="616" y="0"/>
                        </a:lnTo>
                        <a:close/>
                      </a:path>
                    </a:pathLst>
                  </a:custGeom>
                  <a:solidFill>
                    <a:srgbClr val="CD302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60" name="Google Shape;243;p23"/>
                  <p:cNvSpPr/>
                  <p:nvPr/>
                </p:nvSpPr>
                <p:spPr>
                  <a:xfrm rot="4341852">
                    <a:off x="290162" y="700993"/>
                    <a:ext cx="813794" cy="32173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07" y="0"/>
                        </a:moveTo>
                        <a:lnTo>
                          <a:pt x="0" y="3073"/>
                        </a:lnTo>
                        <a:lnTo>
                          <a:pt x="20981" y="21600"/>
                        </a:lnTo>
                        <a:lnTo>
                          <a:pt x="21600" y="18502"/>
                        </a:lnTo>
                        <a:lnTo>
                          <a:pt x="607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61" name="Google Shape;244;p23"/>
                  <p:cNvSpPr/>
                  <p:nvPr/>
                </p:nvSpPr>
                <p:spPr>
                  <a:xfrm rot="4341852">
                    <a:off x="239470" y="692630"/>
                    <a:ext cx="813794" cy="32173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19" y="0"/>
                        </a:moveTo>
                        <a:lnTo>
                          <a:pt x="0" y="3086"/>
                        </a:lnTo>
                        <a:lnTo>
                          <a:pt x="20996" y="21600"/>
                        </a:lnTo>
                        <a:lnTo>
                          <a:pt x="21600" y="18527"/>
                        </a:lnTo>
                        <a:lnTo>
                          <a:pt x="619" y="0"/>
                        </a:lnTo>
                        <a:close/>
                      </a:path>
                    </a:pathLst>
                  </a:custGeom>
                  <a:solidFill>
                    <a:srgbClr val="CD302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62" name="Google Shape;245;p23"/>
                  <p:cNvSpPr/>
                  <p:nvPr/>
                </p:nvSpPr>
                <p:spPr>
                  <a:xfrm rot="4341852">
                    <a:off x="188652" y="684770"/>
                    <a:ext cx="813906" cy="32183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07" y="0"/>
                        </a:moveTo>
                        <a:lnTo>
                          <a:pt x="0" y="3072"/>
                        </a:lnTo>
                        <a:lnTo>
                          <a:pt x="20981" y="21600"/>
                        </a:lnTo>
                        <a:lnTo>
                          <a:pt x="21600" y="18509"/>
                        </a:lnTo>
                        <a:lnTo>
                          <a:pt x="607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63" name="Google Shape;246;p23"/>
                  <p:cNvSpPr/>
                  <p:nvPr/>
                </p:nvSpPr>
                <p:spPr>
                  <a:xfrm rot="4341852">
                    <a:off x="138295" y="676652"/>
                    <a:ext cx="813459" cy="32173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08" y="0"/>
                        </a:moveTo>
                        <a:lnTo>
                          <a:pt x="0" y="3092"/>
                        </a:lnTo>
                        <a:lnTo>
                          <a:pt x="20995" y="21600"/>
                        </a:lnTo>
                        <a:lnTo>
                          <a:pt x="21600" y="18533"/>
                        </a:lnTo>
                        <a:lnTo>
                          <a:pt x="608" y="0"/>
                        </a:lnTo>
                        <a:close/>
                      </a:path>
                    </a:pathLst>
                  </a:custGeom>
                  <a:solidFill>
                    <a:srgbClr val="CD302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64" name="Google Shape;247;p23"/>
                  <p:cNvSpPr/>
                  <p:nvPr/>
                </p:nvSpPr>
                <p:spPr>
                  <a:xfrm rot="4341852">
                    <a:off x="662461" y="447421"/>
                    <a:ext cx="387420" cy="32304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391" y="0"/>
                        </a:moveTo>
                        <a:lnTo>
                          <a:pt x="0" y="15248"/>
                        </a:lnTo>
                        <a:lnTo>
                          <a:pt x="15203" y="21600"/>
                        </a:lnTo>
                        <a:lnTo>
                          <a:pt x="21600" y="6352"/>
                        </a:lnTo>
                        <a:lnTo>
                          <a:pt x="6391" y="0"/>
                        </a:ln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</p:grpSp>
            <p:sp>
              <p:nvSpPr>
                <p:cNvPr id="66" name="Google Shape;248;p23"/>
                <p:cNvSpPr/>
                <p:nvPr/>
              </p:nvSpPr>
              <p:spPr>
                <a:xfrm flipH="1">
                  <a:off x="2878982" y="3150069"/>
                  <a:ext cx="305086" cy="3443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833" h="21600" fill="norm" stroke="1" extrusionOk="0">
                      <a:moveTo>
                        <a:pt x="9650" y="0"/>
                      </a:moveTo>
                      <a:cubicBezTo>
                        <a:pt x="8436" y="3142"/>
                        <a:pt x="4628" y="6260"/>
                        <a:pt x="1619" y="7848"/>
                      </a:cubicBezTo>
                      <a:cubicBezTo>
                        <a:pt x="3273" y="14656"/>
                        <a:pt x="-1757" y="19404"/>
                        <a:pt x="679" y="21110"/>
                      </a:cubicBezTo>
                      <a:cubicBezTo>
                        <a:pt x="1186" y="21465"/>
                        <a:pt x="1702" y="21600"/>
                        <a:pt x="2201" y="21600"/>
                      </a:cubicBezTo>
                      <a:cubicBezTo>
                        <a:pt x="3581" y="21600"/>
                        <a:pt x="4770" y="20561"/>
                        <a:pt x="4770" y="20561"/>
                      </a:cubicBezTo>
                      <a:cubicBezTo>
                        <a:pt x="4770" y="20561"/>
                        <a:pt x="5510" y="21473"/>
                        <a:pt x="7305" y="21473"/>
                      </a:cubicBezTo>
                      <a:cubicBezTo>
                        <a:pt x="7430" y="21473"/>
                        <a:pt x="7563" y="21465"/>
                        <a:pt x="7696" y="21456"/>
                      </a:cubicBezTo>
                      <a:cubicBezTo>
                        <a:pt x="9766" y="21313"/>
                        <a:pt x="10988" y="18779"/>
                        <a:pt x="10988" y="18779"/>
                      </a:cubicBezTo>
                      <a:cubicBezTo>
                        <a:pt x="10988" y="18779"/>
                        <a:pt x="11396" y="18905"/>
                        <a:pt x="12053" y="18905"/>
                      </a:cubicBezTo>
                      <a:cubicBezTo>
                        <a:pt x="12701" y="18905"/>
                        <a:pt x="13582" y="18779"/>
                        <a:pt x="14539" y="18255"/>
                      </a:cubicBezTo>
                      <a:cubicBezTo>
                        <a:pt x="16043" y="17452"/>
                        <a:pt x="16659" y="13989"/>
                        <a:pt x="16659" y="13989"/>
                      </a:cubicBezTo>
                      <a:cubicBezTo>
                        <a:pt x="16659" y="13989"/>
                        <a:pt x="19843" y="12232"/>
                        <a:pt x="18504" y="9689"/>
                      </a:cubicBezTo>
                      <a:cubicBezTo>
                        <a:pt x="17374" y="7560"/>
                        <a:pt x="11870" y="2424"/>
                        <a:pt x="9650" y="0"/>
                      </a:cubicBezTo>
                      <a:close/>
                    </a:path>
                  </a:pathLst>
                </a:custGeom>
                <a:solidFill>
                  <a:srgbClr val="FFB1A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" name="Google Shape;249;p23"/>
                <p:cNvSpPr/>
                <p:nvPr/>
              </p:nvSpPr>
              <p:spPr>
                <a:xfrm flipH="1">
                  <a:off x="2159008" y="1596584"/>
                  <a:ext cx="596614" cy="2468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765" h="21600" fill="norm" stroke="1" extrusionOk="0">
                      <a:moveTo>
                        <a:pt x="12974" y="0"/>
                      </a:moveTo>
                      <a:cubicBezTo>
                        <a:pt x="10475" y="0"/>
                        <a:pt x="6901" y="259"/>
                        <a:pt x="3100" y="1567"/>
                      </a:cubicBezTo>
                      <a:cubicBezTo>
                        <a:pt x="-1612" y="3217"/>
                        <a:pt x="449" y="21600"/>
                        <a:pt x="449" y="21600"/>
                      </a:cubicBezTo>
                      <a:cubicBezTo>
                        <a:pt x="449" y="21600"/>
                        <a:pt x="19091" y="20917"/>
                        <a:pt x="19546" y="18654"/>
                      </a:cubicBezTo>
                      <a:cubicBezTo>
                        <a:pt x="19988" y="16415"/>
                        <a:pt x="19743" y="9003"/>
                        <a:pt x="18980" y="4867"/>
                      </a:cubicBezTo>
                      <a:cubicBezTo>
                        <a:pt x="18431" y="1850"/>
                        <a:pt x="17552" y="200"/>
                        <a:pt x="15464" y="71"/>
                      </a:cubicBezTo>
                      <a:cubicBezTo>
                        <a:pt x="14857" y="35"/>
                        <a:pt x="14005" y="0"/>
                        <a:pt x="12974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" name="Google Shape;250;p23"/>
                <p:cNvSpPr/>
                <p:nvPr/>
              </p:nvSpPr>
              <p:spPr>
                <a:xfrm flipH="1">
                  <a:off x="1426376" y="619967"/>
                  <a:ext cx="298500" cy="2588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09" h="21600" fill="norm" stroke="1" extrusionOk="0">
                      <a:moveTo>
                        <a:pt x="20660" y="0"/>
                      </a:moveTo>
                      <a:cubicBezTo>
                        <a:pt x="20476" y="0"/>
                        <a:pt x="20293" y="79"/>
                        <a:pt x="20158" y="236"/>
                      </a:cubicBezTo>
                      <a:lnTo>
                        <a:pt x="277" y="20027"/>
                      </a:lnTo>
                      <a:cubicBezTo>
                        <a:pt x="-51" y="20330"/>
                        <a:pt x="-90" y="20914"/>
                        <a:pt x="171" y="21252"/>
                      </a:cubicBezTo>
                      <a:cubicBezTo>
                        <a:pt x="345" y="21488"/>
                        <a:pt x="538" y="21600"/>
                        <a:pt x="770" y="21600"/>
                      </a:cubicBezTo>
                      <a:cubicBezTo>
                        <a:pt x="934" y="21600"/>
                        <a:pt x="1098" y="21533"/>
                        <a:pt x="1262" y="21375"/>
                      </a:cubicBezTo>
                      <a:lnTo>
                        <a:pt x="21143" y="1573"/>
                      </a:lnTo>
                      <a:cubicBezTo>
                        <a:pt x="21452" y="1270"/>
                        <a:pt x="21510" y="697"/>
                        <a:pt x="21220" y="303"/>
                      </a:cubicBezTo>
                      <a:cubicBezTo>
                        <a:pt x="21075" y="101"/>
                        <a:pt x="20863" y="0"/>
                        <a:pt x="20660" y="0"/>
                      </a:cubicBezTo>
                      <a:close/>
                    </a:path>
                  </a:pathLst>
                </a:custGeom>
                <a:solidFill>
                  <a:srgbClr val="1528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" name="Google Shape;251;p23"/>
                <p:cNvSpPr/>
                <p:nvPr/>
              </p:nvSpPr>
              <p:spPr>
                <a:xfrm flipH="1">
                  <a:off x="1605873" y="0"/>
                  <a:ext cx="2142199" cy="23303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14" h="21522" fill="norm" stroke="1" extrusionOk="0">
                      <a:moveTo>
                        <a:pt x="12531" y="0"/>
                      </a:moveTo>
                      <a:cubicBezTo>
                        <a:pt x="12453" y="0"/>
                        <a:pt x="12374" y="0"/>
                        <a:pt x="12297" y="2"/>
                      </a:cubicBezTo>
                      <a:cubicBezTo>
                        <a:pt x="11036" y="24"/>
                        <a:pt x="1077" y="-78"/>
                        <a:pt x="701" y="6108"/>
                      </a:cubicBezTo>
                      <a:cubicBezTo>
                        <a:pt x="328" y="12291"/>
                        <a:pt x="1611" y="12863"/>
                        <a:pt x="458" y="16104"/>
                      </a:cubicBezTo>
                      <a:cubicBezTo>
                        <a:pt x="-689" y="19344"/>
                        <a:pt x="679" y="21186"/>
                        <a:pt x="679" y="21186"/>
                      </a:cubicBezTo>
                      <a:lnTo>
                        <a:pt x="3245" y="21314"/>
                      </a:lnTo>
                      <a:lnTo>
                        <a:pt x="3649" y="20435"/>
                      </a:lnTo>
                      <a:lnTo>
                        <a:pt x="3649" y="21496"/>
                      </a:lnTo>
                      <a:lnTo>
                        <a:pt x="7697" y="21496"/>
                      </a:lnTo>
                      <a:lnTo>
                        <a:pt x="8149" y="19866"/>
                      </a:lnTo>
                      <a:cubicBezTo>
                        <a:pt x="8149" y="19866"/>
                        <a:pt x="8582" y="21059"/>
                        <a:pt x="8569" y="21339"/>
                      </a:cubicBezTo>
                      <a:cubicBezTo>
                        <a:pt x="8569" y="21339"/>
                        <a:pt x="8914" y="21522"/>
                        <a:pt x="9367" y="21522"/>
                      </a:cubicBezTo>
                      <a:cubicBezTo>
                        <a:pt x="9701" y="21522"/>
                        <a:pt x="10094" y="21422"/>
                        <a:pt x="10448" y="21077"/>
                      </a:cubicBezTo>
                      <a:cubicBezTo>
                        <a:pt x="11290" y="20266"/>
                        <a:pt x="11702" y="16686"/>
                        <a:pt x="10431" y="14902"/>
                      </a:cubicBezTo>
                      <a:lnTo>
                        <a:pt x="13906" y="14753"/>
                      </a:lnTo>
                      <a:cubicBezTo>
                        <a:pt x="14476" y="14791"/>
                        <a:pt x="14764" y="14872"/>
                        <a:pt x="15002" y="15556"/>
                      </a:cubicBezTo>
                      <a:cubicBezTo>
                        <a:pt x="15229" y="16206"/>
                        <a:pt x="15080" y="16714"/>
                        <a:pt x="15080" y="16714"/>
                      </a:cubicBezTo>
                      <a:cubicBezTo>
                        <a:pt x="17275" y="17645"/>
                        <a:pt x="17485" y="20906"/>
                        <a:pt x="17485" y="20906"/>
                      </a:cubicBezTo>
                      <a:cubicBezTo>
                        <a:pt x="17485" y="20906"/>
                        <a:pt x="18261" y="20715"/>
                        <a:pt x="19273" y="18315"/>
                      </a:cubicBezTo>
                      <a:cubicBezTo>
                        <a:pt x="20290" y="15913"/>
                        <a:pt x="18611" y="13561"/>
                        <a:pt x="18814" y="12316"/>
                      </a:cubicBezTo>
                      <a:cubicBezTo>
                        <a:pt x="19018" y="11072"/>
                        <a:pt x="20911" y="6911"/>
                        <a:pt x="20290" y="3884"/>
                      </a:cubicBezTo>
                      <a:cubicBezTo>
                        <a:pt x="19679" y="936"/>
                        <a:pt x="15455" y="0"/>
                        <a:pt x="12531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" name="Google Shape;252;p23"/>
                <p:cNvSpPr/>
                <p:nvPr/>
              </p:nvSpPr>
              <p:spPr>
                <a:xfrm flipH="1">
                  <a:off x="2628586" y="1427685"/>
                  <a:ext cx="639047" cy="2184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80" h="21600" fill="norm" stroke="1" extrusionOk="0">
                      <a:moveTo>
                        <a:pt x="2677" y="0"/>
                      </a:moveTo>
                      <a:cubicBezTo>
                        <a:pt x="951" y="0"/>
                        <a:pt x="-135" y="799"/>
                        <a:pt x="14" y="2783"/>
                      </a:cubicBezTo>
                      <a:cubicBezTo>
                        <a:pt x="579" y="10121"/>
                        <a:pt x="6991" y="15075"/>
                        <a:pt x="12128" y="15075"/>
                      </a:cubicBezTo>
                      <a:cubicBezTo>
                        <a:pt x="12307" y="15075"/>
                        <a:pt x="12483" y="15075"/>
                        <a:pt x="12662" y="15061"/>
                      </a:cubicBezTo>
                      <a:cubicBezTo>
                        <a:pt x="12815" y="15048"/>
                        <a:pt x="12969" y="15048"/>
                        <a:pt x="13122" y="15048"/>
                      </a:cubicBezTo>
                      <a:cubicBezTo>
                        <a:pt x="18045" y="15048"/>
                        <a:pt x="20462" y="20561"/>
                        <a:pt x="20462" y="20561"/>
                      </a:cubicBezTo>
                      <a:lnTo>
                        <a:pt x="20629" y="21600"/>
                      </a:lnTo>
                      <a:cubicBezTo>
                        <a:pt x="20629" y="21600"/>
                        <a:pt x="21465" y="16606"/>
                        <a:pt x="19210" y="10733"/>
                      </a:cubicBezTo>
                      <a:cubicBezTo>
                        <a:pt x="17532" y="6419"/>
                        <a:pt x="7551" y="0"/>
                        <a:pt x="2677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1" name="Google Shape;253;p23"/>
                <p:cNvSpPr/>
                <p:nvPr/>
              </p:nvSpPr>
              <p:spPr>
                <a:xfrm flipH="1">
                  <a:off x="1643394" y="171052"/>
                  <a:ext cx="622558" cy="82158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22" h="21600" fill="norm" stroke="1" extrusionOk="0">
                      <a:moveTo>
                        <a:pt x="3821" y="0"/>
                      </a:moveTo>
                      <a:cubicBezTo>
                        <a:pt x="1780" y="0"/>
                        <a:pt x="292" y="177"/>
                        <a:pt x="0" y="209"/>
                      </a:cubicBezTo>
                      <a:lnTo>
                        <a:pt x="19284" y="14415"/>
                      </a:lnTo>
                      <a:cubicBezTo>
                        <a:pt x="19284" y="14415"/>
                        <a:pt x="18264" y="21600"/>
                        <a:pt x="18349" y="21600"/>
                      </a:cubicBezTo>
                      <a:cubicBezTo>
                        <a:pt x="18397" y="21600"/>
                        <a:pt x="18718" y="19783"/>
                        <a:pt x="19589" y="14320"/>
                      </a:cubicBezTo>
                      <a:cubicBezTo>
                        <a:pt x="21600" y="1671"/>
                        <a:pt x="10099" y="0"/>
                        <a:pt x="3821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2" name="Google Shape;254;p23"/>
                <p:cNvSpPr/>
                <p:nvPr/>
              </p:nvSpPr>
              <p:spPr>
                <a:xfrm flipH="1">
                  <a:off x="2892977" y="1008538"/>
                  <a:ext cx="56643" cy="3874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396" h="21600" fill="norm" stroke="1" extrusionOk="0">
                      <a:moveTo>
                        <a:pt x="585" y="0"/>
                      </a:moveTo>
                      <a:cubicBezTo>
                        <a:pt x="548" y="0"/>
                        <a:pt x="548" y="0"/>
                        <a:pt x="511" y="0"/>
                      </a:cubicBezTo>
                      <a:cubicBezTo>
                        <a:pt x="-1612" y="4099"/>
                        <a:pt x="2891" y="13912"/>
                        <a:pt x="13764" y="21600"/>
                      </a:cubicBezTo>
                      <a:cubicBezTo>
                        <a:pt x="19988" y="21420"/>
                        <a:pt x="6845" y="0"/>
                        <a:pt x="585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3" name="Google Shape;255;p23"/>
                <p:cNvSpPr/>
                <p:nvPr/>
              </p:nvSpPr>
              <p:spPr>
                <a:xfrm flipH="1">
                  <a:off x="1596844" y="178999"/>
                  <a:ext cx="1722627" cy="14566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20" h="21600" fill="norm" stroke="1" extrusionOk="0">
                      <a:moveTo>
                        <a:pt x="12672" y="0"/>
                      </a:moveTo>
                      <a:cubicBezTo>
                        <a:pt x="12672" y="0"/>
                        <a:pt x="9455" y="10268"/>
                        <a:pt x="4705" y="14775"/>
                      </a:cubicBezTo>
                      <a:cubicBezTo>
                        <a:pt x="4705" y="14775"/>
                        <a:pt x="3669" y="13917"/>
                        <a:pt x="2505" y="13917"/>
                      </a:cubicBezTo>
                      <a:cubicBezTo>
                        <a:pt x="1874" y="13917"/>
                        <a:pt x="1207" y="14166"/>
                        <a:pt x="645" y="14939"/>
                      </a:cubicBezTo>
                      <a:cubicBezTo>
                        <a:pt x="-870" y="17026"/>
                        <a:pt x="368" y="20328"/>
                        <a:pt x="3483" y="20328"/>
                      </a:cubicBezTo>
                      <a:cubicBezTo>
                        <a:pt x="3655" y="20328"/>
                        <a:pt x="3831" y="20318"/>
                        <a:pt x="4013" y="20298"/>
                      </a:cubicBezTo>
                      <a:cubicBezTo>
                        <a:pt x="4624" y="20230"/>
                        <a:pt x="5137" y="20198"/>
                        <a:pt x="5573" y="20198"/>
                      </a:cubicBezTo>
                      <a:cubicBezTo>
                        <a:pt x="7629" y="20198"/>
                        <a:pt x="7911" y="20885"/>
                        <a:pt x="8193" y="21600"/>
                      </a:cubicBezTo>
                      <a:cubicBezTo>
                        <a:pt x="8193" y="21600"/>
                        <a:pt x="10002" y="21231"/>
                        <a:pt x="12364" y="21231"/>
                      </a:cubicBezTo>
                      <a:cubicBezTo>
                        <a:pt x="12364" y="21231"/>
                        <a:pt x="12142" y="19874"/>
                        <a:pt x="13613" y="19529"/>
                      </a:cubicBezTo>
                      <a:cubicBezTo>
                        <a:pt x="15084" y="19179"/>
                        <a:pt x="20698" y="17230"/>
                        <a:pt x="20720" y="13276"/>
                      </a:cubicBezTo>
                      <a:cubicBezTo>
                        <a:pt x="20730" y="11155"/>
                        <a:pt x="19967" y="9301"/>
                        <a:pt x="20072" y="7959"/>
                      </a:cubicBezTo>
                      <a:cubicBezTo>
                        <a:pt x="20260" y="5516"/>
                        <a:pt x="19248" y="507"/>
                        <a:pt x="12672" y="0"/>
                      </a:cubicBezTo>
                      <a:close/>
                    </a:path>
                  </a:pathLst>
                </a:custGeom>
                <a:solidFill>
                  <a:srgbClr val="FFB39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4" name="Google Shape;256;p23"/>
                <p:cNvSpPr/>
                <p:nvPr/>
              </p:nvSpPr>
              <p:spPr>
                <a:xfrm flipH="1">
                  <a:off x="2342807" y="677342"/>
                  <a:ext cx="175052" cy="124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206" h="21600" fill="norm" stroke="1" extrusionOk="0">
                      <a:moveTo>
                        <a:pt x="16757" y="0"/>
                      </a:moveTo>
                      <a:cubicBezTo>
                        <a:pt x="12121" y="0"/>
                        <a:pt x="-1831" y="16527"/>
                        <a:pt x="200" y="20221"/>
                      </a:cubicBezTo>
                      <a:cubicBezTo>
                        <a:pt x="718" y="21179"/>
                        <a:pt x="1475" y="21600"/>
                        <a:pt x="2385" y="21600"/>
                      </a:cubicBezTo>
                      <a:cubicBezTo>
                        <a:pt x="8030" y="21600"/>
                        <a:pt x="19769" y="5634"/>
                        <a:pt x="18032" y="912"/>
                      </a:cubicBezTo>
                      <a:cubicBezTo>
                        <a:pt x="17808" y="281"/>
                        <a:pt x="17360" y="0"/>
                        <a:pt x="16757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5" name="Google Shape;257;p23"/>
                <p:cNvSpPr/>
                <p:nvPr/>
              </p:nvSpPr>
              <p:spPr>
                <a:xfrm flipH="1">
                  <a:off x="1660170" y="633299"/>
                  <a:ext cx="88093" cy="558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356" h="21600" fill="norm" stroke="1" extrusionOk="0">
                      <a:moveTo>
                        <a:pt x="4017" y="0"/>
                      </a:moveTo>
                      <a:cubicBezTo>
                        <a:pt x="2160" y="0"/>
                        <a:pt x="727" y="1145"/>
                        <a:pt x="196" y="3956"/>
                      </a:cubicBezTo>
                      <a:cubicBezTo>
                        <a:pt x="-1582" y="13324"/>
                        <a:pt x="9218" y="21600"/>
                        <a:pt x="14313" y="21600"/>
                      </a:cubicBezTo>
                      <a:cubicBezTo>
                        <a:pt x="15480" y="21600"/>
                        <a:pt x="16330" y="21184"/>
                        <a:pt x="16701" y="20299"/>
                      </a:cubicBezTo>
                      <a:cubicBezTo>
                        <a:pt x="20018" y="11867"/>
                        <a:pt x="9961" y="0"/>
                        <a:pt x="4017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6" name="Google Shape;258;p23"/>
                <p:cNvSpPr/>
                <p:nvPr/>
              </p:nvSpPr>
              <p:spPr>
                <a:xfrm flipH="1">
                  <a:off x="1922329" y="995340"/>
                  <a:ext cx="235288" cy="1078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43" h="21600" fill="norm" stroke="1" extrusionOk="0">
                      <a:moveTo>
                        <a:pt x="973" y="0"/>
                      </a:moveTo>
                      <a:cubicBezTo>
                        <a:pt x="863" y="0"/>
                        <a:pt x="753" y="54"/>
                        <a:pt x="643" y="135"/>
                      </a:cubicBezTo>
                      <a:cubicBezTo>
                        <a:pt x="142" y="512"/>
                        <a:pt x="-139" y="1699"/>
                        <a:pt x="69" y="2804"/>
                      </a:cubicBezTo>
                      <a:cubicBezTo>
                        <a:pt x="105" y="3101"/>
                        <a:pt x="3196" y="21600"/>
                        <a:pt x="14045" y="21600"/>
                      </a:cubicBezTo>
                      <a:cubicBezTo>
                        <a:pt x="15988" y="21600"/>
                        <a:pt x="18162" y="20953"/>
                        <a:pt x="20630" y="19578"/>
                      </a:cubicBezTo>
                      <a:cubicBezTo>
                        <a:pt x="21131" y="19308"/>
                        <a:pt x="21461" y="18094"/>
                        <a:pt x="21302" y="16989"/>
                      </a:cubicBezTo>
                      <a:cubicBezTo>
                        <a:pt x="21192" y="15991"/>
                        <a:pt x="20813" y="15371"/>
                        <a:pt x="20361" y="15371"/>
                      </a:cubicBezTo>
                      <a:cubicBezTo>
                        <a:pt x="20288" y="15371"/>
                        <a:pt x="20203" y="15398"/>
                        <a:pt x="20129" y="15425"/>
                      </a:cubicBezTo>
                      <a:cubicBezTo>
                        <a:pt x="17808" y="16746"/>
                        <a:pt x="15756" y="17312"/>
                        <a:pt x="13960" y="17312"/>
                      </a:cubicBezTo>
                      <a:cubicBezTo>
                        <a:pt x="4601" y="17312"/>
                        <a:pt x="1999" y="2211"/>
                        <a:pt x="1865" y="1456"/>
                      </a:cubicBezTo>
                      <a:cubicBezTo>
                        <a:pt x="1730" y="593"/>
                        <a:pt x="1364" y="0"/>
                        <a:pt x="973" y="0"/>
                      </a:cubicBezTo>
                      <a:close/>
                    </a:path>
                  </a:pathLst>
                </a:custGeom>
                <a:solidFill>
                  <a:srgbClr val="DD83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7" name="Google Shape;259;p23"/>
                <p:cNvSpPr/>
                <p:nvPr/>
              </p:nvSpPr>
              <p:spPr>
                <a:xfrm flipH="1">
                  <a:off x="2180836" y="1082077"/>
                  <a:ext cx="500625" cy="3057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586" y="0"/>
                      </a:moveTo>
                      <a:cubicBezTo>
                        <a:pt x="569" y="2179"/>
                        <a:pt x="0" y="4710"/>
                        <a:pt x="0" y="7441"/>
                      </a:cubicBezTo>
                      <a:cubicBezTo>
                        <a:pt x="0" y="15263"/>
                        <a:pt x="4841" y="21600"/>
                        <a:pt x="10791" y="21600"/>
                      </a:cubicBezTo>
                      <a:cubicBezTo>
                        <a:pt x="16759" y="21600"/>
                        <a:pt x="21600" y="15263"/>
                        <a:pt x="21600" y="7441"/>
                      </a:cubicBezTo>
                      <a:cubicBezTo>
                        <a:pt x="21600" y="7175"/>
                        <a:pt x="21600" y="6946"/>
                        <a:pt x="21583" y="6689"/>
                      </a:cubicBezTo>
                      <a:cubicBezTo>
                        <a:pt x="19322" y="8925"/>
                        <a:pt x="16666" y="10229"/>
                        <a:pt x="13825" y="10229"/>
                      </a:cubicBezTo>
                      <a:cubicBezTo>
                        <a:pt x="8786" y="10229"/>
                        <a:pt x="4341" y="6204"/>
                        <a:pt x="1586" y="0"/>
                      </a:cubicBezTo>
                      <a:close/>
                    </a:path>
                  </a:pathLst>
                </a:custGeom>
                <a:solidFill>
                  <a:srgbClr val="FFA37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8" name="Google Shape;260;p23"/>
                <p:cNvSpPr/>
                <p:nvPr/>
              </p:nvSpPr>
              <p:spPr>
                <a:xfrm flipH="1">
                  <a:off x="1597366" y="1055006"/>
                  <a:ext cx="223738" cy="1474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9" h="21600" fill="norm" stroke="1" extrusionOk="0">
                      <a:moveTo>
                        <a:pt x="28" y="0"/>
                      </a:moveTo>
                      <a:cubicBezTo>
                        <a:pt x="-101" y="3077"/>
                        <a:pt x="210" y="6253"/>
                        <a:pt x="1038" y="9153"/>
                      </a:cubicBezTo>
                      <a:cubicBezTo>
                        <a:pt x="3380" y="17162"/>
                        <a:pt x="8997" y="21600"/>
                        <a:pt x="15403" y="21600"/>
                      </a:cubicBezTo>
                      <a:cubicBezTo>
                        <a:pt x="16206" y="21600"/>
                        <a:pt x="16995" y="21541"/>
                        <a:pt x="17798" y="21403"/>
                      </a:cubicBezTo>
                      <a:cubicBezTo>
                        <a:pt x="19959" y="16156"/>
                        <a:pt x="21318" y="10356"/>
                        <a:pt x="21499" y="4103"/>
                      </a:cubicBezTo>
                      <a:cubicBezTo>
                        <a:pt x="18898" y="5721"/>
                        <a:pt x="16102" y="6588"/>
                        <a:pt x="13190" y="6588"/>
                      </a:cubicBezTo>
                      <a:cubicBezTo>
                        <a:pt x="8376" y="6588"/>
                        <a:pt x="3872" y="4162"/>
                        <a:pt x="28" y="0"/>
                      </a:cubicBezTo>
                      <a:close/>
                    </a:path>
                  </a:pathLst>
                </a:custGeom>
                <a:solidFill>
                  <a:srgbClr val="FFA37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9" name="Google Shape;261;p23"/>
                <p:cNvSpPr/>
                <p:nvPr/>
              </p:nvSpPr>
              <p:spPr>
                <a:xfrm flipH="1">
                  <a:off x="1693800" y="769873"/>
                  <a:ext cx="63572" cy="1099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00" y="0"/>
                      </a:moveTo>
                      <a:cubicBezTo>
                        <a:pt x="4851" y="0"/>
                        <a:pt x="0" y="4791"/>
                        <a:pt x="0" y="10747"/>
                      </a:cubicBezTo>
                      <a:cubicBezTo>
                        <a:pt x="0" y="16809"/>
                        <a:pt x="4851" y="21600"/>
                        <a:pt x="10800" y="21600"/>
                      </a:cubicBezTo>
                      <a:cubicBezTo>
                        <a:pt x="16703" y="21600"/>
                        <a:pt x="21600" y="16809"/>
                        <a:pt x="21600" y="10747"/>
                      </a:cubicBezTo>
                      <a:cubicBezTo>
                        <a:pt x="21600" y="4791"/>
                        <a:pt x="16703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3A2D2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0" name="Google Shape;262;p23"/>
                <p:cNvSpPr/>
                <p:nvPr/>
              </p:nvSpPr>
              <p:spPr>
                <a:xfrm flipH="1">
                  <a:off x="1693984" y="787070"/>
                  <a:ext cx="29986" cy="299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61" h="21600" fill="norm" stroke="1" extrusionOk="0">
                      <a:moveTo>
                        <a:pt x="8084" y="0"/>
                      </a:moveTo>
                      <a:cubicBezTo>
                        <a:pt x="7724" y="0"/>
                        <a:pt x="7364" y="0"/>
                        <a:pt x="7004" y="105"/>
                      </a:cubicBezTo>
                      <a:cubicBezTo>
                        <a:pt x="2144" y="419"/>
                        <a:pt x="-1096" y="5452"/>
                        <a:pt x="344" y="11115"/>
                      </a:cubicBezTo>
                      <a:cubicBezTo>
                        <a:pt x="1424" y="16986"/>
                        <a:pt x="5924" y="21600"/>
                        <a:pt x="11324" y="21600"/>
                      </a:cubicBezTo>
                      <a:cubicBezTo>
                        <a:pt x="11504" y="21600"/>
                        <a:pt x="11684" y="21600"/>
                        <a:pt x="11864" y="21495"/>
                      </a:cubicBezTo>
                      <a:cubicBezTo>
                        <a:pt x="16724" y="21181"/>
                        <a:pt x="20504" y="15833"/>
                        <a:pt x="18704" y="10066"/>
                      </a:cubicBezTo>
                      <a:cubicBezTo>
                        <a:pt x="17444" y="4404"/>
                        <a:pt x="13124" y="0"/>
                        <a:pt x="808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1" name="Google Shape;263;p23"/>
                <p:cNvSpPr/>
                <p:nvPr/>
              </p:nvSpPr>
              <p:spPr>
                <a:xfrm flipH="1">
                  <a:off x="2268241" y="824557"/>
                  <a:ext cx="92799" cy="1394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16" y="0"/>
                      </a:moveTo>
                      <a:cubicBezTo>
                        <a:pt x="4797" y="0"/>
                        <a:pt x="0" y="4863"/>
                        <a:pt x="0" y="10852"/>
                      </a:cubicBezTo>
                      <a:cubicBezTo>
                        <a:pt x="0" y="16737"/>
                        <a:pt x="4797" y="21600"/>
                        <a:pt x="10816" y="21600"/>
                      </a:cubicBezTo>
                      <a:cubicBezTo>
                        <a:pt x="16709" y="21600"/>
                        <a:pt x="21600" y="16737"/>
                        <a:pt x="21600" y="10852"/>
                      </a:cubicBezTo>
                      <a:cubicBezTo>
                        <a:pt x="21600" y="4863"/>
                        <a:pt x="16709" y="0"/>
                        <a:pt x="10816" y="0"/>
                      </a:cubicBezTo>
                      <a:close/>
                    </a:path>
                  </a:pathLst>
                </a:custGeom>
                <a:solidFill>
                  <a:srgbClr val="3A2D2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" name="Google Shape;264;p23"/>
                <p:cNvSpPr/>
                <p:nvPr/>
              </p:nvSpPr>
              <p:spPr>
                <a:xfrm flipH="1">
                  <a:off x="2275710" y="852167"/>
                  <a:ext cx="29986" cy="313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47" h="21600" fill="norm" stroke="1" extrusionOk="0">
                      <a:moveTo>
                        <a:pt x="7963" y="0"/>
                      </a:moveTo>
                      <a:cubicBezTo>
                        <a:pt x="7805" y="0"/>
                        <a:pt x="7647" y="0"/>
                        <a:pt x="7490" y="0"/>
                      </a:cubicBezTo>
                      <a:cubicBezTo>
                        <a:pt x="2129" y="278"/>
                        <a:pt x="-1182" y="5655"/>
                        <a:pt x="395" y="11403"/>
                      </a:cubicBezTo>
                      <a:cubicBezTo>
                        <a:pt x="1498" y="17058"/>
                        <a:pt x="6228" y="21600"/>
                        <a:pt x="10958" y="21600"/>
                      </a:cubicBezTo>
                      <a:cubicBezTo>
                        <a:pt x="11116" y="21600"/>
                        <a:pt x="11431" y="21600"/>
                        <a:pt x="11746" y="21600"/>
                      </a:cubicBezTo>
                      <a:cubicBezTo>
                        <a:pt x="17107" y="21229"/>
                        <a:pt x="20418" y="16130"/>
                        <a:pt x="18684" y="10197"/>
                      </a:cubicBezTo>
                      <a:cubicBezTo>
                        <a:pt x="17738" y="4264"/>
                        <a:pt x="12692" y="0"/>
                        <a:pt x="796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3" name="Google Shape;265;p23"/>
                <p:cNvSpPr/>
                <p:nvPr/>
              </p:nvSpPr>
              <p:spPr>
                <a:xfrm flipH="1">
                  <a:off x="2457074" y="578212"/>
                  <a:ext cx="254287" cy="3714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cubicBezTo>
                        <a:pt x="9141" y="2138"/>
                        <a:pt x="0" y="8043"/>
                        <a:pt x="0" y="17347"/>
                      </a:cubicBezTo>
                      <a:cubicBezTo>
                        <a:pt x="0" y="18820"/>
                        <a:pt x="240" y="20237"/>
                        <a:pt x="664" y="21600"/>
                      </a:cubicBezTo>
                      <a:cubicBezTo>
                        <a:pt x="8786" y="14708"/>
                        <a:pt x="15845" y="7033"/>
                        <a:pt x="21600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4" name="Google Shape;266;p23"/>
                <p:cNvSpPr/>
                <p:nvPr/>
              </p:nvSpPr>
              <p:spPr>
                <a:xfrm flipH="1">
                  <a:off x="2010729" y="562051"/>
                  <a:ext cx="692822" cy="6147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08" y="4056"/>
                      </a:moveTo>
                      <a:cubicBezTo>
                        <a:pt x="10993" y="4056"/>
                        <a:pt x="11123" y="4103"/>
                        <a:pt x="11195" y="4236"/>
                      </a:cubicBezTo>
                      <a:cubicBezTo>
                        <a:pt x="11711" y="5187"/>
                        <a:pt x="8201" y="8434"/>
                        <a:pt x="6509" y="8434"/>
                      </a:cubicBezTo>
                      <a:cubicBezTo>
                        <a:pt x="6223" y="8434"/>
                        <a:pt x="5992" y="8339"/>
                        <a:pt x="5849" y="8145"/>
                      </a:cubicBezTo>
                      <a:cubicBezTo>
                        <a:pt x="5249" y="7397"/>
                        <a:pt x="9419" y="4056"/>
                        <a:pt x="10808" y="4056"/>
                      </a:cubicBezTo>
                      <a:close/>
                      <a:moveTo>
                        <a:pt x="17204" y="2991"/>
                      </a:moveTo>
                      <a:cubicBezTo>
                        <a:pt x="17376" y="2991"/>
                        <a:pt x="17548" y="3057"/>
                        <a:pt x="17716" y="3199"/>
                      </a:cubicBezTo>
                      <a:cubicBezTo>
                        <a:pt x="19811" y="4860"/>
                        <a:pt x="19937" y="7998"/>
                        <a:pt x="19824" y="10634"/>
                      </a:cubicBezTo>
                      <a:cubicBezTo>
                        <a:pt x="19794" y="11358"/>
                        <a:pt x="19278" y="11713"/>
                        <a:pt x="18778" y="11713"/>
                      </a:cubicBezTo>
                      <a:cubicBezTo>
                        <a:pt x="18274" y="11713"/>
                        <a:pt x="17804" y="11358"/>
                        <a:pt x="17833" y="10634"/>
                      </a:cubicBezTo>
                      <a:cubicBezTo>
                        <a:pt x="17905" y="9002"/>
                        <a:pt x="18090" y="6238"/>
                        <a:pt x="16712" y="5140"/>
                      </a:cubicBezTo>
                      <a:cubicBezTo>
                        <a:pt x="15851" y="4458"/>
                        <a:pt x="16385" y="2991"/>
                        <a:pt x="17204" y="2991"/>
                      </a:cubicBezTo>
                      <a:close/>
                      <a:moveTo>
                        <a:pt x="12127" y="9224"/>
                      </a:moveTo>
                      <a:cubicBezTo>
                        <a:pt x="12916" y="9224"/>
                        <a:pt x="13571" y="10327"/>
                        <a:pt x="13571" y="11685"/>
                      </a:cubicBezTo>
                      <a:cubicBezTo>
                        <a:pt x="13571" y="13020"/>
                        <a:pt x="12916" y="14122"/>
                        <a:pt x="12127" y="14122"/>
                      </a:cubicBezTo>
                      <a:cubicBezTo>
                        <a:pt x="11321" y="14122"/>
                        <a:pt x="10678" y="13020"/>
                        <a:pt x="10678" y="11685"/>
                      </a:cubicBezTo>
                      <a:cubicBezTo>
                        <a:pt x="10678" y="10327"/>
                        <a:pt x="11321" y="9224"/>
                        <a:pt x="12127" y="9224"/>
                      </a:cubicBezTo>
                      <a:close/>
                      <a:moveTo>
                        <a:pt x="19009" y="12570"/>
                      </a:moveTo>
                      <a:cubicBezTo>
                        <a:pt x="20298" y="12570"/>
                        <a:pt x="20281" y="14818"/>
                        <a:pt x="19009" y="14818"/>
                      </a:cubicBezTo>
                      <a:cubicBezTo>
                        <a:pt x="17716" y="14818"/>
                        <a:pt x="17716" y="12570"/>
                        <a:pt x="19009" y="12570"/>
                      </a:cubicBezTo>
                      <a:close/>
                      <a:moveTo>
                        <a:pt x="12215" y="0"/>
                      </a:moveTo>
                      <a:cubicBezTo>
                        <a:pt x="11724" y="0"/>
                        <a:pt x="11207" y="14"/>
                        <a:pt x="10678" y="52"/>
                      </a:cubicBezTo>
                      <a:cubicBezTo>
                        <a:pt x="9633" y="128"/>
                        <a:pt x="8629" y="293"/>
                        <a:pt x="7684" y="568"/>
                      </a:cubicBezTo>
                      <a:cubicBezTo>
                        <a:pt x="5572" y="4818"/>
                        <a:pt x="2981" y="9456"/>
                        <a:pt x="0" y="13621"/>
                      </a:cubicBezTo>
                      <a:cubicBezTo>
                        <a:pt x="315" y="15334"/>
                        <a:pt x="962" y="16919"/>
                        <a:pt x="1835" y="18273"/>
                      </a:cubicBezTo>
                      <a:cubicBezTo>
                        <a:pt x="3212" y="16271"/>
                        <a:pt x="5677" y="14927"/>
                        <a:pt x="8486" y="14927"/>
                      </a:cubicBezTo>
                      <a:cubicBezTo>
                        <a:pt x="12673" y="14927"/>
                        <a:pt x="16082" y="17885"/>
                        <a:pt x="16284" y="21600"/>
                      </a:cubicBezTo>
                      <a:cubicBezTo>
                        <a:pt x="17502" y="20795"/>
                        <a:pt x="18560" y="19707"/>
                        <a:pt x="19408" y="18434"/>
                      </a:cubicBezTo>
                      <a:cubicBezTo>
                        <a:pt x="17632" y="17516"/>
                        <a:pt x="17044" y="15755"/>
                        <a:pt x="17044" y="15717"/>
                      </a:cubicBezTo>
                      <a:cubicBezTo>
                        <a:pt x="16973" y="15523"/>
                        <a:pt x="17069" y="15315"/>
                        <a:pt x="17241" y="15249"/>
                      </a:cubicBezTo>
                      <a:cubicBezTo>
                        <a:pt x="17271" y="15235"/>
                        <a:pt x="17317" y="15220"/>
                        <a:pt x="17355" y="15220"/>
                      </a:cubicBezTo>
                      <a:cubicBezTo>
                        <a:pt x="17489" y="15220"/>
                        <a:pt x="17615" y="15315"/>
                        <a:pt x="17661" y="15481"/>
                      </a:cubicBezTo>
                      <a:cubicBezTo>
                        <a:pt x="17699" y="15575"/>
                        <a:pt x="18203" y="17076"/>
                        <a:pt x="19794" y="17838"/>
                      </a:cubicBezTo>
                      <a:cubicBezTo>
                        <a:pt x="20928" y="15883"/>
                        <a:pt x="21600" y="13554"/>
                        <a:pt x="21600" y="11051"/>
                      </a:cubicBezTo>
                      <a:cubicBezTo>
                        <a:pt x="21600" y="4638"/>
                        <a:pt x="20168" y="0"/>
                        <a:pt x="12215" y="0"/>
                      </a:cubicBezTo>
                      <a:close/>
                    </a:path>
                  </a:pathLst>
                </a:custGeom>
                <a:solidFill>
                  <a:srgbClr val="D1B39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5" name="Google Shape;267;p23"/>
                <p:cNvSpPr/>
                <p:nvPr/>
              </p:nvSpPr>
              <p:spPr>
                <a:xfrm flipH="1">
                  <a:off x="2342829" y="677477"/>
                  <a:ext cx="174985" cy="1245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235" h="21600" fill="norm" stroke="1" extrusionOk="0">
                      <a:moveTo>
                        <a:pt x="16771" y="0"/>
                      </a:moveTo>
                      <a:cubicBezTo>
                        <a:pt x="12126" y="0"/>
                        <a:pt x="-1811" y="16486"/>
                        <a:pt x="196" y="20176"/>
                      </a:cubicBezTo>
                      <a:cubicBezTo>
                        <a:pt x="673" y="21133"/>
                        <a:pt x="1445" y="21600"/>
                        <a:pt x="2400" y="21600"/>
                      </a:cubicBezTo>
                      <a:cubicBezTo>
                        <a:pt x="8056" y="21600"/>
                        <a:pt x="19789" y="5581"/>
                        <a:pt x="18063" y="887"/>
                      </a:cubicBezTo>
                      <a:cubicBezTo>
                        <a:pt x="17824" y="234"/>
                        <a:pt x="17389" y="0"/>
                        <a:pt x="16771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6" name="Google Shape;268;p23"/>
                <p:cNvSpPr/>
                <p:nvPr/>
              </p:nvSpPr>
              <p:spPr>
                <a:xfrm flipH="1">
                  <a:off x="2068635" y="995205"/>
                  <a:ext cx="88980" cy="9145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35" h="21600" fill="norm" stroke="1" extrusionOk="0">
                      <a:moveTo>
                        <a:pt x="2560" y="0"/>
                      </a:moveTo>
                      <a:cubicBezTo>
                        <a:pt x="2271" y="0"/>
                        <a:pt x="1917" y="95"/>
                        <a:pt x="1692" y="191"/>
                      </a:cubicBezTo>
                      <a:cubicBezTo>
                        <a:pt x="374" y="636"/>
                        <a:pt x="-365" y="2036"/>
                        <a:pt x="181" y="3340"/>
                      </a:cubicBezTo>
                      <a:cubicBezTo>
                        <a:pt x="181" y="3595"/>
                        <a:pt x="4681" y="15429"/>
                        <a:pt x="18278" y="21600"/>
                      </a:cubicBezTo>
                      <a:cubicBezTo>
                        <a:pt x="19274" y="20296"/>
                        <a:pt x="20239" y="18896"/>
                        <a:pt x="21235" y="17592"/>
                      </a:cubicBezTo>
                      <a:cubicBezTo>
                        <a:pt x="9053" y="12470"/>
                        <a:pt x="5196" y="2386"/>
                        <a:pt x="4906" y="1750"/>
                      </a:cubicBezTo>
                      <a:cubicBezTo>
                        <a:pt x="4553" y="636"/>
                        <a:pt x="3589" y="0"/>
                        <a:pt x="2560" y="0"/>
                      </a:cubicBezTo>
                      <a:close/>
                    </a:path>
                  </a:pathLst>
                </a:custGeom>
                <a:solidFill>
                  <a:srgbClr val="BF83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7" name="Google Shape;269;p23"/>
                <p:cNvSpPr/>
                <p:nvPr/>
              </p:nvSpPr>
              <p:spPr>
                <a:xfrm flipH="1">
                  <a:off x="2181240" y="986854"/>
                  <a:ext cx="463452" cy="2400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9943" y="0"/>
                      </a:moveTo>
                      <a:cubicBezTo>
                        <a:pt x="5744" y="0"/>
                        <a:pt x="2059" y="3442"/>
                        <a:pt x="0" y="8570"/>
                      </a:cubicBezTo>
                      <a:cubicBezTo>
                        <a:pt x="2975" y="16473"/>
                        <a:pt x="7778" y="21600"/>
                        <a:pt x="13220" y="21600"/>
                      </a:cubicBezTo>
                      <a:cubicBezTo>
                        <a:pt x="16289" y="21600"/>
                        <a:pt x="19158" y="19939"/>
                        <a:pt x="21600" y="17091"/>
                      </a:cubicBezTo>
                      <a:cubicBezTo>
                        <a:pt x="21299" y="7576"/>
                        <a:pt x="16202" y="0"/>
                        <a:pt x="9943" y="0"/>
                      </a:cubicBezTo>
                      <a:close/>
                    </a:path>
                  </a:pathLst>
                </a:custGeom>
                <a:solidFill>
                  <a:srgbClr val="D1A37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8" name="Google Shape;270;p23"/>
                <p:cNvSpPr/>
                <p:nvPr/>
              </p:nvSpPr>
              <p:spPr>
                <a:xfrm flipH="1">
                  <a:off x="2268241" y="824557"/>
                  <a:ext cx="92799" cy="1394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6051" y="4278"/>
                      </a:moveTo>
                      <a:cubicBezTo>
                        <a:pt x="17023" y="4278"/>
                        <a:pt x="17995" y="5280"/>
                        <a:pt x="18183" y="6574"/>
                      </a:cubicBezTo>
                      <a:cubicBezTo>
                        <a:pt x="18528" y="7910"/>
                        <a:pt x="17869" y="9057"/>
                        <a:pt x="16803" y="9141"/>
                      </a:cubicBezTo>
                      <a:lnTo>
                        <a:pt x="16709" y="9141"/>
                      </a:lnTo>
                      <a:cubicBezTo>
                        <a:pt x="15738" y="9141"/>
                        <a:pt x="14766" y="8202"/>
                        <a:pt x="14546" y="6845"/>
                      </a:cubicBezTo>
                      <a:cubicBezTo>
                        <a:pt x="14233" y="5551"/>
                        <a:pt x="14891" y="4341"/>
                        <a:pt x="15957" y="4278"/>
                      </a:cubicBezTo>
                      <a:close/>
                      <a:moveTo>
                        <a:pt x="10816" y="0"/>
                      </a:moveTo>
                      <a:cubicBezTo>
                        <a:pt x="4797" y="0"/>
                        <a:pt x="0" y="4863"/>
                        <a:pt x="0" y="10852"/>
                      </a:cubicBezTo>
                      <a:cubicBezTo>
                        <a:pt x="0" y="16737"/>
                        <a:pt x="4797" y="21600"/>
                        <a:pt x="10816" y="21600"/>
                      </a:cubicBezTo>
                      <a:cubicBezTo>
                        <a:pt x="16709" y="21600"/>
                        <a:pt x="21600" y="16737"/>
                        <a:pt x="21600" y="10852"/>
                      </a:cubicBezTo>
                      <a:cubicBezTo>
                        <a:pt x="21600" y="4863"/>
                        <a:pt x="16709" y="0"/>
                        <a:pt x="10816" y="0"/>
                      </a:cubicBezTo>
                      <a:close/>
                    </a:path>
                  </a:pathLst>
                </a:custGeom>
                <a:solidFill>
                  <a:srgbClr val="3A2D2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9" name="Google Shape;271;p23"/>
                <p:cNvSpPr/>
                <p:nvPr/>
              </p:nvSpPr>
              <p:spPr>
                <a:xfrm flipH="1">
                  <a:off x="2275710" y="852167"/>
                  <a:ext cx="29986" cy="313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47" h="21600" fill="norm" stroke="1" extrusionOk="0">
                      <a:moveTo>
                        <a:pt x="7490" y="0"/>
                      </a:moveTo>
                      <a:cubicBezTo>
                        <a:pt x="2129" y="278"/>
                        <a:pt x="-1182" y="5655"/>
                        <a:pt x="395" y="11403"/>
                      </a:cubicBezTo>
                      <a:cubicBezTo>
                        <a:pt x="1498" y="17428"/>
                        <a:pt x="6386" y="21600"/>
                        <a:pt x="11273" y="21600"/>
                      </a:cubicBezTo>
                      <a:lnTo>
                        <a:pt x="11746" y="21600"/>
                      </a:lnTo>
                      <a:cubicBezTo>
                        <a:pt x="17107" y="21229"/>
                        <a:pt x="20418" y="16130"/>
                        <a:pt x="18684" y="10197"/>
                      </a:cubicBezTo>
                      <a:cubicBezTo>
                        <a:pt x="17738" y="4450"/>
                        <a:pt x="12850" y="0"/>
                        <a:pt x="7963" y="0"/>
                      </a:cubicBezTo>
                      <a:close/>
                    </a:path>
                  </a:pathLst>
                </a:custGeom>
                <a:solidFill>
                  <a:srgbClr val="D1DBD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0" name="Google Shape;272;p23"/>
                <p:cNvSpPr/>
                <p:nvPr/>
              </p:nvSpPr>
              <p:spPr>
                <a:xfrm flipH="1">
                  <a:off x="2936293" y="1261886"/>
                  <a:ext cx="253002" cy="1627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2" h="21600" fill="norm" stroke="1" extrusionOk="0">
                      <a:moveTo>
                        <a:pt x="11074" y="0"/>
                      </a:moveTo>
                      <a:cubicBezTo>
                        <a:pt x="9815" y="0"/>
                        <a:pt x="8705" y="322"/>
                        <a:pt x="7869" y="679"/>
                      </a:cubicBezTo>
                      <a:cubicBezTo>
                        <a:pt x="4011" y="2378"/>
                        <a:pt x="761" y="7009"/>
                        <a:pt x="28" y="12034"/>
                      </a:cubicBezTo>
                      <a:cubicBezTo>
                        <a:pt x="-98" y="12767"/>
                        <a:pt x="211" y="13554"/>
                        <a:pt x="680" y="13661"/>
                      </a:cubicBezTo>
                      <a:cubicBezTo>
                        <a:pt x="772" y="13715"/>
                        <a:pt x="864" y="13732"/>
                        <a:pt x="944" y="13732"/>
                      </a:cubicBezTo>
                      <a:cubicBezTo>
                        <a:pt x="1344" y="13732"/>
                        <a:pt x="1688" y="13285"/>
                        <a:pt x="1779" y="12624"/>
                      </a:cubicBezTo>
                      <a:cubicBezTo>
                        <a:pt x="2409" y="8654"/>
                        <a:pt x="5133" y="4810"/>
                        <a:pt x="8338" y="3415"/>
                      </a:cubicBezTo>
                      <a:cubicBezTo>
                        <a:pt x="9048" y="3093"/>
                        <a:pt x="9987" y="2825"/>
                        <a:pt x="11051" y="2825"/>
                      </a:cubicBezTo>
                      <a:cubicBezTo>
                        <a:pt x="12688" y="2825"/>
                        <a:pt x="14634" y="3469"/>
                        <a:pt x="16626" y="5615"/>
                      </a:cubicBezTo>
                      <a:cubicBezTo>
                        <a:pt x="14508" y="5793"/>
                        <a:pt x="11658" y="6526"/>
                        <a:pt x="9941" y="9030"/>
                      </a:cubicBezTo>
                      <a:cubicBezTo>
                        <a:pt x="8933" y="10568"/>
                        <a:pt x="8464" y="12517"/>
                        <a:pt x="8533" y="14823"/>
                      </a:cubicBezTo>
                      <a:cubicBezTo>
                        <a:pt x="8613" y="17577"/>
                        <a:pt x="9243" y="19526"/>
                        <a:pt x="10410" y="20688"/>
                      </a:cubicBezTo>
                      <a:cubicBezTo>
                        <a:pt x="11154" y="21350"/>
                        <a:pt x="12013" y="21600"/>
                        <a:pt x="12837" y="21600"/>
                      </a:cubicBezTo>
                      <a:cubicBezTo>
                        <a:pt x="14668" y="21600"/>
                        <a:pt x="16385" y="20456"/>
                        <a:pt x="16671" y="20259"/>
                      </a:cubicBezTo>
                      <a:cubicBezTo>
                        <a:pt x="17095" y="19955"/>
                        <a:pt x="17324" y="19097"/>
                        <a:pt x="17095" y="18364"/>
                      </a:cubicBezTo>
                      <a:cubicBezTo>
                        <a:pt x="16958" y="17881"/>
                        <a:pt x="16626" y="17559"/>
                        <a:pt x="16282" y="17559"/>
                      </a:cubicBezTo>
                      <a:cubicBezTo>
                        <a:pt x="16156" y="17559"/>
                        <a:pt x="16030" y="17595"/>
                        <a:pt x="15916" y="17702"/>
                      </a:cubicBezTo>
                      <a:cubicBezTo>
                        <a:pt x="15378" y="18077"/>
                        <a:pt x="14027" y="18793"/>
                        <a:pt x="12825" y="18793"/>
                      </a:cubicBezTo>
                      <a:cubicBezTo>
                        <a:pt x="12276" y="18793"/>
                        <a:pt x="11749" y="18650"/>
                        <a:pt x="11349" y="18256"/>
                      </a:cubicBezTo>
                      <a:cubicBezTo>
                        <a:pt x="10719" y="17630"/>
                        <a:pt x="10376" y="16486"/>
                        <a:pt x="10341" y="14698"/>
                      </a:cubicBezTo>
                      <a:cubicBezTo>
                        <a:pt x="10296" y="13178"/>
                        <a:pt x="10570" y="12034"/>
                        <a:pt x="11188" y="11104"/>
                      </a:cubicBezTo>
                      <a:cubicBezTo>
                        <a:pt x="12665" y="8905"/>
                        <a:pt x="15687" y="8386"/>
                        <a:pt x="17679" y="8386"/>
                      </a:cubicBezTo>
                      <a:cubicBezTo>
                        <a:pt x="18240" y="8386"/>
                        <a:pt x="18709" y="8422"/>
                        <a:pt x="19052" y="8475"/>
                      </a:cubicBezTo>
                      <a:lnTo>
                        <a:pt x="21502" y="8851"/>
                      </a:lnTo>
                      <a:lnTo>
                        <a:pt x="19751" y="6097"/>
                      </a:lnTo>
                      <a:cubicBezTo>
                        <a:pt x="16729" y="1270"/>
                        <a:pt x="13581" y="0"/>
                        <a:pt x="11074" y="0"/>
                      </a:cubicBezTo>
                      <a:close/>
                    </a:path>
                  </a:pathLst>
                </a:custGeom>
                <a:solidFill>
                  <a:srgbClr val="DD83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1" name="Google Shape;273;p23"/>
                <p:cNvSpPr/>
                <p:nvPr/>
              </p:nvSpPr>
              <p:spPr>
                <a:xfrm flipH="1">
                  <a:off x="1417156" y="498612"/>
                  <a:ext cx="219806" cy="5843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806" y="0"/>
                      </a:moveTo>
                      <a:cubicBezTo>
                        <a:pt x="3481" y="3330"/>
                        <a:pt x="2674" y="6865"/>
                        <a:pt x="1046" y="10349"/>
                      </a:cubicBezTo>
                      <a:lnTo>
                        <a:pt x="10403" y="7343"/>
                      </a:lnTo>
                      <a:cubicBezTo>
                        <a:pt x="9807" y="6422"/>
                        <a:pt x="8682" y="5541"/>
                        <a:pt x="7094" y="4759"/>
                      </a:cubicBezTo>
                      <a:cubicBezTo>
                        <a:pt x="5334" y="3893"/>
                        <a:pt x="7557" y="3057"/>
                        <a:pt x="9860" y="3057"/>
                      </a:cubicBezTo>
                      <a:cubicBezTo>
                        <a:pt x="10800" y="3057"/>
                        <a:pt x="11806" y="3216"/>
                        <a:pt x="12521" y="3569"/>
                      </a:cubicBezTo>
                      <a:cubicBezTo>
                        <a:pt x="13831" y="4211"/>
                        <a:pt x="14876" y="4928"/>
                        <a:pt x="15591" y="5660"/>
                      </a:cubicBezTo>
                      <a:lnTo>
                        <a:pt x="18979" y="4590"/>
                      </a:lnTo>
                      <a:cubicBezTo>
                        <a:pt x="19125" y="4520"/>
                        <a:pt x="19350" y="4505"/>
                        <a:pt x="19522" y="4485"/>
                      </a:cubicBezTo>
                      <a:cubicBezTo>
                        <a:pt x="17179" y="1991"/>
                        <a:pt x="12296" y="339"/>
                        <a:pt x="2806" y="0"/>
                      </a:cubicBezTo>
                      <a:close/>
                      <a:moveTo>
                        <a:pt x="9225" y="14158"/>
                      </a:moveTo>
                      <a:cubicBezTo>
                        <a:pt x="13288" y="14158"/>
                        <a:pt x="13288" y="16517"/>
                        <a:pt x="9225" y="16517"/>
                      </a:cubicBezTo>
                      <a:cubicBezTo>
                        <a:pt x="5201" y="16517"/>
                        <a:pt x="5201" y="14158"/>
                        <a:pt x="9225" y="14158"/>
                      </a:cubicBezTo>
                      <a:close/>
                      <a:moveTo>
                        <a:pt x="20157" y="5232"/>
                      </a:moveTo>
                      <a:lnTo>
                        <a:pt x="16306" y="6477"/>
                      </a:lnTo>
                      <a:cubicBezTo>
                        <a:pt x="17722" y="8448"/>
                        <a:pt x="17219" y="10554"/>
                        <a:pt x="14956" y="12510"/>
                      </a:cubicBezTo>
                      <a:cubicBezTo>
                        <a:pt x="14413" y="12948"/>
                        <a:pt x="13553" y="13122"/>
                        <a:pt x="12653" y="13122"/>
                      </a:cubicBezTo>
                      <a:cubicBezTo>
                        <a:pt x="10615" y="13122"/>
                        <a:pt x="8404" y="12251"/>
                        <a:pt x="9529" y="11320"/>
                      </a:cubicBezTo>
                      <a:cubicBezTo>
                        <a:pt x="10668" y="10300"/>
                        <a:pt x="11078" y="9264"/>
                        <a:pt x="10800" y="8244"/>
                      </a:cubicBezTo>
                      <a:lnTo>
                        <a:pt x="463" y="11589"/>
                      </a:lnTo>
                      <a:cubicBezTo>
                        <a:pt x="318" y="11843"/>
                        <a:pt x="146" y="12117"/>
                        <a:pt x="0" y="12371"/>
                      </a:cubicBezTo>
                      <a:cubicBezTo>
                        <a:pt x="318" y="12863"/>
                        <a:pt x="649" y="13371"/>
                        <a:pt x="1006" y="13884"/>
                      </a:cubicBezTo>
                      <a:cubicBezTo>
                        <a:pt x="1946" y="15382"/>
                        <a:pt x="2938" y="16995"/>
                        <a:pt x="3534" y="18673"/>
                      </a:cubicBezTo>
                      <a:lnTo>
                        <a:pt x="3534" y="18792"/>
                      </a:lnTo>
                      <a:cubicBezTo>
                        <a:pt x="3534" y="18812"/>
                        <a:pt x="3534" y="18812"/>
                        <a:pt x="3574" y="18812"/>
                      </a:cubicBezTo>
                      <a:lnTo>
                        <a:pt x="3574" y="18967"/>
                      </a:lnTo>
                      <a:cubicBezTo>
                        <a:pt x="3626" y="18967"/>
                        <a:pt x="3626" y="18982"/>
                        <a:pt x="3626" y="18982"/>
                      </a:cubicBezTo>
                      <a:lnTo>
                        <a:pt x="3626" y="19081"/>
                      </a:lnTo>
                      <a:cubicBezTo>
                        <a:pt x="3838" y="19798"/>
                        <a:pt x="3944" y="20525"/>
                        <a:pt x="3944" y="21276"/>
                      </a:cubicBezTo>
                      <a:lnTo>
                        <a:pt x="3944" y="21326"/>
                      </a:lnTo>
                      <a:cubicBezTo>
                        <a:pt x="3944" y="21411"/>
                        <a:pt x="3944" y="21515"/>
                        <a:pt x="3891" y="21600"/>
                      </a:cubicBezTo>
                      <a:cubicBezTo>
                        <a:pt x="14201" y="20017"/>
                        <a:pt x="21600" y="15631"/>
                        <a:pt x="21600" y="10484"/>
                      </a:cubicBezTo>
                      <a:cubicBezTo>
                        <a:pt x="21600" y="8532"/>
                        <a:pt x="21243" y="6745"/>
                        <a:pt x="20157" y="5232"/>
                      </a:cubicBezTo>
                      <a:close/>
                    </a:path>
                  </a:pathLst>
                </a:custGeom>
                <a:solidFill>
                  <a:srgbClr val="D1DBD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2" name="Google Shape;274;p23"/>
                <p:cNvSpPr/>
                <p:nvPr/>
              </p:nvSpPr>
              <p:spPr>
                <a:xfrm flipH="1">
                  <a:off x="1431837" y="619967"/>
                  <a:ext cx="200412" cy="1921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0903" y="0"/>
                      </a:moveTo>
                      <a:cubicBezTo>
                        <a:pt x="20715" y="61"/>
                        <a:pt x="20468" y="106"/>
                        <a:pt x="20308" y="318"/>
                      </a:cubicBezTo>
                      <a:lnTo>
                        <a:pt x="16592" y="3572"/>
                      </a:lnTo>
                      <a:cubicBezTo>
                        <a:pt x="16897" y="4390"/>
                        <a:pt x="17187" y="5222"/>
                        <a:pt x="17376" y="6055"/>
                      </a:cubicBezTo>
                      <a:lnTo>
                        <a:pt x="21600" y="2270"/>
                      </a:lnTo>
                      <a:cubicBezTo>
                        <a:pt x="21397" y="1499"/>
                        <a:pt x="21150" y="727"/>
                        <a:pt x="20903" y="0"/>
                      </a:cubicBezTo>
                      <a:close/>
                      <a:moveTo>
                        <a:pt x="10902" y="8688"/>
                      </a:moveTo>
                      <a:lnTo>
                        <a:pt x="639" y="17831"/>
                      </a:lnTo>
                      <a:cubicBezTo>
                        <a:pt x="435" y="19072"/>
                        <a:pt x="203" y="20359"/>
                        <a:pt x="0" y="21600"/>
                      </a:cubicBezTo>
                      <a:lnTo>
                        <a:pt x="11337" y="11428"/>
                      </a:lnTo>
                      <a:cubicBezTo>
                        <a:pt x="11294" y="10490"/>
                        <a:pt x="11090" y="9566"/>
                        <a:pt x="10902" y="8688"/>
                      </a:cubicBezTo>
                      <a:close/>
                    </a:path>
                  </a:pathLst>
                </a:custGeom>
                <a:solidFill>
                  <a:srgbClr val="1528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3" name="Google Shape;275;p23"/>
                <p:cNvSpPr/>
                <p:nvPr/>
              </p:nvSpPr>
              <p:spPr>
                <a:xfrm flipH="1">
                  <a:off x="1605977" y="497266"/>
                  <a:ext cx="47958" cy="3360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771" h="21600" fill="norm" stroke="1" extrusionOk="0">
                      <a:moveTo>
                        <a:pt x="0" y="0"/>
                      </a:moveTo>
                      <a:cubicBezTo>
                        <a:pt x="5164" y="3904"/>
                        <a:pt x="5886" y="8545"/>
                        <a:pt x="1333" y="14042"/>
                      </a:cubicBezTo>
                      <a:cubicBezTo>
                        <a:pt x="0" y="16250"/>
                        <a:pt x="2887" y="18795"/>
                        <a:pt x="6996" y="21600"/>
                      </a:cubicBezTo>
                      <a:cubicBezTo>
                        <a:pt x="7607" y="21158"/>
                        <a:pt x="8329" y="20682"/>
                        <a:pt x="8940" y="20241"/>
                      </a:cubicBezTo>
                      <a:cubicBezTo>
                        <a:pt x="9717" y="19531"/>
                        <a:pt x="10606" y="18795"/>
                        <a:pt x="11383" y="18085"/>
                      </a:cubicBezTo>
                      <a:cubicBezTo>
                        <a:pt x="18213" y="12025"/>
                        <a:pt x="21600" y="5878"/>
                        <a:pt x="18768" y="87"/>
                      </a:cubicBezTo>
                      <a:cubicBezTo>
                        <a:pt x="13826" y="26"/>
                        <a:pt x="8718" y="0"/>
                        <a:pt x="3221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4" name="Google Shape;276;p23"/>
                <p:cNvSpPr/>
                <p:nvPr/>
              </p:nvSpPr>
              <p:spPr>
                <a:xfrm flipH="1">
                  <a:off x="1643380" y="497266"/>
                  <a:ext cx="43687" cy="2184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04" h="21600" fill="norm" stroke="1" extrusionOk="0">
                      <a:moveTo>
                        <a:pt x="15095" y="0"/>
                      </a:moveTo>
                      <a:cubicBezTo>
                        <a:pt x="10739" y="0"/>
                        <a:pt x="6320" y="40"/>
                        <a:pt x="1473" y="133"/>
                      </a:cubicBezTo>
                      <a:lnTo>
                        <a:pt x="0" y="133"/>
                      </a:lnTo>
                      <a:cubicBezTo>
                        <a:pt x="15955" y="8043"/>
                        <a:pt x="19084" y="15860"/>
                        <a:pt x="16568" y="21600"/>
                      </a:cubicBezTo>
                      <a:cubicBezTo>
                        <a:pt x="21600" y="13144"/>
                        <a:pt x="20802" y="6006"/>
                        <a:pt x="15095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5" name="Google Shape;277;p23"/>
                <p:cNvSpPr/>
                <p:nvPr/>
              </p:nvSpPr>
              <p:spPr>
                <a:xfrm flipH="1">
                  <a:off x="1626730" y="498612"/>
                  <a:ext cx="323649" cy="5563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4840" y="5229"/>
                      </a:moveTo>
                      <a:cubicBezTo>
                        <a:pt x="16872" y="5229"/>
                        <a:pt x="20279" y="6426"/>
                        <a:pt x="19146" y="7268"/>
                      </a:cubicBezTo>
                      <a:cubicBezTo>
                        <a:pt x="19020" y="7357"/>
                        <a:pt x="18715" y="7388"/>
                        <a:pt x="18310" y="7388"/>
                      </a:cubicBezTo>
                      <a:cubicBezTo>
                        <a:pt x="16593" y="7388"/>
                        <a:pt x="12971" y="6567"/>
                        <a:pt x="13555" y="5626"/>
                      </a:cubicBezTo>
                      <a:cubicBezTo>
                        <a:pt x="13744" y="5339"/>
                        <a:pt x="14229" y="5229"/>
                        <a:pt x="14840" y="5229"/>
                      </a:cubicBezTo>
                      <a:close/>
                      <a:moveTo>
                        <a:pt x="15002" y="10531"/>
                      </a:moveTo>
                      <a:cubicBezTo>
                        <a:pt x="16162" y="10531"/>
                        <a:pt x="17124" y="11477"/>
                        <a:pt x="17124" y="12654"/>
                      </a:cubicBezTo>
                      <a:cubicBezTo>
                        <a:pt x="17124" y="13851"/>
                        <a:pt x="16162" y="14797"/>
                        <a:pt x="15002" y="14797"/>
                      </a:cubicBezTo>
                      <a:cubicBezTo>
                        <a:pt x="13834" y="14797"/>
                        <a:pt x="12881" y="13851"/>
                        <a:pt x="12881" y="12654"/>
                      </a:cubicBezTo>
                      <a:cubicBezTo>
                        <a:pt x="12881" y="11477"/>
                        <a:pt x="13834" y="10531"/>
                        <a:pt x="15002" y="10531"/>
                      </a:cubicBezTo>
                      <a:close/>
                      <a:moveTo>
                        <a:pt x="17573" y="0"/>
                      </a:moveTo>
                      <a:cubicBezTo>
                        <a:pt x="7874" y="444"/>
                        <a:pt x="0" y="4251"/>
                        <a:pt x="0" y="11012"/>
                      </a:cubicBezTo>
                      <a:cubicBezTo>
                        <a:pt x="0" y="15514"/>
                        <a:pt x="3461" y="19441"/>
                        <a:pt x="8647" y="21600"/>
                      </a:cubicBezTo>
                      <a:cubicBezTo>
                        <a:pt x="8953" y="19116"/>
                        <a:pt x="12180" y="16601"/>
                        <a:pt x="17178" y="15315"/>
                      </a:cubicBezTo>
                      <a:cubicBezTo>
                        <a:pt x="18652" y="14944"/>
                        <a:pt x="20126" y="14708"/>
                        <a:pt x="21600" y="14583"/>
                      </a:cubicBezTo>
                      <a:cubicBezTo>
                        <a:pt x="21357" y="14044"/>
                        <a:pt x="21133" y="13511"/>
                        <a:pt x="20917" y="12993"/>
                      </a:cubicBezTo>
                      <a:cubicBezTo>
                        <a:pt x="20252" y="11299"/>
                        <a:pt x="19784" y="9762"/>
                        <a:pt x="20000" y="8429"/>
                      </a:cubicBezTo>
                      <a:cubicBezTo>
                        <a:pt x="20369" y="6175"/>
                        <a:pt x="19910" y="3106"/>
                        <a:pt x="17573" y="0"/>
                      </a:cubicBezTo>
                      <a:close/>
                    </a:path>
                  </a:pathLst>
                </a:custGeom>
                <a:solidFill>
                  <a:srgbClr val="D1B39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6" name="Google Shape;278;p23"/>
                <p:cNvSpPr/>
                <p:nvPr/>
              </p:nvSpPr>
              <p:spPr>
                <a:xfrm flipH="1">
                  <a:off x="1660123" y="633299"/>
                  <a:ext cx="88094" cy="556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377" h="21600" fill="norm" stroke="1" extrusionOk="0">
                      <a:moveTo>
                        <a:pt x="3986" y="0"/>
                      </a:moveTo>
                      <a:cubicBezTo>
                        <a:pt x="2180" y="0"/>
                        <a:pt x="745" y="1098"/>
                        <a:pt x="187" y="3975"/>
                      </a:cubicBezTo>
                      <a:cubicBezTo>
                        <a:pt x="-1540" y="13389"/>
                        <a:pt x="9167" y="21600"/>
                        <a:pt x="14242" y="21600"/>
                      </a:cubicBezTo>
                      <a:cubicBezTo>
                        <a:pt x="15437" y="21600"/>
                        <a:pt x="16340" y="21286"/>
                        <a:pt x="16712" y="20397"/>
                      </a:cubicBezTo>
                      <a:cubicBezTo>
                        <a:pt x="20060" y="11977"/>
                        <a:pt x="9991" y="0"/>
                        <a:pt x="3986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7" name="Google Shape;279;p23"/>
                <p:cNvSpPr/>
                <p:nvPr/>
              </p:nvSpPr>
              <p:spPr>
                <a:xfrm flipH="1">
                  <a:off x="1596783" y="874254"/>
                  <a:ext cx="29986" cy="2013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557"/>
                      </a:moveTo>
                      <a:lnTo>
                        <a:pt x="21600" y="21600"/>
                      </a:lnTo>
                      <a:lnTo>
                        <a:pt x="21600" y="21557"/>
                      </a:lnTo>
                      <a:close/>
                      <a:moveTo>
                        <a:pt x="21600" y="21456"/>
                      </a:moveTo>
                      <a:lnTo>
                        <a:pt x="21600" y="21557"/>
                      </a:lnTo>
                      <a:lnTo>
                        <a:pt x="21600" y="21456"/>
                      </a:lnTo>
                      <a:close/>
                      <a:moveTo>
                        <a:pt x="19265" y="15084"/>
                      </a:moveTo>
                      <a:close/>
                      <a:moveTo>
                        <a:pt x="19265" y="14997"/>
                      </a:moveTo>
                      <a:close/>
                      <a:moveTo>
                        <a:pt x="19265" y="14896"/>
                      </a:moveTo>
                      <a:close/>
                      <a:moveTo>
                        <a:pt x="19265" y="14795"/>
                      </a:moveTo>
                      <a:lnTo>
                        <a:pt x="19265" y="14838"/>
                      </a:lnTo>
                      <a:lnTo>
                        <a:pt x="19265" y="14795"/>
                      </a:lnTo>
                      <a:close/>
                      <a:moveTo>
                        <a:pt x="18876" y="14694"/>
                      </a:moveTo>
                      <a:lnTo>
                        <a:pt x="18876" y="14752"/>
                      </a:lnTo>
                      <a:lnTo>
                        <a:pt x="18876" y="14694"/>
                      </a:lnTo>
                      <a:close/>
                      <a:moveTo>
                        <a:pt x="18876" y="14650"/>
                      </a:moveTo>
                      <a:close/>
                      <a:moveTo>
                        <a:pt x="18876" y="14549"/>
                      </a:moveTo>
                      <a:close/>
                      <a:moveTo>
                        <a:pt x="18876" y="14448"/>
                      </a:moveTo>
                      <a:lnTo>
                        <a:pt x="18876" y="14492"/>
                      </a:lnTo>
                      <a:lnTo>
                        <a:pt x="18876" y="14448"/>
                      </a:lnTo>
                      <a:close/>
                      <a:moveTo>
                        <a:pt x="18876" y="14361"/>
                      </a:moveTo>
                      <a:lnTo>
                        <a:pt x="18876" y="14405"/>
                      </a:lnTo>
                      <a:lnTo>
                        <a:pt x="18876" y="14361"/>
                      </a:lnTo>
                      <a:close/>
                      <a:moveTo>
                        <a:pt x="18584" y="14246"/>
                      </a:moveTo>
                      <a:cubicBezTo>
                        <a:pt x="18584" y="14304"/>
                        <a:pt x="18584" y="14304"/>
                        <a:pt x="18876" y="14304"/>
                      </a:cubicBezTo>
                      <a:cubicBezTo>
                        <a:pt x="18584" y="14304"/>
                        <a:pt x="18584" y="14304"/>
                        <a:pt x="18584" y="14246"/>
                      </a:cubicBezTo>
                      <a:close/>
                      <a:moveTo>
                        <a:pt x="18584" y="14159"/>
                      </a:moveTo>
                      <a:lnTo>
                        <a:pt x="18584" y="14246"/>
                      </a:lnTo>
                      <a:lnTo>
                        <a:pt x="18584" y="14159"/>
                      </a:lnTo>
                      <a:close/>
                      <a:moveTo>
                        <a:pt x="18584" y="14101"/>
                      </a:moveTo>
                      <a:lnTo>
                        <a:pt x="18584" y="14159"/>
                      </a:lnTo>
                      <a:lnTo>
                        <a:pt x="18584" y="14101"/>
                      </a:lnTo>
                      <a:close/>
                      <a:moveTo>
                        <a:pt x="18584" y="14015"/>
                      </a:moveTo>
                      <a:lnTo>
                        <a:pt x="18584" y="14058"/>
                      </a:lnTo>
                      <a:lnTo>
                        <a:pt x="18584" y="14015"/>
                      </a:lnTo>
                      <a:close/>
                      <a:moveTo>
                        <a:pt x="18584" y="13899"/>
                      </a:moveTo>
                      <a:lnTo>
                        <a:pt x="18584" y="14015"/>
                      </a:lnTo>
                      <a:lnTo>
                        <a:pt x="18584" y="13899"/>
                      </a:lnTo>
                      <a:close/>
                      <a:moveTo>
                        <a:pt x="0" y="0"/>
                      </a:moveTo>
                      <a:cubicBezTo>
                        <a:pt x="6908" y="4349"/>
                        <a:pt x="14205" y="9030"/>
                        <a:pt x="18584" y="13899"/>
                      </a:cubicBezTo>
                      <a:cubicBezTo>
                        <a:pt x="14205" y="9030"/>
                        <a:pt x="6908" y="4349"/>
                        <a:pt x="0" y="0"/>
                      </a:cubicBezTo>
                      <a:close/>
                    </a:path>
                  </a:pathLst>
                </a:custGeom>
                <a:solidFill>
                  <a:srgbClr val="D2CDB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8" name="Google Shape;280;p23"/>
                <p:cNvSpPr/>
                <p:nvPr/>
              </p:nvSpPr>
              <p:spPr>
                <a:xfrm flipH="1">
                  <a:off x="1596828" y="874254"/>
                  <a:ext cx="223982" cy="2257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8717" y="0"/>
                      </a:moveTo>
                      <a:cubicBezTo>
                        <a:pt x="16586" y="309"/>
                        <a:pt x="14456" y="889"/>
                        <a:pt x="12326" y="1804"/>
                      </a:cubicBezTo>
                      <a:cubicBezTo>
                        <a:pt x="5105" y="4975"/>
                        <a:pt x="442" y="11174"/>
                        <a:pt x="0" y="17295"/>
                      </a:cubicBezTo>
                      <a:cubicBezTo>
                        <a:pt x="3858" y="20015"/>
                        <a:pt x="8378" y="21600"/>
                        <a:pt x="13209" y="21600"/>
                      </a:cubicBezTo>
                      <a:cubicBezTo>
                        <a:pt x="16132" y="21600"/>
                        <a:pt x="18937" y="21033"/>
                        <a:pt x="21548" y="19976"/>
                      </a:cubicBezTo>
                      <a:cubicBezTo>
                        <a:pt x="21600" y="19757"/>
                        <a:pt x="21600" y="19486"/>
                        <a:pt x="21600" y="19267"/>
                      </a:cubicBezTo>
                      <a:lnTo>
                        <a:pt x="21600" y="19138"/>
                      </a:lnTo>
                      <a:cubicBezTo>
                        <a:pt x="21600" y="17192"/>
                        <a:pt x="21496" y="15311"/>
                        <a:pt x="21288" y="13455"/>
                      </a:cubicBezTo>
                      <a:lnTo>
                        <a:pt x="21288" y="13197"/>
                      </a:lnTo>
                      <a:cubicBezTo>
                        <a:pt x="21288" y="13197"/>
                        <a:pt x="21288" y="13158"/>
                        <a:pt x="21236" y="13158"/>
                      </a:cubicBezTo>
                      <a:lnTo>
                        <a:pt x="21236" y="12759"/>
                      </a:lnTo>
                      <a:cubicBezTo>
                        <a:pt x="21197" y="12759"/>
                        <a:pt x="21197" y="12759"/>
                        <a:pt x="21197" y="12707"/>
                      </a:cubicBezTo>
                      <a:lnTo>
                        <a:pt x="21197" y="12398"/>
                      </a:lnTo>
                      <a:cubicBezTo>
                        <a:pt x="20613" y="8055"/>
                        <a:pt x="19639" y="3879"/>
                        <a:pt x="18717" y="0"/>
                      </a:cubicBezTo>
                      <a:close/>
                    </a:path>
                  </a:pathLst>
                </a:custGeom>
                <a:solidFill>
                  <a:srgbClr val="D1A37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9" name="Google Shape;281;p23"/>
                <p:cNvSpPr/>
                <p:nvPr/>
              </p:nvSpPr>
              <p:spPr>
                <a:xfrm flipH="1">
                  <a:off x="1693800" y="769873"/>
                  <a:ext cx="63572" cy="1099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5971" y="3521"/>
                      </a:moveTo>
                      <a:cubicBezTo>
                        <a:pt x="17344" y="3521"/>
                        <a:pt x="18442" y="4712"/>
                        <a:pt x="18763" y="6141"/>
                      </a:cubicBezTo>
                      <a:cubicBezTo>
                        <a:pt x="19220" y="7597"/>
                        <a:pt x="18259" y="8947"/>
                        <a:pt x="17024" y="9026"/>
                      </a:cubicBezTo>
                      <a:lnTo>
                        <a:pt x="16886" y="9026"/>
                      </a:lnTo>
                      <a:cubicBezTo>
                        <a:pt x="15605" y="9026"/>
                        <a:pt x="14369" y="7862"/>
                        <a:pt x="14095" y="6406"/>
                      </a:cubicBezTo>
                      <a:cubicBezTo>
                        <a:pt x="13729" y="4976"/>
                        <a:pt x="14553" y="3706"/>
                        <a:pt x="15788" y="3626"/>
                      </a:cubicBezTo>
                      <a:lnTo>
                        <a:pt x="15971" y="3521"/>
                      </a:lnTo>
                      <a:close/>
                      <a:moveTo>
                        <a:pt x="10800" y="0"/>
                      </a:moveTo>
                      <a:cubicBezTo>
                        <a:pt x="4851" y="0"/>
                        <a:pt x="0" y="4791"/>
                        <a:pt x="0" y="10747"/>
                      </a:cubicBezTo>
                      <a:cubicBezTo>
                        <a:pt x="0" y="16809"/>
                        <a:pt x="4851" y="21600"/>
                        <a:pt x="10800" y="21600"/>
                      </a:cubicBezTo>
                      <a:cubicBezTo>
                        <a:pt x="16703" y="21600"/>
                        <a:pt x="21600" y="16809"/>
                        <a:pt x="21600" y="10747"/>
                      </a:cubicBezTo>
                      <a:cubicBezTo>
                        <a:pt x="21600" y="4791"/>
                        <a:pt x="16703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3A2D2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0" name="Google Shape;282;p23"/>
                <p:cNvSpPr/>
                <p:nvPr/>
              </p:nvSpPr>
              <p:spPr>
                <a:xfrm flipH="1">
                  <a:off x="1693984" y="786801"/>
                  <a:ext cx="29986" cy="299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61" h="21600" fill="norm" stroke="1" extrusionOk="0">
                      <a:moveTo>
                        <a:pt x="7724" y="0"/>
                      </a:moveTo>
                      <a:lnTo>
                        <a:pt x="7004" y="415"/>
                      </a:lnTo>
                      <a:cubicBezTo>
                        <a:pt x="2144" y="727"/>
                        <a:pt x="-1096" y="5712"/>
                        <a:pt x="344" y="11319"/>
                      </a:cubicBezTo>
                      <a:cubicBezTo>
                        <a:pt x="1424" y="17031"/>
                        <a:pt x="6284" y="21600"/>
                        <a:pt x="11324" y="21600"/>
                      </a:cubicBezTo>
                      <a:lnTo>
                        <a:pt x="11864" y="21600"/>
                      </a:lnTo>
                      <a:cubicBezTo>
                        <a:pt x="16724" y="21288"/>
                        <a:pt x="20504" y="15992"/>
                        <a:pt x="18704" y="10281"/>
                      </a:cubicBezTo>
                      <a:cubicBezTo>
                        <a:pt x="17444" y="4673"/>
                        <a:pt x="13124" y="0"/>
                        <a:pt x="7724" y="0"/>
                      </a:cubicBezTo>
                      <a:close/>
                    </a:path>
                  </a:pathLst>
                </a:custGeom>
                <a:solidFill>
                  <a:srgbClr val="D1DBD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1" name="Google Shape;283;p23"/>
                <p:cNvSpPr/>
                <p:nvPr/>
              </p:nvSpPr>
              <p:spPr>
                <a:xfrm flipH="1">
                  <a:off x="1462970" y="581312"/>
                  <a:ext cx="108255" cy="2723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548" h="21600" fill="norm" stroke="1" extrusionOk="0">
                      <a:moveTo>
                        <a:pt x="5929" y="0"/>
                      </a:moveTo>
                      <a:cubicBezTo>
                        <a:pt x="1914" y="0"/>
                        <a:pt x="-1963" y="1795"/>
                        <a:pt x="1106" y="3653"/>
                      </a:cubicBezTo>
                      <a:cubicBezTo>
                        <a:pt x="3875" y="5331"/>
                        <a:pt x="5837" y="7221"/>
                        <a:pt x="6875" y="9198"/>
                      </a:cubicBezTo>
                      <a:lnTo>
                        <a:pt x="15922" y="5587"/>
                      </a:lnTo>
                      <a:cubicBezTo>
                        <a:pt x="14675" y="4017"/>
                        <a:pt x="12852" y="2478"/>
                        <a:pt x="10568" y="1100"/>
                      </a:cubicBezTo>
                      <a:cubicBezTo>
                        <a:pt x="9322" y="342"/>
                        <a:pt x="7568" y="0"/>
                        <a:pt x="5929" y="0"/>
                      </a:cubicBezTo>
                      <a:close/>
                      <a:moveTo>
                        <a:pt x="17168" y="7339"/>
                      </a:moveTo>
                      <a:lnTo>
                        <a:pt x="7568" y="11131"/>
                      </a:lnTo>
                      <a:cubicBezTo>
                        <a:pt x="8052" y="13321"/>
                        <a:pt x="7337" y="15543"/>
                        <a:pt x="5352" y="17733"/>
                      </a:cubicBezTo>
                      <a:cubicBezTo>
                        <a:pt x="3391" y="19731"/>
                        <a:pt x="7245" y="21600"/>
                        <a:pt x="10799" y="21600"/>
                      </a:cubicBezTo>
                      <a:cubicBezTo>
                        <a:pt x="12368" y="21600"/>
                        <a:pt x="13868" y="21226"/>
                        <a:pt x="14814" y="20286"/>
                      </a:cubicBezTo>
                      <a:cubicBezTo>
                        <a:pt x="18760" y="16088"/>
                        <a:pt x="19637" y="11569"/>
                        <a:pt x="17168" y="7339"/>
                      </a:cubicBezTo>
                      <a:close/>
                    </a:path>
                  </a:pathLst>
                </a:custGeom>
                <a:solidFill>
                  <a:srgbClr val="ECF0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2" name="Google Shape;284;p23"/>
                <p:cNvSpPr/>
                <p:nvPr/>
              </p:nvSpPr>
              <p:spPr>
                <a:xfrm flipH="1">
                  <a:off x="1471027" y="651753"/>
                  <a:ext cx="60070" cy="699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8985" y="0"/>
                      </a:moveTo>
                      <a:lnTo>
                        <a:pt x="0" y="14067"/>
                      </a:lnTo>
                      <a:cubicBezTo>
                        <a:pt x="630" y="16481"/>
                        <a:pt x="1308" y="19020"/>
                        <a:pt x="1453" y="21600"/>
                      </a:cubicBezTo>
                      <a:lnTo>
                        <a:pt x="21600" y="6825"/>
                      </a:lnTo>
                      <a:cubicBezTo>
                        <a:pt x="20970" y="4536"/>
                        <a:pt x="20002" y="2247"/>
                        <a:pt x="18985" y="0"/>
                      </a:cubicBezTo>
                      <a:close/>
                    </a:path>
                  </a:pathLst>
                </a:custGeom>
                <a:solidFill>
                  <a:srgbClr val="9AA2A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3" name="Google Shape;285;p23"/>
                <p:cNvSpPr/>
                <p:nvPr/>
              </p:nvSpPr>
              <p:spPr>
                <a:xfrm flipH="1">
                  <a:off x="2066762" y="647173"/>
                  <a:ext cx="114828" cy="2482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26" h="21600" fill="norm" stroke="1" extrusionOk="0">
                      <a:moveTo>
                        <a:pt x="4920" y="0"/>
                      </a:moveTo>
                      <a:cubicBezTo>
                        <a:pt x="591" y="0"/>
                        <a:pt x="-2228" y="3633"/>
                        <a:pt x="2323" y="5321"/>
                      </a:cubicBezTo>
                      <a:cubicBezTo>
                        <a:pt x="9604" y="8040"/>
                        <a:pt x="8627" y="14884"/>
                        <a:pt x="8250" y="18928"/>
                      </a:cubicBezTo>
                      <a:cubicBezTo>
                        <a:pt x="8095" y="20721"/>
                        <a:pt x="10581" y="21600"/>
                        <a:pt x="13245" y="21600"/>
                      </a:cubicBezTo>
                      <a:cubicBezTo>
                        <a:pt x="15887" y="21600"/>
                        <a:pt x="18617" y="20721"/>
                        <a:pt x="18773" y="18928"/>
                      </a:cubicBezTo>
                      <a:cubicBezTo>
                        <a:pt x="19372" y="12400"/>
                        <a:pt x="18706" y="4629"/>
                        <a:pt x="7629" y="516"/>
                      </a:cubicBezTo>
                      <a:cubicBezTo>
                        <a:pt x="6741" y="164"/>
                        <a:pt x="5830" y="0"/>
                        <a:pt x="4920" y="0"/>
                      </a:cubicBezTo>
                      <a:close/>
                    </a:path>
                  </a:pathLst>
                </a:custGeom>
                <a:solidFill>
                  <a:srgbClr val="EBDED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4" name="Google Shape;286;p23"/>
                <p:cNvSpPr/>
                <p:nvPr/>
              </p:nvSpPr>
              <p:spPr>
                <a:xfrm flipH="1">
                  <a:off x="1512074" y="881664"/>
                  <a:ext cx="61722" cy="63840"/>
                </a:xfrm>
                <a:prstGeom prst="ellipse">
                  <a:avLst/>
                </a:prstGeom>
                <a:solidFill>
                  <a:srgbClr val="ECF0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5" name="Google Shape;287;p23"/>
                <p:cNvSpPr/>
                <p:nvPr/>
              </p:nvSpPr>
              <p:spPr>
                <a:xfrm flipH="1">
                  <a:off x="2063010" y="919780"/>
                  <a:ext cx="61924" cy="63975"/>
                </a:xfrm>
                <a:prstGeom prst="ellipse">
                  <a:avLst/>
                </a:prstGeom>
                <a:solidFill>
                  <a:srgbClr val="EBDED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6" name="Google Shape;288;p23"/>
                <p:cNvSpPr/>
                <p:nvPr/>
              </p:nvSpPr>
              <p:spPr>
                <a:xfrm flipH="1">
                  <a:off x="2700726" y="893920"/>
                  <a:ext cx="296577" cy="2521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0590" y="0"/>
                      </a:moveTo>
                      <a:lnTo>
                        <a:pt x="0" y="20723"/>
                      </a:lnTo>
                      <a:lnTo>
                        <a:pt x="1511" y="21600"/>
                      </a:lnTo>
                      <a:lnTo>
                        <a:pt x="21600" y="1385"/>
                      </a:lnTo>
                      <a:lnTo>
                        <a:pt x="20590" y="0"/>
                      </a:lnTo>
                      <a:close/>
                    </a:path>
                  </a:pathLst>
                </a:custGeom>
                <a:solidFill>
                  <a:srgbClr val="1528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7" name="Google Shape;289;p23"/>
                <p:cNvSpPr/>
                <p:nvPr/>
              </p:nvSpPr>
              <p:spPr>
                <a:xfrm flipH="1">
                  <a:off x="2000090" y="551409"/>
                  <a:ext cx="721912" cy="6860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2275" y="670"/>
                      </a:moveTo>
                      <a:cubicBezTo>
                        <a:pt x="15309" y="670"/>
                        <a:pt x="17457" y="1336"/>
                        <a:pt x="18836" y="2693"/>
                      </a:cubicBezTo>
                      <a:cubicBezTo>
                        <a:pt x="20319" y="4172"/>
                        <a:pt x="20955" y="6428"/>
                        <a:pt x="20955" y="10236"/>
                      </a:cubicBezTo>
                      <a:cubicBezTo>
                        <a:pt x="20955" y="16130"/>
                        <a:pt x="16401" y="20917"/>
                        <a:pt x="10800" y="20917"/>
                      </a:cubicBezTo>
                      <a:cubicBezTo>
                        <a:pt x="5203" y="20917"/>
                        <a:pt x="637" y="16130"/>
                        <a:pt x="637" y="10236"/>
                      </a:cubicBezTo>
                      <a:cubicBezTo>
                        <a:pt x="637" y="4838"/>
                        <a:pt x="4638" y="1102"/>
                        <a:pt x="10816" y="712"/>
                      </a:cubicBezTo>
                      <a:cubicBezTo>
                        <a:pt x="11324" y="683"/>
                        <a:pt x="11803" y="670"/>
                        <a:pt x="12275" y="670"/>
                      </a:cubicBezTo>
                      <a:close/>
                      <a:moveTo>
                        <a:pt x="12267" y="0"/>
                      </a:moveTo>
                      <a:cubicBezTo>
                        <a:pt x="11795" y="0"/>
                        <a:pt x="11300" y="17"/>
                        <a:pt x="10788" y="47"/>
                      </a:cubicBezTo>
                      <a:cubicBezTo>
                        <a:pt x="4239" y="449"/>
                        <a:pt x="0" y="4444"/>
                        <a:pt x="0" y="10236"/>
                      </a:cubicBezTo>
                      <a:cubicBezTo>
                        <a:pt x="0" y="16503"/>
                        <a:pt x="4844" y="21600"/>
                        <a:pt x="10800" y="21600"/>
                      </a:cubicBezTo>
                      <a:cubicBezTo>
                        <a:pt x="16756" y="21600"/>
                        <a:pt x="21600" y="16503"/>
                        <a:pt x="21600" y="10236"/>
                      </a:cubicBezTo>
                      <a:cubicBezTo>
                        <a:pt x="21600" y="7416"/>
                        <a:pt x="21322" y="4245"/>
                        <a:pt x="19275" y="2218"/>
                      </a:cubicBezTo>
                      <a:cubicBezTo>
                        <a:pt x="17776" y="729"/>
                        <a:pt x="15475" y="0"/>
                        <a:pt x="12267" y="0"/>
                      </a:cubicBezTo>
                      <a:close/>
                    </a:path>
                  </a:pathLst>
                </a:custGeom>
                <a:solidFill>
                  <a:srgbClr val="1528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8" name="Google Shape;290;p23"/>
                <p:cNvSpPr/>
                <p:nvPr/>
              </p:nvSpPr>
              <p:spPr>
                <a:xfrm flipH="1">
                  <a:off x="1406519" y="486221"/>
                  <a:ext cx="554499" cy="6244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2266" y="745"/>
                      </a:moveTo>
                      <a:cubicBezTo>
                        <a:pt x="14989" y="745"/>
                        <a:pt x="16962" y="1286"/>
                        <a:pt x="18305" y="2404"/>
                      </a:cubicBezTo>
                      <a:cubicBezTo>
                        <a:pt x="20042" y="3835"/>
                        <a:pt x="20776" y="6169"/>
                        <a:pt x="20776" y="10241"/>
                      </a:cubicBezTo>
                      <a:cubicBezTo>
                        <a:pt x="20776" y="16093"/>
                        <a:pt x="16296" y="20864"/>
                        <a:pt x="10797" y="20864"/>
                      </a:cubicBezTo>
                      <a:cubicBezTo>
                        <a:pt x="5299" y="20864"/>
                        <a:pt x="845" y="16093"/>
                        <a:pt x="845" y="10241"/>
                      </a:cubicBezTo>
                      <a:cubicBezTo>
                        <a:pt x="845" y="4883"/>
                        <a:pt x="4764" y="1160"/>
                        <a:pt x="10834" y="797"/>
                      </a:cubicBezTo>
                      <a:cubicBezTo>
                        <a:pt x="11338" y="764"/>
                        <a:pt x="11820" y="745"/>
                        <a:pt x="12266" y="745"/>
                      </a:cubicBezTo>
                      <a:close/>
                      <a:moveTo>
                        <a:pt x="12230" y="0"/>
                      </a:moveTo>
                      <a:cubicBezTo>
                        <a:pt x="11768" y="0"/>
                        <a:pt x="11285" y="19"/>
                        <a:pt x="10782" y="47"/>
                      </a:cubicBezTo>
                      <a:cubicBezTo>
                        <a:pt x="4223" y="461"/>
                        <a:pt x="0" y="4454"/>
                        <a:pt x="0" y="10241"/>
                      </a:cubicBezTo>
                      <a:cubicBezTo>
                        <a:pt x="0" y="16512"/>
                        <a:pt x="4853" y="21600"/>
                        <a:pt x="10797" y="21600"/>
                      </a:cubicBezTo>
                      <a:cubicBezTo>
                        <a:pt x="16763" y="21600"/>
                        <a:pt x="21600" y="16512"/>
                        <a:pt x="21600" y="10241"/>
                      </a:cubicBezTo>
                      <a:cubicBezTo>
                        <a:pt x="21600" y="7222"/>
                        <a:pt x="21275" y="3848"/>
                        <a:pt x="18877" y="1859"/>
                      </a:cubicBezTo>
                      <a:cubicBezTo>
                        <a:pt x="17361" y="610"/>
                        <a:pt x="15173" y="0"/>
                        <a:pt x="12230" y="0"/>
                      </a:cubicBezTo>
                      <a:close/>
                    </a:path>
                  </a:pathLst>
                </a:custGeom>
                <a:solidFill>
                  <a:srgbClr val="1528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9" name="Google Shape;291;p23"/>
                <p:cNvSpPr/>
                <p:nvPr/>
              </p:nvSpPr>
              <p:spPr>
                <a:xfrm flipH="1">
                  <a:off x="1843882" y="736335"/>
                  <a:ext cx="128163" cy="2773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534" h="21600" fill="norm" stroke="1" extrusionOk="0">
                      <a:moveTo>
                        <a:pt x="56" y="0"/>
                      </a:moveTo>
                      <a:cubicBezTo>
                        <a:pt x="56" y="0"/>
                        <a:pt x="-665" y="14508"/>
                        <a:pt x="3075" y="14508"/>
                      </a:cubicBezTo>
                      <a:cubicBezTo>
                        <a:pt x="3094" y="14508"/>
                        <a:pt x="3114" y="14508"/>
                        <a:pt x="3133" y="14508"/>
                      </a:cubicBezTo>
                      <a:cubicBezTo>
                        <a:pt x="3698" y="14487"/>
                        <a:pt x="4341" y="14393"/>
                        <a:pt x="5061" y="14246"/>
                      </a:cubicBezTo>
                      <a:lnTo>
                        <a:pt x="7652" y="21600"/>
                      </a:lnTo>
                      <a:cubicBezTo>
                        <a:pt x="7652" y="21600"/>
                        <a:pt x="20935" y="16292"/>
                        <a:pt x="18150" y="13711"/>
                      </a:cubicBezTo>
                      <a:cubicBezTo>
                        <a:pt x="17215" y="12882"/>
                        <a:pt x="15910" y="12578"/>
                        <a:pt x="14391" y="12578"/>
                      </a:cubicBezTo>
                      <a:cubicBezTo>
                        <a:pt x="11450" y="12578"/>
                        <a:pt x="7807" y="13722"/>
                        <a:pt x="5061" y="14246"/>
                      </a:cubicBezTo>
                      <a:lnTo>
                        <a:pt x="56" y="0"/>
                      </a:lnTo>
                      <a:close/>
                    </a:path>
                  </a:pathLst>
                </a:custGeom>
                <a:solidFill>
                  <a:srgbClr val="FFB1A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0" name="Google Shape;292;p23"/>
                <p:cNvSpPr/>
                <p:nvPr/>
              </p:nvSpPr>
              <p:spPr>
                <a:xfrm flipH="1">
                  <a:off x="1833233" y="725696"/>
                  <a:ext cx="149425" cy="2984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14" h="21600" fill="norm" stroke="1" extrusionOk="0">
                      <a:moveTo>
                        <a:pt x="1358" y="0"/>
                      </a:moveTo>
                      <a:cubicBezTo>
                        <a:pt x="693" y="0"/>
                        <a:pt x="62" y="322"/>
                        <a:pt x="62" y="731"/>
                      </a:cubicBezTo>
                      <a:cubicBezTo>
                        <a:pt x="-57" y="3597"/>
                        <a:pt x="-296" y="13081"/>
                        <a:pt x="2551" y="14679"/>
                      </a:cubicBezTo>
                      <a:cubicBezTo>
                        <a:pt x="3062" y="14933"/>
                        <a:pt x="3608" y="15021"/>
                        <a:pt x="4000" y="15021"/>
                      </a:cubicBezTo>
                      <a:cubicBezTo>
                        <a:pt x="4068" y="15021"/>
                        <a:pt x="4137" y="15021"/>
                        <a:pt x="4188" y="15011"/>
                      </a:cubicBezTo>
                      <a:cubicBezTo>
                        <a:pt x="5483" y="14972"/>
                        <a:pt x="6984" y="14572"/>
                        <a:pt x="8620" y="14173"/>
                      </a:cubicBezTo>
                      <a:cubicBezTo>
                        <a:pt x="11007" y="13578"/>
                        <a:pt x="12729" y="13217"/>
                        <a:pt x="13956" y="13217"/>
                      </a:cubicBezTo>
                      <a:cubicBezTo>
                        <a:pt x="14911" y="13217"/>
                        <a:pt x="15576" y="13432"/>
                        <a:pt x="16070" y="13909"/>
                      </a:cubicBezTo>
                      <a:cubicBezTo>
                        <a:pt x="17229" y="15079"/>
                        <a:pt x="11689" y="18335"/>
                        <a:pt x="7222" y="20235"/>
                      </a:cubicBezTo>
                      <a:cubicBezTo>
                        <a:pt x="6643" y="20469"/>
                        <a:pt x="6523" y="20966"/>
                        <a:pt x="6932" y="21298"/>
                      </a:cubicBezTo>
                      <a:cubicBezTo>
                        <a:pt x="7222" y="21503"/>
                        <a:pt x="7631" y="21600"/>
                        <a:pt x="8041" y="21600"/>
                      </a:cubicBezTo>
                      <a:cubicBezTo>
                        <a:pt x="8330" y="21600"/>
                        <a:pt x="8620" y="21561"/>
                        <a:pt x="8842" y="21464"/>
                      </a:cubicBezTo>
                      <a:cubicBezTo>
                        <a:pt x="10939" y="20567"/>
                        <a:pt x="21304" y="15976"/>
                        <a:pt x="18406" y="13110"/>
                      </a:cubicBezTo>
                      <a:cubicBezTo>
                        <a:pt x="17281" y="12038"/>
                        <a:pt x="15695" y="11677"/>
                        <a:pt x="13973" y="11677"/>
                      </a:cubicBezTo>
                      <a:cubicBezTo>
                        <a:pt x="11774" y="11677"/>
                        <a:pt x="9370" y="12282"/>
                        <a:pt x="7495" y="12749"/>
                      </a:cubicBezTo>
                      <a:cubicBezTo>
                        <a:pt x="6336" y="13052"/>
                        <a:pt x="5125" y="13373"/>
                        <a:pt x="4307" y="13451"/>
                      </a:cubicBezTo>
                      <a:cubicBezTo>
                        <a:pt x="3028" y="12379"/>
                        <a:pt x="2500" y="6160"/>
                        <a:pt x="2739" y="770"/>
                      </a:cubicBezTo>
                      <a:cubicBezTo>
                        <a:pt x="2790" y="370"/>
                        <a:pt x="2210" y="0"/>
                        <a:pt x="1460" y="0"/>
                      </a:cubicBezTo>
                      <a:cubicBezTo>
                        <a:pt x="1426" y="0"/>
                        <a:pt x="1392" y="0"/>
                        <a:pt x="1358" y="0"/>
                      </a:cubicBezTo>
                      <a:close/>
                    </a:path>
                  </a:pathLst>
                </a:custGeom>
                <a:solidFill>
                  <a:srgbClr val="DD83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1" name="Google Shape;293;p23"/>
                <p:cNvSpPr/>
                <p:nvPr/>
              </p:nvSpPr>
              <p:spPr>
                <a:xfrm flipH="1">
                  <a:off x="1939722" y="721519"/>
                  <a:ext cx="89914" cy="557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20" h="21600" fill="norm" stroke="1" extrusionOk="0">
                      <a:moveTo>
                        <a:pt x="11853" y="0"/>
                      </a:moveTo>
                      <a:cubicBezTo>
                        <a:pt x="11034" y="0"/>
                        <a:pt x="10184" y="209"/>
                        <a:pt x="9365" y="574"/>
                      </a:cubicBezTo>
                      <a:cubicBezTo>
                        <a:pt x="3257" y="3078"/>
                        <a:pt x="329" y="15339"/>
                        <a:pt x="140" y="15913"/>
                      </a:cubicBezTo>
                      <a:cubicBezTo>
                        <a:pt x="-301" y="18052"/>
                        <a:pt x="329" y="20348"/>
                        <a:pt x="1620" y="21235"/>
                      </a:cubicBezTo>
                      <a:cubicBezTo>
                        <a:pt x="1872" y="21391"/>
                        <a:pt x="2155" y="21600"/>
                        <a:pt x="2501" y="21600"/>
                      </a:cubicBezTo>
                      <a:cubicBezTo>
                        <a:pt x="3446" y="21600"/>
                        <a:pt x="4422" y="20504"/>
                        <a:pt x="4863" y="18939"/>
                      </a:cubicBezTo>
                      <a:cubicBezTo>
                        <a:pt x="5398" y="16435"/>
                        <a:pt x="7665" y="9809"/>
                        <a:pt x="10656" y="8400"/>
                      </a:cubicBezTo>
                      <a:cubicBezTo>
                        <a:pt x="11003" y="8296"/>
                        <a:pt x="11349" y="8243"/>
                        <a:pt x="11696" y="8243"/>
                      </a:cubicBezTo>
                      <a:cubicBezTo>
                        <a:pt x="13301" y="8243"/>
                        <a:pt x="15096" y="9548"/>
                        <a:pt x="16985" y="12157"/>
                      </a:cubicBezTo>
                      <a:cubicBezTo>
                        <a:pt x="17426" y="12835"/>
                        <a:pt x="17961" y="13148"/>
                        <a:pt x="18528" y="13148"/>
                      </a:cubicBezTo>
                      <a:cubicBezTo>
                        <a:pt x="19221" y="13148"/>
                        <a:pt x="19945" y="12626"/>
                        <a:pt x="20449" y="11635"/>
                      </a:cubicBezTo>
                      <a:cubicBezTo>
                        <a:pt x="21299" y="10017"/>
                        <a:pt x="21205" y="7357"/>
                        <a:pt x="20134" y="5896"/>
                      </a:cubicBezTo>
                      <a:cubicBezTo>
                        <a:pt x="17332" y="1983"/>
                        <a:pt x="14592" y="0"/>
                        <a:pt x="11853" y="0"/>
                      </a:cubicBezTo>
                      <a:close/>
                    </a:path>
                  </a:pathLst>
                </a:custGeom>
                <a:solidFill>
                  <a:srgbClr val="1528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148" name="Google Shape;294;p23"/>
              <p:cNvGrpSpPr/>
              <p:nvPr/>
            </p:nvGrpSpPr>
            <p:grpSpPr>
              <a:xfrm>
                <a:off x="1661626" y="4559138"/>
                <a:ext cx="4104627" cy="4655478"/>
                <a:chOff x="0" y="0"/>
                <a:chExt cx="4104625" cy="4655476"/>
              </a:xfrm>
            </p:grpSpPr>
            <p:sp>
              <p:nvSpPr>
                <p:cNvPr id="113" name="Google Shape;295;p23"/>
                <p:cNvSpPr/>
                <p:nvPr/>
              </p:nvSpPr>
              <p:spPr>
                <a:xfrm>
                  <a:off x="747752" y="0"/>
                  <a:ext cx="3356874" cy="23387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50" h="21600" fill="norm" stroke="1" extrusionOk="0">
                      <a:moveTo>
                        <a:pt x="17394" y="0"/>
                      </a:moveTo>
                      <a:cubicBezTo>
                        <a:pt x="16504" y="0"/>
                        <a:pt x="11231" y="1138"/>
                        <a:pt x="10956" y="1479"/>
                      </a:cubicBezTo>
                      <a:cubicBezTo>
                        <a:pt x="10665" y="1838"/>
                        <a:pt x="12195" y="5294"/>
                        <a:pt x="9199" y="6454"/>
                      </a:cubicBezTo>
                      <a:cubicBezTo>
                        <a:pt x="8881" y="6577"/>
                        <a:pt x="8604" y="6632"/>
                        <a:pt x="8362" y="6632"/>
                      </a:cubicBezTo>
                      <a:cubicBezTo>
                        <a:pt x="6332" y="6632"/>
                        <a:pt x="6807" y="2734"/>
                        <a:pt x="6255" y="2543"/>
                      </a:cubicBezTo>
                      <a:cubicBezTo>
                        <a:pt x="6198" y="2523"/>
                        <a:pt x="6099" y="2514"/>
                        <a:pt x="5966" y="2514"/>
                      </a:cubicBezTo>
                      <a:cubicBezTo>
                        <a:pt x="4639" y="2514"/>
                        <a:pt x="-67" y="3424"/>
                        <a:pt x="0" y="4172"/>
                      </a:cubicBezTo>
                      <a:cubicBezTo>
                        <a:pt x="416" y="8848"/>
                        <a:pt x="1487" y="20970"/>
                        <a:pt x="1846" y="21523"/>
                      </a:cubicBezTo>
                      <a:cubicBezTo>
                        <a:pt x="1880" y="21576"/>
                        <a:pt x="2062" y="21600"/>
                        <a:pt x="2362" y="21600"/>
                      </a:cubicBezTo>
                      <a:cubicBezTo>
                        <a:pt x="5185" y="21600"/>
                        <a:pt x="18504" y="19479"/>
                        <a:pt x="19033" y="19262"/>
                      </a:cubicBezTo>
                      <a:cubicBezTo>
                        <a:pt x="19617" y="19023"/>
                        <a:pt x="18563" y="12884"/>
                        <a:pt x="18563" y="12884"/>
                      </a:cubicBezTo>
                      <a:cubicBezTo>
                        <a:pt x="18563" y="12884"/>
                        <a:pt x="18629" y="12891"/>
                        <a:pt x="18741" y="12891"/>
                      </a:cubicBezTo>
                      <a:cubicBezTo>
                        <a:pt x="19387" y="12891"/>
                        <a:pt x="21533" y="12642"/>
                        <a:pt x="20951" y="9267"/>
                      </a:cubicBezTo>
                      <a:cubicBezTo>
                        <a:pt x="20595" y="7195"/>
                        <a:pt x="19811" y="6702"/>
                        <a:pt x="19146" y="6702"/>
                      </a:cubicBezTo>
                      <a:cubicBezTo>
                        <a:pt x="18540" y="6702"/>
                        <a:pt x="18031" y="7111"/>
                        <a:pt x="18031" y="7111"/>
                      </a:cubicBezTo>
                      <a:cubicBezTo>
                        <a:pt x="18031" y="7111"/>
                        <a:pt x="17836" y="168"/>
                        <a:pt x="17507" y="13"/>
                      </a:cubicBezTo>
                      <a:cubicBezTo>
                        <a:pt x="17487" y="4"/>
                        <a:pt x="17449" y="0"/>
                        <a:pt x="17394" y="0"/>
                      </a:cubicBezTo>
                      <a:close/>
                    </a:path>
                  </a:pathLst>
                </a:custGeom>
                <a:solidFill>
                  <a:srgbClr val="2AB0A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4" name="Google Shape;297;p23"/>
                <p:cNvSpPr/>
                <p:nvPr/>
              </p:nvSpPr>
              <p:spPr>
                <a:xfrm>
                  <a:off x="1479100" y="4365481"/>
                  <a:ext cx="454827" cy="2399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96" h="21600" fill="norm" stroke="1" extrusionOk="0">
                      <a:moveTo>
                        <a:pt x="2182" y="0"/>
                      </a:moveTo>
                      <a:cubicBezTo>
                        <a:pt x="2182" y="0"/>
                        <a:pt x="2283" y="1685"/>
                        <a:pt x="992" y="7002"/>
                      </a:cubicBezTo>
                      <a:cubicBezTo>
                        <a:pt x="-304" y="12333"/>
                        <a:pt x="42" y="21600"/>
                        <a:pt x="42" y="21600"/>
                      </a:cubicBezTo>
                      <a:lnTo>
                        <a:pt x="20133" y="21600"/>
                      </a:lnTo>
                      <a:cubicBezTo>
                        <a:pt x="19578" y="16853"/>
                        <a:pt x="21296" y="10031"/>
                        <a:pt x="21296" y="10031"/>
                      </a:cubicBezTo>
                      <a:cubicBezTo>
                        <a:pt x="21296" y="10031"/>
                        <a:pt x="21113" y="10064"/>
                        <a:pt x="20775" y="10064"/>
                      </a:cubicBezTo>
                      <a:cubicBezTo>
                        <a:pt x="19830" y="10064"/>
                        <a:pt x="17674" y="9817"/>
                        <a:pt x="14949" y="7942"/>
                      </a:cubicBezTo>
                      <a:cubicBezTo>
                        <a:pt x="11258" y="5398"/>
                        <a:pt x="10144" y="309"/>
                        <a:pt x="10144" y="309"/>
                      </a:cubicBezTo>
                      <a:lnTo>
                        <a:pt x="2182" y="0"/>
                      </a:lnTo>
                      <a:close/>
                    </a:path>
                  </a:pathLst>
                </a:custGeom>
                <a:solidFill>
                  <a:srgbClr val="00949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5" name="Google Shape;298;p23"/>
                <p:cNvSpPr/>
                <p:nvPr/>
              </p:nvSpPr>
              <p:spPr>
                <a:xfrm>
                  <a:off x="1878100" y="4445941"/>
                  <a:ext cx="254704" cy="1594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87" h="21600" fill="norm" stroke="1" extrusionOk="0">
                      <a:moveTo>
                        <a:pt x="10843" y="0"/>
                      </a:moveTo>
                      <a:cubicBezTo>
                        <a:pt x="-1113" y="0"/>
                        <a:pt x="-159" y="20386"/>
                        <a:pt x="159" y="21600"/>
                      </a:cubicBezTo>
                      <a:lnTo>
                        <a:pt x="20487" y="21600"/>
                      </a:lnTo>
                      <a:cubicBezTo>
                        <a:pt x="20487" y="21600"/>
                        <a:pt x="20271" y="0"/>
                        <a:pt x="10843" y="0"/>
                      </a:cubicBezTo>
                      <a:close/>
                    </a:path>
                  </a:pathLst>
                </a:custGeom>
                <a:solidFill>
                  <a:srgbClr val="DCE0E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6" name="Google Shape;299;p23"/>
                <p:cNvSpPr/>
                <p:nvPr/>
              </p:nvSpPr>
              <p:spPr>
                <a:xfrm>
                  <a:off x="1461643" y="4605385"/>
                  <a:ext cx="688257" cy="500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40" y="0"/>
                      </a:moveTo>
                      <a:cubicBezTo>
                        <a:pt x="17" y="0"/>
                        <a:pt x="0" y="250"/>
                        <a:pt x="0" y="546"/>
                      </a:cubicBezTo>
                      <a:lnTo>
                        <a:pt x="0" y="21032"/>
                      </a:lnTo>
                      <a:cubicBezTo>
                        <a:pt x="0" y="21350"/>
                        <a:pt x="17" y="21600"/>
                        <a:pt x="40" y="21600"/>
                      </a:cubicBezTo>
                      <a:lnTo>
                        <a:pt x="21562" y="21600"/>
                      </a:lnTo>
                      <a:cubicBezTo>
                        <a:pt x="21583" y="21600"/>
                        <a:pt x="21600" y="21350"/>
                        <a:pt x="21600" y="21032"/>
                      </a:cubicBezTo>
                      <a:lnTo>
                        <a:pt x="21600" y="546"/>
                      </a:lnTo>
                      <a:cubicBezTo>
                        <a:pt x="21600" y="250"/>
                        <a:pt x="21583" y="0"/>
                        <a:pt x="21562" y="0"/>
                      </a:cubicBezTo>
                      <a:close/>
                    </a:path>
                  </a:pathLst>
                </a:custGeom>
                <a:solidFill>
                  <a:srgbClr val="E1E5E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7" name="Google Shape;300;p23"/>
                <p:cNvSpPr/>
                <p:nvPr/>
              </p:nvSpPr>
              <p:spPr>
                <a:xfrm>
                  <a:off x="1694947" y="4410140"/>
                  <a:ext cx="57334" cy="6622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23" h="21600" fill="norm" stroke="1" extrusionOk="0">
                      <a:moveTo>
                        <a:pt x="16101" y="0"/>
                      </a:moveTo>
                      <a:cubicBezTo>
                        <a:pt x="15331" y="0"/>
                        <a:pt x="14542" y="189"/>
                        <a:pt x="13828" y="585"/>
                      </a:cubicBezTo>
                      <a:cubicBezTo>
                        <a:pt x="13509" y="757"/>
                        <a:pt x="5827" y="5211"/>
                        <a:pt x="380" y="16183"/>
                      </a:cubicBezTo>
                      <a:cubicBezTo>
                        <a:pt x="-597" y="18126"/>
                        <a:pt x="380" y="20413"/>
                        <a:pt x="2540" y="21308"/>
                      </a:cubicBezTo>
                      <a:cubicBezTo>
                        <a:pt x="3122" y="21480"/>
                        <a:pt x="3685" y="21600"/>
                        <a:pt x="4286" y="21600"/>
                      </a:cubicBezTo>
                      <a:cubicBezTo>
                        <a:pt x="5939" y="21600"/>
                        <a:pt x="7480" y="20775"/>
                        <a:pt x="8193" y="19296"/>
                      </a:cubicBezTo>
                      <a:cubicBezTo>
                        <a:pt x="12476" y="10680"/>
                        <a:pt x="18242" y="7223"/>
                        <a:pt x="18449" y="7103"/>
                      </a:cubicBezTo>
                      <a:cubicBezTo>
                        <a:pt x="20440" y="5916"/>
                        <a:pt x="21003" y="3577"/>
                        <a:pt x="19782" y="1823"/>
                      </a:cubicBezTo>
                      <a:cubicBezTo>
                        <a:pt x="18956" y="636"/>
                        <a:pt x="17547" y="0"/>
                        <a:pt x="16101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8" name="Google Shape;301;p23"/>
                <p:cNvSpPr/>
                <p:nvPr/>
              </p:nvSpPr>
              <p:spPr>
                <a:xfrm>
                  <a:off x="1784862" y="4443569"/>
                  <a:ext cx="37381" cy="473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390" h="21600" fill="norm" stroke="1" extrusionOk="0">
                      <a:moveTo>
                        <a:pt x="13830" y="0"/>
                      </a:moveTo>
                      <a:cubicBezTo>
                        <a:pt x="12910" y="0"/>
                        <a:pt x="11989" y="168"/>
                        <a:pt x="11098" y="505"/>
                      </a:cubicBezTo>
                      <a:cubicBezTo>
                        <a:pt x="10033" y="914"/>
                        <a:pt x="1002" y="4690"/>
                        <a:pt x="24" y="15875"/>
                      </a:cubicBezTo>
                      <a:cubicBezTo>
                        <a:pt x="-292" y="18834"/>
                        <a:pt x="2469" y="21359"/>
                        <a:pt x="6093" y="21600"/>
                      </a:cubicBezTo>
                      <a:lnTo>
                        <a:pt x="6582" y="21600"/>
                      </a:lnTo>
                      <a:cubicBezTo>
                        <a:pt x="10033" y="21600"/>
                        <a:pt x="12881" y="19387"/>
                        <a:pt x="13168" y="16597"/>
                      </a:cubicBezTo>
                      <a:cubicBezTo>
                        <a:pt x="13571" y="11931"/>
                        <a:pt x="16303" y="10439"/>
                        <a:pt x="16792" y="10199"/>
                      </a:cubicBezTo>
                      <a:cubicBezTo>
                        <a:pt x="19956" y="8876"/>
                        <a:pt x="21308" y="5749"/>
                        <a:pt x="19726" y="3127"/>
                      </a:cubicBezTo>
                      <a:cubicBezTo>
                        <a:pt x="18662" y="1155"/>
                        <a:pt x="16275" y="0"/>
                        <a:pt x="13830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9" name="Google Shape;302;p23"/>
                <p:cNvSpPr/>
                <p:nvPr/>
              </p:nvSpPr>
              <p:spPr>
                <a:xfrm rot="3420117">
                  <a:off x="545504" y="3972428"/>
                  <a:ext cx="454827" cy="2399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96" h="21600" fill="norm" stroke="1" extrusionOk="0">
                      <a:moveTo>
                        <a:pt x="2182" y="0"/>
                      </a:moveTo>
                      <a:cubicBezTo>
                        <a:pt x="2182" y="0"/>
                        <a:pt x="2283" y="1685"/>
                        <a:pt x="992" y="7002"/>
                      </a:cubicBezTo>
                      <a:cubicBezTo>
                        <a:pt x="-304" y="12333"/>
                        <a:pt x="42" y="21600"/>
                        <a:pt x="42" y="21600"/>
                      </a:cubicBezTo>
                      <a:lnTo>
                        <a:pt x="20133" y="21600"/>
                      </a:lnTo>
                      <a:cubicBezTo>
                        <a:pt x="19578" y="16853"/>
                        <a:pt x="21296" y="10031"/>
                        <a:pt x="21296" y="10031"/>
                      </a:cubicBezTo>
                      <a:cubicBezTo>
                        <a:pt x="21296" y="10031"/>
                        <a:pt x="21113" y="10064"/>
                        <a:pt x="20775" y="10064"/>
                      </a:cubicBezTo>
                      <a:cubicBezTo>
                        <a:pt x="19830" y="10064"/>
                        <a:pt x="17674" y="9817"/>
                        <a:pt x="14949" y="7942"/>
                      </a:cubicBezTo>
                      <a:cubicBezTo>
                        <a:pt x="11258" y="5398"/>
                        <a:pt x="10144" y="309"/>
                        <a:pt x="10144" y="309"/>
                      </a:cubicBezTo>
                      <a:lnTo>
                        <a:pt x="2182" y="0"/>
                      </a:lnTo>
                      <a:close/>
                    </a:path>
                  </a:pathLst>
                </a:custGeom>
                <a:solidFill>
                  <a:srgbClr val="00949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0" name="Google Shape;303;p23"/>
                <p:cNvSpPr/>
                <p:nvPr/>
              </p:nvSpPr>
              <p:spPr>
                <a:xfrm rot="3420117">
                  <a:off x="774647" y="4285279"/>
                  <a:ext cx="254705" cy="159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87" h="21600" fill="norm" stroke="1" extrusionOk="0">
                      <a:moveTo>
                        <a:pt x="10843" y="0"/>
                      </a:moveTo>
                      <a:cubicBezTo>
                        <a:pt x="-1113" y="0"/>
                        <a:pt x="-159" y="20386"/>
                        <a:pt x="159" y="21600"/>
                      </a:cubicBezTo>
                      <a:lnTo>
                        <a:pt x="20487" y="21600"/>
                      </a:lnTo>
                      <a:cubicBezTo>
                        <a:pt x="20487" y="21600"/>
                        <a:pt x="20271" y="0"/>
                        <a:pt x="10843" y="0"/>
                      </a:cubicBezTo>
                      <a:close/>
                    </a:path>
                  </a:pathLst>
                </a:custGeom>
                <a:solidFill>
                  <a:srgbClr val="DCE0E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1" name="Google Shape;304;p23"/>
                <p:cNvSpPr/>
                <p:nvPr/>
              </p:nvSpPr>
              <p:spPr>
                <a:xfrm rot="3420117">
                  <a:off x="361246" y="4229560"/>
                  <a:ext cx="688255" cy="500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40" y="0"/>
                      </a:moveTo>
                      <a:cubicBezTo>
                        <a:pt x="17" y="0"/>
                        <a:pt x="0" y="250"/>
                        <a:pt x="0" y="546"/>
                      </a:cubicBezTo>
                      <a:lnTo>
                        <a:pt x="0" y="21032"/>
                      </a:lnTo>
                      <a:cubicBezTo>
                        <a:pt x="0" y="21350"/>
                        <a:pt x="17" y="21600"/>
                        <a:pt x="40" y="21600"/>
                      </a:cubicBezTo>
                      <a:lnTo>
                        <a:pt x="21562" y="21600"/>
                      </a:lnTo>
                      <a:cubicBezTo>
                        <a:pt x="21583" y="21600"/>
                        <a:pt x="21600" y="21350"/>
                        <a:pt x="21600" y="21032"/>
                      </a:cubicBezTo>
                      <a:lnTo>
                        <a:pt x="21600" y="546"/>
                      </a:lnTo>
                      <a:cubicBezTo>
                        <a:pt x="21600" y="250"/>
                        <a:pt x="21583" y="0"/>
                        <a:pt x="21562" y="0"/>
                      </a:cubicBezTo>
                      <a:close/>
                    </a:path>
                  </a:pathLst>
                </a:custGeom>
                <a:solidFill>
                  <a:srgbClr val="E1E5E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2" name="Google Shape;305;p23"/>
                <p:cNvSpPr/>
                <p:nvPr/>
              </p:nvSpPr>
              <p:spPr>
                <a:xfrm rot="3420117">
                  <a:off x="788951" y="4050637"/>
                  <a:ext cx="57334" cy="662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23" h="21600" fill="norm" stroke="1" extrusionOk="0">
                      <a:moveTo>
                        <a:pt x="16101" y="0"/>
                      </a:moveTo>
                      <a:cubicBezTo>
                        <a:pt x="15331" y="0"/>
                        <a:pt x="14542" y="189"/>
                        <a:pt x="13828" y="585"/>
                      </a:cubicBezTo>
                      <a:cubicBezTo>
                        <a:pt x="13509" y="757"/>
                        <a:pt x="5827" y="5211"/>
                        <a:pt x="380" y="16183"/>
                      </a:cubicBezTo>
                      <a:cubicBezTo>
                        <a:pt x="-597" y="18126"/>
                        <a:pt x="380" y="20413"/>
                        <a:pt x="2540" y="21308"/>
                      </a:cubicBezTo>
                      <a:cubicBezTo>
                        <a:pt x="3122" y="21480"/>
                        <a:pt x="3685" y="21600"/>
                        <a:pt x="4286" y="21600"/>
                      </a:cubicBezTo>
                      <a:cubicBezTo>
                        <a:pt x="5939" y="21600"/>
                        <a:pt x="7480" y="20775"/>
                        <a:pt x="8193" y="19296"/>
                      </a:cubicBezTo>
                      <a:cubicBezTo>
                        <a:pt x="12476" y="10680"/>
                        <a:pt x="18242" y="7223"/>
                        <a:pt x="18449" y="7103"/>
                      </a:cubicBezTo>
                      <a:cubicBezTo>
                        <a:pt x="20440" y="5916"/>
                        <a:pt x="21003" y="3577"/>
                        <a:pt x="19782" y="1823"/>
                      </a:cubicBezTo>
                      <a:cubicBezTo>
                        <a:pt x="18956" y="636"/>
                        <a:pt x="17547" y="0"/>
                        <a:pt x="16101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3" name="Google Shape;306;p23"/>
                <p:cNvSpPr/>
                <p:nvPr/>
              </p:nvSpPr>
              <p:spPr>
                <a:xfrm rot="3420117">
                  <a:off x="822348" y="4140184"/>
                  <a:ext cx="37380" cy="473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390" h="21600" fill="norm" stroke="1" extrusionOk="0">
                      <a:moveTo>
                        <a:pt x="13830" y="0"/>
                      </a:moveTo>
                      <a:cubicBezTo>
                        <a:pt x="12910" y="0"/>
                        <a:pt x="11989" y="168"/>
                        <a:pt x="11098" y="505"/>
                      </a:cubicBezTo>
                      <a:cubicBezTo>
                        <a:pt x="10033" y="914"/>
                        <a:pt x="1002" y="4690"/>
                        <a:pt x="24" y="15875"/>
                      </a:cubicBezTo>
                      <a:cubicBezTo>
                        <a:pt x="-292" y="18834"/>
                        <a:pt x="2469" y="21359"/>
                        <a:pt x="6093" y="21600"/>
                      </a:cubicBezTo>
                      <a:lnTo>
                        <a:pt x="6582" y="21600"/>
                      </a:lnTo>
                      <a:cubicBezTo>
                        <a:pt x="10033" y="21600"/>
                        <a:pt x="12881" y="19387"/>
                        <a:pt x="13168" y="16597"/>
                      </a:cubicBezTo>
                      <a:cubicBezTo>
                        <a:pt x="13571" y="11931"/>
                        <a:pt x="16303" y="10439"/>
                        <a:pt x="16792" y="10199"/>
                      </a:cubicBezTo>
                      <a:cubicBezTo>
                        <a:pt x="19956" y="8876"/>
                        <a:pt x="21308" y="5749"/>
                        <a:pt x="19726" y="3127"/>
                      </a:cubicBezTo>
                      <a:cubicBezTo>
                        <a:pt x="18662" y="1155"/>
                        <a:pt x="16275" y="0"/>
                        <a:pt x="13830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4" name="Google Shape;307;p23"/>
                <p:cNvSpPr/>
                <p:nvPr/>
              </p:nvSpPr>
              <p:spPr>
                <a:xfrm>
                  <a:off x="764024" y="3190069"/>
                  <a:ext cx="1472888" cy="12431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5283" y="3265"/>
                      </a:lnTo>
                      <a:cubicBezTo>
                        <a:pt x="5283" y="3265"/>
                        <a:pt x="4975" y="9028"/>
                        <a:pt x="0" y="11673"/>
                      </a:cubicBezTo>
                      <a:cubicBezTo>
                        <a:pt x="0" y="11673"/>
                        <a:pt x="58" y="13369"/>
                        <a:pt x="254" y="13928"/>
                      </a:cubicBezTo>
                      <a:cubicBezTo>
                        <a:pt x="503" y="14642"/>
                        <a:pt x="1190" y="15064"/>
                        <a:pt x="1190" y="15064"/>
                      </a:cubicBezTo>
                      <a:cubicBezTo>
                        <a:pt x="1190" y="15064"/>
                        <a:pt x="6736" y="14917"/>
                        <a:pt x="11061" y="7063"/>
                      </a:cubicBezTo>
                      <a:cubicBezTo>
                        <a:pt x="11221" y="6773"/>
                        <a:pt x="11445" y="6640"/>
                        <a:pt x="11693" y="6640"/>
                      </a:cubicBezTo>
                      <a:cubicBezTo>
                        <a:pt x="12752" y="6640"/>
                        <a:pt x="14264" y="9036"/>
                        <a:pt x="13213" y="11963"/>
                      </a:cubicBezTo>
                      <a:cubicBezTo>
                        <a:pt x="11921" y="15583"/>
                        <a:pt x="10388" y="20337"/>
                        <a:pt x="10388" y="20337"/>
                      </a:cubicBezTo>
                      <a:cubicBezTo>
                        <a:pt x="10388" y="20337"/>
                        <a:pt x="10745" y="21503"/>
                        <a:pt x="11983" y="21594"/>
                      </a:cubicBezTo>
                      <a:cubicBezTo>
                        <a:pt x="12047" y="21597"/>
                        <a:pt x="12110" y="21600"/>
                        <a:pt x="12174" y="21600"/>
                      </a:cubicBezTo>
                      <a:cubicBezTo>
                        <a:pt x="13352" y="21600"/>
                        <a:pt x="14511" y="20849"/>
                        <a:pt x="14511" y="20849"/>
                      </a:cubicBezTo>
                      <a:cubicBezTo>
                        <a:pt x="14511" y="20849"/>
                        <a:pt x="21185" y="5683"/>
                        <a:pt x="21600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5" name="Google Shape;308;p23"/>
                <p:cNvSpPr/>
                <p:nvPr/>
              </p:nvSpPr>
              <p:spPr>
                <a:xfrm>
                  <a:off x="1031807" y="2339110"/>
                  <a:ext cx="1237951" cy="11419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392" h="21600" fill="norm" stroke="1" extrusionOk="0">
                      <a:moveTo>
                        <a:pt x="11397" y="0"/>
                      </a:moveTo>
                      <a:lnTo>
                        <a:pt x="3375" y="4538"/>
                      </a:lnTo>
                      <a:cubicBezTo>
                        <a:pt x="3375" y="4538"/>
                        <a:pt x="2645" y="12351"/>
                        <a:pt x="742" y="15353"/>
                      </a:cubicBezTo>
                      <a:cubicBezTo>
                        <a:pt x="-1167" y="18349"/>
                        <a:pt x="751" y="21582"/>
                        <a:pt x="4842" y="21582"/>
                      </a:cubicBezTo>
                      <a:cubicBezTo>
                        <a:pt x="5478" y="21582"/>
                        <a:pt x="6293" y="21600"/>
                        <a:pt x="7214" y="21600"/>
                      </a:cubicBezTo>
                      <a:cubicBezTo>
                        <a:pt x="12230" y="21600"/>
                        <a:pt x="20433" y="21062"/>
                        <a:pt x="20391" y="14140"/>
                      </a:cubicBezTo>
                      <a:cubicBezTo>
                        <a:pt x="20340" y="5947"/>
                        <a:pt x="15684" y="1129"/>
                        <a:pt x="11397" y="0"/>
                      </a:cubicBezTo>
                      <a:close/>
                    </a:path>
                  </a:pathLst>
                </a:custGeom>
                <a:solidFill>
                  <a:srgbClr val="00949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grpSp>
              <p:nvGrpSpPr>
                <p:cNvPr id="130" name="Google Shape;309;p23"/>
                <p:cNvGrpSpPr/>
                <p:nvPr/>
              </p:nvGrpSpPr>
              <p:grpSpPr>
                <a:xfrm>
                  <a:off x="0" y="361476"/>
                  <a:ext cx="1581306" cy="1930867"/>
                  <a:chOff x="0" y="0"/>
                  <a:chExt cx="1581305" cy="1930866"/>
                </a:xfrm>
              </p:grpSpPr>
              <p:sp>
                <p:nvSpPr>
                  <p:cNvPr id="126" name="Google Shape;310;p23"/>
                  <p:cNvSpPr/>
                  <p:nvPr/>
                </p:nvSpPr>
                <p:spPr>
                  <a:xfrm>
                    <a:off x="442539" y="496521"/>
                    <a:ext cx="648573" cy="62237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7515" h="21600" fill="norm" stroke="1" extrusionOk="0">
                        <a:moveTo>
                          <a:pt x="7867" y="0"/>
                        </a:moveTo>
                        <a:cubicBezTo>
                          <a:pt x="5933" y="0"/>
                          <a:pt x="3924" y="882"/>
                          <a:pt x="2030" y="2557"/>
                        </a:cubicBezTo>
                        <a:cubicBezTo>
                          <a:pt x="-4085" y="7959"/>
                          <a:pt x="5561" y="20998"/>
                          <a:pt x="5561" y="20998"/>
                        </a:cubicBezTo>
                        <a:lnTo>
                          <a:pt x="5561" y="21600"/>
                        </a:lnTo>
                        <a:lnTo>
                          <a:pt x="17515" y="14300"/>
                        </a:lnTo>
                        <a:cubicBezTo>
                          <a:pt x="16120" y="4414"/>
                          <a:pt x="12187" y="0"/>
                          <a:pt x="7867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27" name="Google Shape;311;p23"/>
                  <p:cNvSpPr/>
                  <p:nvPr/>
                </p:nvSpPr>
                <p:spPr>
                  <a:xfrm>
                    <a:off x="-1" y="1423820"/>
                    <a:ext cx="468219" cy="50704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940" h="21600" fill="norm" stroke="1" extrusionOk="0">
                        <a:moveTo>
                          <a:pt x="12263" y="0"/>
                        </a:moveTo>
                        <a:cubicBezTo>
                          <a:pt x="5505" y="0"/>
                          <a:pt x="-1660" y="3284"/>
                          <a:pt x="341" y="13558"/>
                        </a:cubicBezTo>
                        <a:cubicBezTo>
                          <a:pt x="1607" y="20059"/>
                          <a:pt x="6957" y="21600"/>
                          <a:pt x="11749" y="21600"/>
                        </a:cubicBezTo>
                        <a:cubicBezTo>
                          <a:pt x="16073" y="21600"/>
                          <a:pt x="19940" y="20346"/>
                          <a:pt x="19940" y="20346"/>
                        </a:cubicBezTo>
                        <a:lnTo>
                          <a:pt x="16263" y="376"/>
                        </a:lnTo>
                        <a:cubicBezTo>
                          <a:pt x="15003" y="136"/>
                          <a:pt x="13643" y="0"/>
                          <a:pt x="12263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28" name="Google Shape;312;p23"/>
                  <p:cNvSpPr/>
                  <p:nvPr/>
                </p:nvSpPr>
                <p:spPr>
                  <a:xfrm>
                    <a:off x="120198" y="952054"/>
                    <a:ext cx="528277" cy="49637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638" h="21600" fill="norm" stroke="1" extrusionOk="0">
                        <a:moveTo>
                          <a:pt x="7417" y="0"/>
                        </a:moveTo>
                        <a:cubicBezTo>
                          <a:pt x="4893" y="0"/>
                          <a:pt x="2566" y="1177"/>
                          <a:pt x="1036" y="4180"/>
                        </a:cubicBezTo>
                        <a:cubicBezTo>
                          <a:pt x="-2962" y="12037"/>
                          <a:pt x="5660" y="20529"/>
                          <a:pt x="9041" y="21600"/>
                        </a:cubicBezTo>
                        <a:lnTo>
                          <a:pt x="18638" y="6505"/>
                        </a:lnTo>
                        <a:cubicBezTo>
                          <a:pt x="16088" y="3080"/>
                          <a:pt x="11496" y="0"/>
                          <a:pt x="7417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29" name="Google Shape;313;p23"/>
                  <p:cNvSpPr/>
                  <p:nvPr/>
                </p:nvSpPr>
                <p:spPr>
                  <a:xfrm>
                    <a:off x="892440" y="0"/>
                    <a:ext cx="688866" cy="97021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5796" h="21600" fill="norm" stroke="1" extrusionOk="0">
                        <a:moveTo>
                          <a:pt x="12326" y="0"/>
                        </a:moveTo>
                        <a:cubicBezTo>
                          <a:pt x="3825" y="0"/>
                          <a:pt x="-307" y="10914"/>
                          <a:pt x="18" y="21600"/>
                        </a:cubicBezTo>
                        <a:cubicBezTo>
                          <a:pt x="18" y="21600"/>
                          <a:pt x="1977" y="20952"/>
                          <a:pt x="6396" y="19699"/>
                        </a:cubicBezTo>
                        <a:cubicBezTo>
                          <a:pt x="9875" y="18711"/>
                          <a:pt x="21293" y="241"/>
                          <a:pt x="12600" y="3"/>
                        </a:cubicBezTo>
                        <a:cubicBezTo>
                          <a:pt x="12508" y="2"/>
                          <a:pt x="12416" y="0"/>
                          <a:pt x="12326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</p:grpSp>
            <p:sp>
              <p:nvSpPr>
                <p:cNvPr id="131" name="Google Shape;314;p23"/>
                <p:cNvSpPr/>
                <p:nvPr/>
              </p:nvSpPr>
              <p:spPr>
                <a:xfrm>
                  <a:off x="350409" y="1221699"/>
                  <a:ext cx="1767437" cy="14940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526" h="21600" fill="norm" stroke="1" extrusionOk="0">
                      <a:moveTo>
                        <a:pt x="11030" y="0"/>
                      </a:moveTo>
                      <a:cubicBezTo>
                        <a:pt x="9472" y="0"/>
                        <a:pt x="7688" y="477"/>
                        <a:pt x="5690" y="1590"/>
                      </a:cubicBezTo>
                      <a:cubicBezTo>
                        <a:pt x="-868" y="5243"/>
                        <a:pt x="-843" y="12442"/>
                        <a:pt x="1235" y="15053"/>
                      </a:cubicBezTo>
                      <a:cubicBezTo>
                        <a:pt x="1235" y="15053"/>
                        <a:pt x="-361" y="16384"/>
                        <a:pt x="492" y="19509"/>
                      </a:cubicBezTo>
                      <a:cubicBezTo>
                        <a:pt x="816" y="20690"/>
                        <a:pt x="1944" y="21600"/>
                        <a:pt x="3392" y="21600"/>
                      </a:cubicBezTo>
                      <a:cubicBezTo>
                        <a:pt x="4556" y="21600"/>
                        <a:pt x="5925" y="21013"/>
                        <a:pt x="7248" y="19509"/>
                      </a:cubicBezTo>
                      <a:cubicBezTo>
                        <a:pt x="7248" y="19509"/>
                        <a:pt x="7665" y="19692"/>
                        <a:pt x="8444" y="19692"/>
                      </a:cubicBezTo>
                      <a:cubicBezTo>
                        <a:pt x="9884" y="19692"/>
                        <a:pt x="12567" y="19068"/>
                        <a:pt x="16158" y="15514"/>
                      </a:cubicBezTo>
                      <a:cubicBezTo>
                        <a:pt x="20732" y="10982"/>
                        <a:pt x="18498" y="0"/>
                        <a:pt x="11030" y="0"/>
                      </a:cubicBezTo>
                      <a:close/>
                    </a:path>
                  </a:pathLst>
                </a:custGeom>
                <a:solidFill>
                  <a:srgbClr val="F7B59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2" name="Google Shape;315;p23"/>
                <p:cNvSpPr/>
                <p:nvPr/>
              </p:nvSpPr>
              <p:spPr>
                <a:xfrm>
                  <a:off x="460953" y="2151072"/>
                  <a:ext cx="517720" cy="1223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291" y="0"/>
                      </a:moveTo>
                      <a:cubicBezTo>
                        <a:pt x="12422" y="0"/>
                        <a:pt x="11553" y="249"/>
                        <a:pt x="10693" y="746"/>
                      </a:cubicBezTo>
                      <a:cubicBezTo>
                        <a:pt x="8801" y="1910"/>
                        <a:pt x="6948" y="4121"/>
                        <a:pt x="5161" y="7012"/>
                      </a:cubicBezTo>
                      <a:cubicBezTo>
                        <a:pt x="3371" y="9969"/>
                        <a:pt x="1648" y="13397"/>
                        <a:pt x="0" y="17858"/>
                      </a:cubicBezTo>
                      <a:lnTo>
                        <a:pt x="618" y="21600"/>
                      </a:lnTo>
                      <a:cubicBezTo>
                        <a:pt x="2106" y="17217"/>
                        <a:pt x="3779" y="13397"/>
                        <a:pt x="5464" y="10231"/>
                      </a:cubicBezTo>
                      <a:cubicBezTo>
                        <a:pt x="7177" y="7065"/>
                        <a:pt x="8955" y="4540"/>
                        <a:pt x="10780" y="2996"/>
                      </a:cubicBezTo>
                      <a:cubicBezTo>
                        <a:pt x="11875" y="2159"/>
                        <a:pt x="12985" y="1714"/>
                        <a:pt x="14098" y="1714"/>
                      </a:cubicBezTo>
                      <a:cubicBezTo>
                        <a:pt x="14853" y="1714"/>
                        <a:pt x="15607" y="1910"/>
                        <a:pt x="16358" y="2355"/>
                      </a:cubicBezTo>
                      <a:cubicBezTo>
                        <a:pt x="18226" y="3480"/>
                        <a:pt x="19977" y="6594"/>
                        <a:pt x="21600" y="10663"/>
                      </a:cubicBezTo>
                      <a:cubicBezTo>
                        <a:pt x="20026" y="6267"/>
                        <a:pt x="18288" y="2721"/>
                        <a:pt x="16411" y="1164"/>
                      </a:cubicBezTo>
                      <a:cubicBezTo>
                        <a:pt x="15384" y="366"/>
                        <a:pt x="14339" y="0"/>
                        <a:pt x="13291" y="0"/>
                      </a:cubicBezTo>
                      <a:close/>
                    </a:path>
                  </a:pathLst>
                </a:custGeom>
                <a:solidFill>
                  <a:srgbClr val="BF83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3" name="Google Shape;316;p23"/>
                <p:cNvSpPr/>
                <p:nvPr/>
              </p:nvSpPr>
              <p:spPr>
                <a:xfrm>
                  <a:off x="565964" y="2348673"/>
                  <a:ext cx="339509" cy="17410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25" h="21600" fill="norm" stroke="1" extrusionOk="0">
                      <a:moveTo>
                        <a:pt x="10015" y="0"/>
                      </a:moveTo>
                      <a:cubicBezTo>
                        <a:pt x="9598" y="0"/>
                        <a:pt x="9178" y="55"/>
                        <a:pt x="8757" y="175"/>
                      </a:cubicBezTo>
                      <a:cubicBezTo>
                        <a:pt x="5206" y="1195"/>
                        <a:pt x="2292" y="6667"/>
                        <a:pt x="66" y="16359"/>
                      </a:cubicBezTo>
                      <a:cubicBezTo>
                        <a:pt x="-107" y="17195"/>
                        <a:pt x="66" y="18133"/>
                        <a:pt x="487" y="18501"/>
                      </a:cubicBezTo>
                      <a:cubicBezTo>
                        <a:pt x="599" y="18593"/>
                        <a:pt x="712" y="18639"/>
                        <a:pt x="824" y="18639"/>
                      </a:cubicBezTo>
                      <a:cubicBezTo>
                        <a:pt x="1142" y="18639"/>
                        <a:pt x="1441" y="18290"/>
                        <a:pt x="1582" y="17683"/>
                      </a:cubicBezTo>
                      <a:cubicBezTo>
                        <a:pt x="3537" y="9048"/>
                        <a:pt x="6034" y="4248"/>
                        <a:pt x="9004" y="3347"/>
                      </a:cubicBezTo>
                      <a:cubicBezTo>
                        <a:pt x="9341" y="3246"/>
                        <a:pt x="9678" y="3200"/>
                        <a:pt x="10010" y="3200"/>
                      </a:cubicBezTo>
                      <a:cubicBezTo>
                        <a:pt x="12770" y="3200"/>
                        <a:pt x="15431" y="6336"/>
                        <a:pt x="17311" y="9186"/>
                      </a:cubicBezTo>
                      <a:cubicBezTo>
                        <a:pt x="16736" y="8993"/>
                        <a:pt x="16128" y="8864"/>
                        <a:pt x="15520" y="8864"/>
                      </a:cubicBezTo>
                      <a:cubicBezTo>
                        <a:pt x="14491" y="8864"/>
                        <a:pt x="13453" y="9232"/>
                        <a:pt x="12536" y="10253"/>
                      </a:cubicBezTo>
                      <a:cubicBezTo>
                        <a:pt x="10983" y="11991"/>
                        <a:pt x="10099" y="15228"/>
                        <a:pt x="9888" y="19825"/>
                      </a:cubicBezTo>
                      <a:cubicBezTo>
                        <a:pt x="9851" y="20736"/>
                        <a:pt x="10193" y="21526"/>
                        <a:pt x="10637" y="21600"/>
                      </a:cubicBezTo>
                      <a:lnTo>
                        <a:pt x="10716" y="21600"/>
                      </a:lnTo>
                      <a:cubicBezTo>
                        <a:pt x="11133" y="21600"/>
                        <a:pt x="11502" y="20956"/>
                        <a:pt x="11540" y="20092"/>
                      </a:cubicBezTo>
                      <a:cubicBezTo>
                        <a:pt x="11689" y="16625"/>
                        <a:pt x="12283" y="14253"/>
                        <a:pt x="13345" y="13076"/>
                      </a:cubicBezTo>
                      <a:cubicBezTo>
                        <a:pt x="13981" y="12368"/>
                        <a:pt x="14739" y="12101"/>
                        <a:pt x="15515" y="12101"/>
                      </a:cubicBezTo>
                      <a:cubicBezTo>
                        <a:pt x="17784" y="12101"/>
                        <a:pt x="20207" y="14372"/>
                        <a:pt x="20249" y="14400"/>
                      </a:cubicBezTo>
                      <a:cubicBezTo>
                        <a:pt x="20366" y="14510"/>
                        <a:pt x="20487" y="14566"/>
                        <a:pt x="20614" y="14566"/>
                      </a:cubicBezTo>
                      <a:cubicBezTo>
                        <a:pt x="20857" y="14566"/>
                        <a:pt x="21095" y="14345"/>
                        <a:pt x="21264" y="13940"/>
                      </a:cubicBezTo>
                      <a:cubicBezTo>
                        <a:pt x="21493" y="13343"/>
                        <a:pt x="21474" y="12478"/>
                        <a:pt x="21226" y="11908"/>
                      </a:cubicBezTo>
                      <a:cubicBezTo>
                        <a:pt x="20993" y="11384"/>
                        <a:pt x="15876" y="0"/>
                        <a:pt x="10015" y="0"/>
                      </a:cubicBezTo>
                      <a:close/>
                    </a:path>
                  </a:pathLst>
                </a:custGeom>
                <a:solidFill>
                  <a:srgbClr val="BF83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4" name="Google Shape;317;p23"/>
                <p:cNvSpPr/>
                <p:nvPr/>
              </p:nvSpPr>
              <p:spPr>
                <a:xfrm>
                  <a:off x="1288973" y="1912855"/>
                  <a:ext cx="73961" cy="1117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261" h="21600" fill="norm" stroke="1" extrusionOk="0">
                      <a:moveTo>
                        <a:pt x="5183" y="0"/>
                      </a:moveTo>
                      <a:cubicBezTo>
                        <a:pt x="4565" y="0"/>
                        <a:pt x="3967" y="72"/>
                        <a:pt x="3407" y="258"/>
                      </a:cubicBezTo>
                      <a:cubicBezTo>
                        <a:pt x="-608" y="1547"/>
                        <a:pt x="-1168" y="7377"/>
                        <a:pt x="2229" y="13178"/>
                      </a:cubicBezTo>
                      <a:cubicBezTo>
                        <a:pt x="5163" y="18205"/>
                        <a:pt x="10124" y="21600"/>
                        <a:pt x="14004" y="21600"/>
                      </a:cubicBezTo>
                      <a:cubicBezTo>
                        <a:pt x="14622" y="21600"/>
                        <a:pt x="15220" y="21514"/>
                        <a:pt x="15761" y="21342"/>
                      </a:cubicBezTo>
                      <a:cubicBezTo>
                        <a:pt x="19892" y="19996"/>
                        <a:pt x="20432" y="14238"/>
                        <a:pt x="17035" y="8422"/>
                      </a:cubicBezTo>
                      <a:cubicBezTo>
                        <a:pt x="14101" y="3395"/>
                        <a:pt x="9140" y="0"/>
                        <a:pt x="5183" y="0"/>
                      </a:cubicBezTo>
                      <a:close/>
                    </a:path>
                  </a:pathLst>
                </a:custGeom>
                <a:solidFill>
                  <a:srgbClr val="42321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5" name="Google Shape;318;p23"/>
                <p:cNvSpPr/>
                <p:nvPr/>
              </p:nvSpPr>
              <p:spPr>
                <a:xfrm>
                  <a:off x="1809412" y="1656848"/>
                  <a:ext cx="73972" cy="1118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247" h="21600" fill="norm" stroke="1" extrusionOk="0">
                      <a:moveTo>
                        <a:pt x="5241" y="0"/>
                      </a:moveTo>
                      <a:cubicBezTo>
                        <a:pt x="4624" y="0"/>
                        <a:pt x="4045" y="86"/>
                        <a:pt x="3505" y="258"/>
                      </a:cubicBezTo>
                      <a:cubicBezTo>
                        <a:pt x="-622" y="1617"/>
                        <a:pt x="-1181" y="7357"/>
                        <a:pt x="2233" y="13183"/>
                      </a:cubicBezTo>
                      <a:cubicBezTo>
                        <a:pt x="5164" y="18193"/>
                        <a:pt x="10101" y="21600"/>
                        <a:pt x="14055" y="21600"/>
                      </a:cubicBezTo>
                      <a:cubicBezTo>
                        <a:pt x="14672" y="21600"/>
                        <a:pt x="15270" y="21514"/>
                        <a:pt x="15829" y="21342"/>
                      </a:cubicBezTo>
                      <a:cubicBezTo>
                        <a:pt x="19860" y="20040"/>
                        <a:pt x="20419" y="14243"/>
                        <a:pt x="17005" y="8417"/>
                      </a:cubicBezTo>
                      <a:cubicBezTo>
                        <a:pt x="14074" y="3407"/>
                        <a:pt x="9137" y="0"/>
                        <a:pt x="5241" y="0"/>
                      </a:cubicBezTo>
                      <a:close/>
                    </a:path>
                  </a:pathLst>
                </a:custGeom>
                <a:solidFill>
                  <a:srgbClr val="42321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6" name="Google Shape;319;p23"/>
                <p:cNvSpPr/>
                <p:nvPr/>
              </p:nvSpPr>
              <p:spPr>
                <a:xfrm>
                  <a:off x="1144486" y="2050049"/>
                  <a:ext cx="395455" cy="2748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6" h="21600" fill="norm" stroke="1" extrusionOk="0">
                      <a:moveTo>
                        <a:pt x="13062" y="0"/>
                      </a:moveTo>
                      <a:cubicBezTo>
                        <a:pt x="11380" y="0"/>
                        <a:pt x="9522" y="553"/>
                        <a:pt x="7645" y="1649"/>
                      </a:cubicBezTo>
                      <a:cubicBezTo>
                        <a:pt x="2352" y="4829"/>
                        <a:pt x="-963" y="11470"/>
                        <a:pt x="250" y="16532"/>
                      </a:cubicBezTo>
                      <a:cubicBezTo>
                        <a:pt x="1036" y="19783"/>
                        <a:pt x="3518" y="21600"/>
                        <a:pt x="6619" y="21600"/>
                      </a:cubicBezTo>
                      <a:cubicBezTo>
                        <a:pt x="8294" y="21600"/>
                        <a:pt x="10156" y="21052"/>
                        <a:pt x="12015" y="19951"/>
                      </a:cubicBezTo>
                      <a:cubicBezTo>
                        <a:pt x="17325" y="16777"/>
                        <a:pt x="20637" y="10136"/>
                        <a:pt x="19427" y="5068"/>
                      </a:cubicBezTo>
                      <a:cubicBezTo>
                        <a:pt x="18642" y="1817"/>
                        <a:pt x="16160" y="0"/>
                        <a:pt x="13062" y="0"/>
                      </a:cubicBezTo>
                      <a:close/>
                    </a:path>
                  </a:pathLst>
                </a:custGeom>
                <a:solidFill>
                  <a:srgbClr val="FFA37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7" name="Google Shape;320;p23"/>
                <p:cNvSpPr/>
                <p:nvPr/>
              </p:nvSpPr>
              <p:spPr>
                <a:xfrm>
                  <a:off x="1843286" y="1756094"/>
                  <a:ext cx="240623" cy="2273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16" h="21600" fill="norm" stroke="1" extrusionOk="0">
                      <a:moveTo>
                        <a:pt x="12899" y="0"/>
                      </a:moveTo>
                      <a:cubicBezTo>
                        <a:pt x="10294" y="0"/>
                        <a:pt x="7282" y="1415"/>
                        <a:pt x="4700" y="4069"/>
                      </a:cubicBezTo>
                      <a:cubicBezTo>
                        <a:pt x="185" y="8723"/>
                        <a:pt x="-1342" y="15531"/>
                        <a:pt x="1286" y="19234"/>
                      </a:cubicBezTo>
                      <a:cubicBezTo>
                        <a:pt x="2410" y="20819"/>
                        <a:pt x="4077" y="21600"/>
                        <a:pt x="6017" y="21600"/>
                      </a:cubicBezTo>
                      <a:cubicBezTo>
                        <a:pt x="8599" y="21600"/>
                        <a:pt x="11611" y="20185"/>
                        <a:pt x="14210" y="17531"/>
                      </a:cubicBezTo>
                      <a:cubicBezTo>
                        <a:pt x="18731" y="12849"/>
                        <a:pt x="20258" y="6069"/>
                        <a:pt x="17630" y="2366"/>
                      </a:cubicBezTo>
                      <a:cubicBezTo>
                        <a:pt x="16506" y="781"/>
                        <a:pt x="14810" y="0"/>
                        <a:pt x="12899" y="0"/>
                      </a:cubicBezTo>
                      <a:close/>
                    </a:path>
                  </a:pathLst>
                </a:custGeom>
                <a:solidFill>
                  <a:srgbClr val="FFA37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8" name="Google Shape;321;p23"/>
                <p:cNvSpPr/>
                <p:nvPr/>
              </p:nvSpPr>
              <p:spPr>
                <a:xfrm>
                  <a:off x="1446762" y="1725779"/>
                  <a:ext cx="1263681" cy="98911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09" h="21600" fill="norm" stroke="1" extrusionOk="0">
                      <a:moveTo>
                        <a:pt x="18632" y="0"/>
                      </a:moveTo>
                      <a:cubicBezTo>
                        <a:pt x="18024" y="0"/>
                        <a:pt x="17206" y="2727"/>
                        <a:pt x="16730" y="2933"/>
                      </a:cubicBezTo>
                      <a:cubicBezTo>
                        <a:pt x="16706" y="2944"/>
                        <a:pt x="16682" y="2949"/>
                        <a:pt x="16659" y="2949"/>
                      </a:cubicBezTo>
                      <a:cubicBezTo>
                        <a:pt x="16291" y="2949"/>
                        <a:pt x="16000" y="1729"/>
                        <a:pt x="15469" y="1729"/>
                      </a:cubicBezTo>
                      <a:cubicBezTo>
                        <a:pt x="15344" y="1729"/>
                        <a:pt x="15205" y="1795"/>
                        <a:pt x="15050" y="1963"/>
                      </a:cubicBezTo>
                      <a:cubicBezTo>
                        <a:pt x="14190" y="2879"/>
                        <a:pt x="16263" y="4042"/>
                        <a:pt x="15257" y="6041"/>
                      </a:cubicBezTo>
                      <a:cubicBezTo>
                        <a:pt x="11112" y="14245"/>
                        <a:pt x="86" y="17325"/>
                        <a:pt x="1" y="19981"/>
                      </a:cubicBezTo>
                      <a:cubicBezTo>
                        <a:pt x="-31" y="21042"/>
                        <a:pt x="998" y="21600"/>
                        <a:pt x="2585" y="21600"/>
                      </a:cubicBezTo>
                      <a:cubicBezTo>
                        <a:pt x="5770" y="21600"/>
                        <a:pt x="11205" y="19353"/>
                        <a:pt x="14844" y="14404"/>
                      </a:cubicBezTo>
                      <a:cubicBezTo>
                        <a:pt x="20296" y="6996"/>
                        <a:pt x="21569" y="3749"/>
                        <a:pt x="20623" y="3098"/>
                      </a:cubicBezTo>
                      <a:cubicBezTo>
                        <a:pt x="20400" y="2944"/>
                        <a:pt x="20214" y="2886"/>
                        <a:pt x="20058" y="2886"/>
                      </a:cubicBezTo>
                      <a:cubicBezTo>
                        <a:pt x="19926" y="2886"/>
                        <a:pt x="19817" y="2928"/>
                        <a:pt x="19728" y="2991"/>
                      </a:cubicBezTo>
                      <a:cubicBezTo>
                        <a:pt x="19933" y="2590"/>
                        <a:pt x="20077" y="2020"/>
                        <a:pt x="19602" y="1578"/>
                      </a:cubicBezTo>
                      <a:cubicBezTo>
                        <a:pt x="19398" y="1390"/>
                        <a:pt x="19219" y="1319"/>
                        <a:pt x="19066" y="1319"/>
                      </a:cubicBezTo>
                      <a:cubicBezTo>
                        <a:pt x="18801" y="1319"/>
                        <a:pt x="18612" y="1530"/>
                        <a:pt x="18498" y="1709"/>
                      </a:cubicBezTo>
                      <a:cubicBezTo>
                        <a:pt x="18734" y="1219"/>
                        <a:pt x="19168" y="178"/>
                        <a:pt x="18697" y="11"/>
                      </a:cubicBezTo>
                      <a:cubicBezTo>
                        <a:pt x="18676" y="3"/>
                        <a:pt x="18654" y="0"/>
                        <a:pt x="18632" y="0"/>
                      </a:cubicBezTo>
                      <a:close/>
                    </a:path>
                  </a:pathLst>
                </a:custGeom>
                <a:solidFill>
                  <a:srgbClr val="F7B59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9" name="Google Shape;322;p23"/>
                <p:cNvSpPr/>
                <p:nvPr/>
              </p:nvSpPr>
              <p:spPr>
                <a:xfrm>
                  <a:off x="2083930" y="2382247"/>
                  <a:ext cx="142039" cy="1022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93" h="21600" fill="norm" stroke="1" extrusionOk="0">
                      <a:moveTo>
                        <a:pt x="15011" y="0"/>
                      </a:moveTo>
                      <a:cubicBezTo>
                        <a:pt x="13489" y="0"/>
                        <a:pt x="11956" y="689"/>
                        <a:pt x="10667" y="1378"/>
                      </a:cubicBezTo>
                      <a:cubicBezTo>
                        <a:pt x="7389" y="3164"/>
                        <a:pt x="4067" y="5608"/>
                        <a:pt x="467" y="8756"/>
                      </a:cubicBezTo>
                      <a:cubicBezTo>
                        <a:pt x="11" y="9147"/>
                        <a:pt x="-133" y="9978"/>
                        <a:pt x="134" y="10620"/>
                      </a:cubicBezTo>
                      <a:cubicBezTo>
                        <a:pt x="311" y="11074"/>
                        <a:pt x="645" y="11309"/>
                        <a:pt x="967" y="11309"/>
                      </a:cubicBezTo>
                      <a:cubicBezTo>
                        <a:pt x="1156" y="11309"/>
                        <a:pt x="1345" y="11231"/>
                        <a:pt x="1500" y="11074"/>
                      </a:cubicBezTo>
                      <a:cubicBezTo>
                        <a:pt x="4978" y="8051"/>
                        <a:pt x="8211" y="5670"/>
                        <a:pt x="11400" y="3932"/>
                      </a:cubicBezTo>
                      <a:cubicBezTo>
                        <a:pt x="12489" y="3336"/>
                        <a:pt x="13767" y="2757"/>
                        <a:pt x="14967" y="2757"/>
                      </a:cubicBezTo>
                      <a:cubicBezTo>
                        <a:pt x="15589" y="2757"/>
                        <a:pt x="16189" y="2913"/>
                        <a:pt x="16734" y="3305"/>
                      </a:cubicBezTo>
                      <a:cubicBezTo>
                        <a:pt x="17911" y="4135"/>
                        <a:pt x="18600" y="6062"/>
                        <a:pt x="18967" y="7550"/>
                      </a:cubicBezTo>
                      <a:cubicBezTo>
                        <a:pt x="19278" y="8819"/>
                        <a:pt x="19556" y="10683"/>
                        <a:pt x="19100" y="12171"/>
                      </a:cubicBezTo>
                      <a:cubicBezTo>
                        <a:pt x="18689" y="13502"/>
                        <a:pt x="17734" y="14410"/>
                        <a:pt x="16878" y="15178"/>
                      </a:cubicBezTo>
                      <a:cubicBezTo>
                        <a:pt x="15411" y="16462"/>
                        <a:pt x="13811" y="17434"/>
                        <a:pt x="12167" y="18201"/>
                      </a:cubicBezTo>
                      <a:cubicBezTo>
                        <a:pt x="11423" y="18514"/>
                        <a:pt x="10556" y="18828"/>
                        <a:pt x="9711" y="18828"/>
                      </a:cubicBezTo>
                      <a:cubicBezTo>
                        <a:pt x="9523" y="18828"/>
                        <a:pt x="9345" y="18812"/>
                        <a:pt x="9167" y="18781"/>
                      </a:cubicBezTo>
                      <a:cubicBezTo>
                        <a:pt x="8256" y="18514"/>
                        <a:pt x="7523" y="17684"/>
                        <a:pt x="7345" y="16791"/>
                      </a:cubicBezTo>
                      <a:cubicBezTo>
                        <a:pt x="7111" y="15491"/>
                        <a:pt x="7756" y="14097"/>
                        <a:pt x="8167" y="13330"/>
                      </a:cubicBezTo>
                      <a:cubicBezTo>
                        <a:pt x="9345" y="11074"/>
                        <a:pt x="11178" y="9335"/>
                        <a:pt x="13134" y="8693"/>
                      </a:cubicBezTo>
                      <a:cubicBezTo>
                        <a:pt x="13323" y="8615"/>
                        <a:pt x="13489" y="8615"/>
                        <a:pt x="13634" y="8615"/>
                      </a:cubicBezTo>
                      <a:cubicBezTo>
                        <a:pt x="13089" y="9649"/>
                        <a:pt x="12400" y="10542"/>
                        <a:pt x="11678" y="11325"/>
                      </a:cubicBezTo>
                      <a:cubicBezTo>
                        <a:pt x="11223" y="11779"/>
                        <a:pt x="11134" y="12672"/>
                        <a:pt x="11445" y="13251"/>
                      </a:cubicBezTo>
                      <a:cubicBezTo>
                        <a:pt x="11634" y="13643"/>
                        <a:pt x="11934" y="13831"/>
                        <a:pt x="12234" y="13831"/>
                      </a:cubicBezTo>
                      <a:cubicBezTo>
                        <a:pt x="12434" y="13831"/>
                        <a:pt x="12634" y="13753"/>
                        <a:pt x="12811" y="13565"/>
                      </a:cubicBezTo>
                      <a:cubicBezTo>
                        <a:pt x="13723" y="12672"/>
                        <a:pt x="14545" y="11513"/>
                        <a:pt x="15234" y="10307"/>
                      </a:cubicBezTo>
                      <a:cubicBezTo>
                        <a:pt x="15367" y="9978"/>
                        <a:pt x="15723" y="9335"/>
                        <a:pt x="15723" y="8443"/>
                      </a:cubicBezTo>
                      <a:cubicBezTo>
                        <a:pt x="15778" y="7659"/>
                        <a:pt x="15545" y="7017"/>
                        <a:pt x="15089" y="6579"/>
                      </a:cubicBezTo>
                      <a:cubicBezTo>
                        <a:pt x="14656" y="6030"/>
                        <a:pt x="14067" y="5842"/>
                        <a:pt x="13523" y="5842"/>
                      </a:cubicBezTo>
                      <a:cubicBezTo>
                        <a:pt x="13211" y="5842"/>
                        <a:pt x="12923" y="5905"/>
                        <a:pt x="12678" y="5999"/>
                      </a:cubicBezTo>
                      <a:cubicBezTo>
                        <a:pt x="10256" y="6829"/>
                        <a:pt x="8067" y="8881"/>
                        <a:pt x="6567" y="11638"/>
                      </a:cubicBezTo>
                      <a:cubicBezTo>
                        <a:pt x="5523" y="13706"/>
                        <a:pt x="5111" y="15695"/>
                        <a:pt x="5478" y="17480"/>
                      </a:cubicBezTo>
                      <a:cubicBezTo>
                        <a:pt x="5834" y="19485"/>
                        <a:pt x="7156" y="21036"/>
                        <a:pt x="8800" y="21475"/>
                      </a:cubicBezTo>
                      <a:cubicBezTo>
                        <a:pt x="9167" y="21537"/>
                        <a:pt x="9489" y="21600"/>
                        <a:pt x="9811" y="21600"/>
                      </a:cubicBezTo>
                      <a:cubicBezTo>
                        <a:pt x="10900" y="21600"/>
                        <a:pt x="11956" y="21224"/>
                        <a:pt x="12767" y="20832"/>
                      </a:cubicBezTo>
                      <a:cubicBezTo>
                        <a:pt x="14545" y="20002"/>
                        <a:pt x="16267" y="18906"/>
                        <a:pt x="17911" y="17480"/>
                      </a:cubicBezTo>
                      <a:cubicBezTo>
                        <a:pt x="18967" y="16588"/>
                        <a:pt x="20245" y="15319"/>
                        <a:pt x="20878" y="13330"/>
                      </a:cubicBezTo>
                      <a:cubicBezTo>
                        <a:pt x="21467" y="11466"/>
                        <a:pt x="21423" y="9210"/>
                        <a:pt x="20789" y="6579"/>
                      </a:cubicBezTo>
                      <a:cubicBezTo>
                        <a:pt x="20100" y="3806"/>
                        <a:pt x="19000" y="1817"/>
                        <a:pt x="17634" y="846"/>
                      </a:cubicBezTo>
                      <a:cubicBezTo>
                        <a:pt x="16800" y="235"/>
                        <a:pt x="15900" y="0"/>
                        <a:pt x="15011" y="0"/>
                      </a:cubicBezTo>
                      <a:close/>
                    </a:path>
                  </a:pathLst>
                </a:custGeom>
                <a:solidFill>
                  <a:srgbClr val="BF83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0" name="Google Shape;323;p23"/>
                <p:cNvSpPr/>
                <p:nvPr/>
              </p:nvSpPr>
              <p:spPr>
                <a:xfrm>
                  <a:off x="1575697" y="1782257"/>
                  <a:ext cx="82772" cy="697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78" h="21600" fill="norm" stroke="1" extrusionOk="0">
                      <a:moveTo>
                        <a:pt x="18456" y="0"/>
                      </a:moveTo>
                      <a:lnTo>
                        <a:pt x="0" y="15724"/>
                      </a:lnTo>
                      <a:cubicBezTo>
                        <a:pt x="0" y="15724"/>
                        <a:pt x="-119" y="21600"/>
                        <a:pt x="3790" y="21600"/>
                      </a:cubicBezTo>
                      <a:cubicBezTo>
                        <a:pt x="4215" y="21600"/>
                        <a:pt x="4690" y="21531"/>
                        <a:pt x="5234" y="21370"/>
                      </a:cubicBezTo>
                      <a:cubicBezTo>
                        <a:pt x="10605" y="19764"/>
                        <a:pt x="21481" y="4247"/>
                        <a:pt x="18456" y="0"/>
                      </a:cubicBezTo>
                      <a:close/>
                    </a:path>
                  </a:pathLst>
                </a:custGeom>
                <a:solidFill>
                  <a:srgbClr val="BF83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1" name="Google Shape;324;p23"/>
                <p:cNvSpPr/>
                <p:nvPr/>
              </p:nvSpPr>
              <p:spPr>
                <a:xfrm>
                  <a:off x="1167646" y="1782825"/>
                  <a:ext cx="128921" cy="1051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81" h="21600" fill="norm" stroke="1" extrusionOk="0">
                      <a:moveTo>
                        <a:pt x="14886" y="0"/>
                      </a:moveTo>
                      <a:cubicBezTo>
                        <a:pt x="10515" y="0"/>
                        <a:pt x="8693" y="8899"/>
                        <a:pt x="5127" y="12817"/>
                      </a:cubicBezTo>
                      <a:cubicBezTo>
                        <a:pt x="1002" y="17341"/>
                        <a:pt x="672" y="14928"/>
                        <a:pt x="101" y="16427"/>
                      </a:cubicBezTo>
                      <a:cubicBezTo>
                        <a:pt x="-483" y="18041"/>
                        <a:pt x="1490" y="21600"/>
                        <a:pt x="5314" y="21600"/>
                      </a:cubicBezTo>
                      <a:cubicBezTo>
                        <a:pt x="6970" y="21600"/>
                        <a:pt x="8972" y="20935"/>
                        <a:pt x="11266" y="19152"/>
                      </a:cubicBezTo>
                      <a:cubicBezTo>
                        <a:pt x="18852" y="13274"/>
                        <a:pt x="21117" y="3078"/>
                        <a:pt x="17172" y="729"/>
                      </a:cubicBezTo>
                      <a:cubicBezTo>
                        <a:pt x="16333" y="226"/>
                        <a:pt x="15578" y="0"/>
                        <a:pt x="14886" y="0"/>
                      </a:cubicBezTo>
                      <a:close/>
                    </a:path>
                  </a:pathLst>
                </a:custGeom>
                <a:solidFill>
                  <a:srgbClr val="4D372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2" name="Google Shape;325;p23"/>
                <p:cNvSpPr/>
                <p:nvPr/>
              </p:nvSpPr>
              <p:spPr>
                <a:xfrm rot="20201656">
                  <a:off x="1619077" y="1440758"/>
                  <a:ext cx="177616" cy="1096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876" h="21600" fill="norm" stroke="1" extrusionOk="0">
                      <a:moveTo>
                        <a:pt x="5537" y="0"/>
                      </a:moveTo>
                      <a:cubicBezTo>
                        <a:pt x="1569" y="0"/>
                        <a:pt x="-1025" y="2987"/>
                        <a:pt x="392" y="10211"/>
                      </a:cubicBezTo>
                      <a:cubicBezTo>
                        <a:pt x="1416" y="15381"/>
                        <a:pt x="4686" y="12921"/>
                        <a:pt x="9991" y="14148"/>
                      </a:cubicBezTo>
                      <a:cubicBezTo>
                        <a:pt x="15181" y="15364"/>
                        <a:pt x="16595" y="21600"/>
                        <a:pt x="17625" y="21600"/>
                      </a:cubicBezTo>
                      <a:cubicBezTo>
                        <a:pt x="17739" y="21600"/>
                        <a:pt x="17847" y="21522"/>
                        <a:pt x="17954" y="21356"/>
                      </a:cubicBezTo>
                      <a:cubicBezTo>
                        <a:pt x="19042" y="19684"/>
                        <a:pt x="20575" y="7441"/>
                        <a:pt x="13213" y="2704"/>
                      </a:cubicBezTo>
                      <a:cubicBezTo>
                        <a:pt x="10533" y="977"/>
                        <a:pt x="7810" y="0"/>
                        <a:pt x="5537" y="0"/>
                      </a:cubicBezTo>
                      <a:close/>
                    </a:path>
                  </a:pathLst>
                </a:custGeom>
                <a:solidFill>
                  <a:srgbClr val="4D372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3" name="Google Shape;326;p23"/>
                <p:cNvSpPr/>
                <p:nvPr/>
              </p:nvSpPr>
              <p:spPr>
                <a:xfrm rot="1613049">
                  <a:off x="1543589" y="3024729"/>
                  <a:ext cx="196518" cy="5092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4433" h="21600" fill="norm" stroke="1" extrusionOk="0">
                      <a:moveTo>
                        <a:pt x="7977" y="0"/>
                      </a:moveTo>
                      <a:cubicBezTo>
                        <a:pt x="7977" y="0"/>
                        <a:pt x="-7167" y="13706"/>
                        <a:pt x="4276" y="21600"/>
                      </a:cubicBezTo>
                      <a:lnTo>
                        <a:pt x="14433" y="17692"/>
                      </a:lnTo>
                      <a:cubicBezTo>
                        <a:pt x="14433" y="17692"/>
                        <a:pt x="923" y="12474"/>
                        <a:pt x="7977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4" name="Google Shape;327;p23"/>
                <p:cNvSpPr/>
                <p:nvPr/>
              </p:nvSpPr>
              <p:spPr>
                <a:xfrm flipH="1" rot="484226">
                  <a:off x="1611271" y="3464500"/>
                  <a:ext cx="206129" cy="9428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7" h="21600" fill="norm" stroke="1" extrusionOk="0">
                      <a:moveTo>
                        <a:pt x="579" y="0"/>
                      </a:moveTo>
                      <a:cubicBezTo>
                        <a:pt x="564" y="0"/>
                        <a:pt x="545" y="0"/>
                        <a:pt x="530" y="0"/>
                      </a:cubicBezTo>
                      <a:cubicBezTo>
                        <a:pt x="229" y="4"/>
                        <a:pt x="-18" y="59"/>
                        <a:pt x="1" y="125"/>
                      </a:cubicBezTo>
                      <a:cubicBezTo>
                        <a:pt x="84" y="408"/>
                        <a:pt x="162" y="729"/>
                        <a:pt x="263" y="1081"/>
                      </a:cubicBezTo>
                      <a:cubicBezTo>
                        <a:pt x="283" y="1143"/>
                        <a:pt x="530" y="1190"/>
                        <a:pt x="826" y="1190"/>
                      </a:cubicBezTo>
                      <a:lnTo>
                        <a:pt x="860" y="1190"/>
                      </a:lnTo>
                      <a:cubicBezTo>
                        <a:pt x="1156" y="1187"/>
                        <a:pt x="1389" y="1128"/>
                        <a:pt x="1374" y="1062"/>
                      </a:cubicBezTo>
                      <a:cubicBezTo>
                        <a:pt x="1277" y="714"/>
                        <a:pt x="1176" y="393"/>
                        <a:pt x="1108" y="113"/>
                      </a:cubicBezTo>
                      <a:cubicBezTo>
                        <a:pt x="1093" y="51"/>
                        <a:pt x="855" y="0"/>
                        <a:pt x="579" y="0"/>
                      </a:cubicBezTo>
                      <a:close/>
                      <a:moveTo>
                        <a:pt x="1151" y="1901"/>
                      </a:moveTo>
                      <a:cubicBezTo>
                        <a:pt x="1132" y="1901"/>
                        <a:pt x="1112" y="1901"/>
                        <a:pt x="1093" y="1903"/>
                      </a:cubicBezTo>
                      <a:cubicBezTo>
                        <a:pt x="797" y="1910"/>
                        <a:pt x="559" y="1964"/>
                        <a:pt x="579" y="2029"/>
                      </a:cubicBezTo>
                      <a:cubicBezTo>
                        <a:pt x="695" y="2332"/>
                        <a:pt x="826" y="2648"/>
                        <a:pt x="957" y="2983"/>
                      </a:cubicBezTo>
                      <a:cubicBezTo>
                        <a:pt x="996" y="3044"/>
                        <a:pt x="1224" y="3091"/>
                        <a:pt x="1505" y="3091"/>
                      </a:cubicBezTo>
                      <a:cubicBezTo>
                        <a:pt x="1520" y="3091"/>
                        <a:pt x="1539" y="3088"/>
                        <a:pt x="1554" y="3088"/>
                      </a:cubicBezTo>
                      <a:cubicBezTo>
                        <a:pt x="1874" y="3085"/>
                        <a:pt x="2088" y="3026"/>
                        <a:pt x="2073" y="2960"/>
                      </a:cubicBezTo>
                      <a:cubicBezTo>
                        <a:pt x="1918" y="2630"/>
                        <a:pt x="1806" y="2313"/>
                        <a:pt x="1690" y="2011"/>
                      </a:cubicBezTo>
                      <a:cubicBezTo>
                        <a:pt x="1675" y="1949"/>
                        <a:pt x="1438" y="1901"/>
                        <a:pt x="1151" y="1901"/>
                      </a:cubicBezTo>
                      <a:close/>
                      <a:moveTo>
                        <a:pt x="1932" y="3800"/>
                      </a:moveTo>
                      <a:cubicBezTo>
                        <a:pt x="1913" y="3800"/>
                        <a:pt x="1894" y="3800"/>
                        <a:pt x="1874" y="3800"/>
                      </a:cubicBezTo>
                      <a:cubicBezTo>
                        <a:pt x="1573" y="3808"/>
                        <a:pt x="1355" y="3866"/>
                        <a:pt x="1389" y="3931"/>
                      </a:cubicBezTo>
                      <a:cubicBezTo>
                        <a:pt x="1520" y="4236"/>
                        <a:pt x="1690" y="4554"/>
                        <a:pt x="1850" y="4881"/>
                      </a:cubicBezTo>
                      <a:cubicBezTo>
                        <a:pt x="1889" y="4940"/>
                        <a:pt x="2136" y="4986"/>
                        <a:pt x="2403" y="4986"/>
                      </a:cubicBezTo>
                      <a:lnTo>
                        <a:pt x="2466" y="4986"/>
                      </a:lnTo>
                      <a:cubicBezTo>
                        <a:pt x="2781" y="4978"/>
                        <a:pt x="2995" y="4917"/>
                        <a:pt x="2966" y="4852"/>
                      </a:cubicBezTo>
                      <a:cubicBezTo>
                        <a:pt x="2781" y="4528"/>
                        <a:pt x="2631" y="4211"/>
                        <a:pt x="2486" y="3906"/>
                      </a:cubicBezTo>
                      <a:cubicBezTo>
                        <a:pt x="2452" y="3844"/>
                        <a:pt x="2219" y="3800"/>
                        <a:pt x="1932" y="3800"/>
                      </a:cubicBezTo>
                      <a:close/>
                      <a:moveTo>
                        <a:pt x="2951" y="5694"/>
                      </a:moveTo>
                      <a:cubicBezTo>
                        <a:pt x="2922" y="5694"/>
                        <a:pt x="2893" y="5694"/>
                        <a:pt x="2864" y="5695"/>
                      </a:cubicBezTo>
                      <a:cubicBezTo>
                        <a:pt x="2568" y="5702"/>
                        <a:pt x="2350" y="5761"/>
                        <a:pt x="2384" y="5826"/>
                      </a:cubicBezTo>
                      <a:cubicBezTo>
                        <a:pt x="2568" y="6135"/>
                        <a:pt x="2747" y="6451"/>
                        <a:pt x="2966" y="6772"/>
                      </a:cubicBezTo>
                      <a:cubicBezTo>
                        <a:pt x="2995" y="6832"/>
                        <a:pt x="3228" y="6876"/>
                        <a:pt x="3509" y="6876"/>
                      </a:cubicBezTo>
                      <a:cubicBezTo>
                        <a:pt x="3524" y="6876"/>
                        <a:pt x="3563" y="6873"/>
                        <a:pt x="3577" y="6873"/>
                      </a:cubicBezTo>
                      <a:cubicBezTo>
                        <a:pt x="3893" y="6867"/>
                        <a:pt x="4091" y="6804"/>
                        <a:pt x="4057" y="6739"/>
                      </a:cubicBezTo>
                      <a:cubicBezTo>
                        <a:pt x="3859" y="6418"/>
                        <a:pt x="3660" y="6106"/>
                        <a:pt x="3480" y="5797"/>
                      </a:cubicBezTo>
                      <a:cubicBezTo>
                        <a:pt x="3446" y="5737"/>
                        <a:pt x="3213" y="5694"/>
                        <a:pt x="2951" y="5694"/>
                      </a:cubicBezTo>
                      <a:close/>
                      <a:moveTo>
                        <a:pt x="4150" y="7581"/>
                      </a:moveTo>
                      <a:cubicBezTo>
                        <a:pt x="4121" y="7581"/>
                        <a:pt x="4087" y="7581"/>
                        <a:pt x="4057" y="7582"/>
                      </a:cubicBezTo>
                      <a:cubicBezTo>
                        <a:pt x="3742" y="7593"/>
                        <a:pt x="3543" y="7652"/>
                        <a:pt x="3577" y="7717"/>
                      </a:cubicBezTo>
                      <a:cubicBezTo>
                        <a:pt x="3791" y="8026"/>
                        <a:pt x="4024" y="8343"/>
                        <a:pt x="4256" y="8658"/>
                      </a:cubicBezTo>
                      <a:cubicBezTo>
                        <a:pt x="4305" y="8717"/>
                        <a:pt x="4538" y="8761"/>
                        <a:pt x="4800" y="8761"/>
                      </a:cubicBezTo>
                      <a:lnTo>
                        <a:pt x="4902" y="8761"/>
                      </a:lnTo>
                      <a:cubicBezTo>
                        <a:pt x="5198" y="8750"/>
                        <a:pt x="5397" y="8687"/>
                        <a:pt x="5348" y="8622"/>
                      </a:cubicBezTo>
                      <a:cubicBezTo>
                        <a:pt x="5115" y="8306"/>
                        <a:pt x="4887" y="7989"/>
                        <a:pt x="4688" y="7680"/>
                      </a:cubicBezTo>
                      <a:cubicBezTo>
                        <a:pt x="4640" y="7625"/>
                        <a:pt x="4412" y="7581"/>
                        <a:pt x="4150" y="7581"/>
                      </a:cubicBezTo>
                      <a:close/>
                      <a:moveTo>
                        <a:pt x="5542" y="9460"/>
                      </a:moveTo>
                      <a:cubicBezTo>
                        <a:pt x="5513" y="9460"/>
                        <a:pt x="5479" y="9462"/>
                        <a:pt x="5450" y="9463"/>
                      </a:cubicBezTo>
                      <a:cubicBezTo>
                        <a:pt x="5149" y="9473"/>
                        <a:pt x="4931" y="9535"/>
                        <a:pt x="4999" y="9600"/>
                      </a:cubicBezTo>
                      <a:cubicBezTo>
                        <a:pt x="5251" y="9909"/>
                        <a:pt x="5513" y="10222"/>
                        <a:pt x="5780" y="10538"/>
                      </a:cubicBezTo>
                      <a:cubicBezTo>
                        <a:pt x="5828" y="10597"/>
                        <a:pt x="6061" y="10638"/>
                        <a:pt x="6323" y="10638"/>
                      </a:cubicBezTo>
                      <a:cubicBezTo>
                        <a:pt x="6362" y="10638"/>
                        <a:pt x="6391" y="10638"/>
                        <a:pt x="6425" y="10633"/>
                      </a:cubicBezTo>
                      <a:cubicBezTo>
                        <a:pt x="6721" y="10623"/>
                        <a:pt x="6920" y="10561"/>
                        <a:pt x="6871" y="10495"/>
                      </a:cubicBezTo>
                      <a:cubicBezTo>
                        <a:pt x="6590" y="10183"/>
                        <a:pt x="6343" y="9870"/>
                        <a:pt x="6095" y="9561"/>
                      </a:cubicBezTo>
                      <a:cubicBezTo>
                        <a:pt x="6032" y="9502"/>
                        <a:pt x="5804" y="9460"/>
                        <a:pt x="5542" y="9460"/>
                      </a:cubicBezTo>
                      <a:close/>
                      <a:moveTo>
                        <a:pt x="7163" y="11333"/>
                      </a:moveTo>
                      <a:cubicBezTo>
                        <a:pt x="7129" y="11333"/>
                        <a:pt x="7090" y="11334"/>
                        <a:pt x="7056" y="11335"/>
                      </a:cubicBezTo>
                      <a:cubicBezTo>
                        <a:pt x="6755" y="11349"/>
                        <a:pt x="6561" y="11411"/>
                        <a:pt x="6624" y="11477"/>
                      </a:cubicBezTo>
                      <a:cubicBezTo>
                        <a:pt x="6905" y="11786"/>
                        <a:pt x="7221" y="12096"/>
                        <a:pt x="7536" y="12411"/>
                      </a:cubicBezTo>
                      <a:cubicBezTo>
                        <a:pt x="7585" y="12467"/>
                        <a:pt x="7813" y="12502"/>
                        <a:pt x="8065" y="12502"/>
                      </a:cubicBezTo>
                      <a:lnTo>
                        <a:pt x="8181" y="12502"/>
                      </a:lnTo>
                      <a:cubicBezTo>
                        <a:pt x="8477" y="12488"/>
                        <a:pt x="8676" y="12426"/>
                        <a:pt x="8608" y="12361"/>
                      </a:cubicBezTo>
                      <a:cubicBezTo>
                        <a:pt x="8298" y="12048"/>
                        <a:pt x="7997" y="11739"/>
                        <a:pt x="7716" y="11430"/>
                      </a:cubicBezTo>
                      <a:cubicBezTo>
                        <a:pt x="7657" y="11372"/>
                        <a:pt x="7429" y="11333"/>
                        <a:pt x="7163" y="11333"/>
                      </a:cubicBezTo>
                      <a:close/>
                      <a:moveTo>
                        <a:pt x="9031" y="13197"/>
                      </a:moveTo>
                      <a:cubicBezTo>
                        <a:pt x="8987" y="13197"/>
                        <a:pt x="8948" y="13198"/>
                        <a:pt x="8909" y="13201"/>
                      </a:cubicBezTo>
                      <a:cubicBezTo>
                        <a:pt x="8608" y="13215"/>
                        <a:pt x="8429" y="13277"/>
                        <a:pt x="8492" y="13342"/>
                      </a:cubicBezTo>
                      <a:cubicBezTo>
                        <a:pt x="8827" y="13651"/>
                        <a:pt x="9157" y="13960"/>
                        <a:pt x="9525" y="14269"/>
                      </a:cubicBezTo>
                      <a:cubicBezTo>
                        <a:pt x="9588" y="14324"/>
                        <a:pt x="9802" y="14361"/>
                        <a:pt x="10054" y="14361"/>
                      </a:cubicBezTo>
                      <a:cubicBezTo>
                        <a:pt x="10098" y="14361"/>
                        <a:pt x="10151" y="14361"/>
                        <a:pt x="10185" y="14356"/>
                      </a:cubicBezTo>
                      <a:cubicBezTo>
                        <a:pt x="10481" y="14342"/>
                        <a:pt x="10666" y="14277"/>
                        <a:pt x="10598" y="14216"/>
                      </a:cubicBezTo>
                      <a:cubicBezTo>
                        <a:pt x="10253" y="13903"/>
                        <a:pt x="9904" y="13597"/>
                        <a:pt x="9574" y="13288"/>
                      </a:cubicBezTo>
                      <a:cubicBezTo>
                        <a:pt x="9511" y="13235"/>
                        <a:pt x="9283" y="13197"/>
                        <a:pt x="9031" y="13197"/>
                      </a:cubicBezTo>
                      <a:close/>
                      <a:moveTo>
                        <a:pt x="11170" y="15047"/>
                      </a:moveTo>
                      <a:cubicBezTo>
                        <a:pt x="11117" y="15047"/>
                        <a:pt x="11068" y="15048"/>
                        <a:pt x="11015" y="15051"/>
                      </a:cubicBezTo>
                      <a:cubicBezTo>
                        <a:pt x="10714" y="15066"/>
                        <a:pt x="10535" y="15132"/>
                        <a:pt x="10617" y="15194"/>
                      </a:cubicBezTo>
                      <a:cubicBezTo>
                        <a:pt x="10995" y="15503"/>
                        <a:pt x="11374" y="15808"/>
                        <a:pt x="11772" y="16117"/>
                      </a:cubicBezTo>
                      <a:cubicBezTo>
                        <a:pt x="11840" y="16167"/>
                        <a:pt x="12073" y="16205"/>
                        <a:pt x="12320" y="16205"/>
                      </a:cubicBezTo>
                      <a:cubicBezTo>
                        <a:pt x="12369" y="16205"/>
                        <a:pt x="12422" y="16200"/>
                        <a:pt x="12470" y="16197"/>
                      </a:cubicBezTo>
                      <a:cubicBezTo>
                        <a:pt x="12752" y="16179"/>
                        <a:pt x="12936" y="16114"/>
                        <a:pt x="12849" y="16051"/>
                      </a:cubicBezTo>
                      <a:cubicBezTo>
                        <a:pt x="12451" y="15746"/>
                        <a:pt x="12058" y="15441"/>
                        <a:pt x="11689" y="15135"/>
                      </a:cubicBezTo>
                      <a:cubicBezTo>
                        <a:pt x="11626" y="15081"/>
                        <a:pt x="11408" y="15047"/>
                        <a:pt x="11170" y="15047"/>
                      </a:cubicBezTo>
                      <a:close/>
                      <a:moveTo>
                        <a:pt x="13543" y="16879"/>
                      </a:moveTo>
                      <a:cubicBezTo>
                        <a:pt x="13489" y="16879"/>
                        <a:pt x="13436" y="16881"/>
                        <a:pt x="13378" y="16884"/>
                      </a:cubicBezTo>
                      <a:cubicBezTo>
                        <a:pt x="13101" y="16902"/>
                        <a:pt x="12936" y="16968"/>
                        <a:pt x="13019" y="17030"/>
                      </a:cubicBezTo>
                      <a:cubicBezTo>
                        <a:pt x="13446" y="17336"/>
                        <a:pt x="13877" y="17640"/>
                        <a:pt x="14324" y="17943"/>
                      </a:cubicBezTo>
                      <a:cubicBezTo>
                        <a:pt x="14411" y="17993"/>
                        <a:pt x="14625" y="18026"/>
                        <a:pt x="14853" y="18026"/>
                      </a:cubicBezTo>
                      <a:cubicBezTo>
                        <a:pt x="14906" y="18026"/>
                        <a:pt x="14969" y="18022"/>
                        <a:pt x="15022" y="18019"/>
                      </a:cubicBezTo>
                      <a:cubicBezTo>
                        <a:pt x="15318" y="18001"/>
                        <a:pt x="15488" y="17931"/>
                        <a:pt x="15386" y="17870"/>
                      </a:cubicBezTo>
                      <a:cubicBezTo>
                        <a:pt x="14940" y="17567"/>
                        <a:pt x="14508" y="17267"/>
                        <a:pt x="14076" y="16964"/>
                      </a:cubicBezTo>
                      <a:cubicBezTo>
                        <a:pt x="14008" y="16911"/>
                        <a:pt x="13785" y="16879"/>
                        <a:pt x="13543" y="16879"/>
                      </a:cubicBezTo>
                      <a:close/>
                      <a:moveTo>
                        <a:pt x="16250" y="18692"/>
                      </a:moveTo>
                      <a:cubicBezTo>
                        <a:pt x="16187" y="18692"/>
                        <a:pt x="16124" y="18694"/>
                        <a:pt x="16061" y="18698"/>
                      </a:cubicBezTo>
                      <a:cubicBezTo>
                        <a:pt x="15784" y="18716"/>
                        <a:pt x="15619" y="18786"/>
                        <a:pt x="15716" y="18847"/>
                      </a:cubicBezTo>
                      <a:cubicBezTo>
                        <a:pt x="16197" y="19150"/>
                        <a:pt x="16696" y="19448"/>
                        <a:pt x="17206" y="19750"/>
                      </a:cubicBezTo>
                      <a:cubicBezTo>
                        <a:pt x="17293" y="19798"/>
                        <a:pt x="17507" y="19826"/>
                        <a:pt x="17720" y="19826"/>
                      </a:cubicBezTo>
                      <a:cubicBezTo>
                        <a:pt x="17788" y="19826"/>
                        <a:pt x="17851" y="19826"/>
                        <a:pt x="17919" y="19819"/>
                      </a:cubicBezTo>
                      <a:cubicBezTo>
                        <a:pt x="18200" y="19798"/>
                        <a:pt x="18346" y="19727"/>
                        <a:pt x="18249" y="19667"/>
                      </a:cubicBezTo>
                      <a:cubicBezTo>
                        <a:pt x="17735" y="19372"/>
                        <a:pt x="17254" y="19069"/>
                        <a:pt x="16779" y="18772"/>
                      </a:cubicBezTo>
                      <a:cubicBezTo>
                        <a:pt x="16701" y="18723"/>
                        <a:pt x="16483" y="18692"/>
                        <a:pt x="16250" y="18692"/>
                      </a:cubicBezTo>
                      <a:close/>
                      <a:moveTo>
                        <a:pt x="19287" y="20480"/>
                      </a:moveTo>
                      <a:cubicBezTo>
                        <a:pt x="19224" y="20480"/>
                        <a:pt x="19156" y="20483"/>
                        <a:pt x="19093" y="20488"/>
                      </a:cubicBezTo>
                      <a:cubicBezTo>
                        <a:pt x="18812" y="20512"/>
                        <a:pt x="18666" y="20583"/>
                        <a:pt x="18783" y="20643"/>
                      </a:cubicBezTo>
                      <a:cubicBezTo>
                        <a:pt x="19311" y="20938"/>
                        <a:pt x="19874" y="21237"/>
                        <a:pt x="20437" y="21528"/>
                      </a:cubicBezTo>
                      <a:cubicBezTo>
                        <a:pt x="20534" y="21575"/>
                        <a:pt x="20733" y="21600"/>
                        <a:pt x="20951" y="21600"/>
                      </a:cubicBezTo>
                      <a:cubicBezTo>
                        <a:pt x="21029" y="21600"/>
                        <a:pt x="21097" y="21600"/>
                        <a:pt x="21165" y="21594"/>
                      </a:cubicBezTo>
                      <a:cubicBezTo>
                        <a:pt x="21446" y="21568"/>
                        <a:pt x="21582" y="21499"/>
                        <a:pt x="21466" y="21437"/>
                      </a:cubicBezTo>
                      <a:cubicBezTo>
                        <a:pt x="20898" y="21145"/>
                        <a:pt x="20355" y="20851"/>
                        <a:pt x="19806" y="20556"/>
                      </a:cubicBezTo>
                      <a:cubicBezTo>
                        <a:pt x="19719" y="20509"/>
                        <a:pt x="19505" y="20480"/>
                        <a:pt x="19287" y="20480"/>
                      </a:cubicBezTo>
                      <a:close/>
                    </a:path>
                  </a:pathLst>
                </a:custGeom>
                <a:solidFill>
                  <a:srgbClr val="8C524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5" name="Google Shape;328;p23"/>
                <p:cNvSpPr/>
                <p:nvPr/>
              </p:nvSpPr>
              <p:spPr>
                <a:xfrm flipH="1" rot="1837075">
                  <a:off x="977944" y="3436145"/>
                  <a:ext cx="116721" cy="5340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7" h="21600" fill="norm" stroke="1" extrusionOk="0">
                      <a:moveTo>
                        <a:pt x="579" y="0"/>
                      </a:moveTo>
                      <a:cubicBezTo>
                        <a:pt x="564" y="0"/>
                        <a:pt x="545" y="0"/>
                        <a:pt x="530" y="0"/>
                      </a:cubicBezTo>
                      <a:cubicBezTo>
                        <a:pt x="229" y="4"/>
                        <a:pt x="-18" y="59"/>
                        <a:pt x="1" y="125"/>
                      </a:cubicBezTo>
                      <a:cubicBezTo>
                        <a:pt x="84" y="408"/>
                        <a:pt x="162" y="729"/>
                        <a:pt x="263" y="1081"/>
                      </a:cubicBezTo>
                      <a:cubicBezTo>
                        <a:pt x="283" y="1143"/>
                        <a:pt x="530" y="1190"/>
                        <a:pt x="826" y="1190"/>
                      </a:cubicBezTo>
                      <a:lnTo>
                        <a:pt x="860" y="1190"/>
                      </a:lnTo>
                      <a:cubicBezTo>
                        <a:pt x="1156" y="1187"/>
                        <a:pt x="1389" y="1128"/>
                        <a:pt x="1374" y="1062"/>
                      </a:cubicBezTo>
                      <a:cubicBezTo>
                        <a:pt x="1277" y="714"/>
                        <a:pt x="1176" y="393"/>
                        <a:pt x="1108" y="113"/>
                      </a:cubicBezTo>
                      <a:cubicBezTo>
                        <a:pt x="1093" y="51"/>
                        <a:pt x="855" y="0"/>
                        <a:pt x="579" y="0"/>
                      </a:cubicBezTo>
                      <a:close/>
                      <a:moveTo>
                        <a:pt x="1151" y="1901"/>
                      </a:moveTo>
                      <a:cubicBezTo>
                        <a:pt x="1132" y="1901"/>
                        <a:pt x="1112" y="1901"/>
                        <a:pt x="1093" y="1903"/>
                      </a:cubicBezTo>
                      <a:cubicBezTo>
                        <a:pt x="797" y="1910"/>
                        <a:pt x="559" y="1964"/>
                        <a:pt x="579" y="2029"/>
                      </a:cubicBezTo>
                      <a:cubicBezTo>
                        <a:pt x="695" y="2332"/>
                        <a:pt x="826" y="2648"/>
                        <a:pt x="957" y="2983"/>
                      </a:cubicBezTo>
                      <a:cubicBezTo>
                        <a:pt x="996" y="3044"/>
                        <a:pt x="1224" y="3091"/>
                        <a:pt x="1505" y="3091"/>
                      </a:cubicBezTo>
                      <a:cubicBezTo>
                        <a:pt x="1520" y="3091"/>
                        <a:pt x="1539" y="3088"/>
                        <a:pt x="1554" y="3088"/>
                      </a:cubicBezTo>
                      <a:cubicBezTo>
                        <a:pt x="1874" y="3085"/>
                        <a:pt x="2088" y="3026"/>
                        <a:pt x="2073" y="2960"/>
                      </a:cubicBezTo>
                      <a:cubicBezTo>
                        <a:pt x="1918" y="2630"/>
                        <a:pt x="1806" y="2313"/>
                        <a:pt x="1690" y="2011"/>
                      </a:cubicBezTo>
                      <a:cubicBezTo>
                        <a:pt x="1675" y="1949"/>
                        <a:pt x="1438" y="1901"/>
                        <a:pt x="1151" y="1901"/>
                      </a:cubicBezTo>
                      <a:close/>
                      <a:moveTo>
                        <a:pt x="1932" y="3800"/>
                      </a:moveTo>
                      <a:cubicBezTo>
                        <a:pt x="1913" y="3800"/>
                        <a:pt x="1894" y="3800"/>
                        <a:pt x="1874" y="3800"/>
                      </a:cubicBezTo>
                      <a:cubicBezTo>
                        <a:pt x="1573" y="3808"/>
                        <a:pt x="1355" y="3866"/>
                        <a:pt x="1389" y="3931"/>
                      </a:cubicBezTo>
                      <a:cubicBezTo>
                        <a:pt x="1520" y="4236"/>
                        <a:pt x="1690" y="4554"/>
                        <a:pt x="1850" y="4881"/>
                      </a:cubicBezTo>
                      <a:cubicBezTo>
                        <a:pt x="1889" y="4940"/>
                        <a:pt x="2136" y="4986"/>
                        <a:pt x="2403" y="4986"/>
                      </a:cubicBezTo>
                      <a:lnTo>
                        <a:pt x="2466" y="4986"/>
                      </a:lnTo>
                      <a:cubicBezTo>
                        <a:pt x="2781" y="4978"/>
                        <a:pt x="2995" y="4917"/>
                        <a:pt x="2966" y="4852"/>
                      </a:cubicBezTo>
                      <a:cubicBezTo>
                        <a:pt x="2781" y="4528"/>
                        <a:pt x="2631" y="4211"/>
                        <a:pt x="2486" y="3906"/>
                      </a:cubicBezTo>
                      <a:cubicBezTo>
                        <a:pt x="2452" y="3844"/>
                        <a:pt x="2219" y="3800"/>
                        <a:pt x="1932" y="3800"/>
                      </a:cubicBezTo>
                      <a:close/>
                      <a:moveTo>
                        <a:pt x="2951" y="5694"/>
                      </a:moveTo>
                      <a:cubicBezTo>
                        <a:pt x="2922" y="5694"/>
                        <a:pt x="2893" y="5694"/>
                        <a:pt x="2864" y="5695"/>
                      </a:cubicBezTo>
                      <a:cubicBezTo>
                        <a:pt x="2568" y="5702"/>
                        <a:pt x="2350" y="5761"/>
                        <a:pt x="2384" y="5826"/>
                      </a:cubicBezTo>
                      <a:cubicBezTo>
                        <a:pt x="2568" y="6135"/>
                        <a:pt x="2747" y="6451"/>
                        <a:pt x="2966" y="6772"/>
                      </a:cubicBezTo>
                      <a:cubicBezTo>
                        <a:pt x="2995" y="6832"/>
                        <a:pt x="3228" y="6876"/>
                        <a:pt x="3509" y="6876"/>
                      </a:cubicBezTo>
                      <a:cubicBezTo>
                        <a:pt x="3524" y="6876"/>
                        <a:pt x="3563" y="6873"/>
                        <a:pt x="3577" y="6873"/>
                      </a:cubicBezTo>
                      <a:cubicBezTo>
                        <a:pt x="3893" y="6867"/>
                        <a:pt x="4091" y="6804"/>
                        <a:pt x="4057" y="6739"/>
                      </a:cubicBezTo>
                      <a:cubicBezTo>
                        <a:pt x="3859" y="6418"/>
                        <a:pt x="3660" y="6106"/>
                        <a:pt x="3480" y="5797"/>
                      </a:cubicBezTo>
                      <a:cubicBezTo>
                        <a:pt x="3446" y="5737"/>
                        <a:pt x="3213" y="5694"/>
                        <a:pt x="2951" y="5694"/>
                      </a:cubicBezTo>
                      <a:close/>
                      <a:moveTo>
                        <a:pt x="4150" y="7581"/>
                      </a:moveTo>
                      <a:cubicBezTo>
                        <a:pt x="4121" y="7581"/>
                        <a:pt x="4087" y="7581"/>
                        <a:pt x="4057" y="7582"/>
                      </a:cubicBezTo>
                      <a:cubicBezTo>
                        <a:pt x="3742" y="7593"/>
                        <a:pt x="3543" y="7652"/>
                        <a:pt x="3577" y="7717"/>
                      </a:cubicBezTo>
                      <a:cubicBezTo>
                        <a:pt x="3791" y="8026"/>
                        <a:pt x="4024" y="8343"/>
                        <a:pt x="4256" y="8658"/>
                      </a:cubicBezTo>
                      <a:cubicBezTo>
                        <a:pt x="4305" y="8717"/>
                        <a:pt x="4538" y="8761"/>
                        <a:pt x="4800" y="8761"/>
                      </a:cubicBezTo>
                      <a:lnTo>
                        <a:pt x="4902" y="8761"/>
                      </a:lnTo>
                      <a:cubicBezTo>
                        <a:pt x="5198" y="8750"/>
                        <a:pt x="5397" y="8687"/>
                        <a:pt x="5348" y="8622"/>
                      </a:cubicBezTo>
                      <a:cubicBezTo>
                        <a:pt x="5115" y="8306"/>
                        <a:pt x="4887" y="7989"/>
                        <a:pt x="4688" y="7680"/>
                      </a:cubicBezTo>
                      <a:cubicBezTo>
                        <a:pt x="4640" y="7625"/>
                        <a:pt x="4412" y="7581"/>
                        <a:pt x="4150" y="7581"/>
                      </a:cubicBezTo>
                      <a:close/>
                      <a:moveTo>
                        <a:pt x="5542" y="9460"/>
                      </a:moveTo>
                      <a:cubicBezTo>
                        <a:pt x="5513" y="9460"/>
                        <a:pt x="5479" y="9462"/>
                        <a:pt x="5450" y="9463"/>
                      </a:cubicBezTo>
                      <a:cubicBezTo>
                        <a:pt x="5149" y="9473"/>
                        <a:pt x="4931" y="9535"/>
                        <a:pt x="4999" y="9600"/>
                      </a:cubicBezTo>
                      <a:cubicBezTo>
                        <a:pt x="5251" y="9909"/>
                        <a:pt x="5513" y="10222"/>
                        <a:pt x="5780" y="10538"/>
                      </a:cubicBezTo>
                      <a:cubicBezTo>
                        <a:pt x="5828" y="10597"/>
                        <a:pt x="6061" y="10638"/>
                        <a:pt x="6323" y="10638"/>
                      </a:cubicBezTo>
                      <a:cubicBezTo>
                        <a:pt x="6362" y="10638"/>
                        <a:pt x="6391" y="10638"/>
                        <a:pt x="6425" y="10633"/>
                      </a:cubicBezTo>
                      <a:cubicBezTo>
                        <a:pt x="6721" y="10623"/>
                        <a:pt x="6920" y="10561"/>
                        <a:pt x="6871" y="10495"/>
                      </a:cubicBezTo>
                      <a:cubicBezTo>
                        <a:pt x="6590" y="10183"/>
                        <a:pt x="6343" y="9870"/>
                        <a:pt x="6095" y="9561"/>
                      </a:cubicBezTo>
                      <a:cubicBezTo>
                        <a:pt x="6032" y="9502"/>
                        <a:pt x="5804" y="9460"/>
                        <a:pt x="5542" y="9460"/>
                      </a:cubicBezTo>
                      <a:close/>
                      <a:moveTo>
                        <a:pt x="7163" y="11333"/>
                      </a:moveTo>
                      <a:cubicBezTo>
                        <a:pt x="7129" y="11333"/>
                        <a:pt x="7090" y="11334"/>
                        <a:pt x="7056" y="11335"/>
                      </a:cubicBezTo>
                      <a:cubicBezTo>
                        <a:pt x="6755" y="11349"/>
                        <a:pt x="6561" y="11411"/>
                        <a:pt x="6624" y="11477"/>
                      </a:cubicBezTo>
                      <a:cubicBezTo>
                        <a:pt x="6905" y="11786"/>
                        <a:pt x="7221" y="12096"/>
                        <a:pt x="7536" y="12411"/>
                      </a:cubicBezTo>
                      <a:cubicBezTo>
                        <a:pt x="7585" y="12467"/>
                        <a:pt x="7813" y="12502"/>
                        <a:pt x="8065" y="12502"/>
                      </a:cubicBezTo>
                      <a:lnTo>
                        <a:pt x="8181" y="12502"/>
                      </a:lnTo>
                      <a:cubicBezTo>
                        <a:pt x="8477" y="12488"/>
                        <a:pt x="8676" y="12426"/>
                        <a:pt x="8608" y="12361"/>
                      </a:cubicBezTo>
                      <a:cubicBezTo>
                        <a:pt x="8298" y="12048"/>
                        <a:pt x="7997" y="11739"/>
                        <a:pt x="7716" y="11430"/>
                      </a:cubicBezTo>
                      <a:cubicBezTo>
                        <a:pt x="7657" y="11372"/>
                        <a:pt x="7429" y="11333"/>
                        <a:pt x="7163" y="11333"/>
                      </a:cubicBezTo>
                      <a:close/>
                      <a:moveTo>
                        <a:pt x="9031" y="13197"/>
                      </a:moveTo>
                      <a:cubicBezTo>
                        <a:pt x="8987" y="13197"/>
                        <a:pt x="8948" y="13198"/>
                        <a:pt x="8909" y="13201"/>
                      </a:cubicBezTo>
                      <a:cubicBezTo>
                        <a:pt x="8608" y="13215"/>
                        <a:pt x="8429" y="13277"/>
                        <a:pt x="8492" y="13342"/>
                      </a:cubicBezTo>
                      <a:cubicBezTo>
                        <a:pt x="8827" y="13651"/>
                        <a:pt x="9157" y="13960"/>
                        <a:pt x="9525" y="14269"/>
                      </a:cubicBezTo>
                      <a:cubicBezTo>
                        <a:pt x="9588" y="14324"/>
                        <a:pt x="9802" y="14361"/>
                        <a:pt x="10054" y="14361"/>
                      </a:cubicBezTo>
                      <a:cubicBezTo>
                        <a:pt x="10098" y="14361"/>
                        <a:pt x="10151" y="14361"/>
                        <a:pt x="10185" y="14356"/>
                      </a:cubicBezTo>
                      <a:cubicBezTo>
                        <a:pt x="10481" y="14342"/>
                        <a:pt x="10666" y="14277"/>
                        <a:pt x="10598" y="14216"/>
                      </a:cubicBezTo>
                      <a:cubicBezTo>
                        <a:pt x="10253" y="13903"/>
                        <a:pt x="9904" y="13597"/>
                        <a:pt x="9574" y="13288"/>
                      </a:cubicBezTo>
                      <a:cubicBezTo>
                        <a:pt x="9511" y="13235"/>
                        <a:pt x="9283" y="13197"/>
                        <a:pt x="9031" y="13197"/>
                      </a:cubicBezTo>
                      <a:close/>
                      <a:moveTo>
                        <a:pt x="11170" y="15047"/>
                      </a:moveTo>
                      <a:cubicBezTo>
                        <a:pt x="11117" y="15047"/>
                        <a:pt x="11068" y="15048"/>
                        <a:pt x="11015" y="15051"/>
                      </a:cubicBezTo>
                      <a:cubicBezTo>
                        <a:pt x="10714" y="15066"/>
                        <a:pt x="10535" y="15132"/>
                        <a:pt x="10617" y="15194"/>
                      </a:cubicBezTo>
                      <a:cubicBezTo>
                        <a:pt x="10995" y="15503"/>
                        <a:pt x="11374" y="15808"/>
                        <a:pt x="11772" y="16117"/>
                      </a:cubicBezTo>
                      <a:cubicBezTo>
                        <a:pt x="11840" y="16167"/>
                        <a:pt x="12073" y="16205"/>
                        <a:pt x="12320" y="16205"/>
                      </a:cubicBezTo>
                      <a:cubicBezTo>
                        <a:pt x="12369" y="16205"/>
                        <a:pt x="12422" y="16200"/>
                        <a:pt x="12470" y="16197"/>
                      </a:cubicBezTo>
                      <a:cubicBezTo>
                        <a:pt x="12752" y="16179"/>
                        <a:pt x="12936" y="16114"/>
                        <a:pt x="12849" y="16051"/>
                      </a:cubicBezTo>
                      <a:cubicBezTo>
                        <a:pt x="12451" y="15746"/>
                        <a:pt x="12058" y="15441"/>
                        <a:pt x="11689" y="15135"/>
                      </a:cubicBezTo>
                      <a:cubicBezTo>
                        <a:pt x="11626" y="15081"/>
                        <a:pt x="11408" y="15047"/>
                        <a:pt x="11170" y="15047"/>
                      </a:cubicBezTo>
                      <a:close/>
                      <a:moveTo>
                        <a:pt x="13543" y="16879"/>
                      </a:moveTo>
                      <a:cubicBezTo>
                        <a:pt x="13489" y="16879"/>
                        <a:pt x="13436" y="16881"/>
                        <a:pt x="13378" y="16884"/>
                      </a:cubicBezTo>
                      <a:cubicBezTo>
                        <a:pt x="13101" y="16902"/>
                        <a:pt x="12936" y="16968"/>
                        <a:pt x="13019" y="17030"/>
                      </a:cubicBezTo>
                      <a:cubicBezTo>
                        <a:pt x="13446" y="17336"/>
                        <a:pt x="13877" y="17640"/>
                        <a:pt x="14324" y="17943"/>
                      </a:cubicBezTo>
                      <a:cubicBezTo>
                        <a:pt x="14411" y="17993"/>
                        <a:pt x="14625" y="18026"/>
                        <a:pt x="14853" y="18026"/>
                      </a:cubicBezTo>
                      <a:cubicBezTo>
                        <a:pt x="14906" y="18026"/>
                        <a:pt x="14969" y="18022"/>
                        <a:pt x="15022" y="18019"/>
                      </a:cubicBezTo>
                      <a:cubicBezTo>
                        <a:pt x="15318" y="18001"/>
                        <a:pt x="15488" y="17931"/>
                        <a:pt x="15386" y="17870"/>
                      </a:cubicBezTo>
                      <a:cubicBezTo>
                        <a:pt x="14940" y="17567"/>
                        <a:pt x="14508" y="17267"/>
                        <a:pt x="14076" y="16964"/>
                      </a:cubicBezTo>
                      <a:cubicBezTo>
                        <a:pt x="14008" y="16911"/>
                        <a:pt x="13785" y="16879"/>
                        <a:pt x="13543" y="16879"/>
                      </a:cubicBezTo>
                      <a:close/>
                      <a:moveTo>
                        <a:pt x="16250" y="18692"/>
                      </a:moveTo>
                      <a:cubicBezTo>
                        <a:pt x="16187" y="18692"/>
                        <a:pt x="16124" y="18694"/>
                        <a:pt x="16061" y="18698"/>
                      </a:cubicBezTo>
                      <a:cubicBezTo>
                        <a:pt x="15784" y="18716"/>
                        <a:pt x="15619" y="18786"/>
                        <a:pt x="15716" y="18847"/>
                      </a:cubicBezTo>
                      <a:cubicBezTo>
                        <a:pt x="16197" y="19150"/>
                        <a:pt x="16696" y="19448"/>
                        <a:pt x="17206" y="19750"/>
                      </a:cubicBezTo>
                      <a:cubicBezTo>
                        <a:pt x="17293" y="19798"/>
                        <a:pt x="17507" y="19826"/>
                        <a:pt x="17720" y="19826"/>
                      </a:cubicBezTo>
                      <a:cubicBezTo>
                        <a:pt x="17788" y="19826"/>
                        <a:pt x="17851" y="19826"/>
                        <a:pt x="17919" y="19819"/>
                      </a:cubicBezTo>
                      <a:cubicBezTo>
                        <a:pt x="18200" y="19798"/>
                        <a:pt x="18346" y="19727"/>
                        <a:pt x="18249" y="19667"/>
                      </a:cubicBezTo>
                      <a:cubicBezTo>
                        <a:pt x="17735" y="19372"/>
                        <a:pt x="17254" y="19069"/>
                        <a:pt x="16779" y="18772"/>
                      </a:cubicBezTo>
                      <a:cubicBezTo>
                        <a:pt x="16701" y="18723"/>
                        <a:pt x="16483" y="18692"/>
                        <a:pt x="16250" y="18692"/>
                      </a:cubicBezTo>
                      <a:close/>
                      <a:moveTo>
                        <a:pt x="19287" y="20480"/>
                      </a:moveTo>
                      <a:cubicBezTo>
                        <a:pt x="19224" y="20480"/>
                        <a:pt x="19156" y="20483"/>
                        <a:pt x="19093" y="20488"/>
                      </a:cubicBezTo>
                      <a:cubicBezTo>
                        <a:pt x="18812" y="20512"/>
                        <a:pt x="18666" y="20583"/>
                        <a:pt x="18783" y="20643"/>
                      </a:cubicBezTo>
                      <a:cubicBezTo>
                        <a:pt x="19311" y="20938"/>
                        <a:pt x="19874" y="21237"/>
                        <a:pt x="20437" y="21528"/>
                      </a:cubicBezTo>
                      <a:cubicBezTo>
                        <a:pt x="20534" y="21575"/>
                        <a:pt x="20733" y="21600"/>
                        <a:pt x="20951" y="21600"/>
                      </a:cubicBezTo>
                      <a:cubicBezTo>
                        <a:pt x="21029" y="21600"/>
                        <a:pt x="21097" y="21600"/>
                        <a:pt x="21165" y="21594"/>
                      </a:cubicBezTo>
                      <a:cubicBezTo>
                        <a:pt x="21446" y="21568"/>
                        <a:pt x="21582" y="21499"/>
                        <a:pt x="21466" y="21437"/>
                      </a:cubicBezTo>
                      <a:cubicBezTo>
                        <a:pt x="20898" y="21145"/>
                        <a:pt x="20355" y="20851"/>
                        <a:pt x="19806" y="20556"/>
                      </a:cubicBezTo>
                      <a:cubicBezTo>
                        <a:pt x="19719" y="20509"/>
                        <a:pt x="19505" y="20480"/>
                        <a:pt x="19287" y="20480"/>
                      </a:cubicBezTo>
                      <a:close/>
                    </a:path>
                  </a:pathLst>
                </a:custGeom>
                <a:solidFill>
                  <a:srgbClr val="8C524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6" name="Google Shape;329;p23"/>
                <p:cNvSpPr/>
                <p:nvPr/>
              </p:nvSpPr>
              <p:spPr>
                <a:xfrm flipH="1">
                  <a:off x="1646845" y="1988001"/>
                  <a:ext cx="67234" cy="369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23" h="21600" fill="norm" stroke="1" extrusionOk="0">
                      <a:moveTo>
                        <a:pt x="2639" y="0"/>
                      </a:moveTo>
                      <a:cubicBezTo>
                        <a:pt x="1874" y="0"/>
                        <a:pt x="1132" y="563"/>
                        <a:pt x="622" y="1688"/>
                      </a:cubicBezTo>
                      <a:cubicBezTo>
                        <a:pt x="-328" y="3766"/>
                        <a:pt x="-166" y="6709"/>
                        <a:pt x="947" y="8484"/>
                      </a:cubicBezTo>
                      <a:cubicBezTo>
                        <a:pt x="1804" y="9956"/>
                        <a:pt x="9406" y="21600"/>
                        <a:pt x="16845" y="21600"/>
                      </a:cubicBezTo>
                      <a:cubicBezTo>
                        <a:pt x="17471" y="21600"/>
                        <a:pt x="18190" y="21470"/>
                        <a:pt x="18815" y="21340"/>
                      </a:cubicBezTo>
                      <a:cubicBezTo>
                        <a:pt x="20229" y="20864"/>
                        <a:pt x="21272" y="18354"/>
                        <a:pt x="20971" y="15713"/>
                      </a:cubicBezTo>
                      <a:cubicBezTo>
                        <a:pt x="20739" y="13332"/>
                        <a:pt x="19650" y="11644"/>
                        <a:pt x="18398" y="11644"/>
                      </a:cubicBezTo>
                      <a:cubicBezTo>
                        <a:pt x="18236" y="11644"/>
                        <a:pt x="18097" y="11687"/>
                        <a:pt x="17935" y="11731"/>
                      </a:cubicBezTo>
                      <a:cubicBezTo>
                        <a:pt x="17564" y="11861"/>
                        <a:pt x="17193" y="11904"/>
                        <a:pt x="16799" y="11904"/>
                      </a:cubicBezTo>
                      <a:cubicBezTo>
                        <a:pt x="12187" y="11904"/>
                        <a:pt x="6393" y="4372"/>
                        <a:pt x="4423" y="1212"/>
                      </a:cubicBezTo>
                      <a:cubicBezTo>
                        <a:pt x="3913" y="433"/>
                        <a:pt x="3264" y="0"/>
                        <a:pt x="2639" y="0"/>
                      </a:cubicBezTo>
                      <a:close/>
                    </a:path>
                  </a:pathLst>
                </a:custGeom>
                <a:solidFill>
                  <a:srgbClr val="BF83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7" name="Google Shape;330;p23"/>
                <p:cNvSpPr/>
                <p:nvPr/>
              </p:nvSpPr>
              <p:spPr>
                <a:xfrm rot="19656301">
                  <a:off x="1424057" y="2504288"/>
                  <a:ext cx="408523" cy="429168"/>
                </a:xfrm>
                <a:prstGeom prst="rect">
                  <a:avLst/>
                </a:prstGeom>
                <a:solidFill>
                  <a:srgbClr val="00949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180" name="Google Shape;331;p23"/>
              <p:cNvGrpSpPr/>
              <p:nvPr/>
            </p:nvGrpSpPr>
            <p:grpSpPr>
              <a:xfrm>
                <a:off x="142992" y="6359705"/>
                <a:ext cx="2005656" cy="2869419"/>
                <a:chOff x="0" y="0"/>
                <a:chExt cx="2005655" cy="2869418"/>
              </a:xfrm>
            </p:grpSpPr>
            <p:sp>
              <p:nvSpPr>
                <p:cNvPr id="149" name="Google Shape;332;p23"/>
                <p:cNvSpPr/>
                <p:nvPr/>
              </p:nvSpPr>
              <p:spPr>
                <a:xfrm flipH="1">
                  <a:off x="160212" y="1290329"/>
                  <a:ext cx="476816" cy="4475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42" h="21600" fill="norm" stroke="1" extrusionOk="0">
                      <a:moveTo>
                        <a:pt x="10489" y="0"/>
                      </a:moveTo>
                      <a:cubicBezTo>
                        <a:pt x="3544" y="0"/>
                        <a:pt x="967" y="10173"/>
                        <a:pt x="46" y="16537"/>
                      </a:cubicBezTo>
                      <a:cubicBezTo>
                        <a:pt x="-321" y="19195"/>
                        <a:pt x="1544" y="21600"/>
                        <a:pt x="4005" y="21600"/>
                      </a:cubicBezTo>
                      <a:lnTo>
                        <a:pt x="16963" y="21600"/>
                      </a:lnTo>
                      <a:cubicBezTo>
                        <a:pt x="19383" y="21600"/>
                        <a:pt x="21279" y="19195"/>
                        <a:pt x="20891" y="16537"/>
                      </a:cubicBezTo>
                      <a:cubicBezTo>
                        <a:pt x="19959" y="10173"/>
                        <a:pt x="17393" y="0"/>
                        <a:pt x="10489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0" name="Google Shape;333;p23"/>
                <p:cNvSpPr/>
                <p:nvPr/>
              </p:nvSpPr>
              <p:spPr>
                <a:xfrm flipH="1">
                  <a:off x="574803" y="997973"/>
                  <a:ext cx="236469" cy="9714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259" h="21600" fill="norm" stroke="1" extrusionOk="0">
                      <a:moveTo>
                        <a:pt x="3671" y="0"/>
                      </a:moveTo>
                      <a:cubicBezTo>
                        <a:pt x="2117" y="0"/>
                        <a:pt x="563" y="260"/>
                        <a:pt x="408" y="811"/>
                      </a:cubicBezTo>
                      <a:cubicBezTo>
                        <a:pt x="-1632" y="8038"/>
                        <a:pt x="4195" y="14315"/>
                        <a:pt x="13072" y="21086"/>
                      </a:cubicBezTo>
                      <a:cubicBezTo>
                        <a:pt x="13539" y="21446"/>
                        <a:pt x="14510" y="21600"/>
                        <a:pt x="15559" y="21600"/>
                      </a:cubicBezTo>
                      <a:cubicBezTo>
                        <a:pt x="17637" y="21600"/>
                        <a:pt x="19968" y="20996"/>
                        <a:pt x="19055" y="20269"/>
                      </a:cubicBezTo>
                      <a:cubicBezTo>
                        <a:pt x="10567" y="13790"/>
                        <a:pt x="5128" y="7895"/>
                        <a:pt x="7051" y="960"/>
                      </a:cubicBezTo>
                      <a:cubicBezTo>
                        <a:pt x="7226" y="334"/>
                        <a:pt x="5439" y="0"/>
                        <a:pt x="3671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1" name="Google Shape;334;p23"/>
                <p:cNvSpPr/>
                <p:nvPr/>
              </p:nvSpPr>
              <p:spPr>
                <a:xfrm flipH="1">
                  <a:off x="318501" y="0"/>
                  <a:ext cx="985284" cy="10508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4" h="21600" fill="norm" stroke="1" extrusionOk="0">
                      <a:moveTo>
                        <a:pt x="10534" y="0"/>
                      </a:moveTo>
                      <a:cubicBezTo>
                        <a:pt x="981" y="0"/>
                        <a:pt x="0" y="13552"/>
                        <a:pt x="0" y="19189"/>
                      </a:cubicBezTo>
                      <a:cubicBezTo>
                        <a:pt x="0" y="20512"/>
                        <a:pt x="1159" y="21585"/>
                        <a:pt x="2568" y="21585"/>
                      </a:cubicBezTo>
                      <a:cubicBezTo>
                        <a:pt x="3800" y="21575"/>
                        <a:pt x="5397" y="21575"/>
                        <a:pt x="7141" y="21575"/>
                      </a:cubicBezTo>
                      <a:cubicBezTo>
                        <a:pt x="11218" y="21575"/>
                        <a:pt x="16103" y="21590"/>
                        <a:pt x="19016" y="21600"/>
                      </a:cubicBezTo>
                      <a:cubicBezTo>
                        <a:pt x="20462" y="21600"/>
                        <a:pt x="21600" y="20497"/>
                        <a:pt x="21563" y="19140"/>
                      </a:cubicBezTo>
                      <a:cubicBezTo>
                        <a:pt x="21423" y="13454"/>
                        <a:pt x="20050" y="0"/>
                        <a:pt x="10534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2" name="Google Shape;335;p23"/>
                <p:cNvSpPr/>
                <p:nvPr/>
              </p:nvSpPr>
              <p:spPr>
                <a:xfrm flipH="1">
                  <a:off x="178614" y="635984"/>
                  <a:ext cx="133753" cy="15166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080" h="21600" fill="norm" stroke="1" extrusionOk="0">
                      <a:moveTo>
                        <a:pt x="6905" y="0"/>
                      </a:moveTo>
                      <a:cubicBezTo>
                        <a:pt x="3682" y="0"/>
                        <a:pt x="135" y="289"/>
                        <a:pt x="941" y="727"/>
                      </a:cubicBezTo>
                      <a:cubicBezTo>
                        <a:pt x="7099" y="4215"/>
                        <a:pt x="8421" y="7692"/>
                        <a:pt x="5326" y="11218"/>
                      </a:cubicBezTo>
                      <a:cubicBezTo>
                        <a:pt x="2489" y="14498"/>
                        <a:pt x="-2057" y="17745"/>
                        <a:pt x="1038" y="21050"/>
                      </a:cubicBezTo>
                      <a:cubicBezTo>
                        <a:pt x="1393" y="21417"/>
                        <a:pt x="4359" y="21600"/>
                        <a:pt x="7131" y="21600"/>
                      </a:cubicBezTo>
                      <a:cubicBezTo>
                        <a:pt x="9871" y="21600"/>
                        <a:pt x="12418" y="21420"/>
                        <a:pt x="12031" y="21050"/>
                      </a:cubicBezTo>
                      <a:cubicBezTo>
                        <a:pt x="8743" y="17491"/>
                        <a:pt x="14353" y="14023"/>
                        <a:pt x="16996" y="10491"/>
                      </a:cubicBezTo>
                      <a:cubicBezTo>
                        <a:pt x="19543" y="7102"/>
                        <a:pt x="17544" y="3753"/>
                        <a:pt x="11612" y="425"/>
                      </a:cubicBezTo>
                      <a:cubicBezTo>
                        <a:pt x="11096" y="129"/>
                        <a:pt x="9065" y="0"/>
                        <a:pt x="6905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3" name="Google Shape;336;p23"/>
                <p:cNvSpPr/>
                <p:nvPr/>
              </p:nvSpPr>
              <p:spPr>
                <a:xfrm flipH="1">
                  <a:off x="0" y="139025"/>
                  <a:ext cx="551331" cy="5935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76" h="21600" fill="norm" stroke="1" extrusionOk="0">
                      <a:moveTo>
                        <a:pt x="9988" y="0"/>
                      </a:moveTo>
                      <a:cubicBezTo>
                        <a:pt x="1367" y="0"/>
                        <a:pt x="122" y="13243"/>
                        <a:pt x="1" y="18788"/>
                      </a:cubicBezTo>
                      <a:cubicBezTo>
                        <a:pt x="-36" y="20116"/>
                        <a:pt x="1051" y="21209"/>
                        <a:pt x="2472" y="21279"/>
                      </a:cubicBezTo>
                      <a:lnTo>
                        <a:pt x="10276" y="21600"/>
                      </a:lnTo>
                      <a:cubicBezTo>
                        <a:pt x="14429" y="21513"/>
                        <a:pt x="17123" y="21513"/>
                        <a:pt x="18870" y="21513"/>
                      </a:cubicBezTo>
                      <a:cubicBezTo>
                        <a:pt x="18879" y="21513"/>
                        <a:pt x="18898" y="21513"/>
                        <a:pt x="18916" y="21513"/>
                      </a:cubicBezTo>
                      <a:cubicBezTo>
                        <a:pt x="20384" y="21513"/>
                        <a:pt x="21564" y="20307"/>
                        <a:pt x="21471" y="18936"/>
                      </a:cubicBezTo>
                      <a:cubicBezTo>
                        <a:pt x="20997" y="13217"/>
                        <a:pt x="18991" y="304"/>
                        <a:pt x="10276" y="0"/>
                      </a:cubicBezTo>
                      <a:cubicBezTo>
                        <a:pt x="10174" y="0"/>
                        <a:pt x="10081" y="0"/>
                        <a:pt x="9988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4" name="Google Shape;337;p23"/>
                <p:cNvSpPr/>
                <p:nvPr/>
              </p:nvSpPr>
              <p:spPr>
                <a:xfrm flipH="1">
                  <a:off x="766436" y="1037079"/>
                  <a:ext cx="85386" cy="10334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40" h="21600" fill="norm" stroke="1" extrusionOk="0">
                      <a:moveTo>
                        <a:pt x="10229" y="0"/>
                      </a:moveTo>
                      <a:cubicBezTo>
                        <a:pt x="5054" y="0"/>
                        <a:pt x="-60" y="269"/>
                        <a:pt x="0" y="817"/>
                      </a:cubicBezTo>
                      <a:cubicBezTo>
                        <a:pt x="241" y="7466"/>
                        <a:pt x="602" y="14119"/>
                        <a:pt x="782" y="20768"/>
                      </a:cubicBezTo>
                      <a:cubicBezTo>
                        <a:pt x="963" y="21321"/>
                        <a:pt x="6137" y="21600"/>
                        <a:pt x="11251" y="21600"/>
                      </a:cubicBezTo>
                      <a:cubicBezTo>
                        <a:pt x="16426" y="21600"/>
                        <a:pt x="21540" y="21321"/>
                        <a:pt x="21540" y="20768"/>
                      </a:cubicBezTo>
                      <a:cubicBezTo>
                        <a:pt x="21179" y="14119"/>
                        <a:pt x="20998" y="7466"/>
                        <a:pt x="20517" y="817"/>
                      </a:cubicBezTo>
                      <a:cubicBezTo>
                        <a:pt x="20517" y="269"/>
                        <a:pt x="15343" y="0"/>
                        <a:pt x="10229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5" name="Google Shape;338;p23"/>
                <p:cNvSpPr/>
                <p:nvPr/>
              </p:nvSpPr>
              <p:spPr>
                <a:xfrm flipH="1">
                  <a:off x="518783" y="455705"/>
                  <a:ext cx="608321" cy="7222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2" h="21600" fill="norm" stroke="1" extrusionOk="0">
                      <a:moveTo>
                        <a:pt x="10747" y="0"/>
                      </a:moveTo>
                      <a:cubicBezTo>
                        <a:pt x="1895" y="0"/>
                        <a:pt x="288" y="12757"/>
                        <a:pt x="2" y="18676"/>
                      </a:cubicBezTo>
                      <a:cubicBezTo>
                        <a:pt x="-57" y="20259"/>
                        <a:pt x="1441" y="21600"/>
                        <a:pt x="3342" y="21600"/>
                      </a:cubicBezTo>
                      <a:lnTo>
                        <a:pt x="18135" y="21600"/>
                      </a:lnTo>
                      <a:cubicBezTo>
                        <a:pt x="20028" y="21600"/>
                        <a:pt x="21543" y="20259"/>
                        <a:pt x="21459" y="18676"/>
                      </a:cubicBezTo>
                      <a:cubicBezTo>
                        <a:pt x="21173" y="12757"/>
                        <a:pt x="19566" y="0"/>
                        <a:pt x="10747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6" name="Google Shape;339;p23"/>
                <p:cNvSpPr/>
                <p:nvPr/>
              </p:nvSpPr>
              <p:spPr>
                <a:xfrm flipH="1">
                  <a:off x="338080" y="1615833"/>
                  <a:ext cx="196347" cy="3691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504" h="21600" fill="norm" stroke="1" extrusionOk="0">
                      <a:moveTo>
                        <a:pt x="14772" y="0"/>
                      </a:moveTo>
                      <a:cubicBezTo>
                        <a:pt x="12479" y="0"/>
                        <a:pt x="10029" y="1186"/>
                        <a:pt x="10681" y="3000"/>
                      </a:cubicBezTo>
                      <a:cubicBezTo>
                        <a:pt x="11603" y="5567"/>
                        <a:pt x="8456" y="8958"/>
                        <a:pt x="6770" y="11135"/>
                      </a:cubicBezTo>
                      <a:cubicBezTo>
                        <a:pt x="5017" y="13535"/>
                        <a:pt x="2859" y="15809"/>
                        <a:pt x="634" y="18056"/>
                      </a:cubicBezTo>
                      <a:cubicBezTo>
                        <a:pt x="-1254" y="19884"/>
                        <a:pt x="1421" y="21600"/>
                        <a:pt x="4095" y="21600"/>
                      </a:cubicBezTo>
                      <a:cubicBezTo>
                        <a:pt x="5264" y="21600"/>
                        <a:pt x="6433" y="21279"/>
                        <a:pt x="7220" y="20484"/>
                      </a:cubicBezTo>
                      <a:cubicBezTo>
                        <a:pt x="12367" y="15488"/>
                        <a:pt x="20346" y="7953"/>
                        <a:pt x="18121" y="1702"/>
                      </a:cubicBezTo>
                      <a:cubicBezTo>
                        <a:pt x="17694" y="516"/>
                        <a:pt x="16255" y="0"/>
                        <a:pt x="14772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7" name="Google Shape;340;p23"/>
                <p:cNvSpPr/>
                <p:nvPr/>
              </p:nvSpPr>
              <p:spPr>
                <a:xfrm flipH="1">
                  <a:off x="626217" y="1753186"/>
                  <a:ext cx="1379439" cy="11162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88" h="21600" fill="norm" stroke="1" extrusionOk="0">
                      <a:moveTo>
                        <a:pt x="816" y="0"/>
                      </a:moveTo>
                      <a:cubicBezTo>
                        <a:pt x="69" y="0"/>
                        <a:pt x="-212" y="512"/>
                        <a:pt x="169" y="1657"/>
                      </a:cubicBezTo>
                      <a:cubicBezTo>
                        <a:pt x="2325" y="8149"/>
                        <a:pt x="21007" y="21365"/>
                        <a:pt x="21137" y="21600"/>
                      </a:cubicBezTo>
                      <a:lnTo>
                        <a:pt x="21388" y="20986"/>
                      </a:lnTo>
                      <a:cubicBezTo>
                        <a:pt x="17801" y="11079"/>
                        <a:pt x="4288" y="0"/>
                        <a:pt x="816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8" name="Google Shape;341;p23"/>
                <p:cNvSpPr/>
                <p:nvPr/>
              </p:nvSpPr>
              <p:spPr>
                <a:xfrm flipH="1">
                  <a:off x="707067" y="1810179"/>
                  <a:ext cx="1253560" cy="9550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cubicBezTo>
                        <a:pt x="867" y="960"/>
                        <a:pt x="1755" y="1882"/>
                        <a:pt x="2634" y="2837"/>
                      </a:cubicBezTo>
                      <a:lnTo>
                        <a:pt x="4796" y="5086"/>
                      </a:lnTo>
                      <a:cubicBezTo>
                        <a:pt x="4545" y="5140"/>
                        <a:pt x="4307" y="5178"/>
                        <a:pt x="4052" y="5253"/>
                      </a:cubicBezTo>
                      <a:cubicBezTo>
                        <a:pt x="3715" y="5361"/>
                        <a:pt x="3382" y="5474"/>
                        <a:pt x="3045" y="5636"/>
                      </a:cubicBezTo>
                      <a:cubicBezTo>
                        <a:pt x="3395" y="5711"/>
                        <a:pt x="3744" y="5728"/>
                        <a:pt x="4093" y="5728"/>
                      </a:cubicBezTo>
                      <a:cubicBezTo>
                        <a:pt x="4447" y="5728"/>
                        <a:pt x="4784" y="5695"/>
                        <a:pt x="5133" y="5636"/>
                      </a:cubicBezTo>
                      <a:lnTo>
                        <a:pt x="5318" y="5620"/>
                      </a:lnTo>
                      <a:cubicBezTo>
                        <a:pt x="6156" y="6504"/>
                        <a:pt x="7015" y="7367"/>
                        <a:pt x="7853" y="8219"/>
                      </a:cubicBezTo>
                      <a:cubicBezTo>
                        <a:pt x="7730" y="8289"/>
                        <a:pt x="7603" y="8343"/>
                        <a:pt x="7479" y="8413"/>
                      </a:cubicBezTo>
                      <a:cubicBezTo>
                        <a:pt x="7167" y="8564"/>
                        <a:pt x="6871" y="8748"/>
                        <a:pt x="6592" y="9007"/>
                      </a:cubicBezTo>
                      <a:cubicBezTo>
                        <a:pt x="6633" y="9012"/>
                        <a:pt x="6674" y="9012"/>
                        <a:pt x="6715" y="9012"/>
                      </a:cubicBezTo>
                      <a:cubicBezTo>
                        <a:pt x="7011" y="9012"/>
                        <a:pt x="7290" y="8958"/>
                        <a:pt x="7574" y="8899"/>
                      </a:cubicBezTo>
                      <a:cubicBezTo>
                        <a:pt x="7829" y="8840"/>
                        <a:pt x="8067" y="8748"/>
                        <a:pt x="8301" y="8678"/>
                      </a:cubicBezTo>
                      <a:cubicBezTo>
                        <a:pt x="9090" y="9465"/>
                        <a:pt x="9875" y="10258"/>
                        <a:pt x="10660" y="11051"/>
                      </a:cubicBezTo>
                      <a:cubicBezTo>
                        <a:pt x="10788" y="11175"/>
                        <a:pt x="10927" y="11310"/>
                        <a:pt x="11055" y="11455"/>
                      </a:cubicBezTo>
                      <a:cubicBezTo>
                        <a:pt x="10677" y="11660"/>
                        <a:pt x="10311" y="11881"/>
                        <a:pt x="9958" y="12194"/>
                      </a:cubicBezTo>
                      <a:cubicBezTo>
                        <a:pt x="10492" y="12173"/>
                        <a:pt x="10981" y="12027"/>
                        <a:pt x="11474" y="11860"/>
                      </a:cubicBezTo>
                      <a:cubicBezTo>
                        <a:pt x="12473" y="12858"/>
                        <a:pt x="13479" y="13828"/>
                        <a:pt x="14478" y="14804"/>
                      </a:cubicBezTo>
                      <a:cubicBezTo>
                        <a:pt x="13985" y="14988"/>
                        <a:pt x="13496" y="15193"/>
                        <a:pt x="13015" y="15506"/>
                      </a:cubicBezTo>
                      <a:cubicBezTo>
                        <a:pt x="13134" y="15516"/>
                        <a:pt x="13245" y="15522"/>
                        <a:pt x="13360" y="15522"/>
                      </a:cubicBezTo>
                      <a:cubicBezTo>
                        <a:pt x="13907" y="15522"/>
                        <a:pt x="14433" y="15419"/>
                        <a:pt x="14951" y="15284"/>
                      </a:cubicBezTo>
                      <a:cubicBezTo>
                        <a:pt x="15333" y="15651"/>
                        <a:pt x="15711" y="16018"/>
                        <a:pt x="16089" y="16390"/>
                      </a:cubicBezTo>
                      <a:cubicBezTo>
                        <a:pt x="16607" y="16886"/>
                        <a:pt x="17112" y="17382"/>
                        <a:pt x="17634" y="17862"/>
                      </a:cubicBezTo>
                      <a:cubicBezTo>
                        <a:pt x="17392" y="17970"/>
                        <a:pt x="17170" y="18100"/>
                        <a:pt x="16944" y="18267"/>
                      </a:cubicBezTo>
                      <a:cubicBezTo>
                        <a:pt x="17137" y="18305"/>
                        <a:pt x="17322" y="18316"/>
                        <a:pt x="17503" y="18316"/>
                      </a:cubicBezTo>
                      <a:cubicBezTo>
                        <a:pt x="17688" y="18316"/>
                        <a:pt x="17864" y="18305"/>
                        <a:pt x="18041" y="18289"/>
                      </a:cubicBezTo>
                      <a:lnTo>
                        <a:pt x="18053" y="18289"/>
                      </a:lnTo>
                      <a:cubicBezTo>
                        <a:pt x="19233" y="19410"/>
                        <a:pt x="20408" y="20516"/>
                        <a:pt x="21600" y="21600"/>
                      </a:cubicBezTo>
                      <a:lnTo>
                        <a:pt x="18966" y="18779"/>
                      </a:lnTo>
                      <a:lnTo>
                        <a:pt x="18222" y="17992"/>
                      </a:lnTo>
                      <a:lnTo>
                        <a:pt x="18210" y="17954"/>
                      </a:lnTo>
                      <a:cubicBezTo>
                        <a:pt x="18181" y="17496"/>
                        <a:pt x="18123" y="17032"/>
                        <a:pt x="18025" y="16590"/>
                      </a:cubicBezTo>
                      <a:cubicBezTo>
                        <a:pt x="17930" y="16131"/>
                        <a:pt x="17815" y="15689"/>
                        <a:pt x="17634" y="15247"/>
                      </a:cubicBezTo>
                      <a:cubicBezTo>
                        <a:pt x="17560" y="15748"/>
                        <a:pt x="17577" y="16223"/>
                        <a:pt x="17605" y="16681"/>
                      </a:cubicBezTo>
                      <a:cubicBezTo>
                        <a:pt x="17634" y="16946"/>
                        <a:pt x="17663" y="17199"/>
                        <a:pt x="17688" y="17458"/>
                      </a:cubicBezTo>
                      <a:lnTo>
                        <a:pt x="16299" y="16018"/>
                      </a:lnTo>
                      <a:cubicBezTo>
                        <a:pt x="15937" y="15635"/>
                        <a:pt x="15559" y="15263"/>
                        <a:pt x="15193" y="14880"/>
                      </a:cubicBezTo>
                      <a:cubicBezTo>
                        <a:pt x="15152" y="14438"/>
                        <a:pt x="15107" y="13996"/>
                        <a:pt x="15037" y="13553"/>
                      </a:cubicBezTo>
                      <a:cubicBezTo>
                        <a:pt x="14951" y="13111"/>
                        <a:pt x="14868" y="12653"/>
                        <a:pt x="14729" y="12210"/>
                      </a:cubicBezTo>
                      <a:cubicBezTo>
                        <a:pt x="14671" y="12690"/>
                        <a:pt x="14659" y="13149"/>
                        <a:pt x="14659" y="13607"/>
                      </a:cubicBezTo>
                      <a:cubicBezTo>
                        <a:pt x="14659" y="13866"/>
                        <a:pt x="14671" y="14109"/>
                        <a:pt x="14688" y="14362"/>
                      </a:cubicBezTo>
                      <a:cubicBezTo>
                        <a:pt x="13705" y="13370"/>
                        <a:pt x="12723" y="12372"/>
                        <a:pt x="11741" y="11380"/>
                      </a:cubicBezTo>
                      <a:cubicBezTo>
                        <a:pt x="11741" y="10938"/>
                        <a:pt x="11729" y="10479"/>
                        <a:pt x="11688" y="10037"/>
                      </a:cubicBezTo>
                      <a:cubicBezTo>
                        <a:pt x="11630" y="9541"/>
                        <a:pt x="11573" y="9061"/>
                        <a:pt x="11449" y="8564"/>
                      </a:cubicBezTo>
                      <a:cubicBezTo>
                        <a:pt x="11351" y="9061"/>
                        <a:pt x="11305" y="9562"/>
                        <a:pt x="11293" y="10053"/>
                      </a:cubicBezTo>
                      <a:cubicBezTo>
                        <a:pt x="11281" y="10333"/>
                        <a:pt x="11281" y="10625"/>
                        <a:pt x="11281" y="10905"/>
                      </a:cubicBezTo>
                      <a:cubicBezTo>
                        <a:pt x="11166" y="10792"/>
                        <a:pt x="11055" y="10684"/>
                        <a:pt x="10944" y="10571"/>
                      </a:cubicBezTo>
                      <a:cubicBezTo>
                        <a:pt x="10184" y="9816"/>
                        <a:pt x="9440" y="9077"/>
                        <a:pt x="8696" y="8343"/>
                      </a:cubicBezTo>
                      <a:lnTo>
                        <a:pt x="8696" y="8306"/>
                      </a:lnTo>
                      <a:cubicBezTo>
                        <a:pt x="8684" y="7572"/>
                        <a:pt x="8655" y="6833"/>
                        <a:pt x="8486" y="6094"/>
                      </a:cubicBezTo>
                      <a:cubicBezTo>
                        <a:pt x="8334" y="6704"/>
                        <a:pt x="8277" y="7292"/>
                        <a:pt x="8248" y="7901"/>
                      </a:cubicBezTo>
                      <a:cubicBezTo>
                        <a:pt x="7336" y="7000"/>
                        <a:pt x="6423" y="6094"/>
                        <a:pt x="5511" y="5210"/>
                      </a:cubicBezTo>
                      <a:lnTo>
                        <a:pt x="5330" y="5048"/>
                      </a:lnTo>
                      <a:cubicBezTo>
                        <a:pt x="5330" y="4644"/>
                        <a:pt x="5318" y="4255"/>
                        <a:pt x="5273" y="3851"/>
                      </a:cubicBezTo>
                      <a:cubicBezTo>
                        <a:pt x="5232" y="3355"/>
                        <a:pt x="5174" y="2858"/>
                        <a:pt x="5063" y="2362"/>
                      </a:cubicBezTo>
                      <a:cubicBezTo>
                        <a:pt x="4981" y="2858"/>
                        <a:pt x="4923" y="3355"/>
                        <a:pt x="4895" y="3851"/>
                      </a:cubicBezTo>
                      <a:cubicBezTo>
                        <a:pt x="4882" y="4110"/>
                        <a:pt x="4882" y="4369"/>
                        <a:pt x="4870" y="4606"/>
                      </a:cubicBezTo>
                      <a:lnTo>
                        <a:pt x="2778" y="2583"/>
                      </a:lnTo>
                      <a:cubicBezTo>
                        <a:pt x="1853" y="1737"/>
                        <a:pt x="941" y="852"/>
                        <a:pt x="0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9" name="Google Shape;342;p23"/>
                <p:cNvSpPr/>
                <p:nvPr/>
              </p:nvSpPr>
              <p:spPr>
                <a:xfrm flipH="1">
                  <a:off x="925686" y="732564"/>
                  <a:ext cx="511424" cy="113721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40" h="21600" fill="norm" stroke="1" extrusionOk="0">
                      <a:moveTo>
                        <a:pt x="7000" y="0"/>
                      </a:moveTo>
                      <a:cubicBezTo>
                        <a:pt x="7029" y="865"/>
                        <a:pt x="7128" y="1717"/>
                        <a:pt x="7207" y="2582"/>
                      </a:cubicBezTo>
                      <a:cubicBezTo>
                        <a:pt x="7404" y="3451"/>
                        <a:pt x="7532" y="4312"/>
                        <a:pt x="7769" y="5163"/>
                      </a:cubicBezTo>
                      <a:cubicBezTo>
                        <a:pt x="8074" y="6278"/>
                        <a:pt x="8478" y="7374"/>
                        <a:pt x="8952" y="8474"/>
                      </a:cubicBezTo>
                      <a:cubicBezTo>
                        <a:pt x="6024" y="7636"/>
                        <a:pt x="3056" y="6835"/>
                        <a:pt x="0" y="6105"/>
                      </a:cubicBezTo>
                      <a:cubicBezTo>
                        <a:pt x="2997" y="7188"/>
                        <a:pt x="6122" y="8212"/>
                        <a:pt x="9287" y="9185"/>
                      </a:cubicBezTo>
                      <a:cubicBezTo>
                        <a:pt x="9454" y="9557"/>
                        <a:pt x="9661" y="9910"/>
                        <a:pt x="9829" y="10263"/>
                      </a:cubicBezTo>
                      <a:cubicBezTo>
                        <a:pt x="10529" y="11536"/>
                        <a:pt x="11337" y="12804"/>
                        <a:pt x="12313" y="14041"/>
                      </a:cubicBezTo>
                      <a:cubicBezTo>
                        <a:pt x="12008" y="13991"/>
                        <a:pt x="11741" y="13932"/>
                        <a:pt x="11475" y="13882"/>
                      </a:cubicBezTo>
                      <a:cubicBezTo>
                        <a:pt x="10558" y="13733"/>
                        <a:pt x="9661" y="13574"/>
                        <a:pt x="8745" y="13452"/>
                      </a:cubicBezTo>
                      <a:cubicBezTo>
                        <a:pt x="6931" y="13176"/>
                        <a:pt x="5048" y="12940"/>
                        <a:pt x="3165" y="12741"/>
                      </a:cubicBezTo>
                      <a:cubicBezTo>
                        <a:pt x="4910" y="13139"/>
                        <a:pt x="6625" y="13511"/>
                        <a:pt x="8419" y="13855"/>
                      </a:cubicBezTo>
                      <a:lnTo>
                        <a:pt x="11002" y="14380"/>
                      </a:lnTo>
                      <a:cubicBezTo>
                        <a:pt x="11446" y="14475"/>
                        <a:pt x="11880" y="14548"/>
                        <a:pt x="12284" y="14639"/>
                      </a:cubicBezTo>
                      <a:cubicBezTo>
                        <a:pt x="12343" y="14657"/>
                        <a:pt x="12471" y="14693"/>
                        <a:pt x="12491" y="14693"/>
                      </a:cubicBezTo>
                      <a:cubicBezTo>
                        <a:pt x="12491" y="14693"/>
                        <a:pt x="12491" y="14693"/>
                        <a:pt x="12481" y="14688"/>
                      </a:cubicBezTo>
                      <a:cubicBezTo>
                        <a:pt x="12451" y="14688"/>
                        <a:pt x="12451" y="14675"/>
                        <a:pt x="12412" y="14661"/>
                      </a:cubicBezTo>
                      <a:lnTo>
                        <a:pt x="12412" y="14625"/>
                      </a:lnTo>
                      <a:cubicBezTo>
                        <a:pt x="12412" y="14639"/>
                        <a:pt x="12520" y="14720"/>
                        <a:pt x="12619" y="14752"/>
                      </a:cubicBezTo>
                      <a:cubicBezTo>
                        <a:pt x="12747" y="14797"/>
                        <a:pt x="12855" y="14797"/>
                        <a:pt x="12925" y="14811"/>
                      </a:cubicBezTo>
                      <a:cubicBezTo>
                        <a:pt x="13063" y="14937"/>
                        <a:pt x="13151" y="15073"/>
                        <a:pt x="13260" y="15214"/>
                      </a:cubicBezTo>
                      <a:cubicBezTo>
                        <a:pt x="14098" y="16124"/>
                        <a:pt x="14975" y="17021"/>
                        <a:pt x="15951" y="17886"/>
                      </a:cubicBezTo>
                      <a:cubicBezTo>
                        <a:pt x="14709" y="17795"/>
                        <a:pt x="13417" y="17737"/>
                        <a:pt x="12146" y="17687"/>
                      </a:cubicBezTo>
                      <a:cubicBezTo>
                        <a:pt x="10874" y="17637"/>
                        <a:pt x="9602" y="17605"/>
                        <a:pt x="8311" y="17605"/>
                      </a:cubicBezTo>
                      <a:cubicBezTo>
                        <a:pt x="8064" y="17605"/>
                        <a:pt x="7818" y="17605"/>
                        <a:pt x="7561" y="17610"/>
                      </a:cubicBezTo>
                      <a:cubicBezTo>
                        <a:pt x="9050" y="17841"/>
                        <a:pt x="10529" y="17999"/>
                        <a:pt x="12008" y="18135"/>
                      </a:cubicBezTo>
                      <a:cubicBezTo>
                        <a:pt x="13496" y="18276"/>
                        <a:pt x="14975" y="18384"/>
                        <a:pt x="16493" y="18479"/>
                      </a:cubicBezTo>
                      <a:lnTo>
                        <a:pt x="16690" y="18493"/>
                      </a:lnTo>
                      <a:cubicBezTo>
                        <a:pt x="17262" y="18941"/>
                        <a:pt x="20456" y="21183"/>
                        <a:pt x="21097" y="21600"/>
                      </a:cubicBezTo>
                      <a:cubicBezTo>
                        <a:pt x="21600" y="21088"/>
                        <a:pt x="17499" y="18878"/>
                        <a:pt x="17026" y="18416"/>
                      </a:cubicBezTo>
                      <a:lnTo>
                        <a:pt x="17124" y="18307"/>
                      </a:lnTo>
                      <a:cubicBezTo>
                        <a:pt x="17627" y="17737"/>
                        <a:pt x="18140" y="17143"/>
                        <a:pt x="18603" y="16559"/>
                      </a:cubicBezTo>
                      <a:cubicBezTo>
                        <a:pt x="18840" y="16265"/>
                        <a:pt x="19047" y="15957"/>
                        <a:pt x="19244" y="15662"/>
                      </a:cubicBezTo>
                      <a:cubicBezTo>
                        <a:pt x="19480" y="15368"/>
                        <a:pt x="19648" y="15060"/>
                        <a:pt x="19924" y="14765"/>
                      </a:cubicBezTo>
                      <a:cubicBezTo>
                        <a:pt x="19411" y="14996"/>
                        <a:pt x="19116" y="15291"/>
                        <a:pt x="18741" y="15553"/>
                      </a:cubicBezTo>
                      <a:cubicBezTo>
                        <a:pt x="18406" y="15830"/>
                        <a:pt x="18031" y="16097"/>
                        <a:pt x="17735" y="16387"/>
                      </a:cubicBezTo>
                      <a:cubicBezTo>
                        <a:pt x="17262" y="16822"/>
                        <a:pt x="16789" y="17256"/>
                        <a:pt x="16385" y="17700"/>
                      </a:cubicBezTo>
                      <a:cubicBezTo>
                        <a:pt x="16286" y="17628"/>
                        <a:pt x="16217" y="17551"/>
                        <a:pt x="16148" y="17474"/>
                      </a:cubicBezTo>
                      <a:cubicBezTo>
                        <a:pt x="15409" y="16681"/>
                        <a:pt x="14768" y="15866"/>
                        <a:pt x="14167" y="15060"/>
                      </a:cubicBezTo>
                      <a:cubicBezTo>
                        <a:pt x="14029" y="14888"/>
                        <a:pt x="13930" y="14720"/>
                        <a:pt x="13792" y="14534"/>
                      </a:cubicBezTo>
                      <a:cubicBezTo>
                        <a:pt x="13901" y="14489"/>
                        <a:pt x="13999" y="14426"/>
                        <a:pt x="14068" y="14362"/>
                      </a:cubicBezTo>
                      <a:cubicBezTo>
                        <a:pt x="15143" y="13619"/>
                        <a:pt x="16089" y="12849"/>
                        <a:pt x="16996" y="12075"/>
                      </a:cubicBezTo>
                      <a:cubicBezTo>
                        <a:pt x="17903" y="11300"/>
                        <a:pt x="18741" y="10499"/>
                        <a:pt x="19480" y="9679"/>
                      </a:cubicBezTo>
                      <a:cubicBezTo>
                        <a:pt x="18307" y="10390"/>
                        <a:pt x="17193" y="11115"/>
                        <a:pt x="16148" y="11844"/>
                      </a:cubicBezTo>
                      <a:lnTo>
                        <a:pt x="13329" y="13855"/>
                      </a:lnTo>
                      <a:cubicBezTo>
                        <a:pt x="12481" y="12618"/>
                        <a:pt x="11712" y="11377"/>
                        <a:pt x="11042" y="10127"/>
                      </a:cubicBezTo>
                      <a:cubicBezTo>
                        <a:pt x="10835" y="9774"/>
                        <a:pt x="10667" y="9430"/>
                        <a:pt x="10499" y="9077"/>
                      </a:cubicBezTo>
                      <a:cubicBezTo>
                        <a:pt x="12284" y="8008"/>
                        <a:pt x="14029" y="6925"/>
                        <a:pt x="15744" y="5811"/>
                      </a:cubicBezTo>
                      <a:cubicBezTo>
                        <a:pt x="17499" y="4683"/>
                        <a:pt x="19214" y="3528"/>
                        <a:pt x="20792" y="2319"/>
                      </a:cubicBezTo>
                      <a:cubicBezTo>
                        <a:pt x="18741" y="3356"/>
                        <a:pt x="16789" y="4421"/>
                        <a:pt x="14906" y="5521"/>
                      </a:cubicBezTo>
                      <a:cubicBezTo>
                        <a:pt x="13260" y="6445"/>
                        <a:pt x="11712" y="7405"/>
                        <a:pt x="10154" y="8366"/>
                      </a:cubicBezTo>
                      <a:cubicBezTo>
                        <a:pt x="10026" y="8116"/>
                        <a:pt x="9888" y="7867"/>
                        <a:pt x="9790" y="7623"/>
                      </a:cubicBezTo>
                      <a:cubicBezTo>
                        <a:pt x="9356" y="6789"/>
                        <a:pt x="9119" y="5938"/>
                        <a:pt x="8715" y="5104"/>
                      </a:cubicBezTo>
                      <a:cubicBezTo>
                        <a:pt x="8045" y="3415"/>
                        <a:pt x="7561" y="1703"/>
                        <a:pt x="7000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0" name="Google Shape;343;p23"/>
                <p:cNvSpPr/>
                <p:nvPr/>
              </p:nvSpPr>
              <p:spPr>
                <a:xfrm flipH="1">
                  <a:off x="1151056" y="572078"/>
                  <a:ext cx="204203" cy="20483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48" h="21600" fill="norm" stroke="1" extrusionOk="0">
                      <a:moveTo>
                        <a:pt x="9446" y="0"/>
                      </a:moveTo>
                      <a:cubicBezTo>
                        <a:pt x="8074" y="0"/>
                        <a:pt x="6702" y="327"/>
                        <a:pt x="5396" y="1056"/>
                      </a:cubicBezTo>
                      <a:cubicBezTo>
                        <a:pt x="638" y="3621"/>
                        <a:pt x="-1332" y="10058"/>
                        <a:pt x="948" y="15464"/>
                      </a:cubicBezTo>
                      <a:cubicBezTo>
                        <a:pt x="2585" y="19312"/>
                        <a:pt x="5993" y="21600"/>
                        <a:pt x="9512" y="21600"/>
                      </a:cubicBezTo>
                      <a:cubicBezTo>
                        <a:pt x="10884" y="21600"/>
                        <a:pt x="12257" y="21248"/>
                        <a:pt x="13562" y="20544"/>
                      </a:cubicBezTo>
                      <a:cubicBezTo>
                        <a:pt x="18320" y="17954"/>
                        <a:pt x="20268" y="11517"/>
                        <a:pt x="18011" y="6110"/>
                      </a:cubicBezTo>
                      <a:cubicBezTo>
                        <a:pt x="16373" y="2263"/>
                        <a:pt x="12965" y="0"/>
                        <a:pt x="9446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1" name="Google Shape;344;p23"/>
                <p:cNvSpPr/>
                <p:nvPr/>
              </p:nvSpPr>
              <p:spPr>
                <a:xfrm flipH="1">
                  <a:off x="851057" y="779303"/>
                  <a:ext cx="204478" cy="2043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5" h="21600" fill="norm" stroke="1" extrusionOk="0">
                      <a:moveTo>
                        <a:pt x="9487" y="0"/>
                      </a:moveTo>
                      <a:cubicBezTo>
                        <a:pt x="8116" y="0"/>
                        <a:pt x="6701" y="353"/>
                        <a:pt x="5375" y="1084"/>
                      </a:cubicBezTo>
                      <a:cubicBezTo>
                        <a:pt x="710" y="3655"/>
                        <a:pt x="-1346" y="10132"/>
                        <a:pt x="931" y="15450"/>
                      </a:cubicBezTo>
                      <a:cubicBezTo>
                        <a:pt x="2545" y="19357"/>
                        <a:pt x="5928" y="21600"/>
                        <a:pt x="9465" y="21600"/>
                      </a:cubicBezTo>
                      <a:cubicBezTo>
                        <a:pt x="10858" y="21600"/>
                        <a:pt x="12273" y="21247"/>
                        <a:pt x="13599" y="20541"/>
                      </a:cubicBezTo>
                      <a:cubicBezTo>
                        <a:pt x="18264" y="17945"/>
                        <a:pt x="20254" y="11493"/>
                        <a:pt x="18065" y="6150"/>
                      </a:cubicBezTo>
                      <a:cubicBezTo>
                        <a:pt x="16429" y="2268"/>
                        <a:pt x="13047" y="0"/>
                        <a:pt x="9487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2" name="Google Shape;345;p23"/>
                <p:cNvSpPr/>
                <p:nvPr/>
              </p:nvSpPr>
              <p:spPr>
                <a:xfrm flipH="1">
                  <a:off x="854131" y="1112436"/>
                  <a:ext cx="187095" cy="18719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32" h="21600" fill="norm" stroke="1" extrusionOk="0">
                      <a:moveTo>
                        <a:pt x="9464" y="0"/>
                      </a:moveTo>
                      <a:cubicBezTo>
                        <a:pt x="8113" y="0"/>
                        <a:pt x="6713" y="330"/>
                        <a:pt x="5410" y="1073"/>
                      </a:cubicBezTo>
                      <a:cubicBezTo>
                        <a:pt x="631" y="3605"/>
                        <a:pt x="-1348" y="10071"/>
                        <a:pt x="969" y="15436"/>
                      </a:cubicBezTo>
                      <a:cubicBezTo>
                        <a:pt x="2562" y="19344"/>
                        <a:pt x="5940" y="21600"/>
                        <a:pt x="9440" y="21600"/>
                      </a:cubicBezTo>
                      <a:cubicBezTo>
                        <a:pt x="10840" y="21600"/>
                        <a:pt x="12239" y="21242"/>
                        <a:pt x="13567" y="20527"/>
                      </a:cubicBezTo>
                      <a:cubicBezTo>
                        <a:pt x="18273" y="17968"/>
                        <a:pt x="20252" y="11502"/>
                        <a:pt x="18008" y="6136"/>
                      </a:cubicBezTo>
                      <a:cubicBezTo>
                        <a:pt x="16415" y="2284"/>
                        <a:pt x="13012" y="0"/>
                        <a:pt x="9464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3" name="Google Shape;346;p23"/>
                <p:cNvSpPr/>
                <p:nvPr/>
              </p:nvSpPr>
              <p:spPr>
                <a:xfrm flipH="1">
                  <a:off x="1266476" y="1309884"/>
                  <a:ext cx="187453" cy="18742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05" h="21600" fill="norm" stroke="1" extrusionOk="0">
                      <a:moveTo>
                        <a:pt x="9490" y="0"/>
                      </a:moveTo>
                      <a:cubicBezTo>
                        <a:pt x="8119" y="0"/>
                        <a:pt x="6700" y="357"/>
                        <a:pt x="5377" y="1099"/>
                      </a:cubicBezTo>
                      <a:cubicBezTo>
                        <a:pt x="638" y="3627"/>
                        <a:pt x="-1334" y="10113"/>
                        <a:pt x="951" y="15444"/>
                      </a:cubicBezTo>
                      <a:cubicBezTo>
                        <a:pt x="2539" y="19319"/>
                        <a:pt x="5930" y="21600"/>
                        <a:pt x="9442" y="21600"/>
                      </a:cubicBezTo>
                      <a:cubicBezTo>
                        <a:pt x="10813" y="21600"/>
                        <a:pt x="12208" y="21270"/>
                        <a:pt x="13507" y="20528"/>
                      </a:cubicBezTo>
                      <a:cubicBezTo>
                        <a:pt x="18197" y="18000"/>
                        <a:pt x="20266" y="11515"/>
                        <a:pt x="17957" y="6183"/>
                      </a:cubicBezTo>
                      <a:cubicBezTo>
                        <a:pt x="16345" y="2281"/>
                        <a:pt x="13002" y="0"/>
                        <a:pt x="9490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4" name="Google Shape;347;p23"/>
                <p:cNvSpPr/>
                <p:nvPr/>
              </p:nvSpPr>
              <p:spPr>
                <a:xfrm flipH="1">
                  <a:off x="1170747" y="1600095"/>
                  <a:ext cx="129183" cy="12924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54" h="21600" fill="norm" stroke="1" extrusionOk="0">
                      <a:moveTo>
                        <a:pt x="9457" y="0"/>
                      </a:moveTo>
                      <a:cubicBezTo>
                        <a:pt x="8261" y="0"/>
                        <a:pt x="6994" y="279"/>
                        <a:pt x="5798" y="837"/>
                      </a:cubicBezTo>
                      <a:cubicBezTo>
                        <a:pt x="873" y="3308"/>
                        <a:pt x="-1273" y="9565"/>
                        <a:pt x="767" y="15024"/>
                      </a:cubicBezTo>
                      <a:cubicBezTo>
                        <a:pt x="2386" y="19169"/>
                        <a:pt x="5904" y="21600"/>
                        <a:pt x="9562" y="21600"/>
                      </a:cubicBezTo>
                      <a:cubicBezTo>
                        <a:pt x="10793" y="21600"/>
                        <a:pt x="12025" y="21321"/>
                        <a:pt x="13256" y="20723"/>
                      </a:cubicBezTo>
                      <a:cubicBezTo>
                        <a:pt x="18181" y="18292"/>
                        <a:pt x="20327" y="11996"/>
                        <a:pt x="18287" y="6576"/>
                      </a:cubicBezTo>
                      <a:cubicBezTo>
                        <a:pt x="16668" y="2471"/>
                        <a:pt x="13150" y="0"/>
                        <a:pt x="9457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5" name="Google Shape;348;p23"/>
                <p:cNvSpPr/>
                <p:nvPr/>
              </p:nvSpPr>
              <p:spPr>
                <a:xfrm flipH="1">
                  <a:off x="888105" y="1427205"/>
                  <a:ext cx="128796" cy="1287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97" h="21600" fill="norm" stroke="1" extrusionOk="0">
                      <a:moveTo>
                        <a:pt x="9538" y="0"/>
                      </a:moveTo>
                      <a:cubicBezTo>
                        <a:pt x="8272" y="0"/>
                        <a:pt x="6970" y="280"/>
                        <a:pt x="5739" y="920"/>
                      </a:cubicBezTo>
                      <a:cubicBezTo>
                        <a:pt x="919" y="3240"/>
                        <a:pt x="-1332" y="9680"/>
                        <a:pt x="814" y="15120"/>
                      </a:cubicBezTo>
                      <a:cubicBezTo>
                        <a:pt x="2327" y="19160"/>
                        <a:pt x="5845" y="21600"/>
                        <a:pt x="9538" y="21600"/>
                      </a:cubicBezTo>
                      <a:cubicBezTo>
                        <a:pt x="10805" y="21600"/>
                        <a:pt x="12071" y="21320"/>
                        <a:pt x="13303" y="20720"/>
                      </a:cubicBezTo>
                      <a:cubicBezTo>
                        <a:pt x="18122" y="18400"/>
                        <a:pt x="20268" y="11960"/>
                        <a:pt x="18228" y="6520"/>
                      </a:cubicBezTo>
                      <a:cubicBezTo>
                        <a:pt x="16715" y="2440"/>
                        <a:pt x="13232" y="0"/>
                        <a:pt x="9538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6" name="Google Shape;349;p23"/>
                <p:cNvSpPr/>
                <p:nvPr/>
              </p:nvSpPr>
              <p:spPr>
                <a:xfrm flipH="1">
                  <a:off x="1347346" y="925957"/>
                  <a:ext cx="204098" cy="2043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8" h="21600" fill="norm" stroke="1" extrusionOk="0">
                      <a:moveTo>
                        <a:pt x="9490" y="0"/>
                      </a:moveTo>
                      <a:cubicBezTo>
                        <a:pt x="8094" y="0"/>
                        <a:pt x="6699" y="353"/>
                        <a:pt x="5392" y="1059"/>
                      </a:cubicBezTo>
                      <a:cubicBezTo>
                        <a:pt x="629" y="3655"/>
                        <a:pt x="-1321" y="10107"/>
                        <a:pt x="939" y="15425"/>
                      </a:cubicBezTo>
                      <a:cubicBezTo>
                        <a:pt x="2578" y="19332"/>
                        <a:pt x="5945" y="21600"/>
                        <a:pt x="9468" y="21600"/>
                      </a:cubicBezTo>
                      <a:cubicBezTo>
                        <a:pt x="10841" y="21600"/>
                        <a:pt x="12237" y="21247"/>
                        <a:pt x="13566" y="20516"/>
                      </a:cubicBezTo>
                      <a:cubicBezTo>
                        <a:pt x="18329" y="17945"/>
                        <a:pt x="20279" y="11468"/>
                        <a:pt x="18019" y="6150"/>
                      </a:cubicBezTo>
                      <a:cubicBezTo>
                        <a:pt x="16380" y="2243"/>
                        <a:pt x="13013" y="0"/>
                        <a:pt x="9490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7" name="Google Shape;350;p23"/>
                <p:cNvSpPr/>
                <p:nvPr/>
              </p:nvSpPr>
              <p:spPr>
                <a:xfrm flipH="1">
                  <a:off x="896023" y="1448432"/>
                  <a:ext cx="61370" cy="612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05" h="21600" fill="norm" stroke="1" extrusionOk="0">
                      <a:moveTo>
                        <a:pt x="9525" y="0"/>
                      </a:moveTo>
                      <a:cubicBezTo>
                        <a:pt x="8203" y="0"/>
                        <a:pt x="6807" y="336"/>
                        <a:pt x="5485" y="1009"/>
                      </a:cubicBezTo>
                      <a:cubicBezTo>
                        <a:pt x="709" y="3614"/>
                        <a:pt x="-1348" y="10170"/>
                        <a:pt x="930" y="15381"/>
                      </a:cubicBezTo>
                      <a:cubicBezTo>
                        <a:pt x="2546" y="19331"/>
                        <a:pt x="5999" y="21600"/>
                        <a:pt x="9525" y="21600"/>
                      </a:cubicBezTo>
                      <a:cubicBezTo>
                        <a:pt x="10848" y="21600"/>
                        <a:pt x="12244" y="21264"/>
                        <a:pt x="13493" y="20507"/>
                      </a:cubicBezTo>
                      <a:cubicBezTo>
                        <a:pt x="18195" y="17986"/>
                        <a:pt x="20252" y="11682"/>
                        <a:pt x="17974" y="6219"/>
                      </a:cubicBezTo>
                      <a:cubicBezTo>
                        <a:pt x="16358" y="2269"/>
                        <a:pt x="13052" y="0"/>
                        <a:pt x="9525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8" name="Google Shape;351;p23"/>
                <p:cNvSpPr/>
                <p:nvPr/>
              </p:nvSpPr>
              <p:spPr>
                <a:xfrm flipH="1">
                  <a:off x="1241362" y="1618692"/>
                  <a:ext cx="43088" cy="431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36" h="21600" fill="norm" stroke="1" extrusionOk="0">
                      <a:moveTo>
                        <a:pt x="9159" y="0"/>
                      </a:moveTo>
                      <a:cubicBezTo>
                        <a:pt x="7895" y="0"/>
                        <a:pt x="6525" y="358"/>
                        <a:pt x="5261" y="955"/>
                      </a:cubicBezTo>
                      <a:cubicBezTo>
                        <a:pt x="519" y="3938"/>
                        <a:pt x="-1272" y="9905"/>
                        <a:pt x="941" y="15633"/>
                      </a:cubicBezTo>
                      <a:cubicBezTo>
                        <a:pt x="2416" y="19452"/>
                        <a:pt x="5788" y="21600"/>
                        <a:pt x="9265" y="21600"/>
                      </a:cubicBezTo>
                      <a:cubicBezTo>
                        <a:pt x="10634" y="21600"/>
                        <a:pt x="12109" y="21242"/>
                        <a:pt x="13374" y="20526"/>
                      </a:cubicBezTo>
                      <a:cubicBezTo>
                        <a:pt x="18221" y="18020"/>
                        <a:pt x="20328" y="11576"/>
                        <a:pt x="18221" y="6325"/>
                      </a:cubicBezTo>
                      <a:cubicBezTo>
                        <a:pt x="16219" y="2387"/>
                        <a:pt x="12847" y="0"/>
                        <a:pt x="9159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9" name="Google Shape;352;p23"/>
                <p:cNvSpPr/>
                <p:nvPr/>
              </p:nvSpPr>
              <p:spPr>
                <a:xfrm flipH="1">
                  <a:off x="1364927" y="1339693"/>
                  <a:ext cx="70707" cy="710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46" h="21600" fill="norm" stroke="1" extrusionOk="0">
                      <a:moveTo>
                        <a:pt x="9383" y="0"/>
                      </a:moveTo>
                      <a:cubicBezTo>
                        <a:pt x="7977" y="0"/>
                        <a:pt x="6571" y="362"/>
                        <a:pt x="5229" y="1087"/>
                      </a:cubicBezTo>
                      <a:cubicBezTo>
                        <a:pt x="692" y="3697"/>
                        <a:pt x="-1289" y="10220"/>
                        <a:pt x="884" y="15366"/>
                      </a:cubicBezTo>
                      <a:cubicBezTo>
                        <a:pt x="2481" y="19353"/>
                        <a:pt x="5932" y="21600"/>
                        <a:pt x="9511" y="21600"/>
                      </a:cubicBezTo>
                      <a:cubicBezTo>
                        <a:pt x="10853" y="21600"/>
                        <a:pt x="12259" y="21238"/>
                        <a:pt x="13601" y="20585"/>
                      </a:cubicBezTo>
                      <a:cubicBezTo>
                        <a:pt x="18330" y="17831"/>
                        <a:pt x="20311" y="11452"/>
                        <a:pt x="17947" y="6234"/>
                      </a:cubicBezTo>
                      <a:cubicBezTo>
                        <a:pt x="16349" y="2247"/>
                        <a:pt x="12962" y="0"/>
                        <a:pt x="9383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0" name="Google Shape;353;p23"/>
                <p:cNvSpPr/>
                <p:nvPr/>
              </p:nvSpPr>
              <p:spPr>
                <a:xfrm flipH="1">
                  <a:off x="1447906" y="951949"/>
                  <a:ext cx="82797" cy="829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83" h="21600" fill="norm" stroke="1" extrusionOk="0">
                      <a:moveTo>
                        <a:pt x="9592" y="0"/>
                      </a:moveTo>
                      <a:cubicBezTo>
                        <a:pt x="8170" y="0"/>
                        <a:pt x="6748" y="372"/>
                        <a:pt x="5436" y="1117"/>
                      </a:cubicBezTo>
                      <a:cubicBezTo>
                        <a:pt x="515" y="3662"/>
                        <a:pt x="-1290" y="10055"/>
                        <a:pt x="952" y="15579"/>
                      </a:cubicBezTo>
                      <a:cubicBezTo>
                        <a:pt x="2538" y="19366"/>
                        <a:pt x="5819" y="21600"/>
                        <a:pt x="9373" y="21600"/>
                      </a:cubicBezTo>
                      <a:cubicBezTo>
                        <a:pt x="10740" y="21600"/>
                        <a:pt x="12217" y="21228"/>
                        <a:pt x="13584" y="20483"/>
                      </a:cubicBezTo>
                      <a:cubicBezTo>
                        <a:pt x="18287" y="17938"/>
                        <a:pt x="20310" y="11545"/>
                        <a:pt x="18068" y="6021"/>
                      </a:cubicBezTo>
                      <a:cubicBezTo>
                        <a:pt x="16482" y="2234"/>
                        <a:pt x="13092" y="0"/>
                        <a:pt x="9592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1" name="Google Shape;354;p23"/>
                <p:cNvSpPr/>
                <p:nvPr/>
              </p:nvSpPr>
              <p:spPr>
                <a:xfrm flipH="1">
                  <a:off x="1199291" y="596636"/>
                  <a:ext cx="80602" cy="803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12" h="21600" fill="norm" stroke="1" extrusionOk="0">
                      <a:moveTo>
                        <a:pt x="9559" y="0"/>
                      </a:moveTo>
                      <a:cubicBezTo>
                        <a:pt x="8160" y="0"/>
                        <a:pt x="6705" y="385"/>
                        <a:pt x="5306" y="1090"/>
                      </a:cubicBezTo>
                      <a:cubicBezTo>
                        <a:pt x="717" y="3718"/>
                        <a:pt x="-1353" y="10063"/>
                        <a:pt x="941" y="15575"/>
                      </a:cubicBezTo>
                      <a:cubicBezTo>
                        <a:pt x="2564" y="19357"/>
                        <a:pt x="5922" y="21600"/>
                        <a:pt x="9447" y="21600"/>
                      </a:cubicBezTo>
                      <a:cubicBezTo>
                        <a:pt x="10790" y="21600"/>
                        <a:pt x="12189" y="21280"/>
                        <a:pt x="13532" y="20574"/>
                      </a:cubicBezTo>
                      <a:cubicBezTo>
                        <a:pt x="18288" y="17947"/>
                        <a:pt x="20247" y="11601"/>
                        <a:pt x="17953" y="6089"/>
                      </a:cubicBezTo>
                      <a:cubicBezTo>
                        <a:pt x="16274" y="2243"/>
                        <a:pt x="13028" y="0"/>
                        <a:pt x="9559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2" name="Google Shape;355;p23"/>
                <p:cNvSpPr/>
                <p:nvPr/>
              </p:nvSpPr>
              <p:spPr>
                <a:xfrm flipH="1">
                  <a:off x="864982" y="823178"/>
                  <a:ext cx="62358" cy="622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2" h="21600" fill="norm" stroke="1" extrusionOk="0">
                      <a:moveTo>
                        <a:pt x="9398" y="0"/>
                      </a:moveTo>
                      <a:cubicBezTo>
                        <a:pt x="8093" y="0"/>
                        <a:pt x="6716" y="331"/>
                        <a:pt x="5411" y="1076"/>
                      </a:cubicBezTo>
                      <a:cubicBezTo>
                        <a:pt x="700" y="3559"/>
                        <a:pt x="-1330" y="10097"/>
                        <a:pt x="917" y="15476"/>
                      </a:cubicBezTo>
                      <a:cubicBezTo>
                        <a:pt x="2512" y="19283"/>
                        <a:pt x="5918" y="21600"/>
                        <a:pt x="9470" y="21600"/>
                      </a:cubicBezTo>
                      <a:cubicBezTo>
                        <a:pt x="10847" y="21600"/>
                        <a:pt x="12224" y="21269"/>
                        <a:pt x="13529" y="20524"/>
                      </a:cubicBezTo>
                      <a:cubicBezTo>
                        <a:pt x="18313" y="18041"/>
                        <a:pt x="20270" y="11503"/>
                        <a:pt x="18023" y="6124"/>
                      </a:cubicBezTo>
                      <a:cubicBezTo>
                        <a:pt x="16211" y="2317"/>
                        <a:pt x="12877" y="0"/>
                        <a:pt x="9398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3" name="Google Shape;356;p23"/>
                <p:cNvSpPr/>
                <p:nvPr/>
              </p:nvSpPr>
              <p:spPr>
                <a:xfrm flipH="1">
                  <a:off x="873971" y="1145581"/>
                  <a:ext cx="64607" cy="648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59" h="21600" fill="norm" stroke="1" extrusionOk="0">
                      <a:moveTo>
                        <a:pt x="9410" y="0"/>
                      </a:moveTo>
                      <a:cubicBezTo>
                        <a:pt x="8074" y="0"/>
                        <a:pt x="6666" y="318"/>
                        <a:pt x="5470" y="1032"/>
                      </a:cubicBezTo>
                      <a:cubicBezTo>
                        <a:pt x="616" y="3653"/>
                        <a:pt x="-1284" y="10165"/>
                        <a:pt x="897" y="15406"/>
                      </a:cubicBezTo>
                      <a:cubicBezTo>
                        <a:pt x="2445" y="19297"/>
                        <a:pt x="5822" y="21600"/>
                        <a:pt x="9410" y="21600"/>
                      </a:cubicBezTo>
                      <a:cubicBezTo>
                        <a:pt x="10818" y="21600"/>
                        <a:pt x="12225" y="21282"/>
                        <a:pt x="13562" y="20488"/>
                      </a:cubicBezTo>
                      <a:cubicBezTo>
                        <a:pt x="18416" y="18026"/>
                        <a:pt x="20316" y="11515"/>
                        <a:pt x="18205" y="6115"/>
                      </a:cubicBezTo>
                      <a:cubicBezTo>
                        <a:pt x="16446" y="2224"/>
                        <a:pt x="12928" y="0"/>
                        <a:pt x="9410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4" name="Google Shape;357;p23"/>
                <p:cNvSpPr/>
                <p:nvPr/>
              </p:nvSpPr>
              <p:spPr>
                <a:xfrm flipH="1">
                  <a:off x="136166" y="1878621"/>
                  <a:ext cx="1001421" cy="6619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7" h="21600" fill="norm" stroke="1" extrusionOk="0">
                      <a:moveTo>
                        <a:pt x="10435" y="0"/>
                      </a:moveTo>
                      <a:cubicBezTo>
                        <a:pt x="1122" y="0"/>
                        <a:pt x="-35" y="11905"/>
                        <a:pt x="1" y="18036"/>
                      </a:cubicBezTo>
                      <a:cubicBezTo>
                        <a:pt x="1" y="20005"/>
                        <a:pt x="1050" y="21600"/>
                        <a:pt x="2361" y="21600"/>
                      </a:cubicBezTo>
                      <a:lnTo>
                        <a:pt x="9841" y="21600"/>
                      </a:lnTo>
                      <a:cubicBezTo>
                        <a:pt x="11305" y="21499"/>
                        <a:pt x="13133" y="21468"/>
                        <a:pt x="14904" y="21468"/>
                      </a:cubicBezTo>
                      <a:cubicBezTo>
                        <a:pt x="16440" y="21468"/>
                        <a:pt x="17930" y="21491"/>
                        <a:pt x="19102" y="21514"/>
                      </a:cubicBezTo>
                      <a:cubicBezTo>
                        <a:pt x="19123" y="21514"/>
                        <a:pt x="19143" y="21514"/>
                        <a:pt x="19169" y="21514"/>
                      </a:cubicBezTo>
                      <a:cubicBezTo>
                        <a:pt x="20500" y="21514"/>
                        <a:pt x="21565" y="19810"/>
                        <a:pt x="21493" y="17772"/>
                      </a:cubicBezTo>
                      <a:cubicBezTo>
                        <a:pt x="21268" y="11563"/>
                        <a:pt x="19594" y="0"/>
                        <a:pt x="10435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5" name="Google Shape;358;p23"/>
                <p:cNvSpPr/>
                <p:nvPr/>
              </p:nvSpPr>
              <p:spPr>
                <a:xfrm flipH="1">
                  <a:off x="466686" y="2536540"/>
                  <a:ext cx="322893" cy="3305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6319" h="21600" fill="norm" stroke="1" extrusionOk="0">
                      <a:moveTo>
                        <a:pt x="15947" y="0"/>
                      </a:moveTo>
                      <a:lnTo>
                        <a:pt x="434" y="265"/>
                      </a:lnTo>
                      <a:cubicBezTo>
                        <a:pt x="434" y="265"/>
                        <a:pt x="-2688" y="21600"/>
                        <a:pt x="7811" y="21600"/>
                      </a:cubicBezTo>
                      <a:cubicBezTo>
                        <a:pt x="7907" y="21600"/>
                        <a:pt x="7991" y="21600"/>
                        <a:pt x="8088" y="21600"/>
                      </a:cubicBezTo>
                      <a:cubicBezTo>
                        <a:pt x="18912" y="21273"/>
                        <a:pt x="15947" y="0"/>
                        <a:pt x="15947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6" name="Google Shape;359;p23"/>
                <p:cNvSpPr/>
                <p:nvPr/>
              </p:nvSpPr>
              <p:spPr>
                <a:xfrm flipH="1">
                  <a:off x="627868" y="2231071"/>
                  <a:ext cx="150493" cy="1507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51" y="0"/>
                      </a:moveTo>
                      <a:cubicBezTo>
                        <a:pt x="4895" y="0"/>
                        <a:pt x="0" y="4922"/>
                        <a:pt x="0" y="10868"/>
                      </a:cubicBezTo>
                      <a:cubicBezTo>
                        <a:pt x="0" y="16678"/>
                        <a:pt x="4895" y="21600"/>
                        <a:pt x="10851" y="21600"/>
                      </a:cubicBezTo>
                      <a:cubicBezTo>
                        <a:pt x="16705" y="21600"/>
                        <a:pt x="21600" y="16678"/>
                        <a:pt x="21600" y="10868"/>
                      </a:cubicBezTo>
                      <a:cubicBezTo>
                        <a:pt x="21600" y="4922"/>
                        <a:pt x="16705" y="0"/>
                        <a:pt x="10851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7" name="Google Shape;360;p23"/>
                <p:cNvSpPr/>
                <p:nvPr/>
              </p:nvSpPr>
              <p:spPr>
                <a:xfrm flipH="1">
                  <a:off x="933377" y="2140691"/>
                  <a:ext cx="139211" cy="14737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31" h="21600" fill="norm" stroke="1" extrusionOk="0">
                      <a:moveTo>
                        <a:pt x="10140" y="0"/>
                      </a:moveTo>
                      <a:cubicBezTo>
                        <a:pt x="6410" y="0"/>
                        <a:pt x="2680" y="2517"/>
                        <a:pt x="896" y="6711"/>
                      </a:cubicBezTo>
                      <a:cubicBezTo>
                        <a:pt x="-1309" y="12303"/>
                        <a:pt x="702" y="18629"/>
                        <a:pt x="5340" y="20796"/>
                      </a:cubicBezTo>
                      <a:cubicBezTo>
                        <a:pt x="6507" y="21320"/>
                        <a:pt x="7707" y="21600"/>
                        <a:pt x="8907" y="21600"/>
                      </a:cubicBezTo>
                      <a:cubicBezTo>
                        <a:pt x="12637" y="21600"/>
                        <a:pt x="16269" y="19083"/>
                        <a:pt x="17956" y="14959"/>
                      </a:cubicBezTo>
                      <a:cubicBezTo>
                        <a:pt x="20291" y="9332"/>
                        <a:pt x="18280" y="3006"/>
                        <a:pt x="13545" y="734"/>
                      </a:cubicBezTo>
                      <a:cubicBezTo>
                        <a:pt x="12442" y="245"/>
                        <a:pt x="11275" y="0"/>
                        <a:pt x="10140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8" name="Google Shape;361;p23"/>
                <p:cNvSpPr/>
                <p:nvPr/>
              </p:nvSpPr>
              <p:spPr>
                <a:xfrm flipH="1">
                  <a:off x="570151" y="1955165"/>
                  <a:ext cx="153118" cy="1173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34" y="0"/>
                      </a:moveTo>
                      <a:cubicBezTo>
                        <a:pt x="4845" y="0"/>
                        <a:pt x="0" y="4785"/>
                        <a:pt x="0" y="10800"/>
                      </a:cubicBezTo>
                      <a:cubicBezTo>
                        <a:pt x="0" y="16815"/>
                        <a:pt x="4845" y="21600"/>
                        <a:pt x="10834" y="21600"/>
                      </a:cubicBezTo>
                      <a:cubicBezTo>
                        <a:pt x="16789" y="21600"/>
                        <a:pt x="21600" y="16815"/>
                        <a:pt x="21600" y="10800"/>
                      </a:cubicBezTo>
                      <a:cubicBezTo>
                        <a:pt x="21600" y="4785"/>
                        <a:pt x="16789" y="0"/>
                        <a:pt x="10834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9" name="Google Shape;362;p23"/>
                <p:cNvSpPr/>
                <p:nvPr/>
              </p:nvSpPr>
              <p:spPr>
                <a:xfrm flipH="1">
                  <a:off x="269635" y="2118753"/>
                  <a:ext cx="131892" cy="12304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0" y="0"/>
                      </a:moveTo>
                      <a:cubicBezTo>
                        <a:pt x="4804" y="0"/>
                        <a:pt x="0" y="4856"/>
                        <a:pt x="0" y="10758"/>
                      </a:cubicBezTo>
                      <a:cubicBezTo>
                        <a:pt x="0" y="16744"/>
                        <a:pt x="4804" y="21600"/>
                        <a:pt x="10780" y="21600"/>
                      </a:cubicBezTo>
                      <a:cubicBezTo>
                        <a:pt x="16796" y="21600"/>
                        <a:pt x="21600" y="16744"/>
                        <a:pt x="21600" y="10758"/>
                      </a:cubicBezTo>
                      <a:cubicBezTo>
                        <a:pt x="21600" y="4856"/>
                        <a:pt x="16796" y="0"/>
                        <a:pt x="10780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  <p:pic>
          <p:nvPicPr>
            <p:cNvPr id="182" name="IMG_5400.png" descr="IMG_5400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23964" t="17973" r="17973" b="23964"/>
            <a:stretch>
              <a:fillRect/>
            </a:stretch>
          </p:blipFill>
          <p:spPr>
            <a:xfrm>
              <a:off x="4512365" y="273140"/>
              <a:ext cx="2737459" cy="273745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84" name="phonto 2.png" descr="phonto 2.png"/>
          <p:cNvPicPr>
            <a:picLocks noChangeAspect="1"/>
          </p:cNvPicPr>
          <p:nvPr/>
        </p:nvPicPr>
        <p:blipFill>
          <a:blip r:embed="rId3">
            <a:alphaModFix amt="60045"/>
            <a:extLst/>
          </a:blip>
          <a:srcRect l="36126" t="41974" r="27971" b="38002"/>
          <a:stretch>
            <a:fillRect/>
          </a:stretch>
        </p:blipFill>
        <p:spPr>
          <a:xfrm>
            <a:off x="6171844" y="11795734"/>
            <a:ext cx="2851831" cy="701752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نص العنوان"/>
          <p:cNvSpPr txBox="1"/>
          <p:nvPr>
            <p:ph type="title"/>
          </p:nvPr>
        </p:nvSpPr>
        <p:spPr>
          <a:xfrm>
            <a:off x="1688335" y="4189733"/>
            <a:ext cx="13213601" cy="47528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b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186" name="رقم الشريحة"/>
          <p:cNvSpPr txBox="1"/>
          <p:nvPr>
            <p:ph type="sldNum" sz="quarter" idx="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  <a:ln w="25400">
            <a:miter lim="400000"/>
          </a:ln>
        </p:spPr>
        <p:txBody>
          <a:bodyPr wrap="none" lIns="121919" tIns="121919" rIns="121919" bIns="121919" anchor="ctr">
            <a:spAutoFit/>
          </a:bodyPr>
          <a:lstStyle>
            <a:lvl1pPr algn="r">
              <a:defRPr sz="32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</p:sldLayoutIdLst>
  <p:transition xmlns:p14="http://schemas.microsoft.com/office/powerpoint/2010/main" spd="med" advClick="1"/>
  <p:txStyles>
    <p:titleStyle>
      <a:lvl1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600" u="none">
          <a:solidFill>
            <a:srgbClr val="FF7C3E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600" u="none">
          <a:solidFill>
            <a:srgbClr val="FF7C3E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600" u="none">
          <a:solidFill>
            <a:srgbClr val="FF7C3E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600" u="none">
          <a:solidFill>
            <a:srgbClr val="FF7C3E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600" u="none">
          <a:solidFill>
            <a:srgbClr val="FF7C3E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600" u="none">
          <a:solidFill>
            <a:srgbClr val="FF7C3E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600" u="none">
          <a:solidFill>
            <a:srgbClr val="FF7C3E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600" u="none">
          <a:solidFill>
            <a:srgbClr val="FF7C3E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600" u="none">
          <a:solidFill>
            <a:srgbClr val="FF7C3E"/>
          </a:solidFill>
          <a:uFillTx/>
          <a:latin typeface="+mn-lt"/>
          <a:ea typeface="+mn-ea"/>
          <a:cs typeface="+mn-cs"/>
          <a:sym typeface="Helvetica"/>
        </a:defRPr>
      </a:lvl9pPr>
    </p:titleStyle>
    <p:bodyStyle>
      <a:lvl1pPr marL="812800" marR="0" indent="-66040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434343"/>
          </a:solidFill>
          <a:uFillTx/>
          <a:latin typeface="+mn-lt"/>
          <a:ea typeface="+mn-ea"/>
          <a:cs typeface="+mn-cs"/>
          <a:sym typeface="Helvetica"/>
        </a:defRPr>
      </a:lvl1pPr>
      <a:lvl2pPr marL="812800" marR="0" indent="-20320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434343"/>
          </a:solidFill>
          <a:uFillTx/>
          <a:latin typeface="+mn-lt"/>
          <a:ea typeface="+mn-ea"/>
          <a:cs typeface="+mn-cs"/>
          <a:sym typeface="Helvetica"/>
        </a:defRPr>
      </a:lvl2pPr>
      <a:lvl3pPr marL="812800" marR="0" indent="25400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434343"/>
          </a:solidFill>
          <a:uFillTx/>
          <a:latin typeface="+mn-lt"/>
          <a:ea typeface="+mn-ea"/>
          <a:cs typeface="+mn-cs"/>
          <a:sym typeface="Helvetica"/>
        </a:defRPr>
      </a:lvl3pPr>
      <a:lvl4pPr marL="812800" marR="0" indent="71120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434343"/>
          </a:solidFill>
          <a:uFillTx/>
          <a:latin typeface="+mn-lt"/>
          <a:ea typeface="+mn-ea"/>
          <a:cs typeface="+mn-cs"/>
          <a:sym typeface="Helvetica"/>
        </a:defRPr>
      </a:lvl4pPr>
      <a:lvl5pPr marL="812800" marR="0" indent="116840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434343"/>
          </a:solidFill>
          <a:uFillTx/>
          <a:latin typeface="+mn-lt"/>
          <a:ea typeface="+mn-ea"/>
          <a:cs typeface="+mn-cs"/>
          <a:sym typeface="Helvetica"/>
        </a:defRPr>
      </a:lvl5pPr>
      <a:lvl6pPr marL="812800" marR="0" indent="162560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434343"/>
          </a:solidFill>
          <a:uFillTx/>
          <a:latin typeface="+mn-lt"/>
          <a:ea typeface="+mn-ea"/>
          <a:cs typeface="+mn-cs"/>
          <a:sym typeface="Helvetica"/>
        </a:defRPr>
      </a:lvl6pPr>
      <a:lvl7pPr marL="812800" marR="0" indent="208280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434343"/>
          </a:solidFill>
          <a:uFillTx/>
          <a:latin typeface="+mn-lt"/>
          <a:ea typeface="+mn-ea"/>
          <a:cs typeface="+mn-cs"/>
          <a:sym typeface="Helvetica"/>
        </a:defRPr>
      </a:lvl7pPr>
      <a:lvl8pPr marL="812800" marR="0" indent="254000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434343"/>
          </a:solidFill>
          <a:uFillTx/>
          <a:latin typeface="+mn-lt"/>
          <a:ea typeface="+mn-ea"/>
          <a:cs typeface="+mn-cs"/>
          <a:sym typeface="Helvetica"/>
        </a:defRPr>
      </a:lvl8pPr>
      <a:lvl9pPr marL="812800" marR="0" indent="299720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434343"/>
          </a:solidFill>
          <a:uFillTx/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slide" Target="slide3.xml"/><Relationship Id="rId4" Type="http://schemas.openxmlformats.org/officeDocument/2006/relationships/slide" Target="slide4.xml"/><Relationship Id="rId5" Type="http://schemas.openxmlformats.org/officeDocument/2006/relationships/slide" Target="slide9.xml"/><Relationship Id="rId6" Type="http://schemas.openxmlformats.org/officeDocument/2006/relationships/slide" Target="slide15.xml"/><Relationship Id="rId7" Type="http://schemas.openxmlformats.org/officeDocument/2006/relationships/slide" Target="slide21.xml"/><Relationship Id="rId8" Type="http://schemas.openxmlformats.org/officeDocument/2006/relationships/slide" Target="slide24.xml"/><Relationship Id="rId9" Type="http://schemas.openxmlformats.org/officeDocument/2006/relationships/slide" Target="slide25.xml"/><Relationship Id="rId10" Type="http://schemas.openxmlformats.org/officeDocument/2006/relationships/hyperlink" Target="https://drive.google.com/file/d/1Lp7HX7JlJw1cY4az5bTBjRDmuRLY_1C8/view?usp=drivesdk" TargetMode="External"/><Relationship Id="rId11" Type="http://schemas.openxmlformats.org/officeDocument/2006/relationships/image" Target="../media/image1.jpeg"/><Relationship Id="rId12" Type="http://schemas.openxmlformats.org/officeDocument/2006/relationships/hyperlink" Target="https://classroomscreen.com/app/wv1/0718e87f-b0f9-4181-9962-19e14b37322f" TargetMode="External"/><Relationship Id="rId13" Type="http://schemas.openxmlformats.org/officeDocument/2006/relationships/image" Target="../media/image2.jpeg"/><Relationship Id="rId14" Type="http://schemas.openxmlformats.org/officeDocument/2006/relationships/hyperlink" Target="https://apps.mathlearningcenter.org/number-frames/" TargetMode="External"/><Relationship Id="rId15" Type="http://schemas.openxmlformats.org/officeDocument/2006/relationships/image" Target="../media/image4.png"/><Relationship Id="rId16" Type="http://schemas.openxmlformats.org/officeDocument/2006/relationships/hyperlink" Target="https://apps.mathlearningcenter.org/number-pieces/" TargetMode="External"/><Relationship Id="rId17" Type="http://schemas.openxmlformats.org/officeDocument/2006/relationships/image" Target="../media/image3.jpeg"/><Relationship Id="rId18" Type="http://schemas.openxmlformats.org/officeDocument/2006/relationships/hyperlink" Target="https://wheelofnames.com/ar/" TargetMode="External"/><Relationship Id="rId19" Type="http://schemas.openxmlformats.org/officeDocument/2006/relationships/image" Target="../media/image4.jpeg"/><Relationship Id="rId20" Type="http://schemas.openxmlformats.org/officeDocument/2006/relationships/hyperlink" Target="https://www.youtube-nocookie.com/embed/eBDj6EpfPdE?playlist=eBDj6EpfPdE&amp;autoplay=1&amp;iv_load_policy=3&amp;loop=1&amp;modestbranding=1&amp;start=" TargetMode="External"/><Relationship Id="rId21" Type="http://schemas.openxmlformats.org/officeDocument/2006/relationships/image" Target="../media/image5.jpeg"/><Relationship Id="rId22" Type="http://schemas.openxmlformats.org/officeDocument/2006/relationships/hyperlink" Target="https://v-clock.com/timer/#countdown=00:01:00&amp;enabled=0&amp;seconds=0&amp;sound=glow&amp;loop=1" TargetMode="External"/><Relationship Id="rId23" Type="http://schemas.openxmlformats.org/officeDocument/2006/relationships/image" Target="../media/image5.png"/><Relationship Id="rId24" Type="http://schemas.openxmlformats.org/officeDocument/2006/relationships/image" Target="../media/image6.jpeg"/><Relationship Id="rId25" Type="http://schemas.openxmlformats.org/officeDocument/2006/relationships/hyperlink" Target="https://ar.oryxlearning.com/grade/6th-grade/maths" TargetMode="External"/><Relationship Id="rId26" Type="http://schemas.openxmlformats.org/officeDocument/2006/relationships/image" Target="../media/image7.jpeg"/><Relationship Id="rId27" Type="http://schemas.openxmlformats.org/officeDocument/2006/relationships/hyperlink" Target="https://whiteboard.fi/" TargetMode="External"/><Relationship Id="rId28" Type="http://schemas.openxmlformats.org/officeDocument/2006/relationships/image" Target="../media/image8.jpeg"/><Relationship Id="rId29" Type="http://schemas.openxmlformats.org/officeDocument/2006/relationships/image" Target="../media/image18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4.xml"/><Relationship Id="rId4" Type="http://schemas.openxmlformats.org/officeDocument/2006/relationships/slide" Target="slide9.xml"/><Relationship Id="rId5" Type="http://schemas.openxmlformats.org/officeDocument/2006/relationships/slide" Target="slide15.xml"/><Relationship Id="rId6" Type="http://schemas.openxmlformats.org/officeDocument/2006/relationships/slide" Target="slide21.xml"/><Relationship Id="rId7" Type="http://schemas.openxmlformats.org/officeDocument/2006/relationships/slide" Target="slide24.xml"/><Relationship Id="rId8" Type="http://schemas.openxmlformats.org/officeDocument/2006/relationships/slide" Target="slide25.xml"/><Relationship Id="rId9" Type="http://schemas.openxmlformats.org/officeDocument/2006/relationships/hyperlink" Target="https://drive.google.com/file/d/1Lp7HX7JlJw1cY4az5bTBjRDmuRLY_1C8/view?usp=drivesdk" TargetMode="External"/><Relationship Id="rId10" Type="http://schemas.openxmlformats.org/officeDocument/2006/relationships/image" Target="../media/image1.jpeg"/><Relationship Id="rId11" Type="http://schemas.openxmlformats.org/officeDocument/2006/relationships/hyperlink" Target="https://classroomscreen.com/app/wv1/0718e87f-b0f9-4181-9962-19e14b37322f" TargetMode="External"/><Relationship Id="rId12" Type="http://schemas.openxmlformats.org/officeDocument/2006/relationships/image" Target="../media/image2.jpeg"/><Relationship Id="rId13" Type="http://schemas.openxmlformats.org/officeDocument/2006/relationships/hyperlink" Target="https://apps.mathlearningcenter.org/number-frames/" TargetMode="External"/><Relationship Id="rId14" Type="http://schemas.openxmlformats.org/officeDocument/2006/relationships/image" Target="../media/image4.png"/><Relationship Id="rId15" Type="http://schemas.openxmlformats.org/officeDocument/2006/relationships/hyperlink" Target="https://apps.mathlearningcenter.org/number-pieces/" TargetMode="External"/><Relationship Id="rId16" Type="http://schemas.openxmlformats.org/officeDocument/2006/relationships/image" Target="../media/image3.jpeg"/><Relationship Id="rId17" Type="http://schemas.openxmlformats.org/officeDocument/2006/relationships/hyperlink" Target="https://wheelofnames.com/ar/" TargetMode="External"/><Relationship Id="rId18" Type="http://schemas.openxmlformats.org/officeDocument/2006/relationships/image" Target="../media/image4.jpeg"/><Relationship Id="rId19" Type="http://schemas.openxmlformats.org/officeDocument/2006/relationships/hyperlink" Target="https://www.youtube-nocookie.com/embed/eBDj6EpfPdE?playlist=eBDj6EpfPdE&amp;autoplay=1&amp;iv_load_policy=3&amp;loop=1&amp;modestbranding=1&amp;start=" TargetMode="External"/><Relationship Id="rId20" Type="http://schemas.openxmlformats.org/officeDocument/2006/relationships/image" Target="../media/image5.jpeg"/><Relationship Id="rId21" Type="http://schemas.openxmlformats.org/officeDocument/2006/relationships/hyperlink" Target="https://v-clock.com/timer/#countdown=00:01:00&amp;enabled=0&amp;seconds=0&amp;sound=glow&amp;loop=1" TargetMode="External"/><Relationship Id="rId22" Type="http://schemas.openxmlformats.org/officeDocument/2006/relationships/image" Target="../media/image5.png"/><Relationship Id="rId23" Type="http://schemas.openxmlformats.org/officeDocument/2006/relationships/image" Target="../media/image6.jpeg"/><Relationship Id="rId24" Type="http://schemas.openxmlformats.org/officeDocument/2006/relationships/hyperlink" Target="https://ar.oryxlearning.com/grade/6th-grade/maths" TargetMode="External"/><Relationship Id="rId25" Type="http://schemas.openxmlformats.org/officeDocument/2006/relationships/image" Target="../media/image7.jpeg"/><Relationship Id="rId26" Type="http://schemas.openxmlformats.org/officeDocument/2006/relationships/hyperlink" Target="https://whiteboard.fi/" TargetMode="External"/><Relationship Id="rId27" Type="http://schemas.openxmlformats.org/officeDocument/2006/relationships/image" Target="../media/image8.jpeg"/><Relationship Id="rId28" Type="http://schemas.openxmlformats.org/officeDocument/2006/relationships/image" Target="../media/image19.png"/><Relationship Id="rId29" Type="http://schemas.openxmlformats.org/officeDocument/2006/relationships/image" Target="../media/image20.png"/><Relationship Id="rId30" Type="http://schemas.openxmlformats.org/officeDocument/2006/relationships/image" Target="../media/image2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4.xml"/><Relationship Id="rId4" Type="http://schemas.openxmlformats.org/officeDocument/2006/relationships/slide" Target="slide12.xml"/><Relationship Id="rId5" Type="http://schemas.openxmlformats.org/officeDocument/2006/relationships/slide" Target="slide15.xml"/><Relationship Id="rId6" Type="http://schemas.openxmlformats.org/officeDocument/2006/relationships/slide" Target="slide21.xml"/><Relationship Id="rId7" Type="http://schemas.openxmlformats.org/officeDocument/2006/relationships/slide" Target="slide24.xml"/><Relationship Id="rId8" Type="http://schemas.openxmlformats.org/officeDocument/2006/relationships/slide" Target="slide25.xml"/><Relationship Id="rId9" Type="http://schemas.openxmlformats.org/officeDocument/2006/relationships/hyperlink" Target="https://drive.google.com/file/d/1Lp7HX7JlJw1cY4az5bTBjRDmuRLY_1C8/view?usp=drivesdk" TargetMode="External"/><Relationship Id="rId10" Type="http://schemas.openxmlformats.org/officeDocument/2006/relationships/image" Target="../media/image1.jpeg"/><Relationship Id="rId11" Type="http://schemas.openxmlformats.org/officeDocument/2006/relationships/hyperlink" Target="https://classroomscreen.com/app/wv1/0718e87f-b0f9-4181-9962-19e14b37322f" TargetMode="External"/><Relationship Id="rId12" Type="http://schemas.openxmlformats.org/officeDocument/2006/relationships/image" Target="../media/image2.jpeg"/><Relationship Id="rId13" Type="http://schemas.openxmlformats.org/officeDocument/2006/relationships/hyperlink" Target="https://apps.mathlearningcenter.org/number-frames/" TargetMode="External"/><Relationship Id="rId14" Type="http://schemas.openxmlformats.org/officeDocument/2006/relationships/image" Target="../media/image4.png"/><Relationship Id="rId15" Type="http://schemas.openxmlformats.org/officeDocument/2006/relationships/hyperlink" Target="https://apps.mathlearningcenter.org/number-pieces/" TargetMode="External"/><Relationship Id="rId16" Type="http://schemas.openxmlformats.org/officeDocument/2006/relationships/image" Target="../media/image3.jpeg"/><Relationship Id="rId17" Type="http://schemas.openxmlformats.org/officeDocument/2006/relationships/hyperlink" Target="https://wheelofnames.com/ar/" TargetMode="External"/><Relationship Id="rId18" Type="http://schemas.openxmlformats.org/officeDocument/2006/relationships/image" Target="../media/image4.jpeg"/><Relationship Id="rId19" Type="http://schemas.openxmlformats.org/officeDocument/2006/relationships/hyperlink" Target="https://www.youtube-nocookie.com/embed/eBDj6EpfPdE?playlist=eBDj6EpfPdE&amp;autoplay=1&amp;iv_load_policy=3&amp;loop=1&amp;modestbranding=1&amp;start=" TargetMode="External"/><Relationship Id="rId20" Type="http://schemas.openxmlformats.org/officeDocument/2006/relationships/image" Target="../media/image5.jpeg"/><Relationship Id="rId21" Type="http://schemas.openxmlformats.org/officeDocument/2006/relationships/hyperlink" Target="https://v-clock.com/timer/#countdown=00:01:00&amp;enabled=0&amp;seconds=0&amp;sound=glow&amp;loop=1" TargetMode="External"/><Relationship Id="rId22" Type="http://schemas.openxmlformats.org/officeDocument/2006/relationships/image" Target="../media/image5.png"/><Relationship Id="rId23" Type="http://schemas.openxmlformats.org/officeDocument/2006/relationships/image" Target="../media/image6.jpeg"/><Relationship Id="rId24" Type="http://schemas.openxmlformats.org/officeDocument/2006/relationships/hyperlink" Target="https://ar.oryxlearning.com/grade/6th-grade/maths" TargetMode="External"/><Relationship Id="rId25" Type="http://schemas.openxmlformats.org/officeDocument/2006/relationships/image" Target="../media/image7.jpeg"/><Relationship Id="rId26" Type="http://schemas.openxmlformats.org/officeDocument/2006/relationships/hyperlink" Target="https://whiteboard.fi/" TargetMode="External"/><Relationship Id="rId27" Type="http://schemas.openxmlformats.org/officeDocument/2006/relationships/image" Target="../media/image8.jpeg"/><Relationship Id="rId28" Type="http://schemas.openxmlformats.org/officeDocument/2006/relationships/image" Target="../media/image22.png"/><Relationship Id="rId29" Type="http://schemas.openxmlformats.org/officeDocument/2006/relationships/image" Target="../media/image9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slide" Target="slide3.xml"/><Relationship Id="rId4" Type="http://schemas.openxmlformats.org/officeDocument/2006/relationships/slide" Target="slide4.xml"/><Relationship Id="rId5" Type="http://schemas.openxmlformats.org/officeDocument/2006/relationships/slide" Target="slide12.xml"/><Relationship Id="rId6" Type="http://schemas.openxmlformats.org/officeDocument/2006/relationships/slide" Target="slide15.xml"/><Relationship Id="rId7" Type="http://schemas.openxmlformats.org/officeDocument/2006/relationships/slide" Target="slide21.xml"/><Relationship Id="rId8" Type="http://schemas.openxmlformats.org/officeDocument/2006/relationships/slide" Target="slide24.xml"/><Relationship Id="rId9" Type="http://schemas.openxmlformats.org/officeDocument/2006/relationships/slide" Target="slide25.xml"/><Relationship Id="rId10" Type="http://schemas.openxmlformats.org/officeDocument/2006/relationships/hyperlink" Target="https://drive.google.com/file/d/1Lp7HX7JlJw1cY4az5bTBjRDmuRLY_1C8/view?usp=drivesdk" TargetMode="External"/><Relationship Id="rId11" Type="http://schemas.openxmlformats.org/officeDocument/2006/relationships/image" Target="../media/image1.jpeg"/><Relationship Id="rId12" Type="http://schemas.openxmlformats.org/officeDocument/2006/relationships/hyperlink" Target="https://classroomscreen.com/app/wv1/0718e87f-b0f9-4181-9962-19e14b37322f" TargetMode="External"/><Relationship Id="rId13" Type="http://schemas.openxmlformats.org/officeDocument/2006/relationships/image" Target="../media/image2.jpeg"/><Relationship Id="rId14" Type="http://schemas.openxmlformats.org/officeDocument/2006/relationships/hyperlink" Target="https://apps.mathlearningcenter.org/number-frames/" TargetMode="External"/><Relationship Id="rId15" Type="http://schemas.openxmlformats.org/officeDocument/2006/relationships/image" Target="../media/image4.png"/><Relationship Id="rId16" Type="http://schemas.openxmlformats.org/officeDocument/2006/relationships/hyperlink" Target="https://apps.mathlearningcenter.org/number-pieces/" TargetMode="External"/><Relationship Id="rId17" Type="http://schemas.openxmlformats.org/officeDocument/2006/relationships/image" Target="../media/image3.jpeg"/><Relationship Id="rId18" Type="http://schemas.openxmlformats.org/officeDocument/2006/relationships/hyperlink" Target="https://wheelofnames.com/ar/" TargetMode="External"/><Relationship Id="rId19" Type="http://schemas.openxmlformats.org/officeDocument/2006/relationships/image" Target="../media/image4.jpeg"/><Relationship Id="rId20" Type="http://schemas.openxmlformats.org/officeDocument/2006/relationships/hyperlink" Target="https://www.youtube-nocookie.com/embed/eBDj6EpfPdE?playlist=eBDj6EpfPdE&amp;autoplay=1&amp;iv_load_policy=3&amp;loop=1&amp;modestbranding=1&amp;start=" TargetMode="External"/><Relationship Id="rId21" Type="http://schemas.openxmlformats.org/officeDocument/2006/relationships/image" Target="../media/image5.jpeg"/><Relationship Id="rId22" Type="http://schemas.openxmlformats.org/officeDocument/2006/relationships/hyperlink" Target="https://v-clock.com/timer/#countdown=00:01:00&amp;enabled=0&amp;seconds=0&amp;sound=glow&amp;loop=1" TargetMode="External"/><Relationship Id="rId23" Type="http://schemas.openxmlformats.org/officeDocument/2006/relationships/image" Target="../media/image5.png"/><Relationship Id="rId24" Type="http://schemas.openxmlformats.org/officeDocument/2006/relationships/image" Target="../media/image6.jpeg"/><Relationship Id="rId25" Type="http://schemas.openxmlformats.org/officeDocument/2006/relationships/hyperlink" Target="https://ar.oryxlearning.com/grade/6th-grade/maths" TargetMode="External"/><Relationship Id="rId26" Type="http://schemas.openxmlformats.org/officeDocument/2006/relationships/image" Target="../media/image7.jpeg"/><Relationship Id="rId27" Type="http://schemas.openxmlformats.org/officeDocument/2006/relationships/hyperlink" Target="https://whiteboard.fi/" TargetMode="External"/><Relationship Id="rId28" Type="http://schemas.openxmlformats.org/officeDocument/2006/relationships/image" Target="../media/image8.jpeg"/><Relationship Id="rId29" Type="http://schemas.openxmlformats.org/officeDocument/2006/relationships/image" Target="../media/image22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4.xml"/><Relationship Id="rId4" Type="http://schemas.openxmlformats.org/officeDocument/2006/relationships/slide" Target="slide12.xml"/><Relationship Id="rId5" Type="http://schemas.openxmlformats.org/officeDocument/2006/relationships/slide" Target="slide15.xml"/><Relationship Id="rId6" Type="http://schemas.openxmlformats.org/officeDocument/2006/relationships/slide" Target="slide21.xml"/><Relationship Id="rId7" Type="http://schemas.openxmlformats.org/officeDocument/2006/relationships/slide" Target="slide24.xml"/><Relationship Id="rId8" Type="http://schemas.openxmlformats.org/officeDocument/2006/relationships/slide" Target="slide25.xml"/><Relationship Id="rId9" Type="http://schemas.openxmlformats.org/officeDocument/2006/relationships/hyperlink" Target="https://drive.google.com/file/d/1Lp7HX7JlJw1cY4az5bTBjRDmuRLY_1C8/view?usp=drivesdk" TargetMode="External"/><Relationship Id="rId10" Type="http://schemas.openxmlformats.org/officeDocument/2006/relationships/image" Target="../media/image1.jpeg"/><Relationship Id="rId11" Type="http://schemas.openxmlformats.org/officeDocument/2006/relationships/hyperlink" Target="https://classroomscreen.com/app/wv1/0718e87f-b0f9-4181-9962-19e14b37322f" TargetMode="External"/><Relationship Id="rId12" Type="http://schemas.openxmlformats.org/officeDocument/2006/relationships/image" Target="../media/image2.jpeg"/><Relationship Id="rId13" Type="http://schemas.openxmlformats.org/officeDocument/2006/relationships/hyperlink" Target="https://apps.mathlearningcenter.org/number-frames/" TargetMode="External"/><Relationship Id="rId14" Type="http://schemas.openxmlformats.org/officeDocument/2006/relationships/image" Target="../media/image4.png"/><Relationship Id="rId15" Type="http://schemas.openxmlformats.org/officeDocument/2006/relationships/hyperlink" Target="https://apps.mathlearningcenter.org/number-pieces/" TargetMode="External"/><Relationship Id="rId16" Type="http://schemas.openxmlformats.org/officeDocument/2006/relationships/image" Target="../media/image3.jpeg"/><Relationship Id="rId17" Type="http://schemas.openxmlformats.org/officeDocument/2006/relationships/hyperlink" Target="https://wheelofnames.com/ar/" TargetMode="External"/><Relationship Id="rId18" Type="http://schemas.openxmlformats.org/officeDocument/2006/relationships/image" Target="../media/image4.jpeg"/><Relationship Id="rId19" Type="http://schemas.openxmlformats.org/officeDocument/2006/relationships/hyperlink" Target="https://www.youtube-nocookie.com/embed/eBDj6EpfPdE?playlist=eBDj6EpfPdE&amp;autoplay=1&amp;iv_load_policy=3&amp;loop=1&amp;modestbranding=1&amp;start=" TargetMode="External"/><Relationship Id="rId20" Type="http://schemas.openxmlformats.org/officeDocument/2006/relationships/image" Target="../media/image5.jpeg"/><Relationship Id="rId21" Type="http://schemas.openxmlformats.org/officeDocument/2006/relationships/hyperlink" Target="https://v-clock.com/timer/#countdown=00:01:00&amp;enabled=0&amp;seconds=0&amp;sound=glow&amp;loop=1" TargetMode="External"/><Relationship Id="rId22" Type="http://schemas.openxmlformats.org/officeDocument/2006/relationships/image" Target="../media/image5.png"/><Relationship Id="rId23" Type="http://schemas.openxmlformats.org/officeDocument/2006/relationships/image" Target="../media/image6.jpeg"/><Relationship Id="rId24" Type="http://schemas.openxmlformats.org/officeDocument/2006/relationships/hyperlink" Target="https://ar.oryxlearning.com/grade/6th-grade/maths" TargetMode="External"/><Relationship Id="rId25" Type="http://schemas.openxmlformats.org/officeDocument/2006/relationships/image" Target="../media/image7.jpeg"/><Relationship Id="rId26" Type="http://schemas.openxmlformats.org/officeDocument/2006/relationships/hyperlink" Target="https://whiteboard.fi/" TargetMode="External"/><Relationship Id="rId27" Type="http://schemas.openxmlformats.org/officeDocument/2006/relationships/image" Target="../media/image8.jpeg"/><Relationship Id="rId28" Type="http://schemas.openxmlformats.org/officeDocument/2006/relationships/image" Target="../media/image22.png"/><Relationship Id="rId29" Type="http://schemas.openxmlformats.org/officeDocument/2006/relationships/image" Target="../media/image23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slide" Target="slide3.xml"/><Relationship Id="rId4" Type="http://schemas.openxmlformats.org/officeDocument/2006/relationships/slide" Target="slide4.xml"/><Relationship Id="rId5" Type="http://schemas.openxmlformats.org/officeDocument/2006/relationships/slide" Target="slide6.xml"/><Relationship Id="rId6" Type="http://schemas.openxmlformats.org/officeDocument/2006/relationships/slide" Target="slide15.xml"/><Relationship Id="rId7" Type="http://schemas.openxmlformats.org/officeDocument/2006/relationships/slide" Target="slide21.xml"/><Relationship Id="rId8" Type="http://schemas.openxmlformats.org/officeDocument/2006/relationships/slide" Target="slide24.xml"/><Relationship Id="rId9" Type="http://schemas.openxmlformats.org/officeDocument/2006/relationships/slide" Target="slide25.xml"/><Relationship Id="rId10" Type="http://schemas.openxmlformats.org/officeDocument/2006/relationships/hyperlink" Target="https://drive.google.com/file/d/1Lp7HX7JlJw1cY4az5bTBjRDmuRLY_1C8/view?usp=drivesdk" TargetMode="External"/><Relationship Id="rId11" Type="http://schemas.openxmlformats.org/officeDocument/2006/relationships/image" Target="../media/image1.jpeg"/><Relationship Id="rId12" Type="http://schemas.openxmlformats.org/officeDocument/2006/relationships/hyperlink" Target="https://classroomscreen.com/app/wv1/0718e87f-b0f9-4181-9962-19e14b37322f" TargetMode="External"/><Relationship Id="rId13" Type="http://schemas.openxmlformats.org/officeDocument/2006/relationships/image" Target="../media/image2.jpeg"/><Relationship Id="rId14" Type="http://schemas.openxmlformats.org/officeDocument/2006/relationships/hyperlink" Target="https://apps.mathlearningcenter.org/number-frames/" TargetMode="External"/><Relationship Id="rId15" Type="http://schemas.openxmlformats.org/officeDocument/2006/relationships/image" Target="../media/image4.png"/><Relationship Id="rId16" Type="http://schemas.openxmlformats.org/officeDocument/2006/relationships/hyperlink" Target="https://apps.mathlearningcenter.org/number-pieces/" TargetMode="External"/><Relationship Id="rId17" Type="http://schemas.openxmlformats.org/officeDocument/2006/relationships/image" Target="../media/image3.jpeg"/><Relationship Id="rId18" Type="http://schemas.openxmlformats.org/officeDocument/2006/relationships/hyperlink" Target="https://wheelofnames.com/ar/" TargetMode="External"/><Relationship Id="rId19" Type="http://schemas.openxmlformats.org/officeDocument/2006/relationships/image" Target="../media/image4.jpeg"/><Relationship Id="rId20" Type="http://schemas.openxmlformats.org/officeDocument/2006/relationships/hyperlink" Target="https://www.youtube-nocookie.com/embed/eBDj6EpfPdE?playlist=eBDj6EpfPdE&amp;autoplay=1&amp;iv_load_policy=3&amp;loop=1&amp;modestbranding=1&amp;start=" TargetMode="External"/><Relationship Id="rId21" Type="http://schemas.openxmlformats.org/officeDocument/2006/relationships/image" Target="../media/image5.jpeg"/><Relationship Id="rId22" Type="http://schemas.openxmlformats.org/officeDocument/2006/relationships/hyperlink" Target="https://v-clock.com/timer/#countdown=00:01:00&amp;enabled=0&amp;seconds=0&amp;sound=glow&amp;loop=1" TargetMode="External"/><Relationship Id="rId23" Type="http://schemas.openxmlformats.org/officeDocument/2006/relationships/image" Target="../media/image5.png"/><Relationship Id="rId24" Type="http://schemas.openxmlformats.org/officeDocument/2006/relationships/image" Target="../media/image6.jpeg"/><Relationship Id="rId25" Type="http://schemas.openxmlformats.org/officeDocument/2006/relationships/hyperlink" Target="https://ar.oryxlearning.com/grade/6th-grade/maths" TargetMode="External"/><Relationship Id="rId26" Type="http://schemas.openxmlformats.org/officeDocument/2006/relationships/image" Target="../media/image7.jpeg"/><Relationship Id="rId27" Type="http://schemas.openxmlformats.org/officeDocument/2006/relationships/hyperlink" Target="https://whiteboard.fi/" TargetMode="External"/><Relationship Id="rId28" Type="http://schemas.openxmlformats.org/officeDocument/2006/relationships/image" Target="../media/image8.jpeg"/><Relationship Id="rId29" Type="http://schemas.openxmlformats.org/officeDocument/2006/relationships/image" Target="../media/image24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4.xml"/><Relationship Id="rId4" Type="http://schemas.openxmlformats.org/officeDocument/2006/relationships/slide" Target="slide6.xml"/><Relationship Id="rId5" Type="http://schemas.openxmlformats.org/officeDocument/2006/relationships/slide" Target="slide16.xml"/><Relationship Id="rId6" Type="http://schemas.openxmlformats.org/officeDocument/2006/relationships/slide" Target="slide21.xml"/><Relationship Id="rId7" Type="http://schemas.openxmlformats.org/officeDocument/2006/relationships/slide" Target="slide24.xml"/><Relationship Id="rId8" Type="http://schemas.openxmlformats.org/officeDocument/2006/relationships/slide" Target="slide25.xml"/><Relationship Id="rId9" Type="http://schemas.openxmlformats.org/officeDocument/2006/relationships/hyperlink" Target="https://drive.google.com/file/d/1Lp7HX7JlJw1cY4az5bTBjRDmuRLY_1C8/view?usp=drivesdk" TargetMode="External"/><Relationship Id="rId10" Type="http://schemas.openxmlformats.org/officeDocument/2006/relationships/image" Target="../media/image1.jpeg"/><Relationship Id="rId11" Type="http://schemas.openxmlformats.org/officeDocument/2006/relationships/hyperlink" Target="https://classroomscreen.com/app/wv1/0718e87f-b0f9-4181-9962-19e14b37322f" TargetMode="External"/><Relationship Id="rId12" Type="http://schemas.openxmlformats.org/officeDocument/2006/relationships/image" Target="../media/image2.jpeg"/><Relationship Id="rId13" Type="http://schemas.openxmlformats.org/officeDocument/2006/relationships/hyperlink" Target="https://apps.mathlearningcenter.org/number-frames/" TargetMode="External"/><Relationship Id="rId14" Type="http://schemas.openxmlformats.org/officeDocument/2006/relationships/image" Target="../media/image4.png"/><Relationship Id="rId15" Type="http://schemas.openxmlformats.org/officeDocument/2006/relationships/hyperlink" Target="https://apps.mathlearningcenter.org/number-pieces/" TargetMode="External"/><Relationship Id="rId16" Type="http://schemas.openxmlformats.org/officeDocument/2006/relationships/image" Target="../media/image3.jpeg"/><Relationship Id="rId17" Type="http://schemas.openxmlformats.org/officeDocument/2006/relationships/hyperlink" Target="https://wheelofnames.com/ar/" TargetMode="External"/><Relationship Id="rId18" Type="http://schemas.openxmlformats.org/officeDocument/2006/relationships/image" Target="../media/image4.jpeg"/><Relationship Id="rId19" Type="http://schemas.openxmlformats.org/officeDocument/2006/relationships/hyperlink" Target="https://www.youtube-nocookie.com/embed/eBDj6EpfPdE?playlist=eBDj6EpfPdE&amp;autoplay=1&amp;iv_load_policy=3&amp;loop=1&amp;modestbranding=1&amp;start=" TargetMode="External"/><Relationship Id="rId20" Type="http://schemas.openxmlformats.org/officeDocument/2006/relationships/image" Target="../media/image5.jpeg"/><Relationship Id="rId21" Type="http://schemas.openxmlformats.org/officeDocument/2006/relationships/hyperlink" Target="https://v-clock.com/timer/#countdown=00:01:00&amp;enabled=0&amp;seconds=0&amp;sound=glow&amp;loop=1" TargetMode="External"/><Relationship Id="rId22" Type="http://schemas.openxmlformats.org/officeDocument/2006/relationships/image" Target="../media/image5.png"/><Relationship Id="rId23" Type="http://schemas.openxmlformats.org/officeDocument/2006/relationships/image" Target="../media/image6.jpeg"/><Relationship Id="rId24" Type="http://schemas.openxmlformats.org/officeDocument/2006/relationships/hyperlink" Target="https://ar.oryxlearning.com/grade/6th-grade/maths" TargetMode="External"/><Relationship Id="rId25" Type="http://schemas.openxmlformats.org/officeDocument/2006/relationships/image" Target="../media/image7.jpeg"/><Relationship Id="rId26" Type="http://schemas.openxmlformats.org/officeDocument/2006/relationships/hyperlink" Target="https://whiteboard.fi/" TargetMode="External"/><Relationship Id="rId27" Type="http://schemas.openxmlformats.org/officeDocument/2006/relationships/image" Target="../media/image8.jpeg"/><Relationship Id="rId28" Type="http://schemas.openxmlformats.org/officeDocument/2006/relationships/image" Target="../media/image24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slide" Target="slide3.xml"/><Relationship Id="rId4" Type="http://schemas.openxmlformats.org/officeDocument/2006/relationships/slide" Target="slide4.xml"/><Relationship Id="rId5" Type="http://schemas.openxmlformats.org/officeDocument/2006/relationships/slide" Target="slide6.xml"/><Relationship Id="rId6" Type="http://schemas.openxmlformats.org/officeDocument/2006/relationships/slide" Target="slide17.xml"/><Relationship Id="rId7" Type="http://schemas.openxmlformats.org/officeDocument/2006/relationships/slide" Target="slide21.xml"/><Relationship Id="rId8" Type="http://schemas.openxmlformats.org/officeDocument/2006/relationships/slide" Target="slide24.xml"/><Relationship Id="rId9" Type="http://schemas.openxmlformats.org/officeDocument/2006/relationships/slide" Target="slide25.xml"/><Relationship Id="rId10" Type="http://schemas.openxmlformats.org/officeDocument/2006/relationships/hyperlink" Target="https://drive.google.com/file/d/1Lp7HX7JlJw1cY4az5bTBjRDmuRLY_1C8/view?usp=drivesdk" TargetMode="External"/><Relationship Id="rId11" Type="http://schemas.openxmlformats.org/officeDocument/2006/relationships/image" Target="../media/image1.jpeg"/><Relationship Id="rId12" Type="http://schemas.openxmlformats.org/officeDocument/2006/relationships/hyperlink" Target="https://classroomscreen.com/app/wv1/0718e87f-b0f9-4181-9962-19e14b37322f" TargetMode="External"/><Relationship Id="rId13" Type="http://schemas.openxmlformats.org/officeDocument/2006/relationships/image" Target="../media/image2.jpeg"/><Relationship Id="rId14" Type="http://schemas.openxmlformats.org/officeDocument/2006/relationships/hyperlink" Target="https://apps.mathlearningcenter.org/number-frames/" TargetMode="External"/><Relationship Id="rId15" Type="http://schemas.openxmlformats.org/officeDocument/2006/relationships/image" Target="../media/image4.png"/><Relationship Id="rId16" Type="http://schemas.openxmlformats.org/officeDocument/2006/relationships/hyperlink" Target="https://apps.mathlearningcenter.org/number-pieces/" TargetMode="External"/><Relationship Id="rId17" Type="http://schemas.openxmlformats.org/officeDocument/2006/relationships/image" Target="../media/image3.jpeg"/><Relationship Id="rId18" Type="http://schemas.openxmlformats.org/officeDocument/2006/relationships/hyperlink" Target="https://wheelofnames.com/ar/" TargetMode="External"/><Relationship Id="rId19" Type="http://schemas.openxmlformats.org/officeDocument/2006/relationships/image" Target="../media/image4.jpeg"/><Relationship Id="rId20" Type="http://schemas.openxmlformats.org/officeDocument/2006/relationships/hyperlink" Target="https://www.youtube-nocookie.com/embed/eBDj6EpfPdE?playlist=eBDj6EpfPdE&amp;autoplay=1&amp;iv_load_policy=3&amp;loop=1&amp;modestbranding=1&amp;start=" TargetMode="External"/><Relationship Id="rId21" Type="http://schemas.openxmlformats.org/officeDocument/2006/relationships/image" Target="../media/image5.jpeg"/><Relationship Id="rId22" Type="http://schemas.openxmlformats.org/officeDocument/2006/relationships/hyperlink" Target="https://v-clock.com/timer/#countdown=00:01:00&amp;enabled=0&amp;seconds=0&amp;sound=glow&amp;loop=1" TargetMode="External"/><Relationship Id="rId23" Type="http://schemas.openxmlformats.org/officeDocument/2006/relationships/image" Target="../media/image5.png"/><Relationship Id="rId24" Type="http://schemas.openxmlformats.org/officeDocument/2006/relationships/image" Target="../media/image6.jpeg"/><Relationship Id="rId25" Type="http://schemas.openxmlformats.org/officeDocument/2006/relationships/hyperlink" Target="https://ar.oryxlearning.com/grade/6th-grade/maths" TargetMode="External"/><Relationship Id="rId26" Type="http://schemas.openxmlformats.org/officeDocument/2006/relationships/image" Target="../media/image7.jpeg"/><Relationship Id="rId27" Type="http://schemas.openxmlformats.org/officeDocument/2006/relationships/hyperlink" Target="https://whiteboard.fi/" TargetMode="External"/><Relationship Id="rId28" Type="http://schemas.openxmlformats.org/officeDocument/2006/relationships/image" Target="../media/image8.jpeg"/><Relationship Id="rId29" Type="http://schemas.openxmlformats.org/officeDocument/2006/relationships/image" Target="../media/image25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4.xml"/><Relationship Id="rId4" Type="http://schemas.openxmlformats.org/officeDocument/2006/relationships/slide" Target="slide6.xml"/><Relationship Id="rId5" Type="http://schemas.openxmlformats.org/officeDocument/2006/relationships/slide" Target="slide18.xml"/><Relationship Id="rId6" Type="http://schemas.openxmlformats.org/officeDocument/2006/relationships/slide" Target="slide21.xml"/><Relationship Id="rId7" Type="http://schemas.openxmlformats.org/officeDocument/2006/relationships/slide" Target="slide24.xml"/><Relationship Id="rId8" Type="http://schemas.openxmlformats.org/officeDocument/2006/relationships/slide" Target="slide25.xml"/><Relationship Id="rId9" Type="http://schemas.openxmlformats.org/officeDocument/2006/relationships/hyperlink" Target="https://drive.google.com/file/d/1Lp7HX7JlJw1cY4az5bTBjRDmuRLY_1C8/view?usp=drivesdk" TargetMode="External"/><Relationship Id="rId10" Type="http://schemas.openxmlformats.org/officeDocument/2006/relationships/image" Target="../media/image1.jpeg"/><Relationship Id="rId11" Type="http://schemas.openxmlformats.org/officeDocument/2006/relationships/hyperlink" Target="https://classroomscreen.com/app/wv1/0718e87f-b0f9-4181-9962-19e14b37322f" TargetMode="External"/><Relationship Id="rId12" Type="http://schemas.openxmlformats.org/officeDocument/2006/relationships/image" Target="../media/image2.jpeg"/><Relationship Id="rId13" Type="http://schemas.openxmlformats.org/officeDocument/2006/relationships/hyperlink" Target="https://apps.mathlearningcenter.org/number-frames/" TargetMode="External"/><Relationship Id="rId14" Type="http://schemas.openxmlformats.org/officeDocument/2006/relationships/image" Target="../media/image4.png"/><Relationship Id="rId15" Type="http://schemas.openxmlformats.org/officeDocument/2006/relationships/hyperlink" Target="https://apps.mathlearningcenter.org/number-pieces/" TargetMode="External"/><Relationship Id="rId16" Type="http://schemas.openxmlformats.org/officeDocument/2006/relationships/image" Target="../media/image3.jpeg"/><Relationship Id="rId17" Type="http://schemas.openxmlformats.org/officeDocument/2006/relationships/hyperlink" Target="https://wheelofnames.com/ar/" TargetMode="External"/><Relationship Id="rId18" Type="http://schemas.openxmlformats.org/officeDocument/2006/relationships/image" Target="../media/image4.jpeg"/><Relationship Id="rId19" Type="http://schemas.openxmlformats.org/officeDocument/2006/relationships/hyperlink" Target="https://www.youtube-nocookie.com/embed/eBDj6EpfPdE?playlist=eBDj6EpfPdE&amp;autoplay=1&amp;iv_load_policy=3&amp;loop=1&amp;modestbranding=1&amp;start=" TargetMode="External"/><Relationship Id="rId20" Type="http://schemas.openxmlformats.org/officeDocument/2006/relationships/image" Target="../media/image5.jpeg"/><Relationship Id="rId21" Type="http://schemas.openxmlformats.org/officeDocument/2006/relationships/hyperlink" Target="https://v-clock.com/timer/#countdown=00:01:00&amp;enabled=0&amp;seconds=0&amp;sound=glow&amp;loop=1" TargetMode="External"/><Relationship Id="rId22" Type="http://schemas.openxmlformats.org/officeDocument/2006/relationships/image" Target="../media/image5.png"/><Relationship Id="rId23" Type="http://schemas.openxmlformats.org/officeDocument/2006/relationships/image" Target="../media/image6.jpeg"/><Relationship Id="rId24" Type="http://schemas.openxmlformats.org/officeDocument/2006/relationships/hyperlink" Target="https://ar.oryxlearning.com/grade/6th-grade/maths" TargetMode="External"/><Relationship Id="rId25" Type="http://schemas.openxmlformats.org/officeDocument/2006/relationships/image" Target="../media/image7.jpeg"/><Relationship Id="rId26" Type="http://schemas.openxmlformats.org/officeDocument/2006/relationships/hyperlink" Target="https://whiteboard.fi/" TargetMode="External"/><Relationship Id="rId27" Type="http://schemas.openxmlformats.org/officeDocument/2006/relationships/image" Target="../media/image8.jpeg"/><Relationship Id="rId28" Type="http://schemas.openxmlformats.org/officeDocument/2006/relationships/image" Target="../media/image25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slide" Target="slide3.xml"/><Relationship Id="rId4" Type="http://schemas.openxmlformats.org/officeDocument/2006/relationships/slide" Target="slide4.xml"/><Relationship Id="rId5" Type="http://schemas.openxmlformats.org/officeDocument/2006/relationships/slide" Target="slide6.xml"/><Relationship Id="rId6" Type="http://schemas.openxmlformats.org/officeDocument/2006/relationships/slide" Target="slide19.xml"/><Relationship Id="rId7" Type="http://schemas.openxmlformats.org/officeDocument/2006/relationships/slide" Target="slide21.xml"/><Relationship Id="rId8" Type="http://schemas.openxmlformats.org/officeDocument/2006/relationships/slide" Target="slide24.xml"/><Relationship Id="rId9" Type="http://schemas.openxmlformats.org/officeDocument/2006/relationships/slide" Target="slide25.xml"/><Relationship Id="rId10" Type="http://schemas.openxmlformats.org/officeDocument/2006/relationships/hyperlink" Target="https://drive.google.com/file/d/1Lp7HX7JlJw1cY4az5bTBjRDmuRLY_1C8/view?usp=drivesdk" TargetMode="External"/><Relationship Id="rId11" Type="http://schemas.openxmlformats.org/officeDocument/2006/relationships/image" Target="../media/image1.jpeg"/><Relationship Id="rId12" Type="http://schemas.openxmlformats.org/officeDocument/2006/relationships/hyperlink" Target="https://classroomscreen.com/app/wv1/0718e87f-b0f9-4181-9962-19e14b37322f" TargetMode="External"/><Relationship Id="rId13" Type="http://schemas.openxmlformats.org/officeDocument/2006/relationships/image" Target="../media/image2.jpeg"/><Relationship Id="rId14" Type="http://schemas.openxmlformats.org/officeDocument/2006/relationships/hyperlink" Target="https://apps.mathlearningcenter.org/number-frames/" TargetMode="External"/><Relationship Id="rId15" Type="http://schemas.openxmlformats.org/officeDocument/2006/relationships/image" Target="../media/image4.png"/><Relationship Id="rId16" Type="http://schemas.openxmlformats.org/officeDocument/2006/relationships/hyperlink" Target="https://apps.mathlearningcenter.org/number-pieces/" TargetMode="External"/><Relationship Id="rId17" Type="http://schemas.openxmlformats.org/officeDocument/2006/relationships/image" Target="../media/image3.jpeg"/><Relationship Id="rId18" Type="http://schemas.openxmlformats.org/officeDocument/2006/relationships/hyperlink" Target="https://wheelofnames.com/ar/" TargetMode="External"/><Relationship Id="rId19" Type="http://schemas.openxmlformats.org/officeDocument/2006/relationships/image" Target="../media/image4.jpeg"/><Relationship Id="rId20" Type="http://schemas.openxmlformats.org/officeDocument/2006/relationships/hyperlink" Target="https://www.youtube-nocookie.com/embed/eBDj6EpfPdE?playlist=eBDj6EpfPdE&amp;autoplay=1&amp;iv_load_policy=3&amp;loop=1&amp;modestbranding=1&amp;start=" TargetMode="External"/><Relationship Id="rId21" Type="http://schemas.openxmlformats.org/officeDocument/2006/relationships/image" Target="../media/image5.jpeg"/><Relationship Id="rId22" Type="http://schemas.openxmlformats.org/officeDocument/2006/relationships/hyperlink" Target="https://v-clock.com/timer/#countdown=00:01:00&amp;enabled=0&amp;seconds=0&amp;sound=glow&amp;loop=1" TargetMode="External"/><Relationship Id="rId23" Type="http://schemas.openxmlformats.org/officeDocument/2006/relationships/image" Target="../media/image5.png"/><Relationship Id="rId24" Type="http://schemas.openxmlformats.org/officeDocument/2006/relationships/image" Target="../media/image6.jpeg"/><Relationship Id="rId25" Type="http://schemas.openxmlformats.org/officeDocument/2006/relationships/hyperlink" Target="https://ar.oryxlearning.com/grade/6th-grade/maths" TargetMode="External"/><Relationship Id="rId26" Type="http://schemas.openxmlformats.org/officeDocument/2006/relationships/image" Target="../media/image7.jpeg"/><Relationship Id="rId27" Type="http://schemas.openxmlformats.org/officeDocument/2006/relationships/hyperlink" Target="https://whiteboard.fi/" TargetMode="External"/><Relationship Id="rId28" Type="http://schemas.openxmlformats.org/officeDocument/2006/relationships/image" Target="../media/image8.jpeg"/><Relationship Id="rId29" Type="http://schemas.openxmlformats.org/officeDocument/2006/relationships/image" Target="../media/image25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rive.google.com/file/d/1Lp7HX7JlJw1cY4az5bTBjRDmuRLY_1C8/view?usp=drivesdk" TargetMode="External"/><Relationship Id="rId3" Type="http://schemas.openxmlformats.org/officeDocument/2006/relationships/image" Target="../media/image1.jpeg"/><Relationship Id="rId4" Type="http://schemas.openxmlformats.org/officeDocument/2006/relationships/hyperlink" Target="https://classroomscreen.com/app/wv1/0718e87f-b0f9-4181-9962-19e14b37322f" TargetMode="External"/><Relationship Id="rId5" Type="http://schemas.openxmlformats.org/officeDocument/2006/relationships/image" Target="../media/image2.jpeg"/><Relationship Id="rId6" Type="http://schemas.openxmlformats.org/officeDocument/2006/relationships/hyperlink" Target="https://apps.mathlearningcenter.org/number-frames/" TargetMode="External"/><Relationship Id="rId7" Type="http://schemas.openxmlformats.org/officeDocument/2006/relationships/image" Target="../media/image4.png"/><Relationship Id="rId8" Type="http://schemas.openxmlformats.org/officeDocument/2006/relationships/hyperlink" Target="https://apps.mathlearningcenter.org/number-pieces/" TargetMode="External"/><Relationship Id="rId9" Type="http://schemas.openxmlformats.org/officeDocument/2006/relationships/image" Target="../media/image3.jpeg"/><Relationship Id="rId10" Type="http://schemas.openxmlformats.org/officeDocument/2006/relationships/hyperlink" Target="https://wheelofnames.com/ar/" TargetMode="External"/><Relationship Id="rId11" Type="http://schemas.openxmlformats.org/officeDocument/2006/relationships/image" Target="../media/image4.jpeg"/><Relationship Id="rId12" Type="http://schemas.openxmlformats.org/officeDocument/2006/relationships/hyperlink" Target="https://www.youtube-nocookie.com/embed/eBDj6EpfPdE?playlist=eBDj6EpfPdE&amp;autoplay=1&amp;iv_load_policy=3&amp;loop=1&amp;modestbranding=1&amp;start=" TargetMode="External"/><Relationship Id="rId13" Type="http://schemas.openxmlformats.org/officeDocument/2006/relationships/image" Target="../media/image5.jpeg"/><Relationship Id="rId14" Type="http://schemas.openxmlformats.org/officeDocument/2006/relationships/hyperlink" Target="https://v-clock.com/timer/#countdown=00:01:00&amp;enabled=0&amp;seconds=0&amp;sound=glow&amp;loop=1" TargetMode="External"/><Relationship Id="rId15" Type="http://schemas.openxmlformats.org/officeDocument/2006/relationships/image" Target="../media/image5.png"/><Relationship Id="rId16" Type="http://schemas.openxmlformats.org/officeDocument/2006/relationships/image" Target="../media/image6.jpeg"/><Relationship Id="rId17" Type="http://schemas.openxmlformats.org/officeDocument/2006/relationships/hyperlink" Target="https://ar.oryxlearning.com/grade/6th-grade/maths" TargetMode="External"/><Relationship Id="rId18" Type="http://schemas.openxmlformats.org/officeDocument/2006/relationships/image" Target="../media/image7.jpeg"/><Relationship Id="rId19" Type="http://schemas.openxmlformats.org/officeDocument/2006/relationships/hyperlink" Target="https://whiteboard.fi/" TargetMode="External"/><Relationship Id="rId20" Type="http://schemas.openxmlformats.org/officeDocument/2006/relationships/image" Target="../media/image8.jpeg"/><Relationship Id="rId21" Type="http://schemas.openxmlformats.org/officeDocument/2006/relationships/image" Target="../media/image6.png"/><Relationship Id="rId22" Type="http://schemas.openxmlformats.org/officeDocument/2006/relationships/slide" Target="slide3.xml"/><Relationship Id="rId23" Type="http://schemas.openxmlformats.org/officeDocument/2006/relationships/slide" Target="slide4.xml"/><Relationship Id="rId24" Type="http://schemas.openxmlformats.org/officeDocument/2006/relationships/slide" Target="slide6.xml"/><Relationship Id="rId25" Type="http://schemas.openxmlformats.org/officeDocument/2006/relationships/slide" Target="slide15.xml"/><Relationship Id="rId26" Type="http://schemas.openxmlformats.org/officeDocument/2006/relationships/slide" Target="slide21.xml"/><Relationship Id="rId27" Type="http://schemas.openxmlformats.org/officeDocument/2006/relationships/slide" Target="slide24.xml"/><Relationship Id="rId28" Type="http://schemas.openxmlformats.org/officeDocument/2006/relationships/slide" Target="slide25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4.xml"/><Relationship Id="rId4" Type="http://schemas.openxmlformats.org/officeDocument/2006/relationships/slide" Target="slide6.xml"/><Relationship Id="rId5" Type="http://schemas.openxmlformats.org/officeDocument/2006/relationships/slide" Target="slide20.xml"/><Relationship Id="rId6" Type="http://schemas.openxmlformats.org/officeDocument/2006/relationships/slide" Target="slide21.xml"/><Relationship Id="rId7" Type="http://schemas.openxmlformats.org/officeDocument/2006/relationships/slide" Target="slide24.xml"/><Relationship Id="rId8" Type="http://schemas.openxmlformats.org/officeDocument/2006/relationships/slide" Target="slide25.xml"/><Relationship Id="rId9" Type="http://schemas.openxmlformats.org/officeDocument/2006/relationships/hyperlink" Target="https://drive.google.com/file/d/1Lp7HX7JlJw1cY4az5bTBjRDmuRLY_1C8/view?usp=drivesdk" TargetMode="External"/><Relationship Id="rId10" Type="http://schemas.openxmlformats.org/officeDocument/2006/relationships/image" Target="../media/image1.jpeg"/><Relationship Id="rId11" Type="http://schemas.openxmlformats.org/officeDocument/2006/relationships/hyperlink" Target="https://classroomscreen.com/app/wv1/0718e87f-b0f9-4181-9962-19e14b37322f" TargetMode="External"/><Relationship Id="rId12" Type="http://schemas.openxmlformats.org/officeDocument/2006/relationships/image" Target="../media/image2.jpeg"/><Relationship Id="rId13" Type="http://schemas.openxmlformats.org/officeDocument/2006/relationships/hyperlink" Target="https://apps.mathlearningcenter.org/number-frames/" TargetMode="External"/><Relationship Id="rId14" Type="http://schemas.openxmlformats.org/officeDocument/2006/relationships/image" Target="../media/image4.png"/><Relationship Id="rId15" Type="http://schemas.openxmlformats.org/officeDocument/2006/relationships/hyperlink" Target="https://apps.mathlearningcenter.org/number-pieces/" TargetMode="External"/><Relationship Id="rId16" Type="http://schemas.openxmlformats.org/officeDocument/2006/relationships/image" Target="../media/image3.jpeg"/><Relationship Id="rId17" Type="http://schemas.openxmlformats.org/officeDocument/2006/relationships/hyperlink" Target="https://wheelofnames.com/ar/" TargetMode="External"/><Relationship Id="rId18" Type="http://schemas.openxmlformats.org/officeDocument/2006/relationships/image" Target="../media/image4.jpeg"/><Relationship Id="rId19" Type="http://schemas.openxmlformats.org/officeDocument/2006/relationships/hyperlink" Target="https://www.youtube-nocookie.com/embed/eBDj6EpfPdE?playlist=eBDj6EpfPdE&amp;autoplay=1&amp;iv_load_policy=3&amp;loop=1&amp;modestbranding=1&amp;start=" TargetMode="External"/><Relationship Id="rId20" Type="http://schemas.openxmlformats.org/officeDocument/2006/relationships/image" Target="../media/image5.jpeg"/><Relationship Id="rId21" Type="http://schemas.openxmlformats.org/officeDocument/2006/relationships/hyperlink" Target="https://v-clock.com/timer/#countdown=00:01:00&amp;enabled=0&amp;seconds=0&amp;sound=glow&amp;loop=1" TargetMode="External"/><Relationship Id="rId22" Type="http://schemas.openxmlformats.org/officeDocument/2006/relationships/image" Target="../media/image5.png"/><Relationship Id="rId23" Type="http://schemas.openxmlformats.org/officeDocument/2006/relationships/image" Target="../media/image6.jpeg"/><Relationship Id="rId24" Type="http://schemas.openxmlformats.org/officeDocument/2006/relationships/hyperlink" Target="https://ar.oryxlearning.com/grade/6th-grade/maths" TargetMode="External"/><Relationship Id="rId25" Type="http://schemas.openxmlformats.org/officeDocument/2006/relationships/image" Target="../media/image7.jpeg"/><Relationship Id="rId26" Type="http://schemas.openxmlformats.org/officeDocument/2006/relationships/hyperlink" Target="https://whiteboard.fi/" TargetMode="External"/><Relationship Id="rId27" Type="http://schemas.openxmlformats.org/officeDocument/2006/relationships/image" Target="../media/image8.jpeg"/><Relationship Id="rId28" Type="http://schemas.openxmlformats.org/officeDocument/2006/relationships/image" Target="../media/image25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slide" Target="slide3.xml"/><Relationship Id="rId4" Type="http://schemas.openxmlformats.org/officeDocument/2006/relationships/slide" Target="slide4.xml"/><Relationship Id="rId5" Type="http://schemas.openxmlformats.org/officeDocument/2006/relationships/slide" Target="slide6.xml"/><Relationship Id="rId6" Type="http://schemas.openxmlformats.org/officeDocument/2006/relationships/slide" Target="slide15.xml"/><Relationship Id="rId7" Type="http://schemas.openxmlformats.org/officeDocument/2006/relationships/slide" Target="slide21.xml"/><Relationship Id="rId8" Type="http://schemas.openxmlformats.org/officeDocument/2006/relationships/slide" Target="slide24.xml"/><Relationship Id="rId9" Type="http://schemas.openxmlformats.org/officeDocument/2006/relationships/slide" Target="slide25.xml"/><Relationship Id="rId10" Type="http://schemas.openxmlformats.org/officeDocument/2006/relationships/hyperlink" Target="https://drive.google.com/file/d/1Lp7HX7JlJw1cY4az5bTBjRDmuRLY_1C8/view?usp=drivesdk" TargetMode="External"/><Relationship Id="rId11" Type="http://schemas.openxmlformats.org/officeDocument/2006/relationships/image" Target="../media/image1.jpeg"/><Relationship Id="rId12" Type="http://schemas.openxmlformats.org/officeDocument/2006/relationships/hyperlink" Target="https://classroomscreen.com/app/wv1/0718e87f-b0f9-4181-9962-19e14b37322f" TargetMode="External"/><Relationship Id="rId13" Type="http://schemas.openxmlformats.org/officeDocument/2006/relationships/image" Target="../media/image2.jpeg"/><Relationship Id="rId14" Type="http://schemas.openxmlformats.org/officeDocument/2006/relationships/hyperlink" Target="https://apps.mathlearningcenter.org/number-frames/" TargetMode="External"/><Relationship Id="rId15" Type="http://schemas.openxmlformats.org/officeDocument/2006/relationships/image" Target="../media/image4.png"/><Relationship Id="rId16" Type="http://schemas.openxmlformats.org/officeDocument/2006/relationships/hyperlink" Target="https://apps.mathlearningcenter.org/number-pieces/" TargetMode="External"/><Relationship Id="rId17" Type="http://schemas.openxmlformats.org/officeDocument/2006/relationships/image" Target="../media/image3.jpeg"/><Relationship Id="rId18" Type="http://schemas.openxmlformats.org/officeDocument/2006/relationships/hyperlink" Target="https://wheelofnames.com/ar/" TargetMode="External"/><Relationship Id="rId19" Type="http://schemas.openxmlformats.org/officeDocument/2006/relationships/image" Target="../media/image4.jpeg"/><Relationship Id="rId20" Type="http://schemas.openxmlformats.org/officeDocument/2006/relationships/hyperlink" Target="https://www.youtube-nocookie.com/embed/eBDj6EpfPdE?playlist=eBDj6EpfPdE&amp;autoplay=1&amp;iv_load_policy=3&amp;loop=1&amp;modestbranding=1&amp;start=" TargetMode="External"/><Relationship Id="rId21" Type="http://schemas.openxmlformats.org/officeDocument/2006/relationships/image" Target="../media/image5.jpeg"/><Relationship Id="rId22" Type="http://schemas.openxmlformats.org/officeDocument/2006/relationships/hyperlink" Target="https://v-clock.com/timer/#countdown=00:01:00&amp;enabled=0&amp;seconds=0&amp;sound=glow&amp;loop=1" TargetMode="External"/><Relationship Id="rId23" Type="http://schemas.openxmlformats.org/officeDocument/2006/relationships/image" Target="../media/image5.png"/><Relationship Id="rId24" Type="http://schemas.openxmlformats.org/officeDocument/2006/relationships/image" Target="../media/image6.jpeg"/><Relationship Id="rId25" Type="http://schemas.openxmlformats.org/officeDocument/2006/relationships/hyperlink" Target="https://ar.oryxlearning.com/grade/6th-grade/maths" TargetMode="External"/><Relationship Id="rId26" Type="http://schemas.openxmlformats.org/officeDocument/2006/relationships/image" Target="../media/image7.jpeg"/><Relationship Id="rId27" Type="http://schemas.openxmlformats.org/officeDocument/2006/relationships/hyperlink" Target="https://whiteboard.fi/" TargetMode="External"/><Relationship Id="rId28" Type="http://schemas.openxmlformats.org/officeDocument/2006/relationships/image" Target="../media/image8.jpeg"/><Relationship Id="rId29" Type="http://schemas.openxmlformats.org/officeDocument/2006/relationships/image" Target="../media/image26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4.xml"/><Relationship Id="rId4" Type="http://schemas.openxmlformats.org/officeDocument/2006/relationships/slide" Target="slide6.xml"/><Relationship Id="rId5" Type="http://schemas.openxmlformats.org/officeDocument/2006/relationships/slide" Target="slide15.xml"/><Relationship Id="rId6" Type="http://schemas.openxmlformats.org/officeDocument/2006/relationships/slide" Target="slide22.xml"/><Relationship Id="rId7" Type="http://schemas.openxmlformats.org/officeDocument/2006/relationships/slide" Target="slide24.xml"/><Relationship Id="rId8" Type="http://schemas.openxmlformats.org/officeDocument/2006/relationships/slide" Target="slide25.xml"/><Relationship Id="rId9" Type="http://schemas.openxmlformats.org/officeDocument/2006/relationships/hyperlink" Target="https://drive.google.com/file/d/1Lp7HX7JlJw1cY4az5bTBjRDmuRLY_1C8/view?usp=drivesdk" TargetMode="External"/><Relationship Id="rId10" Type="http://schemas.openxmlformats.org/officeDocument/2006/relationships/image" Target="../media/image1.jpeg"/><Relationship Id="rId11" Type="http://schemas.openxmlformats.org/officeDocument/2006/relationships/hyperlink" Target="https://classroomscreen.com/app/wv1/0718e87f-b0f9-4181-9962-19e14b37322f" TargetMode="External"/><Relationship Id="rId12" Type="http://schemas.openxmlformats.org/officeDocument/2006/relationships/image" Target="../media/image2.jpeg"/><Relationship Id="rId13" Type="http://schemas.openxmlformats.org/officeDocument/2006/relationships/hyperlink" Target="https://apps.mathlearningcenter.org/number-frames/" TargetMode="External"/><Relationship Id="rId14" Type="http://schemas.openxmlformats.org/officeDocument/2006/relationships/image" Target="../media/image4.png"/><Relationship Id="rId15" Type="http://schemas.openxmlformats.org/officeDocument/2006/relationships/hyperlink" Target="https://apps.mathlearningcenter.org/number-pieces/" TargetMode="External"/><Relationship Id="rId16" Type="http://schemas.openxmlformats.org/officeDocument/2006/relationships/image" Target="../media/image3.jpeg"/><Relationship Id="rId17" Type="http://schemas.openxmlformats.org/officeDocument/2006/relationships/hyperlink" Target="https://wheelofnames.com/ar/" TargetMode="External"/><Relationship Id="rId18" Type="http://schemas.openxmlformats.org/officeDocument/2006/relationships/image" Target="../media/image4.jpeg"/><Relationship Id="rId19" Type="http://schemas.openxmlformats.org/officeDocument/2006/relationships/hyperlink" Target="https://www.youtube-nocookie.com/embed/eBDj6EpfPdE?playlist=eBDj6EpfPdE&amp;autoplay=1&amp;iv_load_policy=3&amp;loop=1&amp;modestbranding=1&amp;start=" TargetMode="External"/><Relationship Id="rId20" Type="http://schemas.openxmlformats.org/officeDocument/2006/relationships/image" Target="../media/image5.jpeg"/><Relationship Id="rId21" Type="http://schemas.openxmlformats.org/officeDocument/2006/relationships/hyperlink" Target="https://v-clock.com/timer/#countdown=00:01:00&amp;enabled=0&amp;seconds=0&amp;sound=glow&amp;loop=1" TargetMode="External"/><Relationship Id="rId22" Type="http://schemas.openxmlformats.org/officeDocument/2006/relationships/image" Target="../media/image5.png"/><Relationship Id="rId23" Type="http://schemas.openxmlformats.org/officeDocument/2006/relationships/image" Target="../media/image6.jpeg"/><Relationship Id="rId24" Type="http://schemas.openxmlformats.org/officeDocument/2006/relationships/hyperlink" Target="https://ar.oryxlearning.com/grade/6th-grade/maths" TargetMode="External"/><Relationship Id="rId25" Type="http://schemas.openxmlformats.org/officeDocument/2006/relationships/image" Target="../media/image7.jpeg"/><Relationship Id="rId26" Type="http://schemas.openxmlformats.org/officeDocument/2006/relationships/hyperlink" Target="https://whiteboard.fi/" TargetMode="External"/><Relationship Id="rId27" Type="http://schemas.openxmlformats.org/officeDocument/2006/relationships/image" Target="../media/image8.jpeg"/><Relationship Id="rId28" Type="http://schemas.openxmlformats.org/officeDocument/2006/relationships/image" Target="../media/image26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slide" Target="slide3.xml"/><Relationship Id="rId4" Type="http://schemas.openxmlformats.org/officeDocument/2006/relationships/slide" Target="slide4.xml"/><Relationship Id="rId5" Type="http://schemas.openxmlformats.org/officeDocument/2006/relationships/slide" Target="slide6.xml"/><Relationship Id="rId6" Type="http://schemas.openxmlformats.org/officeDocument/2006/relationships/slide" Target="slide15.xml"/><Relationship Id="rId7" Type="http://schemas.openxmlformats.org/officeDocument/2006/relationships/slide" Target="slide21.xml"/><Relationship Id="rId8" Type="http://schemas.openxmlformats.org/officeDocument/2006/relationships/slide" Target="slide24.xml"/><Relationship Id="rId9" Type="http://schemas.openxmlformats.org/officeDocument/2006/relationships/slide" Target="slide25.xml"/><Relationship Id="rId10" Type="http://schemas.openxmlformats.org/officeDocument/2006/relationships/hyperlink" Target="https://drive.google.com/file/d/1Lp7HX7JlJw1cY4az5bTBjRDmuRLY_1C8/view?usp=drivesdk" TargetMode="External"/><Relationship Id="rId11" Type="http://schemas.openxmlformats.org/officeDocument/2006/relationships/image" Target="../media/image1.jpeg"/><Relationship Id="rId12" Type="http://schemas.openxmlformats.org/officeDocument/2006/relationships/hyperlink" Target="https://classroomscreen.com/app/wv1/0718e87f-b0f9-4181-9962-19e14b37322f" TargetMode="External"/><Relationship Id="rId13" Type="http://schemas.openxmlformats.org/officeDocument/2006/relationships/image" Target="../media/image2.jpeg"/><Relationship Id="rId14" Type="http://schemas.openxmlformats.org/officeDocument/2006/relationships/hyperlink" Target="https://apps.mathlearningcenter.org/number-frames/" TargetMode="External"/><Relationship Id="rId15" Type="http://schemas.openxmlformats.org/officeDocument/2006/relationships/image" Target="../media/image4.png"/><Relationship Id="rId16" Type="http://schemas.openxmlformats.org/officeDocument/2006/relationships/hyperlink" Target="https://apps.mathlearningcenter.org/number-pieces/" TargetMode="External"/><Relationship Id="rId17" Type="http://schemas.openxmlformats.org/officeDocument/2006/relationships/image" Target="../media/image3.jpeg"/><Relationship Id="rId18" Type="http://schemas.openxmlformats.org/officeDocument/2006/relationships/hyperlink" Target="https://wheelofnames.com/ar/" TargetMode="External"/><Relationship Id="rId19" Type="http://schemas.openxmlformats.org/officeDocument/2006/relationships/image" Target="../media/image4.jpeg"/><Relationship Id="rId20" Type="http://schemas.openxmlformats.org/officeDocument/2006/relationships/hyperlink" Target="https://www.youtube-nocookie.com/embed/eBDj6EpfPdE?playlist=eBDj6EpfPdE&amp;autoplay=1&amp;iv_load_policy=3&amp;loop=1&amp;modestbranding=1&amp;start=" TargetMode="External"/><Relationship Id="rId21" Type="http://schemas.openxmlformats.org/officeDocument/2006/relationships/image" Target="../media/image5.jpeg"/><Relationship Id="rId22" Type="http://schemas.openxmlformats.org/officeDocument/2006/relationships/hyperlink" Target="https://v-clock.com/timer/#countdown=00:01:00&amp;enabled=0&amp;seconds=0&amp;sound=glow&amp;loop=1" TargetMode="External"/><Relationship Id="rId23" Type="http://schemas.openxmlformats.org/officeDocument/2006/relationships/image" Target="../media/image5.png"/><Relationship Id="rId24" Type="http://schemas.openxmlformats.org/officeDocument/2006/relationships/image" Target="../media/image6.jpeg"/><Relationship Id="rId25" Type="http://schemas.openxmlformats.org/officeDocument/2006/relationships/hyperlink" Target="https://ar.oryxlearning.com/grade/6th-grade/maths" TargetMode="External"/><Relationship Id="rId26" Type="http://schemas.openxmlformats.org/officeDocument/2006/relationships/image" Target="../media/image7.jpeg"/><Relationship Id="rId27" Type="http://schemas.openxmlformats.org/officeDocument/2006/relationships/hyperlink" Target="https://whiteboard.fi/" TargetMode="External"/><Relationship Id="rId28" Type="http://schemas.openxmlformats.org/officeDocument/2006/relationships/image" Target="../media/image8.jpe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liveworksheets.com/in2948366zz" TargetMode="External"/><Relationship Id="rId3" Type="http://schemas.openxmlformats.org/officeDocument/2006/relationships/image" Target="../media/image27.pn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slide" Target="slide3.xml"/><Relationship Id="rId7" Type="http://schemas.openxmlformats.org/officeDocument/2006/relationships/slide" Target="slide4.xml"/><Relationship Id="rId8" Type="http://schemas.openxmlformats.org/officeDocument/2006/relationships/slide" Target="slide6.xml"/><Relationship Id="rId9" Type="http://schemas.openxmlformats.org/officeDocument/2006/relationships/slide" Target="slide15.xml"/><Relationship Id="rId10" Type="http://schemas.openxmlformats.org/officeDocument/2006/relationships/slide" Target="slide21.xml"/><Relationship Id="rId11" Type="http://schemas.openxmlformats.org/officeDocument/2006/relationships/slide" Target="slide24.xml"/><Relationship Id="rId12" Type="http://schemas.openxmlformats.org/officeDocument/2006/relationships/slide" Target="slide25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4.xml"/><Relationship Id="rId4" Type="http://schemas.openxmlformats.org/officeDocument/2006/relationships/slide" Target="slide6.xml"/><Relationship Id="rId5" Type="http://schemas.openxmlformats.org/officeDocument/2006/relationships/slide" Target="slide15.xml"/><Relationship Id="rId6" Type="http://schemas.openxmlformats.org/officeDocument/2006/relationships/slide" Target="slide21.xml"/><Relationship Id="rId7" Type="http://schemas.openxmlformats.org/officeDocument/2006/relationships/slide" Target="slide24.xml"/><Relationship Id="rId8" Type="http://schemas.openxmlformats.org/officeDocument/2006/relationships/slide" Target="slide25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4.xml"/><Relationship Id="rId4" Type="http://schemas.openxmlformats.org/officeDocument/2006/relationships/slide" Target="slide6.xml"/><Relationship Id="rId5" Type="http://schemas.openxmlformats.org/officeDocument/2006/relationships/slide" Target="slide15.xml"/><Relationship Id="rId6" Type="http://schemas.openxmlformats.org/officeDocument/2006/relationships/slide" Target="slide21.xml"/><Relationship Id="rId7" Type="http://schemas.openxmlformats.org/officeDocument/2006/relationships/slide" Target="slide24.xml"/><Relationship Id="rId8" Type="http://schemas.openxmlformats.org/officeDocument/2006/relationships/slide" Target="slide25.xml"/><Relationship Id="rId9" Type="http://schemas.openxmlformats.org/officeDocument/2006/relationships/hyperlink" Target="https://drive.google.com/file/d/1Lp7HX7JlJw1cY4az5bTBjRDmuRLY_1C8/view?usp=drivesdk" TargetMode="External"/><Relationship Id="rId10" Type="http://schemas.openxmlformats.org/officeDocument/2006/relationships/image" Target="../media/image1.jpeg"/><Relationship Id="rId11" Type="http://schemas.openxmlformats.org/officeDocument/2006/relationships/hyperlink" Target="https://classroomscreen.com/app/wv1/0718e87f-b0f9-4181-9962-19e14b37322f" TargetMode="External"/><Relationship Id="rId12" Type="http://schemas.openxmlformats.org/officeDocument/2006/relationships/image" Target="../media/image2.jpeg"/><Relationship Id="rId13" Type="http://schemas.openxmlformats.org/officeDocument/2006/relationships/hyperlink" Target="https://apps.mathlearningcenter.org/number-frames/" TargetMode="External"/><Relationship Id="rId14" Type="http://schemas.openxmlformats.org/officeDocument/2006/relationships/image" Target="../media/image4.png"/><Relationship Id="rId15" Type="http://schemas.openxmlformats.org/officeDocument/2006/relationships/hyperlink" Target="https://apps.mathlearningcenter.org/number-pieces/" TargetMode="External"/><Relationship Id="rId16" Type="http://schemas.openxmlformats.org/officeDocument/2006/relationships/image" Target="../media/image3.jpeg"/><Relationship Id="rId17" Type="http://schemas.openxmlformats.org/officeDocument/2006/relationships/hyperlink" Target="https://wheelofnames.com/ar/" TargetMode="External"/><Relationship Id="rId18" Type="http://schemas.openxmlformats.org/officeDocument/2006/relationships/image" Target="../media/image4.jpeg"/><Relationship Id="rId19" Type="http://schemas.openxmlformats.org/officeDocument/2006/relationships/hyperlink" Target="https://www.youtube-nocookie.com/embed/eBDj6EpfPdE?playlist=eBDj6EpfPdE&amp;autoplay=1&amp;iv_load_policy=3&amp;loop=1&amp;modestbranding=1&amp;start=" TargetMode="External"/><Relationship Id="rId20" Type="http://schemas.openxmlformats.org/officeDocument/2006/relationships/image" Target="../media/image5.jpeg"/><Relationship Id="rId21" Type="http://schemas.openxmlformats.org/officeDocument/2006/relationships/hyperlink" Target="https://v-clock.com/timer/#countdown=00:01:00&amp;enabled=0&amp;seconds=0&amp;sound=glow&amp;loop=1" TargetMode="External"/><Relationship Id="rId22" Type="http://schemas.openxmlformats.org/officeDocument/2006/relationships/image" Target="../media/image5.png"/><Relationship Id="rId23" Type="http://schemas.openxmlformats.org/officeDocument/2006/relationships/image" Target="../media/image6.jpeg"/><Relationship Id="rId24" Type="http://schemas.openxmlformats.org/officeDocument/2006/relationships/hyperlink" Target="https://ar.oryxlearning.com/grade/6th-grade/maths" TargetMode="External"/><Relationship Id="rId25" Type="http://schemas.openxmlformats.org/officeDocument/2006/relationships/image" Target="../media/image7.jpeg"/><Relationship Id="rId26" Type="http://schemas.openxmlformats.org/officeDocument/2006/relationships/hyperlink" Target="https://whiteboard.fi/" TargetMode="External"/><Relationship Id="rId27" Type="http://schemas.openxmlformats.org/officeDocument/2006/relationships/image" Target="../media/image8.jpeg"/><Relationship Id="rId28" Type="http://schemas.openxmlformats.org/officeDocument/2006/relationships/image" Target="../media/image7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4.xml"/><Relationship Id="rId4" Type="http://schemas.openxmlformats.org/officeDocument/2006/relationships/slide" Target="slide6.xml"/><Relationship Id="rId5" Type="http://schemas.openxmlformats.org/officeDocument/2006/relationships/slide" Target="slide15.xml"/><Relationship Id="rId6" Type="http://schemas.openxmlformats.org/officeDocument/2006/relationships/slide" Target="slide21.xml"/><Relationship Id="rId7" Type="http://schemas.openxmlformats.org/officeDocument/2006/relationships/slide" Target="slide24.xml"/><Relationship Id="rId8" Type="http://schemas.openxmlformats.org/officeDocument/2006/relationships/slide" Target="slide25.xml"/><Relationship Id="rId9" Type="http://schemas.openxmlformats.org/officeDocument/2006/relationships/hyperlink" Target="https://drive.google.com/file/d/1Lp7HX7JlJw1cY4az5bTBjRDmuRLY_1C8/view?usp=drivesdk" TargetMode="External"/><Relationship Id="rId10" Type="http://schemas.openxmlformats.org/officeDocument/2006/relationships/image" Target="../media/image1.jpeg"/><Relationship Id="rId11" Type="http://schemas.openxmlformats.org/officeDocument/2006/relationships/hyperlink" Target="https://classroomscreen.com/app/wv1/0718e87f-b0f9-4181-9962-19e14b37322f" TargetMode="External"/><Relationship Id="rId12" Type="http://schemas.openxmlformats.org/officeDocument/2006/relationships/image" Target="../media/image2.jpeg"/><Relationship Id="rId13" Type="http://schemas.openxmlformats.org/officeDocument/2006/relationships/hyperlink" Target="https://apps.mathlearningcenter.org/number-frames/" TargetMode="External"/><Relationship Id="rId14" Type="http://schemas.openxmlformats.org/officeDocument/2006/relationships/image" Target="../media/image4.png"/><Relationship Id="rId15" Type="http://schemas.openxmlformats.org/officeDocument/2006/relationships/hyperlink" Target="https://apps.mathlearningcenter.org/number-pieces/" TargetMode="External"/><Relationship Id="rId16" Type="http://schemas.openxmlformats.org/officeDocument/2006/relationships/image" Target="../media/image3.jpeg"/><Relationship Id="rId17" Type="http://schemas.openxmlformats.org/officeDocument/2006/relationships/hyperlink" Target="https://wheelofnames.com/ar/" TargetMode="External"/><Relationship Id="rId18" Type="http://schemas.openxmlformats.org/officeDocument/2006/relationships/image" Target="../media/image4.jpeg"/><Relationship Id="rId19" Type="http://schemas.openxmlformats.org/officeDocument/2006/relationships/hyperlink" Target="https://www.youtube-nocookie.com/embed/eBDj6EpfPdE?playlist=eBDj6EpfPdE&amp;autoplay=1&amp;iv_load_policy=3&amp;loop=1&amp;modestbranding=1&amp;start=" TargetMode="External"/><Relationship Id="rId20" Type="http://schemas.openxmlformats.org/officeDocument/2006/relationships/image" Target="../media/image5.jpeg"/><Relationship Id="rId21" Type="http://schemas.openxmlformats.org/officeDocument/2006/relationships/hyperlink" Target="https://v-clock.com/timer/#countdown=00:01:00&amp;enabled=0&amp;seconds=0&amp;sound=glow&amp;loop=1" TargetMode="External"/><Relationship Id="rId22" Type="http://schemas.openxmlformats.org/officeDocument/2006/relationships/image" Target="../media/image5.png"/><Relationship Id="rId23" Type="http://schemas.openxmlformats.org/officeDocument/2006/relationships/image" Target="../media/image6.jpeg"/><Relationship Id="rId24" Type="http://schemas.openxmlformats.org/officeDocument/2006/relationships/hyperlink" Target="https://ar.oryxlearning.com/grade/6th-grade/maths" TargetMode="External"/><Relationship Id="rId25" Type="http://schemas.openxmlformats.org/officeDocument/2006/relationships/image" Target="../media/image7.jpeg"/><Relationship Id="rId26" Type="http://schemas.openxmlformats.org/officeDocument/2006/relationships/hyperlink" Target="https://whiteboard.fi/" TargetMode="External"/><Relationship Id="rId27" Type="http://schemas.openxmlformats.org/officeDocument/2006/relationships/image" Target="../media/image8.jpeg"/><Relationship Id="rId28" Type="http://schemas.openxmlformats.org/officeDocument/2006/relationships/image" Target="../media/image8.png"/><Relationship Id="rId29" Type="http://schemas.openxmlformats.org/officeDocument/2006/relationships/image" Target="../media/image9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5.xml"/><Relationship Id="rId4" Type="http://schemas.openxmlformats.org/officeDocument/2006/relationships/slide" Target="slide6.xml"/><Relationship Id="rId5" Type="http://schemas.openxmlformats.org/officeDocument/2006/relationships/slide" Target="slide15.xml"/><Relationship Id="rId6" Type="http://schemas.openxmlformats.org/officeDocument/2006/relationships/slide" Target="slide21.xml"/><Relationship Id="rId7" Type="http://schemas.openxmlformats.org/officeDocument/2006/relationships/slide" Target="slide24.xml"/><Relationship Id="rId8" Type="http://schemas.openxmlformats.org/officeDocument/2006/relationships/slide" Target="slide25.xml"/><Relationship Id="rId9" Type="http://schemas.openxmlformats.org/officeDocument/2006/relationships/hyperlink" Target="https://drive.google.com/file/d/1Lp7HX7JlJw1cY4az5bTBjRDmuRLY_1C8/view?usp=drivesdk" TargetMode="External"/><Relationship Id="rId10" Type="http://schemas.openxmlformats.org/officeDocument/2006/relationships/image" Target="../media/image1.jpeg"/><Relationship Id="rId11" Type="http://schemas.openxmlformats.org/officeDocument/2006/relationships/hyperlink" Target="https://classroomscreen.com/app/wv1/0718e87f-b0f9-4181-9962-19e14b37322f" TargetMode="External"/><Relationship Id="rId12" Type="http://schemas.openxmlformats.org/officeDocument/2006/relationships/image" Target="../media/image2.jpeg"/><Relationship Id="rId13" Type="http://schemas.openxmlformats.org/officeDocument/2006/relationships/hyperlink" Target="https://apps.mathlearningcenter.org/number-frames/" TargetMode="External"/><Relationship Id="rId14" Type="http://schemas.openxmlformats.org/officeDocument/2006/relationships/image" Target="../media/image4.png"/><Relationship Id="rId15" Type="http://schemas.openxmlformats.org/officeDocument/2006/relationships/hyperlink" Target="https://apps.mathlearningcenter.org/number-pieces/" TargetMode="External"/><Relationship Id="rId16" Type="http://schemas.openxmlformats.org/officeDocument/2006/relationships/image" Target="../media/image3.jpeg"/><Relationship Id="rId17" Type="http://schemas.openxmlformats.org/officeDocument/2006/relationships/hyperlink" Target="https://wheelofnames.com/ar/" TargetMode="External"/><Relationship Id="rId18" Type="http://schemas.openxmlformats.org/officeDocument/2006/relationships/image" Target="../media/image4.jpeg"/><Relationship Id="rId19" Type="http://schemas.openxmlformats.org/officeDocument/2006/relationships/hyperlink" Target="https://www.youtube-nocookie.com/embed/eBDj6EpfPdE?playlist=eBDj6EpfPdE&amp;autoplay=1&amp;iv_load_policy=3&amp;loop=1&amp;modestbranding=1&amp;start=" TargetMode="External"/><Relationship Id="rId20" Type="http://schemas.openxmlformats.org/officeDocument/2006/relationships/image" Target="../media/image5.jpeg"/><Relationship Id="rId21" Type="http://schemas.openxmlformats.org/officeDocument/2006/relationships/hyperlink" Target="https://v-clock.com/timer/#countdown=00:01:00&amp;enabled=0&amp;seconds=0&amp;sound=glow&amp;loop=1" TargetMode="External"/><Relationship Id="rId22" Type="http://schemas.openxmlformats.org/officeDocument/2006/relationships/image" Target="../media/image5.png"/><Relationship Id="rId23" Type="http://schemas.openxmlformats.org/officeDocument/2006/relationships/image" Target="../media/image6.jpeg"/><Relationship Id="rId24" Type="http://schemas.openxmlformats.org/officeDocument/2006/relationships/hyperlink" Target="https://ar.oryxlearning.com/grade/6th-grade/maths" TargetMode="External"/><Relationship Id="rId25" Type="http://schemas.openxmlformats.org/officeDocument/2006/relationships/image" Target="../media/image7.jpeg"/><Relationship Id="rId26" Type="http://schemas.openxmlformats.org/officeDocument/2006/relationships/hyperlink" Target="https://whiteboard.fi/" TargetMode="External"/><Relationship Id="rId27" Type="http://schemas.openxmlformats.org/officeDocument/2006/relationships/image" Target="../media/image8.jpeg"/><Relationship Id="rId28" Type="http://schemas.openxmlformats.org/officeDocument/2006/relationships/image" Target="../media/image8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4.xml"/><Relationship Id="rId4" Type="http://schemas.openxmlformats.org/officeDocument/2006/relationships/slide" Target="slide6.xml"/><Relationship Id="rId5" Type="http://schemas.openxmlformats.org/officeDocument/2006/relationships/slide" Target="slide15.xml"/><Relationship Id="rId6" Type="http://schemas.openxmlformats.org/officeDocument/2006/relationships/slide" Target="slide21.xml"/><Relationship Id="rId7" Type="http://schemas.openxmlformats.org/officeDocument/2006/relationships/slide" Target="slide24.xml"/><Relationship Id="rId8" Type="http://schemas.openxmlformats.org/officeDocument/2006/relationships/slide" Target="slide25.xml"/><Relationship Id="rId9" Type="http://schemas.openxmlformats.org/officeDocument/2006/relationships/hyperlink" Target="https://drive.google.com/file/d/1Lp7HX7JlJw1cY4az5bTBjRDmuRLY_1C8/view?usp=drivesdk" TargetMode="External"/><Relationship Id="rId10" Type="http://schemas.openxmlformats.org/officeDocument/2006/relationships/image" Target="../media/image1.jpeg"/><Relationship Id="rId11" Type="http://schemas.openxmlformats.org/officeDocument/2006/relationships/hyperlink" Target="https://classroomscreen.com/app/wv1/0718e87f-b0f9-4181-9962-19e14b37322f" TargetMode="External"/><Relationship Id="rId12" Type="http://schemas.openxmlformats.org/officeDocument/2006/relationships/image" Target="../media/image2.jpeg"/><Relationship Id="rId13" Type="http://schemas.openxmlformats.org/officeDocument/2006/relationships/hyperlink" Target="https://apps.mathlearningcenter.org/number-frames/" TargetMode="External"/><Relationship Id="rId14" Type="http://schemas.openxmlformats.org/officeDocument/2006/relationships/image" Target="../media/image4.png"/><Relationship Id="rId15" Type="http://schemas.openxmlformats.org/officeDocument/2006/relationships/hyperlink" Target="https://apps.mathlearningcenter.org/number-pieces/" TargetMode="External"/><Relationship Id="rId16" Type="http://schemas.openxmlformats.org/officeDocument/2006/relationships/image" Target="../media/image3.jpeg"/><Relationship Id="rId17" Type="http://schemas.openxmlformats.org/officeDocument/2006/relationships/hyperlink" Target="https://wheelofnames.com/ar/" TargetMode="External"/><Relationship Id="rId18" Type="http://schemas.openxmlformats.org/officeDocument/2006/relationships/image" Target="../media/image4.jpeg"/><Relationship Id="rId19" Type="http://schemas.openxmlformats.org/officeDocument/2006/relationships/hyperlink" Target="https://www.youtube-nocookie.com/embed/eBDj6EpfPdE?playlist=eBDj6EpfPdE&amp;autoplay=1&amp;iv_load_policy=3&amp;loop=1&amp;modestbranding=1&amp;start=" TargetMode="External"/><Relationship Id="rId20" Type="http://schemas.openxmlformats.org/officeDocument/2006/relationships/image" Target="../media/image5.jpeg"/><Relationship Id="rId21" Type="http://schemas.openxmlformats.org/officeDocument/2006/relationships/hyperlink" Target="https://v-clock.com/timer/#countdown=00:01:00&amp;enabled=0&amp;seconds=0&amp;sound=glow&amp;loop=1" TargetMode="External"/><Relationship Id="rId22" Type="http://schemas.openxmlformats.org/officeDocument/2006/relationships/image" Target="../media/image5.png"/><Relationship Id="rId23" Type="http://schemas.openxmlformats.org/officeDocument/2006/relationships/image" Target="../media/image6.jpeg"/><Relationship Id="rId24" Type="http://schemas.openxmlformats.org/officeDocument/2006/relationships/hyperlink" Target="https://ar.oryxlearning.com/grade/6th-grade/maths" TargetMode="External"/><Relationship Id="rId25" Type="http://schemas.openxmlformats.org/officeDocument/2006/relationships/image" Target="../media/image7.jpeg"/><Relationship Id="rId26" Type="http://schemas.openxmlformats.org/officeDocument/2006/relationships/hyperlink" Target="https://whiteboard.fi/" TargetMode="External"/><Relationship Id="rId27" Type="http://schemas.openxmlformats.org/officeDocument/2006/relationships/image" Target="../media/image8.jpeg"/><Relationship Id="rId28" Type="http://schemas.openxmlformats.org/officeDocument/2006/relationships/image" Target="../media/image10.png"/><Relationship Id="rId29" Type="http://schemas.openxmlformats.org/officeDocument/2006/relationships/image" Target="../media/image1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slide" Target="slide3.xml"/><Relationship Id="rId4" Type="http://schemas.openxmlformats.org/officeDocument/2006/relationships/slide" Target="slide4.xml"/><Relationship Id="rId5" Type="http://schemas.openxmlformats.org/officeDocument/2006/relationships/slide" Target="slide6.xml"/><Relationship Id="rId6" Type="http://schemas.openxmlformats.org/officeDocument/2006/relationships/slide" Target="slide15.xml"/><Relationship Id="rId7" Type="http://schemas.openxmlformats.org/officeDocument/2006/relationships/slide" Target="slide21.xml"/><Relationship Id="rId8" Type="http://schemas.openxmlformats.org/officeDocument/2006/relationships/slide" Target="slide24.xml"/><Relationship Id="rId9" Type="http://schemas.openxmlformats.org/officeDocument/2006/relationships/slide" Target="slide25.xml"/><Relationship Id="rId10" Type="http://schemas.openxmlformats.org/officeDocument/2006/relationships/hyperlink" Target="https://drive.google.com/file/d/1Lp7HX7JlJw1cY4az5bTBjRDmuRLY_1C8/view?usp=drivesdk" TargetMode="External"/><Relationship Id="rId11" Type="http://schemas.openxmlformats.org/officeDocument/2006/relationships/image" Target="../media/image1.jpeg"/><Relationship Id="rId12" Type="http://schemas.openxmlformats.org/officeDocument/2006/relationships/hyperlink" Target="https://classroomscreen.com/app/wv1/0718e87f-b0f9-4181-9962-19e14b37322f" TargetMode="External"/><Relationship Id="rId13" Type="http://schemas.openxmlformats.org/officeDocument/2006/relationships/image" Target="../media/image2.jpeg"/><Relationship Id="rId14" Type="http://schemas.openxmlformats.org/officeDocument/2006/relationships/hyperlink" Target="https://apps.mathlearningcenter.org/number-frames/" TargetMode="External"/><Relationship Id="rId15" Type="http://schemas.openxmlformats.org/officeDocument/2006/relationships/image" Target="../media/image4.png"/><Relationship Id="rId16" Type="http://schemas.openxmlformats.org/officeDocument/2006/relationships/hyperlink" Target="https://apps.mathlearningcenter.org/number-pieces/" TargetMode="External"/><Relationship Id="rId17" Type="http://schemas.openxmlformats.org/officeDocument/2006/relationships/image" Target="../media/image3.jpeg"/><Relationship Id="rId18" Type="http://schemas.openxmlformats.org/officeDocument/2006/relationships/hyperlink" Target="https://wheelofnames.com/ar/" TargetMode="External"/><Relationship Id="rId19" Type="http://schemas.openxmlformats.org/officeDocument/2006/relationships/image" Target="../media/image4.jpeg"/><Relationship Id="rId20" Type="http://schemas.openxmlformats.org/officeDocument/2006/relationships/hyperlink" Target="https://www.youtube-nocookie.com/embed/eBDj6EpfPdE?playlist=eBDj6EpfPdE&amp;autoplay=1&amp;iv_load_policy=3&amp;loop=1&amp;modestbranding=1&amp;start=" TargetMode="External"/><Relationship Id="rId21" Type="http://schemas.openxmlformats.org/officeDocument/2006/relationships/image" Target="../media/image5.jpeg"/><Relationship Id="rId22" Type="http://schemas.openxmlformats.org/officeDocument/2006/relationships/hyperlink" Target="https://v-clock.com/timer/#countdown=00:01:00&amp;enabled=0&amp;seconds=0&amp;sound=glow&amp;loop=1" TargetMode="External"/><Relationship Id="rId23" Type="http://schemas.openxmlformats.org/officeDocument/2006/relationships/image" Target="../media/image5.png"/><Relationship Id="rId24" Type="http://schemas.openxmlformats.org/officeDocument/2006/relationships/image" Target="../media/image6.jpeg"/><Relationship Id="rId25" Type="http://schemas.openxmlformats.org/officeDocument/2006/relationships/hyperlink" Target="https://ar.oryxlearning.com/grade/6th-grade/maths" TargetMode="External"/><Relationship Id="rId26" Type="http://schemas.openxmlformats.org/officeDocument/2006/relationships/image" Target="../media/image7.jpeg"/><Relationship Id="rId27" Type="http://schemas.openxmlformats.org/officeDocument/2006/relationships/hyperlink" Target="https://whiteboard.fi/" TargetMode="External"/><Relationship Id="rId28" Type="http://schemas.openxmlformats.org/officeDocument/2006/relationships/image" Target="../media/image8.jpeg"/><Relationship Id="rId29" Type="http://schemas.openxmlformats.org/officeDocument/2006/relationships/image" Target="../media/image13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4.xml"/><Relationship Id="rId4" Type="http://schemas.openxmlformats.org/officeDocument/2006/relationships/slide" Target="slide6.xml"/><Relationship Id="rId5" Type="http://schemas.openxmlformats.org/officeDocument/2006/relationships/slide" Target="slide15.xml"/><Relationship Id="rId6" Type="http://schemas.openxmlformats.org/officeDocument/2006/relationships/slide" Target="slide21.xml"/><Relationship Id="rId7" Type="http://schemas.openxmlformats.org/officeDocument/2006/relationships/slide" Target="slide24.xml"/><Relationship Id="rId8" Type="http://schemas.openxmlformats.org/officeDocument/2006/relationships/slide" Target="slide25.xml"/><Relationship Id="rId9" Type="http://schemas.openxmlformats.org/officeDocument/2006/relationships/hyperlink" Target="https://drive.google.com/file/d/1Lp7HX7JlJw1cY4az5bTBjRDmuRLY_1C8/view?usp=drivesdk" TargetMode="External"/><Relationship Id="rId10" Type="http://schemas.openxmlformats.org/officeDocument/2006/relationships/image" Target="../media/image1.jpeg"/><Relationship Id="rId11" Type="http://schemas.openxmlformats.org/officeDocument/2006/relationships/hyperlink" Target="https://classroomscreen.com/app/wv1/0718e87f-b0f9-4181-9962-19e14b37322f" TargetMode="External"/><Relationship Id="rId12" Type="http://schemas.openxmlformats.org/officeDocument/2006/relationships/image" Target="../media/image2.jpeg"/><Relationship Id="rId13" Type="http://schemas.openxmlformats.org/officeDocument/2006/relationships/hyperlink" Target="https://apps.mathlearningcenter.org/number-frames/" TargetMode="External"/><Relationship Id="rId14" Type="http://schemas.openxmlformats.org/officeDocument/2006/relationships/image" Target="../media/image4.png"/><Relationship Id="rId15" Type="http://schemas.openxmlformats.org/officeDocument/2006/relationships/hyperlink" Target="https://apps.mathlearningcenter.org/number-pieces/" TargetMode="External"/><Relationship Id="rId16" Type="http://schemas.openxmlformats.org/officeDocument/2006/relationships/image" Target="../media/image3.jpeg"/><Relationship Id="rId17" Type="http://schemas.openxmlformats.org/officeDocument/2006/relationships/hyperlink" Target="https://wheelofnames.com/ar/" TargetMode="External"/><Relationship Id="rId18" Type="http://schemas.openxmlformats.org/officeDocument/2006/relationships/image" Target="../media/image4.jpeg"/><Relationship Id="rId19" Type="http://schemas.openxmlformats.org/officeDocument/2006/relationships/hyperlink" Target="https://www.youtube-nocookie.com/embed/eBDj6EpfPdE?playlist=eBDj6EpfPdE&amp;autoplay=1&amp;iv_load_policy=3&amp;loop=1&amp;modestbranding=1&amp;start=" TargetMode="External"/><Relationship Id="rId20" Type="http://schemas.openxmlformats.org/officeDocument/2006/relationships/image" Target="../media/image5.jpeg"/><Relationship Id="rId21" Type="http://schemas.openxmlformats.org/officeDocument/2006/relationships/hyperlink" Target="https://v-clock.com/timer/#countdown=00:01:00&amp;enabled=0&amp;seconds=0&amp;sound=glow&amp;loop=1" TargetMode="External"/><Relationship Id="rId22" Type="http://schemas.openxmlformats.org/officeDocument/2006/relationships/image" Target="../media/image5.png"/><Relationship Id="rId23" Type="http://schemas.openxmlformats.org/officeDocument/2006/relationships/image" Target="../media/image6.jpeg"/><Relationship Id="rId24" Type="http://schemas.openxmlformats.org/officeDocument/2006/relationships/hyperlink" Target="https://ar.oryxlearning.com/grade/6th-grade/maths" TargetMode="External"/><Relationship Id="rId25" Type="http://schemas.openxmlformats.org/officeDocument/2006/relationships/image" Target="../media/image7.jpeg"/><Relationship Id="rId26" Type="http://schemas.openxmlformats.org/officeDocument/2006/relationships/hyperlink" Target="https://whiteboard.fi/" TargetMode="External"/><Relationship Id="rId27" Type="http://schemas.openxmlformats.org/officeDocument/2006/relationships/image" Target="../media/image8.jpeg"/><Relationship Id="rId28" Type="http://schemas.openxmlformats.org/officeDocument/2006/relationships/image" Target="../media/image14.png"/><Relationship Id="rId29" Type="http://schemas.openxmlformats.org/officeDocument/2006/relationships/image" Target="../media/image15.png"/><Relationship Id="rId30" Type="http://schemas.openxmlformats.org/officeDocument/2006/relationships/image" Target="../media/image16.png"/><Relationship Id="rId31" Type="http://schemas.openxmlformats.org/officeDocument/2006/relationships/image" Target="../media/image17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4.xml"/><Relationship Id="rId4" Type="http://schemas.openxmlformats.org/officeDocument/2006/relationships/slide" Target="slide9.xml"/><Relationship Id="rId5" Type="http://schemas.openxmlformats.org/officeDocument/2006/relationships/slide" Target="slide15.xml"/><Relationship Id="rId6" Type="http://schemas.openxmlformats.org/officeDocument/2006/relationships/slide" Target="slide21.xml"/><Relationship Id="rId7" Type="http://schemas.openxmlformats.org/officeDocument/2006/relationships/slide" Target="slide24.xml"/><Relationship Id="rId8" Type="http://schemas.openxmlformats.org/officeDocument/2006/relationships/slide" Target="slide25.xml"/><Relationship Id="rId9" Type="http://schemas.openxmlformats.org/officeDocument/2006/relationships/hyperlink" Target="https://drive.google.com/file/d/1Lp7HX7JlJw1cY4az5bTBjRDmuRLY_1C8/view?usp=drivesdk" TargetMode="External"/><Relationship Id="rId10" Type="http://schemas.openxmlformats.org/officeDocument/2006/relationships/image" Target="../media/image1.jpeg"/><Relationship Id="rId11" Type="http://schemas.openxmlformats.org/officeDocument/2006/relationships/hyperlink" Target="https://classroomscreen.com/app/wv1/0718e87f-b0f9-4181-9962-19e14b37322f" TargetMode="External"/><Relationship Id="rId12" Type="http://schemas.openxmlformats.org/officeDocument/2006/relationships/image" Target="../media/image2.jpeg"/><Relationship Id="rId13" Type="http://schemas.openxmlformats.org/officeDocument/2006/relationships/hyperlink" Target="https://apps.mathlearningcenter.org/number-frames/" TargetMode="External"/><Relationship Id="rId14" Type="http://schemas.openxmlformats.org/officeDocument/2006/relationships/image" Target="../media/image4.png"/><Relationship Id="rId15" Type="http://schemas.openxmlformats.org/officeDocument/2006/relationships/hyperlink" Target="https://apps.mathlearningcenter.org/number-pieces/" TargetMode="External"/><Relationship Id="rId16" Type="http://schemas.openxmlformats.org/officeDocument/2006/relationships/image" Target="../media/image3.jpeg"/><Relationship Id="rId17" Type="http://schemas.openxmlformats.org/officeDocument/2006/relationships/hyperlink" Target="https://wheelofnames.com/ar/" TargetMode="External"/><Relationship Id="rId18" Type="http://schemas.openxmlformats.org/officeDocument/2006/relationships/image" Target="../media/image4.jpeg"/><Relationship Id="rId19" Type="http://schemas.openxmlformats.org/officeDocument/2006/relationships/hyperlink" Target="https://www.youtube-nocookie.com/embed/eBDj6EpfPdE?playlist=eBDj6EpfPdE&amp;autoplay=1&amp;iv_load_policy=3&amp;loop=1&amp;modestbranding=1&amp;start=" TargetMode="External"/><Relationship Id="rId20" Type="http://schemas.openxmlformats.org/officeDocument/2006/relationships/image" Target="../media/image5.jpeg"/><Relationship Id="rId21" Type="http://schemas.openxmlformats.org/officeDocument/2006/relationships/hyperlink" Target="https://v-clock.com/timer/#countdown=00:01:00&amp;enabled=0&amp;seconds=0&amp;sound=glow&amp;loop=1" TargetMode="External"/><Relationship Id="rId22" Type="http://schemas.openxmlformats.org/officeDocument/2006/relationships/image" Target="../media/image5.png"/><Relationship Id="rId23" Type="http://schemas.openxmlformats.org/officeDocument/2006/relationships/image" Target="../media/image6.jpeg"/><Relationship Id="rId24" Type="http://schemas.openxmlformats.org/officeDocument/2006/relationships/hyperlink" Target="https://ar.oryxlearning.com/grade/6th-grade/maths" TargetMode="External"/><Relationship Id="rId25" Type="http://schemas.openxmlformats.org/officeDocument/2006/relationships/image" Target="../media/image7.jpeg"/><Relationship Id="rId26" Type="http://schemas.openxmlformats.org/officeDocument/2006/relationships/hyperlink" Target="https://whiteboard.fi/" TargetMode="External"/><Relationship Id="rId27" Type="http://schemas.openxmlformats.org/officeDocument/2006/relationships/image" Target="../media/image8.jpeg"/><Relationship Id="rId28" Type="http://schemas.openxmlformats.org/officeDocument/2006/relationships/image" Target="../media/image1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الفصل الثامن: النسبة المئوية والاحتمالات"/>
          <p:cNvSpPr txBox="1"/>
          <p:nvPr/>
        </p:nvSpPr>
        <p:spPr>
          <a:xfrm>
            <a:off x="918195" y="4820217"/>
            <a:ext cx="17569831" cy="9448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algn="ctr" rtl="0">
              <a:lnSpc>
                <a:spcPct val="85000"/>
              </a:lnSpc>
              <a:defRPr sz="6000">
                <a:solidFill>
                  <a:srgbClr val="F4E9DF"/>
                </a:solidFill>
                <a:latin typeface="Tajawal Black"/>
                <a:ea typeface="Tajawal Black"/>
                <a:cs typeface="Tajawal Black"/>
                <a:sym typeface="Tajawal Black"/>
              </a:defRPr>
            </a:pPr>
            <a:r>
              <a:t>الفصل الثامن: </a:t>
            </a:r>
            <a:r>
              <a:t>النسبة المئوية والاحتمالات</a:t>
            </a:r>
          </a:p>
        </p:txBody>
      </p:sp>
      <p:grpSp>
        <p:nvGrpSpPr>
          <p:cNvPr id="226" name="تجميع"/>
          <p:cNvGrpSpPr/>
          <p:nvPr/>
        </p:nvGrpSpPr>
        <p:grpSpPr>
          <a:xfrm>
            <a:off x="15996833" y="98529"/>
            <a:ext cx="8322571" cy="2017165"/>
            <a:chOff x="0" y="0"/>
            <a:chExt cx="8322569" cy="2017164"/>
          </a:xfrm>
        </p:grpSpPr>
        <p:sp>
          <p:nvSpPr>
            <p:cNvPr id="221" name="الفصل"/>
            <p:cNvSpPr txBox="1"/>
            <p:nvPr/>
          </p:nvSpPr>
          <p:spPr>
            <a:xfrm>
              <a:off x="5636880" y="0"/>
              <a:ext cx="2685690" cy="106783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>
                <a:lnSpc>
                  <a:spcPct val="90000"/>
                </a:lnSpc>
                <a:spcBef>
                  <a:spcPts val="2600"/>
                </a:spcBef>
                <a:defRPr sz="3700">
                  <a:solidFill>
                    <a:srgbClr val="D6D6D6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224" name="تجميع"/>
            <p:cNvGrpSpPr/>
            <p:nvPr/>
          </p:nvGrpSpPr>
          <p:grpSpPr>
            <a:xfrm>
              <a:off x="6427506" y="572015"/>
              <a:ext cx="981042" cy="1445150"/>
              <a:chOff x="0" y="0"/>
              <a:chExt cx="981040" cy="1445148"/>
            </a:xfrm>
          </p:grpSpPr>
          <p:sp>
            <p:nvSpPr>
              <p:cNvPr id="222" name="دائرة"/>
              <p:cNvSpPr/>
              <p:nvPr/>
            </p:nvSpPr>
            <p:spPr>
              <a:xfrm>
                <a:off x="95545" y="254426"/>
                <a:ext cx="834696" cy="834696"/>
              </a:xfrm>
              <a:prstGeom prst="ellipse">
                <a:avLst/>
              </a:prstGeom>
              <a:solidFill>
                <a:schemeClr val="accent1"/>
              </a:solidFill>
              <a:ln w="101600" cap="flat">
                <a:solidFill>
                  <a:srgbClr val="FFF2D5"/>
                </a:solidFill>
                <a:prstDash val="solid"/>
                <a:round/>
              </a:ln>
              <a:effectLst>
                <a:outerShdw sx="100000" sy="100000" kx="0" ky="0" algn="b" rotWithShape="0" blurRad="355600" dist="0" dir="0">
                  <a:srgbClr val="000000">
                    <a:alpha val="75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F4E7D4"/>
                    </a:solidFill>
                  </a:defRPr>
                </a:pPr>
              </a:p>
            </p:txBody>
          </p:sp>
          <p:sp>
            <p:nvSpPr>
              <p:cNvPr id="223" name="٨"/>
              <p:cNvSpPr txBox="1"/>
              <p:nvPr/>
            </p:nvSpPr>
            <p:spPr>
              <a:xfrm>
                <a:off x="0" y="0"/>
                <a:ext cx="981041" cy="144514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>
                  <a:lnSpc>
                    <a:spcPct val="90000"/>
                  </a:lnSpc>
                  <a:spcBef>
                    <a:spcPts val="2600"/>
                  </a:spcBef>
                  <a:defRPr sz="8200">
                    <a:solidFill>
                      <a:srgbClr val="263238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٨</a:t>
                </a:r>
              </a:p>
            </p:txBody>
          </p:sp>
        </p:grpSp>
        <p:sp>
          <p:nvSpPr>
            <p:cNvPr id="225" name="النسبة المئوية والاحتمالات"/>
            <p:cNvSpPr txBox="1"/>
            <p:nvPr/>
          </p:nvSpPr>
          <p:spPr>
            <a:xfrm>
              <a:off x="0" y="725855"/>
              <a:ext cx="6427507" cy="120960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rmAutofit fontScale="100000" lnSpcReduction="0"/>
            </a:bodyPr>
            <a:lstStyle>
              <a:lvl1pPr algn="r">
                <a:lnSpc>
                  <a:spcPct val="90000"/>
                </a:lnSpc>
                <a:spcBef>
                  <a:spcPts val="2600"/>
                </a:spcBef>
                <a:defRPr sz="4000">
                  <a:solidFill>
                    <a:srgbClr val="D6D6D6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النسبة المئوية والاحتمالات</a:t>
              </a:r>
            </a:p>
          </p:txBody>
        </p:sp>
      </p:grpSp>
      <p:sp>
        <p:nvSpPr>
          <p:cNvPr id="227" name="٨-٢ النسب المئوية والكسور العشرية"/>
          <p:cNvSpPr txBox="1"/>
          <p:nvPr/>
        </p:nvSpPr>
        <p:spPr>
          <a:xfrm>
            <a:off x="3681664" y="5920139"/>
            <a:ext cx="13193908" cy="10718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algn="ctr" rtl="0">
              <a:lnSpc>
                <a:spcPct val="85000"/>
              </a:lnSpc>
              <a:defRPr sz="7000">
                <a:solidFill>
                  <a:srgbClr val="F4E9DF"/>
                </a:solidFill>
                <a:latin typeface="Sultan Nahia"/>
                <a:ea typeface="Sultan Nahia"/>
                <a:cs typeface="Sultan Nahia"/>
                <a:sym typeface="Sultan Nahia"/>
              </a:defRPr>
            </a:pPr>
            <a:r>
              <a:rPr>
                <a:solidFill>
                  <a:srgbClr val="FF9F1E"/>
                </a:solidFill>
              </a:rPr>
              <a:t>٨-٢</a:t>
            </a:r>
            <a:r>
              <a:t> </a:t>
            </a:r>
            <a:r>
              <a:rPr>
                <a:solidFill>
                  <a:srgbClr val="4D372F"/>
                </a:solidFill>
              </a:rPr>
              <a:t>النسب المئوية والكسور العشرية</a:t>
            </a:r>
          </a:p>
        </p:txBody>
      </p:sp>
      <p:grpSp>
        <p:nvGrpSpPr>
          <p:cNvPr id="284" name="Google Shape;777;p29"/>
          <p:cNvGrpSpPr/>
          <p:nvPr/>
        </p:nvGrpSpPr>
        <p:grpSpPr>
          <a:xfrm>
            <a:off x="291010" y="7324217"/>
            <a:ext cx="6046439" cy="5427518"/>
            <a:chOff x="0" y="69"/>
            <a:chExt cx="6046438" cy="5427516"/>
          </a:xfrm>
        </p:grpSpPr>
        <p:sp>
          <p:nvSpPr>
            <p:cNvPr id="228" name="Google Shape;778;p29"/>
            <p:cNvSpPr/>
            <p:nvPr/>
          </p:nvSpPr>
          <p:spPr>
            <a:xfrm>
              <a:off x="1272344" y="2959939"/>
              <a:ext cx="2529967" cy="2113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1" h="21600" fill="norm" stroke="1" extrusionOk="0">
                  <a:moveTo>
                    <a:pt x="884" y="0"/>
                  </a:moveTo>
                  <a:cubicBezTo>
                    <a:pt x="-567" y="0"/>
                    <a:pt x="235" y="7904"/>
                    <a:pt x="110" y="9740"/>
                  </a:cubicBezTo>
                  <a:cubicBezTo>
                    <a:pt x="-20" y="11700"/>
                    <a:pt x="2437" y="21491"/>
                    <a:pt x="5944" y="21599"/>
                  </a:cubicBezTo>
                  <a:cubicBezTo>
                    <a:pt x="5971" y="21599"/>
                    <a:pt x="5999" y="21600"/>
                    <a:pt x="6027" y="21600"/>
                  </a:cubicBezTo>
                  <a:cubicBezTo>
                    <a:pt x="9536" y="21600"/>
                    <a:pt x="14728" y="14683"/>
                    <a:pt x="15682" y="13873"/>
                  </a:cubicBezTo>
                  <a:cubicBezTo>
                    <a:pt x="16265" y="13380"/>
                    <a:pt x="16869" y="12965"/>
                    <a:pt x="17194" y="12965"/>
                  </a:cubicBezTo>
                  <a:cubicBezTo>
                    <a:pt x="17335" y="12965"/>
                    <a:pt x="17424" y="13042"/>
                    <a:pt x="17437" y="13222"/>
                  </a:cubicBezTo>
                  <a:cubicBezTo>
                    <a:pt x="17461" y="13564"/>
                    <a:pt x="17698" y="14800"/>
                    <a:pt x="18095" y="14800"/>
                  </a:cubicBezTo>
                  <a:cubicBezTo>
                    <a:pt x="18349" y="14800"/>
                    <a:pt x="18513" y="14276"/>
                    <a:pt x="18597" y="13905"/>
                  </a:cubicBezTo>
                  <a:cubicBezTo>
                    <a:pt x="18608" y="13858"/>
                    <a:pt x="18640" y="13834"/>
                    <a:pt x="18672" y="13834"/>
                  </a:cubicBezTo>
                  <a:cubicBezTo>
                    <a:pt x="18704" y="13834"/>
                    <a:pt x="18734" y="13856"/>
                    <a:pt x="18746" y="13899"/>
                  </a:cubicBezTo>
                  <a:cubicBezTo>
                    <a:pt x="18844" y="14252"/>
                    <a:pt x="19026" y="14745"/>
                    <a:pt x="19278" y="14745"/>
                  </a:cubicBezTo>
                  <a:cubicBezTo>
                    <a:pt x="19555" y="14745"/>
                    <a:pt x="19724" y="14290"/>
                    <a:pt x="19801" y="14019"/>
                  </a:cubicBezTo>
                  <a:cubicBezTo>
                    <a:pt x="19809" y="13986"/>
                    <a:pt x="19832" y="13969"/>
                    <a:pt x="19855" y="13969"/>
                  </a:cubicBezTo>
                  <a:cubicBezTo>
                    <a:pt x="19877" y="13969"/>
                    <a:pt x="19899" y="13983"/>
                    <a:pt x="19910" y="14012"/>
                  </a:cubicBezTo>
                  <a:cubicBezTo>
                    <a:pt x="20002" y="14252"/>
                    <a:pt x="20194" y="14638"/>
                    <a:pt x="20503" y="14638"/>
                  </a:cubicBezTo>
                  <a:cubicBezTo>
                    <a:pt x="20519" y="14638"/>
                    <a:pt x="20534" y="14636"/>
                    <a:pt x="20549" y="14635"/>
                  </a:cubicBezTo>
                  <a:cubicBezTo>
                    <a:pt x="21033" y="14583"/>
                    <a:pt x="20769" y="12679"/>
                    <a:pt x="20769" y="12679"/>
                  </a:cubicBezTo>
                  <a:cubicBezTo>
                    <a:pt x="20632" y="11446"/>
                    <a:pt x="19665" y="10777"/>
                    <a:pt x="17992" y="10777"/>
                  </a:cubicBezTo>
                  <a:cubicBezTo>
                    <a:pt x="17524" y="10777"/>
                    <a:pt x="17001" y="10829"/>
                    <a:pt x="16427" y="10935"/>
                  </a:cubicBezTo>
                  <a:cubicBezTo>
                    <a:pt x="14164" y="11359"/>
                    <a:pt x="8163" y="16735"/>
                    <a:pt x="6003" y="16735"/>
                  </a:cubicBezTo>
                  <a:cubicBezTo>
                    <a:pt x="5652" y="16735"/>
                    <a:pt x="5402" y="16594"/>
                    <a:pt x="5286" y="16267"/>
                  </a:cubicBezTo>
                  <a:cubicBezTo>
                    <a:pt x="4453" y="13929"/>
                    <a:pt x="3092" y="1309"/>
                    <a:pt x="1208" y="111"/>
                  </a:cubicBezTo>
                  <a:cubicBezTo>
                    <a:pt x="1089" y="35"/>
                    <a:pt x="982" y="0"/>
                    <a:pt x="884" y="0"/>
                  </a:cubicBezTo>
                  <a:close/>
                </a:path>
              </a:pathLst>
            </a:custGeom>
            <a:solidFill>
              <a:srgbClr val="F1CCB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9" name="Google Shape;779;p29"/>
            <p:cNvSpPr/>
            <p:nvPr/>
          </p:nvSpPr>
          <p:spPr>
            <a:xfrm>
              <a:off x="1211266" y="2900405"/>
              <a:ext cx="632304" cy="1187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6" h="21600" fill="norm" stroke="1" extrusionOk="0">
                  <a:moveTo>
                    <a:pt x="5969" y="0"/>
                  </a:moveTo>
                  <a:cubicBezTo>
                    <a:pt x="2017" y="0"/>
                    <a:pt x="927" y="3866"/>
                    <a:pt x="149" y="7784"/>
                  </a:cubicBezTo>
                  <a:cubicBezTo>
                    <a:pt x="-694" y="12039"/>
                    <a:pt x="2323" y="21600"/>
                    <a:pt x="2323" y="21600"/>
                  </a:cubicBezTo>
                  <a:lnTo>
                    <a:pt x="20906" y="18213"/>
                  </a:lnTo>
                  <a:cubicBezTo>
                    <a:pt x="20906" y="18213"/>
                    <a:pt x="11859" y="816"/>
                    <a:pt x="7024" y="84"/>
                  </a:cubicBezTo>
                  <a:cubicBezTo>
                    <a:pt x="6652" y="28"/>
                    <a:pt x="6300" y="0"/>
                    <a:pt x="5969" y="0"/>
                  </a:cubicBezTo>
                  <a:close/>
                </a:path>
              </a:pathLst>
            </a:custGeom>
            <a:solidFill>
              <a:srgbClr val="2AB0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0" name="Google Shape;780;p29"/>
            <p:cNvSpPr/>
            <p:nvPr/>
          </p:nvSpPr>
          <p:spPr>
            <a:xfrm>
              <a:off x="4306580" y="4437526"/>
              <a:ext cx="149599" cy="89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80" y="21600"/>
                  </a:cubicBezTo>
                  <a:lnTo>
                    <a:pt x="21470" y="21600"/>
                  </a:lnTo>
                  <a:cubicBezTo>
                    <a:pt x="2151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10" y="0"/>
                    <a:pt x="2147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1" name="Google Shape;781;p29"/>
            <p:cNvSpPr/>
            <p:nvPr/>
          </p:nvSpPr>
          <p:spPr>
            <a:xfrm>
              <a:off x="4094687" y="4437526"/>
              <a:ext cx="149599" cy="89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130" y="21600"/>
                  </a:cubicBezTo>
                  <a:lnTo>
                    <a:pt x="21480" y="21600"/>
                  </a:lnTo>
                  <a:cubicBezTo>
                    <a:pt x="2152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20" y="0"/>
                    <a:pt x="2148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2" name="Google Shape;782;p29"/>
            <p:cNvSpPr/>
            <p:nvPr/>
          </p:nvSpPr>
          <p:spPr>
            <a:xfrm>
              <a:off x="3817942" y="4437526"/>
              <a:ext cx="149529" cy="89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130" y="21600"/>
                  </a:cubicBezTo>
                  <a:lnTo>
                    <a:pt x="21490" y="21600"/>
                  </a:lnTo>
                  <a:cubicBezTo>
                    <a:pt x="2156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60" y="0"/>
                    <a:pt x="2149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3" name="Google Shape;783;p29"/>
            <p:cNvSpPr/>
            <p:nvPr/>
          </p:nvSpPr>
          <p:spPr>
            <a:xfrm>
              <a:off x="3613715" y="4437526"/>
              <a:ext cx="149529" cy="89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80" y="21600"/>
                  </a:cubicBezTo>
                  <a:lnTo>
                    <a:pt x="21490" y="21600"/>
                  </a:lnTo>
                  <a:cubicBezTo>
                    <a:pt x="2152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20" y="0"/>
                    <a:pt x="2149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4" name="Google Shape;784;p29"/>
            <p:cNvSpPr/>
            <p:nvPr/>
          </p:nvSpPr>
          <p:spPr>
            <a:xfrm>
              <a:off x="3409212" y="4437526"/>
              <a:ext cx="149529" cy="89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120" y="21600"/>
                  </a:cubicBezTo>
                  <a:lnTo>
                    <a:pt x="21480" y="21600"/>
                  </a:lnTo>
                  <a:cubicBezTo>
                    <a:pt x="2156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60" y="0"/>
                    <a:pt x="2148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5" name="Google Shape;785;p29"/>
            <p:cNvSpPr/>
            <p:nvPr/>
          </p:nvSpPr>
          <p:spPr>
            <a:xfrm>
              <a:off x="3110090" y="4437526"/>
              <a:ext cx="246704" cy="89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" y="0"/>
                  </a:moveTo>
                  <a:cubicBezTo>
                    <a:pt x="24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24" y="21600"/>
                    <a:pt x="67" y="21600"/>
                  </a:cubicBezTo>
                  <a:lnTo>
                    <a:pt x="21552" y="21600"/>
                  </a:lnTo>
                  <a:cubicBezTo>
                    <a:pt x="21576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76" y="0"/>
                    <a:pt x="21552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6" name="Google Shape;786;p29"/>
            <p:cNvSpPr/>
            <p:nvPr/>
          </p:nvSpPr>
          <p:spPr>
            <a:xfrm>
              <a:off x="3076593" y="4524203"/>
              <a:ext cx="1455430" cy="256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" y="0"/>
                  </a:moveTo>
                  <a:cubicBezTo>
                    <a:pt x="4" y="0"/>
                    <a:pt x="0" y="23"/>
                    <a:pt x="0" y="70"/>
                  </a:cubicBezTo>
                  <a:lnTo>
                    <a:pt x="0" y="21530"/>
                  </a:lnTo>
                  <a:cubicBezTo>
                    <a:pt x="0" y="21554"/>
                    <a:pt x="4" y="21600"/>
                    <a:pt x="13" y="21600"/>
                  </a:cubicBezTo>
                  <a:lnTo>
                    <a:pt x="21589" y="21600"/>
                  </a:lnTo>
                  <a:cubicBezTo>
                    <a:pt x="21597" y="21600"/>
                    <a:pt x="21600" y="21554"/>
                    <a:pt x="21600" y="21530"/>
                  </a:cubicBezTo>
                  <a:lnTo>
                    <a:pt x="21600" y="70"/>
                  </a:lnTo>
                  <a:cubicBezTo>
                    <a:pt x="21600" y="23"/>
                    <a:pt x="21597" y="0"/>
                    <a:pt x="21589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7" name="Google Shape;787;p29"/>
            <p:cNvSpPr/>
            <p:nvPr/>
          </p:nvSpPr>
          <p:spPr>
            <a:xfrm>
              <a:off x="82672" y="2793837"/>
              <a:ext cx="1883848" cy="2628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7" h="21600" fill="norm" stroke="1" extrusionOk="0">
                  <a:moveTo>
                    <a:pt x="11173" y="0"/>
                  </a:moveTo>
                  <a:cubicBezTo>
                    <a:pt x="10266" y="0"/>
                    <a:pt x="9636" y="175"/>
                    <a:pt x="9636" y="175"/>
                  </a:cubicBezTo>
                  <a:cubicBezTo>
                    <a:pt x="7164" y="280"/>
                    <a:pt x="3212" y="4261"/>
                    <a:pt x="1236" y="9082"/>
                  </a:cubicBezTo>
                  <a:cubicBezTo>
                    <a:pt x="-743" y="13900"/>
                    <a:pt x="249" y="21600"/>
                    <a:pt x="249" y="21600"/>
                  </a:cubicBezTo>
                  <a:lnTo>
                    <a:pt x="20857" y="21600"/>
                  </a:lnTo>
                  <a:cubicBezTo>
                    <a:pt x="20857" y="21600"/>
                    <a:pt x="16776" y="2483"/>
                    <a:pt x="14515" y="965"/>
                  </a:cubicBezTo>
                  <a:cubicBezTo>
                    <a:pt x="13364" y="190"/>
                    <a:pt x="12119" y="0"/>
                    <a:pt x="11173" y="0"/>
                  </a:cubicBezTo>
                  <a:close/>
                </a:path>
              </a:pathLst>
            </a:custGeom>
            <a:solidFill>
              <a:srgbClr val="2AB0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8" name="Google Shape;788;p29"/>
            <p:cNvSpPr/>
            <p:nvPr/>
          </p:nvSpPr>
          <p:spPr>
            <a:xfrm>
              <a:off x="188606" y="867118"/>
              <a:ext cx="3044651" cy="2323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1600" fill="norm" stroke="1" extrusionOk="0">
                  <a:moveTo>
                    <a:pt x="20541" y="0"/>
                  </a:moveTo>
                  <a:cubicBezTo>
                    <a:pt x="20538" y="0"/>
                    <a:pt x="20536" y="0"/>
                    <a:pt x="20534" y="1"/>
                  </a:cubicBezTo>
                  <a:cubicBezTo>
                    <a:pt x="17426" y="53"/>
                    <a:pt x="4145" y="283"/>
                    <a:pt x="1074" y="335"/>
                  </a:cubicBezTo>
                  <a:cubicBezTo>
                    <a:pt x="721" y="340"/>
                    <a:pt x="437" y="725"/>
                    <a:pt x="437" y="1194"/>
                  </a:cubicBezTo>
                  <a:lnTo>
                    <a:pt x="437" y="7670"/>
                  </a:lnTo>
                  <a:cubicBezTo>
                    <a:pt x="437" y="7670"/>
                    <a:pt x="-416" y="9521"/>
                    <a:pt x="260" y="12474"/>
                  </a:cubicBezTo>
                  <a:cubicBezTo>
                    <a:pt x="786" y="14762"/>
                    <a:pt x="3489" y="15065"/>
                    <a:pt x="4679" y="15083"/>
                  </a:cubicBezTo>
                  <a:cubicBezTo>
                    <a:pt x="4991" y="15088"/>
                    <a:pt x="5241" y="15434"/>
                    <a:pt x="5241" y="15849"/>
                  </a:cubicBezTo>
                  <a:lnTo>
                    <a:pt x="5241" y="18852"/>
                  </a:lnTo>
                  <a:cubicBezTo>
                    <a:pt x="5241" y="18852"/>
                    <a:pt x="5978" y="20427"/>
                    <a:pt x="7038" y="21333"/>
                  </a:cubicBezTo>
                  <a:cubicBezTo>
                    <a:pt x="7258" y="21520"/>
                    <a:pt x="7465" y="21600"/>
                    <a:pt x="7653" y="21600"/>
                  </a:cubicBezTo>
                  <a:cubicBezTo>
                    <a:pt x="8374" y="21600"/>
                    <a:pt x="8836" y="20436"/>
                    <a:pt x="8836" y="19719"/>
                  </a:cubicBezTo>
                  <a:lnTo>
                    <a:pt x="8836" y="16922"/>
                  </a:lnTo>
                  <a:cubicBezTo>
                    <a:pt x="8836" y="16922"/>
                    <a:pt x="13846" y="16529"/>
                    <a:pt x="17118" y="16174"/>
                  </a:cubicBezTo>
                  <a:cubicBezTo>
                    <a:pt x="20390" y="15820"/>
                    <a:pt x="21184" y="12671"/>
                    <a:pt x="21184" y="11251"/>
                  </a:cubicBezTo>
                  <a:lnTo>
                    <a:pt x="21184" y="862"/>
                  </a:lnTo>
                  <a:cubicBezTo>
                    <a:pt x="21184" y="385"/>
                    <a:pt x="20897" y="0"/>
                    <a:pt x="20541" y="0"/>
                  </a:cubicBezTo>
                  <a:close/>
                </a:path>
              </a:pathLst>
            </a:custGeom>
            <a:solidFill>
              <a:srgbClr val="F1CCB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9" name="Google Shape;789;p29"/>
            <p:cNvSpPr/>
            <p:nvPr/>
          </p:nvSpPr>
          <p:spPr>
            <a:xfrm>
              <a:off x="499067" y="1857516"/>
              <a:ext cx="387876" cy="365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265" h="21600" fill="norm" stroke="1" extrusionOk="0">
                  <a:moveTo>
                    <a:pt x="8239" y="0"/>
                  </a:moveTo>
                  <a:cubicBezTo>
                    <a:pt x="6760" y="0"/>
                    <a:pt x="5155" y="699"/>
                    <a:pt x="3468" y="2480"/>
                  </a:cubicBezTo>
                  <a:cubicBezTo>
                    <a:pt x="-4335" y="10724"/>
                    <a:pt x="3468" y="19753"/>
                    <a:pt x="3468" y="19753"/>
                  </a:cubicBezTo>
                  <a:cubicBezTo>
                    <a:pt x="5352" y="21147"/>
                    <a:pt x="7433" y="21600"/>
                    <a:pt x="9339" y="21600"/>
                  </a:cubicBezTo>
                  <a:cubicBezTo>
                    <a:pt x="12900" y="21600"/>
                    <a:pt x="15863" y="20023"/>
                    <a:pt x="15863" y="20023"/>
                  </a:cubicBezTo>
                  <a:cubicBezTo>
                    <a:pt x="15414" y="20199"/>
                    <a:pt x="14932" y="20280"/>
                    <a:pt x="14434" y="20280"/>
                  </a:cubicBezTo>
                  <a:cubicBezTo>
                    <a:pt x="11178" y="20280"/>
                    <a:pt x="7381" y="16742"/>
                    <a:pt x="9472" y="12583"/>
                  </a:cubicBezTo>
                  <a:cubicBezTo>
                    <a:pt x="11012" y="9511"/>
                    <a:pt x="13797" y="8964"/>
                    <a:pt x="15586" y="8964"/>
                  </a:cubicBezTo>
                  <a:cubicBezTo>
                    <a:pt x="16579" y="8964"/>
                    <a:pt x="17265" y="9131"/>
                    <a:pt x="17265" y="9131"/>
                  </a:cubicBezTo>
                  <a:cubicBezTo>
                    <a:pt x="17265" y="9131"/>
                    <a:pt x="13579" y="0"/>
                    <a:pt x="8239" y="0"/>
                  </a:cubicBez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0" name="Google Shape;790;p29"/>
            <p:cNvSpPr/>
            <p:nvPr/>
          </p:nvSpPr>
          <p:spPr>
            <a:xfrm>
              <a:off x="2440430" y="2315835"/>
              <a:ext cx="131365" cy="64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8744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1" name="Google Shape;791;p29"/>
            <p:cNvSpPr/>
            <p:nvPr/>
          </p:nvSpPr>
          <p:spPr>
            <a:xfrm>
              <a:off x="1364527" y="1889217"/>
              <a:ext cx="755722" cy="661171"/>
            </a:xfrm>
            <a:prstGeom prst="ellipse">
              <a:avLst/>
            </a:pr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2" name="Google Shape;792;p29"/>
            <p:cNvSpPr/>
            <p:nvPr/>
          </p:nvSpPr>
          <p:spPr>
            <a:xfrm>
              <a:off x="2815732" y="1899991"/>
              <a:ext cx="421787" cy="507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15" y="0"/>
                  </a:moveTo>
                  <a:cubicBezTo>
                    <a:pt x="7166" y="0"/>
                    <a:pt x="0" y="4849"/>
                    <a:pt x="0" y="10816"/>
                  </a:cubicBezTo>
                  <a:cubicBezTo>
                    <a:pt x="0" y="16501"/>
                    <a:pt x="6469" y="21144"/>
                    <a:pt x="14692" y="21600"/>
                  </a:cubicBezTo>
                  <a:cubicBezTo>
                    <a:pt x="19916" y="16765"/>
                    <a:pt x="21600" y="11022"/>
                    <a:pt x="21600" y="7549"/>
                  </a:cubicBezTo>
                  <a:lnTo>
                    <a:pt x="21600" y="685"/>
                  </a:lnTo>
                  <a:cubicBezTo>
                    <a:pt x="19860" y="253"/>
                    <a:pt x="17985" y="0"/>
                    <a:pt x="16015" y="0"/>
                  </a:cubicBez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3" name="Google Shape;793;p29"/>
            <p:cNvSpPr/>
            <p:nvPr/>
          </p:nvSpPr>
          <p:spPr>
            <a:xfrm>
              <a:off x="-1" y="69"/>
              <a:ext cx="3701254" cy="1818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6" h="21600" fill="norm" stroke="1" extrusionOk="0">
                  <a:moveTo>
                    <a:pt x="5996" y="0"/>
                  </a:moveTo>
                  <a:cubicBezTo>
                    <a:pt x="5604" y="0"/>
                    <a:pt x="4973" y="2073"/>
                    <a:pt x="4973" y="2073"/>
                  </a:cubicBezTo>
                  <a:cubicBezTo>
                    <a:pt x="4973" y="2073"/>
                    <a:pt x="4818" y="570"/>
                    <a:pt x="4181" y="570"/>
                  </a:cubicBezTo>
                  <a:cubicBezTo>
                    <a:pt x="4103" y="570"/>
                    <a:pt x="4018" y="592"/>
                    <a:pt x="3926" y="643"/>
                  </a:cubicBezTo>
                  <a:cubicBezTo>
                    <a:pt x="3358" y="949"/>
                    <a:pt x="3864" y="2096"/>
                    <a:pt x="4261" y="2826"/>
                  </a:cubicBezTo>
                  <a:cubicBezTo>
                    <a:pt x="1584" y="2863"/>
                    <a:pt x="0" y="8957"/>
                    <a:pt x="0" y="13116"/>
                  </a:cubicBezTo>
                  <a:cubicBezTo>
                    <a:pt x="0" y="17287"/>
                    <a:pt x="1138" y="21460"/>
                    <a:pt x="1138" y="21460"/>
                  </a:cubicBezTo>
                  <a:cubicBezTo>
                    <a:pt x="1138" y="21460"/>
                    <a:pt x="1432" y="19461"/>
                    <a:pt x="2098" y="18496"/>
                  </a:cubicBezTo>
                  <a:cubicBezTo>
                    <a:pt x="2631" y="17724"/>
                    <a:pt x="3264" y="17396"/>
                    <a:pt x="3714" y="17396"/>
                  </a:cubicBezTo>
                  <a:cubicBezTo>
                    <a:pt x="3789" y="17396"/>
                    <a:pt x="3859" y="17405"/>
                    <a:pt x="3923" y="17423"/>
                  </a:cubicBezTo>
                  <a:cubicBezTo>
                    <a:pt x="4567" y="17601"/>
                    <a:pt x="5505" y="20004"/>
                    <a:pt x="6007" y="21413"/>
                  </a:cubicBezTo>
                  <a:cubicBezTo>
                    <a:pt x="6052" y="21542"/>
                    <a:pt x="6116" y="21600"/>
                    <a:pt x="6180" y="21600"/>
                  </a:cubicBezTo>
                  <a:cubicBezTo>
                    <a:pt x="6286" y="21600"/>
                    <a:pt x="6391" y="21439"/>
                    <a:pt x="6401" y="21174"/>
                  </a:cubicBezTo>
                  <a:lnTo>
                    <a:pt x="6656" y="14639"/>
                  </a:lnTo>
                  <a:lnTo>
                    <a:pt x="12945" y="14639"/>
                  </a:lnTo>
                  <a:lnTo>
                    <a:pt x="13525" y="10852"/>
                  </a:lnTo>
                  <a:lnTo>
                    <a:pt x="14077" y="14768"/>
                  </a:lnTo>
                  <a:lnTo>
                    <a:pt x="20927" y="14768"/>
                  </a:lnTo>
                  <a:cubicBezTo>
                    <a:pt x="20927" y="14768"/>
                    <a:pt x="21600" y="2762"/>
                    <a:pt x="14963" y="2762"/>
                  </a:cubicBezTo>
                  <a:cubicBezTo>
                    <a:pt x="9493" y="2762"/>
                    <a:pt x="7615" y="2806"/>
                    <a:pt x="5617" y="2820"/>
                  </a:cubicBezTo>
                  <a:cubicBezTo>
                    <a:pt x="5888" y="2059"/>
                    <a:pt x="6388" y="501"/>
                    <a:pt x="6116" y="80"/>
                  </a:cubicBezTo>
                  <a:cubicBezTo>
                    <a:pt x="6080" y="25"/>
                    <a:pt x="6039" y="0"/>
                    <a:pt x="5996" y="0"/>
                  </a:cubicBezTo>
                  <a:close/>
                </a:path>
              </a:pathLst>
            </a:custGeom>
            <a:solidFill>
              <a:srgbClr val="FF7C3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4" name="Google Shape;794;p29"/>
            <p:cNvSpPr/>
            <p:nvPr/>
          </p:nvSpPr>
          <p:spPr>
            <a:xfrm>
              <a:off x="258632" y="1463823"/>
              <a:ext cx="784108" cy="340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0" y="0"/>
                  </a:moveTo>
                  <a:cubicBezTo>
                    <a:pt x="3185" y="0"/>
                    <a:pt x="0" y="14170"/>
                    <a:pt x="0" y="14170"/>
                  </a:cubicBezTo>
                  <a:cubicBezTo>
                    <a:pt x="0" y="14170"/>
                    <a:pt x="2148" y="4877"/>
                    <a:pt x="8419" y="4877"/>
                  </a:cubicBezTo>
                  <a:cubicBezTo>
                    <a:pt x="8817" y="4877"/>
                    <a:pt x="9229" y="4916"/>
                    <a:pt x="9661" y="4995"/>
                  </a:cubicBezTo>
                  <a:cubicBezTo>
                    <a:pt x="16895" y="6346"/>
                    <a:pt x="21600" y="21600"/>
                    <a:pt x="21600" y="21600"/>
                  </a:cubicBezTo>
                  <a:cubicBezTo>
                    <a:pt x="21600" y="21600"/>
                    <a:pt x="16269" y="627"/>
                    <a:pt x="10753" y="31"/>
                  </a:cubicBezTo>
                  <a:cubicBezTo>
                    <a:pt x="10563" y="9"/>
                    <a:pt x="10375" y="0"/>
                    <a:pt x="10190" y="0"/>
                  </a:cubicBez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5" name="Google Shape;795;p29"/>
            <p:cNvSpPr/>
            <p:nvPr/>
          </p:nvSpPr>
          <p:spPr>
            <a:xfrm>
              <a:off x="1866220" y="1579321"/>
              <a:ext cx="177293" cy="298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6" y="0"/>
                  </a:moveTo>
                  <a:cubicBezTo>
                    <a:pt x="4830" y="0"/>
                    <a:pt x="0" y="4841"/>
                    <a:pt x="0" y="10787"/>
                  </a:cubicBezTo>
                  <a:cubicBezTo>
                    <a:pt x="0" y="16754"/>
                    <a:pt x="4830" y="21600"/>
                    <a:pt x="10796" y="21600"/>
                  </a:cubicBezTo>
                  <a:cubicBezTo>
                    <a:pt x="16770" y="21600"/>
                    <a:pt x="21600" y="16754"/>
                    <a:pt x="21600" y="10787"/>
                  </a:cubicBezTo>
                  <a:cubicBezTo>
                    <a:pt x="21600" y="4841"/>
                    <a:pt x="16770" y="0"/>
                    <a:pt x="10796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6" name="Google Shape;796;p29"/>
            <p:cNvSpPr/>
            <p:nvPr/>
          </p:nvSpPr>
          <p:spPr>
            <a:xfrm>
              <a:off x="2941501" y="1579321"/>
              <a:ext cx="177639" cy="298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17" y="0"/>
                  </a:moveTo>
                  <a:cubicBezTo>
                    <a:pt x="4854" y="0"/>
                    <a:pt x="0" y="4841"/>
                    <a:pt x="0" y="10787"/>
                  </a:cubicBezTo>
                  <a:cubicBezTo>
                    <a:pt x="0" y="16754"/>
                    <a:pt x="4854" y="21600"/>
                    <a:pt x="10817" y="21600"/>
                  </a:cubicBezTo>
                  <a:cubicBezTo>
                    <a:pt x="16779" y="21600"/>
                    <a:pt x="21600" y="16754"/>
                    <a:pt x="21600" y="10787"/>
                  </a:cubicBezTo>
                  <a:cubicBezTo>
                    <a:pt x="21600" y="4841"/>
                    <a:pt x="16779" y="0"/>
                    <a:pt x="10817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7" name="Google Shape;797;p29"/>
            <p:cNvSpPr/>
            <p:nvPr/>
          </p:nvSpPr>
          <p:spPr>
            <a:xfrm>
              <a:off x="1720328" y="1268388"/>
              <a:ext cx="380166" cy="190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600" fill="norm" stroke="1" extrusionOk="0">
                  <a:moveTo>
                    <a:pt x="13928" y="0"/>
                  </a:moveTo>
                  <a:cubicBezTo>
                    <a:pt x="7586" y="0"/>
                    <a:pt x="-365" y="7757"/>
                    <a:pt x="13" y="21600"/>
                  </a:cubicBezTo>
                  <a:lnTo>
                    <a:pt x="21235" y="7098"/>
                  </a:lnTo>
                  <a:cubicBezTo>
                    <a:pt x="20328" y="2282"/>
                    <a:pt x="17366" y="0"/>
                    <a:pt x="13928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8" name="Google Shape;798;p29"/>
            <p:cNvSpPr/>
            <p:nvPr/>
          </p:nvSpPr>
          <p:spPr>
            <a:xfrm>
              <a:off x="2955228" y="1299398"/>
              <a:ext cx="259277" cy="179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28" h="21600" fill="norm" stroke="1" extrusionOk="0">
                  <a:moveTo>
                    <a:pt x="4964" y="0"/>
                  </a:moveTo>
                  <a:cubicBezTo>
                    <a:pt x="2990" y="0"/>
                    <a:pt x="1281" y="1330"/>
                    <a:pt x="280" y="4637"/>
                  </a:cubicBezTo>
                  <a:cubicBezTo>
                    <a:pt x="-1765" y="11444"/>
                    <a:pt x="7878" y="21600"/>
                    <a:pt x="13705" y="21600"/>
                  </a:cubicBezTo>
                  <a:cubicBezTo>
                    <a:pt x="15264" y="21600"/>
                    <a:pt x="16553" y="20877"/>
                    <a:pt x="17266" y="19157"/>
                  </a:cubicBezTo>
                  <a:cubicBezTo>
                    <a:pt x="19835" y="13015"/>
                    <a:pt x="11127" y="0"/>
                    <a:pt x="4964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9" name="Google Shape;799;p29"/>
            <p:cNvSpPr/>
            <p:nvPr/>
          </p:nvSpPr>
          <p:spPr>
            <a:xfrm>
              <a:off x="2425504" y="2116028"/>
              <a:ext cx="192580" cy="1587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600" fill="norm" stroke="1" extrusionOk="0">
                  <a:moveTo>
                    <a:pt x="1608" y="0"/>
                  </a:moveTo>
                  <a:cubicBezTo>
                    <a:pt x="1547" y="0"/>
                    <a:pt x="1493" y="0"/>
                    <a:pt x="1432" y="9"/>
                  </a:cubicBezTo>
                  <a:cubicBezTo>
                    <a:pt x="552" y="169"/>
                    <a:pt x="-114" y="1128"/>
                    <a:pt x="16" y="2246"/>
                  </a:cubicBezTo>
                  <a:cubicBezTo>
                    <a:pt x="77" y="2792"/>
                    <a:pt x="1394" y="15631"/>
                    <a:pt x="6545" y="20058"/>
                  </a:cubicBezTo>
                  <a:cubicBezTo>
                    <a:pt x="7770" y="21064"/>
                    <a:pt x="9086" y="21600"/>
                    <a:pt x="10472" y="21600"/>
                  </a:cubicBezTo>
                  <a:cubicBezTo>
                    <a:pt x="11038" y="21600"/>
                    <a:pt x="11635" y="21487"/>
                    <a:pt x="12232" y="21327"/>
                  </a:cubicBezTo>
                  <a:cubicBezTo>
                    <a:pt x="19794" y="19137"/>
                    <a:pt x="21486" y="8920"/>
                    <a:pt x="21333" y="3873"/>
                  </a:cubicBezTo>
                  <a:cubicBezTo>
                    <a:pt x="21302" y="2773"/>
                    <a:pt x="20636" y="1936"/>
                    <a:pt x="19726" y="1936"/>
                  </a:cubicBezTo>
                  <a:cubicBezTo>
                    <a:pt x="19703" y="1936"/>
                    <a:pt x="19687" y="1936"/>
                    <a:pt x="19664" y="1936"/>
                  </a:cubicBezTo>
                  <a:cubicBezTo>
                    <a:pt x="18761" y="1983"/>
                    <a:pt x="18072" y="2904"/>
                    <a:pt x="18095" y="4014"/>
                  </a:cubicBezTo>
                  <a:cubicBezTo>
                    <a:pt x="18095" y="4136"/>
                    <a:pt x="18348" y="15434"/>
                    <a:pt x="11474" y="17436"/>
                  </a:cubicBezTo>
                  <a:cubicBezTo>
                    <a:pt x="11130" y="17539"/>
                    <a:pt x="10801" y="17596"/>
                    <a:pt x="10479" y="17596"/>
                  </a:cubicBezTo>
                  <a:cubicBezTo>
                    <a:pt x="9745" y="17596"/>
                    <a:pt x="9063" y="17323"/>
                    <a:pt x="8436" y="16787"/>
                  </a:cubicBezTo>
                  <a:cubicBezTo>
                    <a:pt x="5129" y="13968"/>
                    <a:pt x="3568" y="4991"/>
                    <a:pt x="3216" y="1748"/>
                  </a:cubicBezTo>
                  <a:cubicBezTo>
                    <a:pt x="3131" y="743"/>
                    <a:pt x="2435" y="0"/>
                    <a:pt x="1608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0" name="Google Shape;800;p29"/>
            <p:cNvSpPr/>
            <p:nvPr/>
          </p:nvSpPr>
          <p:spPr>
            <a:xfrm>
              <a:off x="1054077" y="994405"/>
              <a:ext cx="2666986" cy="1394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70" y="1772"/>
                  </a:moveTo>
                  <a:cubicBezTo>
                    <a:pt x="17403" y="1772"/>
                    <a:pt x="17536" y="1793"/>
                    <a:pt x="17670" y="1834"/>
                  </a:cubicBezTo>
                  <a:cubicBezTo>
                    <a:pt x="19577" y="2436"/>
                    <a:pt x="19407" y="7224"/>
                    <a:pt x="19350" y="9129"/>
                  </a:cubicBezTo>
                  <a:cubicBezTo>
                    <a:pt x="19293" y="11033"/>
                    <a:pt x="19122" y="17073"/>
                    <a:pt x="16162" y="17346"/>
                  </a:cubicBezTo>
                  <a:cubicBezTo>
                    <a:pt x="16090" y="17353"/>
                    <a:pt x="16020" y="17356"/>
                    <a:pt x="15952" y="17356"/>
                  </a:cubicBezTo>
                  <a:cubicBezTo>
                    <a:pt x="13203" y="17356"/>
                    <a:pt x="13160" y="12138"/>
                    <a:pt x="13660" y="8365"/>
                  </a:cubicBezTo>
                  <a:cubicBezTo>
                    <a:pt x="14133" y="4794"/>
                    <a:pt x="15647" y="1772"/>
                    <a:pt x="17270" y="1772"/>
                  </a:cubicBezTo>
                  <a:close/>
                  <a:moveTo>
                    <a:pt x="6456" y="1725"/>
                  </a:moveTo>
                  <a:cubicBezTo>
                    <a:pt x="8860" y="1725"/>
                    <a:pt x="11168" y="8784"/>
                    <a:pt x="8883" y="15112"/>
                  </a:cubicBezTo>
                  <a:cubicBezTo>
                    <a:pt x="7956" y="17679"/>
                    <a:pt x="6862" y="18815"/>
                    <a:pt x="5845" y="18815"/>
                  </a:cubicBezTo>
                  <a:cubicBezTo>
                    <a:pt x="4284" y="18815"/>
                    <a:pt x="2903" y="16142"/>
                    <a:pt x="2576" y="11858"/>
                  </a:cubicBezTo>
                  <a:cubicBezTo>
                    <a:pt x="2141" y="6144"/>
                    <a:pt x="3390" y="2225"/>
                    <a:pt x="6254" y="1741"/>
                  </a:cubicBezTo>
                  <a:cubicBezTo>
                    <a:pt x="6321" y="1730"/>
                    <a:pt x="6388" y="1725"/>
                    <a:pt x="6456" y="1725"/>
                  </a:cubicBezTo>
                  <a:close/>
                  <a:moveTo>
                    <a:pt x="5816" y="0"/>
                  </a:moveTo>
                  <a:cubicBezTo>
                    <a:pt x="2247" y="0"/>
                    <a:pt x="0" y="2848"/>
                    <a:pt x="0" y="2848"/>
                  </a:cubicBezTo>
                  <a:lnTo>
                    <a:pt x="62" y="8606"/>
                  </a:lnTo>
                  <a:lnTo>
                    <a:pt x="1140" y="8483"/>
                  </a:lnTo>
                  <a:cubicBezTo>
                    <a:pt x="1140" y="8483"/>
                    <a:pt x="777" y="21600"/>
                    <a:pt x="5391" y="21600"/>
                  </a:cubicBezTo>
                  <a:cubicBezTo>
                    <a:pt x="5502" y="21600"/>
                    <a:pt x="5616" y="21593"/>
                    <a:pt x="5734" y="21576"/>
                  </a:cubicBezTo>
                  <a:cubicBezTo>
                    <a:pt x="10705" y="20910"/>
                    <a:pt x="10959" y="11214"/>
                    <a:pt x="10959" y="11214"/>
                  </a:cubicBezTo>
                  <a:lnTo>
                    <a:pt x="12316" y="11248"/>
                  </a:lnTo>
                  <a:cubicBezTo>
                    <a:pt x="12316" y="11248"/>
                    <a:pt x="11565" y="19770"/>
                    <a:pt x="15869" y="19770"/>
                  </a:cubicBezTo>
                  <a:cubicBezTo>
                    <a:pt x="15972" y="19770"/>
                    <a:pt x="16077" y="19765"/>
                    <a:pt x="16186" y="19755"/>
                  </a:cubicBezTo>
                  <a:cubicBezTo>
                    <a:pt x="20841" y="19333"/>
                    <a:pt x="20398" y="9093"/>
                    <a:pt x="20398" y="9093"/>
                  </a:cubicBezTo>
                  <a:lnTo>
                    <a:pt x="21222" y="8668"/>
                  </a:lnTo>
                  <a:lnTo>
                    <a:pt x="21600" y="3700"/>
                  </a:lnTo>
                  <a:cubicBezTo>
                    <a:pt x="21600" y="3700"/>
                    <a:pt x="20627" y="521"/>
                    <a:pt x="17375" y="521"/>
                  </a:cubicBezTo>
                  <a:cubicBezTo>
                    <a:pt x="17207" y="521"/>
                    <a:pt x="17032" y="530"/>
                    <a:pt x="16851" y="548"/>
                  </a:cubicBezTo>
                  <a:cubicBezTo>
                    <a:pt x="13175" y="913"/>
                    <a:pt x="12410" y="8580"/>
                    <a:pt x="12410" y="8580"/>
                  </a:cubicBezTo>
                  <a:lnTo>
                    <a:pt x="10989" y="8545"/>
                  </a:lnTo>
                  <a:cubicBezTo>
                    <a:pt x="10989" y="8545"/>
                    <a:pt x="10801" y="609"/>
                    <a:pt x="6715" y="60"/>
                  </a:cubicBezTo>
                  <a:cubicBezTo>
                    <a:pt x="6407" y="19"/>
                    <a:pt x="6107" y="0"/>
                    <a:pt x="5816" y="0"/>
                  </a:cubicBezTo>
                  <a:close/>
                </a:path>
              </a:pathLst>
            </a:custGeom>
            <a:solidFill>
              <a:srgbClr val="9D3C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1" name="Google Shape;801;p29"/>
            <p:cNvSpPr/>
            <p:nvPr/>
          </p:nvSpPr>
          <p:spPr>
            <a:xfrm>
              <a:off x="1039022" y="979971"/>
              <a:ext cx="2697376" cy="1423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189" y="1731"/>
                  </a:moveTo>
                  <a:cubicBezTo>
                    <a:pt x="15455" y="1731"/>
                    <a:pt x="13960" y="5011"/>
                    <a:pt x="13513" y="8362"/>
                  </a:cubicBezTo>
                  <a:cubicBezTo>
                    <a:pt x="13309" y="9889"/>
                    <a:pt x="12937" y="13676"/>
                    <a:pt x="13887" y="15882"/>
                  </a:cubicBezTo>
                  <a:cubicBezTo>
                    <a:pt x="14337" y="16917"/>
                    <a:pt x="15010" y="17442"/>
                    <a:pt x="15892" y="17442"/>
                  </a:cubicBezTo>
                  <a:cubicBezTo>
                    <a:pt x="15963" y="17442"/>
                    <a:pt x="16035" y="17442"/>
                    <a:pt x="16108" y="17433"/>
                  </a:cubicBezTo>
                  <a:cubicBezTo>
                    <a:pt x="19128" y="17159"/>
                    <a:pt x="19309" y="11164"/>
                    <a:pt x="19368" y="9191"/>
                  </a:cubicBezTo>
                  <a:lnTo>
                    <a:pt x="19252" y="9162"/>
                  </a:lnTo>
                  <a:lnTo>
                    <a:pt x="19134" y="9166"/>
                  </a:lnTo>
                  <a:cubicBezTo>
                    <a:pt x="19077" y="11041"/>
                    <a:pt x="18907" y="16733"/>
                    <a:pt x="16097" y="16991"/>
                  </a:cubicBezTo>
                  <a:cubicBezTo>
                    <a:pt x="16029" y="16997"/>
                    <a:pt x="15963" y="17000"/>
                    <a:pt x="15898" y="17000"/>
                  </a:cubicBezTo>
                  <a:cubicBezTo>
                    <a:pt x="15085" y="17000"/>
                    <a:pt x="14472" y="16529"/>
                    <a:pt x="14071" y="15597"/>
                  </a:cubicBezTo>
                  <a:cubicBezTo>
                    <a:pt x="13186" y="13551"/>
                    <a:pt x="13545" y="9931"/>
                    <a:pt x="13740" y="8469"/>
                  </a:cubicBezTo>
                  <a:cubicBezTo>
                    <a:pt x="14166" y="5292"/>
                    <a:pt x="15566" y="2175"/>
                    <a:pt x="17185" y="2175"/>
                  </a:cubicBezTo>
                  <a:cubicBezTo>
                    <a:pt x="17313" y="2175"/>
                    <a:pt x="17444" y="2196"/>
                    <a:pt x="17573" y="2239"/>
                  </a:cubicBezTo>
                  <a:cubicBezTo>
                    <a:pt x="19327" y="2780"/>
                    <a:pt x="19196" y="7188"/>
                    <a:pt x="19136" y="9071"/>
                  </a:cubicBezTo>
                  <a:lnTo>
                    <a:pt x="19134" y="9148"/>
                  </a:lnTo>
                  <a:lnTo>
                    <a:pt x="19252" y="9162"/>
                  </a:lnTo>
                  <a:lnTo>
                    <a:pt x="19370" y="9175"/>
                  </a:lnTo>
                  <a:lnTo>
                    <a:pt x="19373" y="9097"/>
                  </a:lnTo>
                  <a:cubicBezTo>
                    <a:pt x="19431" y="7094"/>
                    <a:pt x="19574" y="2407"/>
                    <a:pt x="17612" y="1796"/>
                  </a:cubicBezTo>
                  <a:cubicBezTo>
                    <a:pt x="17470" y="1752"/>
                    <a:pt x="17328" y="1731"/>
                    <a:pt x="17189" y="1731"/>
                  </a:cubicBezTo>
                  <a:close/>
                  <a:moveTo>
                    <a:pt x="6501" y="2131"/>
                  </a:moveTo>
                  <a:cubicBezTo>
                    <a:pt x="7484" y="2131"/>
                    <a:pt x="8495" y="3391"/>
                    <a:pt x="9119" y="5429"/>
                  </a:cubicBezTo>
                  <a:cubicBezTo>
                    <a:pt x="10017" y="8353"/>
                    <a:pt x="9902" y="11892"/>
                    <a:pt x="8806" y="14893"/>
                  </a:cubicBezTo>
                  <a:cubicBezTo>
                    <a:pt x="7970" y="17187"/>
                    <a:pt x="6936" y="18429"/>
                    <a:pt x="5901" y="18429"/>
                  </a:cubicBezTo>
                  <a:cubicBezTo>
                    <a:pt x="5714" y="18429"/>
                    <a:pt x="5526" y="18389"/>
                    <a:pt x="5340" y="18306"/>
                  </a:cubicBezTo>
                  <a:cubicBezTo>
                    <a:pt x="4026" y="17722"/>
                    <a:pt x="3049" y="15233"/>
                    <a:pt x="2784" y="11802"/>
                  </a:cubicBezTo>
                  <a:cubicBezTo>
                    <a:pt x="2555" y="8839"/>
                    <a:pt x="2806" y="6380"/>
                    <a:pt x="3507" y="4698"/>
                  </a:cubicBezTo>
                  <a:cubicBezTo>
                    <a:pt x="4126" y="3211"/>
                    <a:pt x="5072" y="2356"/>
                    <a:pt x="6315" y="2149"/>
                  </a:cubicBezTo>
                  <a:cubicBezTo>
                    <a:pt x="6377" y="2141"/>
                    <a:pt x="6440" y="2131"/>
                    <a:pt x="6501" y="2131"/>
                  </a:cubicBezTo>
                  <a:close/>
                  <a:moveTo>
                    <a:pt x="6499" y="1690"/>
                  </a:moveTo>
                  <a:cubicBezTo>
                    <a:pt x="6431" y="1690"/>
                    <a:pt x="6363" y="1695"/>
                    <a:pt x="6295" y="1707"/>
                  </a:cubicBezTo>
                  <a:cubicBezTo>
                    <a:pt x="4984" y="1920"/>
                    <a:pt x="3986" y="2838"/>
                    <a:pt x="3323" y="4424"/>
                  </a:cubicBezTo>
                  <a:cubicBezTo>
                    <a:pt x="2580" y="6204"/>
                    <a:pt x="2314" y="8779"/>
                    <a:pt x="2552" y="11867"/>
                  </a:cubicBezTo>
                  <a:cubicBezTo>
                    <a:pt x="2831" y="15482"/>
                    <a:pt x="3879" y="18113"/>
                    <a:pt x="5288" y="18737"/>
                  </a:cubicBezTo>
                  <a:cubicBezTo>
                    <a:pt x="5492" y="18831"/>
                    <a:pt x="5698" y="18874"/>
                    <a:pt x="5905" y="18874"/>
                  </a:cubicBezTo>
                  <a:cubicBezTo>
                    <a:pt x="7016" y="18874"/>
                    <a:pt x="8119" y="17562"/>
                    <a:pt x="8999" y="15147"/>
                  </a:cubicBezTo>
                  <a:cubicBezTo>
                    <a:pt x="10147" y="12000"/>
                    <a:pt x="10267" y="8285"/>
                    <a:pt x="9323" y="5206"/>
                  </a:cubicBezTo>
                  <a:cubicBezTo>
                    <a:pt x="8656" y="3032"/>
                    <a:pt x="7566" y="1690"/>
                    <a:pt x="6499" y="1690"/>
                  </a:cubicBezTo>
                  <a:close/>
                  <a:moveTo>
                    <a:pt x="5876" y="444"/>
                  </a:moveTo>
                  <a:cubicBezTo>
                    <a:pt x="6159" y="444"/>
                    <a:pt x="6451" y="462"/>
                    <a:pt x="6751" y="502"/>
                  </a:cubicBezTo>
                  <a:cubicBezTo>
                    <a:pt x="10637" y="1018"/>
                    <a:pt x="10861" y="8293"/>
                    <a:pt x="10871" y="8602"/>
                  </a:cubicBezTo>
                  <a:lnTo>
                    <a:pt x="10875" y="8809"/>
                  </a:lnTo>
                  <a:lnTo>
                    <a:pt x="12485" y="8848"/>
                  </a:lnTo>
                  <a:lnTo>
                    <a:pt x="12504" y="8662"/>
                  </a:lnTo>
                  <a:cubicBezTo>
                    <a:pt x="12513" y="8590"/>
                    <a:pt x="13291" y="1320"/>
                    <a:pt x="16787" y="980"/>
                  </a:cubicBezTo>
                  <a:cubicBezTo>
                    <a:pt x="16964" y="962"/>
                    <a:pt x="17134" y="954"/>
                    <a:pt x="17299" y="954"/>
                  </a:cubicBezTo>
                  <a:cubicBezTo>
                    <a:pt x="20154" y="954"/>
                    <a:pt x="21198" y="3468"/>
                    <a:pt x="21355" y="3895"/>
                  </a:cubicBezTo>
                  <a:lnTo>
                    <a:pt x="20999" y="8533"/>
                  </a:lnTo>
                  <a:lnTo>
                    <a:pt x="20164" y="8960"/>
                  </a:lnTo>
                  <a:lnTo>
                    <a:pt x="20171" y="9144"/>
                  </a:lnTo>
                  <a:cubicBezTo>
                    <a:pt x="20173" y="9191"/>
                    <a:pt x="20363" y="13968"/>
                    <a:pt x="18980" y="16953"/>
                  </a:cubicBezTo>
                  <a:cubicBezTo>
                    <a:pt x="18294" y="18435"/>
                    <a:pt x="17331" y="19239"/>
                    <a:pt x="16117" y="19351"/>
                  </a:cubicBezTo>
                  <a:cubicBezTo>
                    <a:pt x="16015" y="19361"/>
                    <a:pt x="15914" y="19365"/>
                    <a:pt x="15816" y="19365"/>
                  </a:cubicBezTo>
                  <a:cubicBezTo>
                    <a:pt x="14658" y="19365"/>
                    <a:pt x="13776" y="18738"/>
                    <a:pt x="13191" y="17490"/>
                  </a:cubicBezTo>
                  <a:cubicBezTo>
                    <a:pt x="12086" y="15133"/>
                    <a:pt x="12410" y="11315"/>
                    <a:pt x="12412" y="11277"/>
                  </a:cubicBezTo>
                  <a:lnTo>
                    <a:pt x="12436" y="11020"/>
                  </a:lnTo>
                  <a:lnTo>
                    <a:pt x="10843" y="10976"/>
                  </a:lnTo>
                  <a:lnTo>
                    <a:pt x="10839" y="11190"/>
                  </a:lnTo>
                  <a:cubicBezTo>
                    <a:pt x="10836" y="11286"/>
                    <a:pt x="10539" y="20499"/>
                    <a:pt x="5780" y="21131"/>
                  </a:cubicBezTo>
                  <a:cubicBezTo>
                    <a:pt x="5670" y="21146"/>
                    <a:pt x="5562" y="21153"/>
                    <a:pt x="5456" y="21153"/>
                  </a:cubicBezTo>
                  <a:cubicBezTo>
                    <a:pt x="4484" y="21153"/>
                    <a:pt x="3671" y="20554"/>
                    <a:pt x="3031" y="19364"/>
                  </a:cubicBezTo>
                  <a:cubicBezTo>
                    <a:pt x="1182" y="15920"/>
                    <a:pt x="1361" y="8616"/>
                    <a:pt x="1363" y="8543"/>
                  </a:cubicBezTo>
                  <a:lnTo>
                    <a:pt x="1370" y="8293"/>
                  </a:lnTo>
                  <a:lnTo>
                    <a:pt x="297" y="8414"/>
                  </a:lnTo>
                  <a:lnTo>
                    <a:pt x="238" y="3133"/>
                  </a:lnTo>
                  <a:cubicBezTo>
                    <a:pt x="598" y="2719"/>
                    <a:pt x="2719" y="444"/>
                    <a:pt x="5876" y="444"/>
                  </a:cubicBezTo>
                  <a:close/>
                  <a:moveTo>
                    <a:pt x="5873" y="0"/>
                  </a:moveTo>
                  <a:cubicBezTo>
                    <a:pt x="2346" y="0"/>
                    <a:pt x="80" y="2796"/>
                    <a:pt x="54" y="2824"/>
                  </a:cubicBezTo>
                  <a:lnTo>
                    <a:pt x="0" y="2893"/>
                  </a:lnTo>
                  <a:lnTo>
                    <a:pt x="68" y="8886"/>
                  </a:lnTo>
                  <a:lnTo>
                    <a:pt x="1125" y="8766"/>
                  </a:lnTo>
                  <a:cubicBezTo>
                    <a:pt x="1107" y="10116"/>
                    <a:pt x="1116" y="16424"/>
                    <a:pt x="2868" y="19683"/>
                  </a:cubicBezTo>
                  <a:cubicBezTo>
                    <a:pt x="3550" y="20955"/>
                    <a:pt x="4417" y="21600"/>
                    <a:pt x="5449" y="21600"/>
                  </a:cubicBezTo>
                  <a:cubicBezTo>
                    <a:pt x="5562" y="21600"/>
                    <a:pt x="5678" y="21592"/>
                    <a:pt x="5796" y="21575"/>
                  </a:cubicBezTo>
                  <a:cubicBezTo>
                    <a:pt x="10344" y="20973"/>
                    <a:pt x="10986" y="12859"/>
                    <a:pt x="11063" y="11427"/>
                  </a:cubicBezTo>
                  <a:lnTo>
                    <a:pt x="12164" y="11458"/>
                  </a:lnTo>
                  <a:cubicBezTo>
                    <a:pt x="12107" y="12387"/>
                    <a:pt x="11995" y="15602"/>
                    <a:pt x="13016" y="17782"/>
                  </a:cubicBezTo>
                  <a:cubicBezTo>
                    <a:pt x="13646" y="19130"/>
                    <a:pt x="14584" y="19810"/>
                    <a:pt x="15811" y="19810"/>
                  </a:cubicBezTo>
                  <a:cubicBezTo>
                    <a:pt x="15914" y="19810"/>
                    <a:pt x="16020" y="19804"/>
                    <a:pt x="16129" y="19795"/>
                  </a:cubicBezTo>
                  <a:cubicBezTo>
                    <a:pt x="17408" y="19677"/>
                    <a:pt x="18427" y="18822"/>
                    <a:pt x="19157" y="17244"/>
                  </a:cubicBezTo>
                  <a:cubicBezTo>
                    <a:pt x="20463" y="14420"/>
                    <a:pt x="20436" y="10231"/>
                    <a:pt x="20411" y="9295"/>
                  </a:cubicBezTo>
                  <a:lnTo>
                    <a:pt x="21207" y="8886"/>
                  </a:lnTo>
                  <a:lnTo>
                    <a:pt x="21600" y="3796"/>
                  </a:lnTo>
                  <a:lnTo>
                    <a:pt x="21580" y="3731"/>
                  </a:lnTo>
                  <a:cubicBezTo>
                    <a:pt x="21536" y="3592"/>
                    <a:pt x="20544" y="506"/>
                    <a:pt x="17296" y="506"/>
                  </a:cubicBezTo>
                  <a:cubicBezTo>
                    <a:pt x="17128" y="506"/>
                    <a:pt x="16955" y="515"/>
                    <a:pt x="16775" y="531"/>
                  </a:cubicBezTo>
                  <a:cubicBezTo>
                    <a:pt x="13414" y="863"/>
                    <a:pt x="12445" y="7231"/>
                    <a:pt x="12297" y="8396"/>
                  </a:cubicBezTo>
                  <a:lnTo>
                    <a:pt x="11095" y="8371"/>
                  </a:lnTo>
                  <a:cubicBezTo>
                    <a:pt x="11024" y="7106"/>
                    <a:pt x="10487" y="549"/>
                    <a:pt x="6767" y="60"/>
                  </a:cubicBezTo>
                  <a:cubicBezTo>
                    <a:pt x="6460" y="19"/>
                    <a:pt x="6162" y="0"/>
                    <a:pt x="5873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2" name="Google Shape;802;p29"/>
            <p:cNvSpPr/>
            <p:nvPr/>
          </p:nvSpPr>
          <p:spPr>
            <a:xfrm>
              <a:off x="1141860" y="965259"/>
              <a:ext cx="2667332" cy="1393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86" y="2224"/>
                  </a:moveTo>
                  <a:cubicBezTo>
                    <a:pt x="17419" y="2224"/>
                    <a:pt x="17553" y="2245"/>
                    <a:pt x="17687" y="2286"/>
                  </a:cubicBezTo>
                  <a:cubicBezTo>
                    <a:pt x="19590" y="2888"/>
                    <a:pt x="19421" y="7677"/>
                    <a:pt x="19363" y="9583"/>
                  </a:cubicBezTo>
                  <a:cubicBezTo>
                    <a:pt x="19306" y="11487"/>
                    <a:pt x="19136" y="17528"/>
                    <a:pt x="16177" y="17801"/>
                  </a:cubicBezTo>
                  <a:cubicBezTo>
                    <a:pt x="16105" y="17808"/>
                    <a:pt x="16034" y="17811"/>
                    <a:pt x="15966" y="17811"/>
                  </a:cubicBezTo>
                  <a:cubicBezTo>
                    <a:pt x="13217" y="17811"/>
                    <a:pt x="13175" y="12592"/>
                    <a:pt x="13674" y="8819"/>
                  </a:cubicBezTo>
                  <a:cubicBezTo>
                    <a:pt x="14147" y="5247"/>
                    <a:pt x="15663" y="2224"/>
                    <a:pt x="17286" y="2224"/>
                  </a:cubicBezTo>
                  <a:close/>
                  <a:moveTo>
                    <a:pt x="6473" y="2177"/>
                  </a:moveTo>
                  <a:cubicBezTo>
                    <a:pt x="8877" y="2177"/>
                    <a:pt x="11184" y="9237"/>
                    <a:pt x="8898" y="15566"/>
                  </a:cubicBezTo>
                  <a:cubicBezTo>
                    <a:pt x="7971" y="18134"/>
                    <a:pt x="6878" y="19271"/>
                    <a:pt x="5861" y="19271"/>
                  </a:cubicBezTo>
                  <a:cubicBezTo>
                    <a:pt x="4301" y="19271"/>
                    <a:pt x="2920" y="16597"/>
                    <a:pt x="2592" y="12312"/>
                  </a:cubicBezTo>
                  <a:cubicBezTo>
                    <a:pt x="2156" y="6597"/>
                    <a:pt x="3407" y="2677"/>
                    <a:pt x="6271" y="2193"/>
                  </a:cubicBezTo>
                  <a:cubicBezTo>
                    <a:pt x="6338" y="2182"/>
                    <a:pt x="6406" y="2177"/>
                    <a:pt x="6473" y="2177"/>
                  </a:cubicBezTo>
                  <a:close/>
                  <a:moveTo>
                    <a:pt x="5816" y="0"/>
                  </a:moveTo>
                  <a:cubicBezTo>
                    <a:pt x="2247" y="0"/>
                    <a:pt x="0" y="2848"/>
                    <a:pt x="0" y="2848"/>
                  </a:cubicBezTo>
                  <a:lnTo>
                    <a:pt x="64" y="8608"/>
                  </a:lnTo>
                  <a:lnTo>
                    <a:pt x="1140" y="8485"/>
                  </a:lnTo>
                  <a:cubicBezTo>
                    <a:pt x="1140" y="8485"/>
                    <a:pt x="777" y="21600"/>
                    <a:pt x="5388" y="21600"/>
                  </a:cubicBezTo>
                  <a:cubicBezTo>
                    <a:pt x="5500" y="21600"/>
                    <a:pt x="5615" y="21591"/>
                    <a:pt x="5733" y="21576"/>
                  </a:cubicBezTo>
                  <a:cubicBezTo>
                    <a:pt x="10703" y="20910"/>
                    <a:pt x="10958" y="11212"/>
                    <a:pt x="10958" y="11212"/>
                  </a:cubicBezTo>
                  <a:lnTo>
                    <a:pt x="12314" y="11251"/>
                  </a:lnTo>
                  <a:cubicBezTo>
                    <a:pt x="12314" y="11251"/>
                    <a:pt x="11563" y="19773"/>
                    <a:pt x="15868" y="19773"/>
                  </a:cubicBezTo>
                  <a:cubicBezTo>
                    <a:pt x="15970" y="19773"/>
                    <a:pt x="16076" y="19769"/>
                    <a:pt x="16184" y="19759"/>
                  </a:cubicBezTo>
                  <a:cubicBezTo>
                    <a:pt x="20838" y="19333"/>
                    <a:pt x="20396" y="9091"/>
                    <a:pt x="20396" y="9091"/>
                  </a:cubicBezTo>
                  <a:lnTo>
                    <a:pt x="21219" y="8665"/>
                  </a:lnTo>
                  <a:lnTo>
                    <a:pt x="21600" y="3695"/>
                  </a:lnTo>
                  <a:cubicBezTo>
                    <a:pt x="21600" y="3695"/>
                    <a:pt x="20625" y="518"/>
                    <a:pt x="17368" y="518"/>
                  </a:cubicBezTo>
                  <a:cubicBezTo>
                    <a:pt x="17202" y="518"/>
                    <a:pt x="17028" y="526"/>
                    <a:pt x="16849" y="544"/>
                  </a:cubicBezTo>
                  <a:cubicBezTo>
                    <a:pt x="13174" y="907"/>
                    <a:pt x="12408" y="8578"/>
                    <a:pt x="12408" y="8578"/>
                  </a:cubicBezTo>
                  <a:lnTo>
                    <a:pt x="10990" y="8546"/>
                  </a:lnTo>
                  <a:cubicBezTo>
                    <a:pt x="10990" y="8546"/>
                    <a:pt x="10800" y="605"/>
                    <a:pt x="6715" y="60"/>
                  </a:cubicBezTo>
                  <a:cubicBezTo>
                    <a:pt x="6407" y="19"/>
                    <a:pt x="6106" y="0"/>
                    <a:pt x="5816" y="0"/>
                  </a:cubicBezTo>
                  <a:close/>
                </a:path>
              </a:pathLst>
            </a:custGeom>
            <a:solidFill>
              <a:srgbClr val="D96D5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3" name="Google Shape;803;p29"/>
            <p:cNvSpPr/>
            <p:nvPr/>
          </p:nvSpPr>
          <p:spPr>
            <a:xfrm>
              <a:off x="548103" y="1181021"/>
              <a:ext cx="513646" cy="383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43" y="0"/>
                  </a:moveTo>
                  <a:lnTo>
                    <a:pt x="0" y="16236"/>
                  </a:lnTo>
                  <a:lnTo>
                    <a:pt x="1751" y="16030"/>
                  </a:lnTo>
                  <a:cubicBezTo>
                    <a:pt x="2184" y="15979"/>
                    <a:pt x="2614" y="15956"/>
                    <a:pt x="3044" y="15956"/>
                  </a:cubicBezTo>
                  <a:cubicBezTo>
                    <a:pt x="6953" y="15956"/>
                    <a:pt x="10720" y="17960"/>
                    <a:pt x="13508" y="21600"/>
                  </a:cubicBezTo>
                  <a:lnTo>
                    <a:pt x="21600" y="20405"/>
                  </a:lnTo>
                  <a:lnTo>
                    <a:pt x="21243" y="0"/>
                  </a:lnTo>
                  <a:close/>
                </a:path>
              </a:pathLst>
            </a:custGeom>
            <a:solidFill>
              <a:srgbClr val="D96D5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4" name="Google Shape;804;p29"/>
            <p:cNvSpPr/>
            <p:nvPr/>
          </p:nvSpPr>
          <p:spPr>
            <a:xfrm>
              <a:off x="483251" y="1156364"/>
              <a:ext cx="593415" cy="422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240" y="2518"/>
                  </a:moveTo>
                  <a:lnTo>
                    <a:pt x="20519" y="19082"/>
                  </a:lnTo>
                  <a:lnTo>
                    <a:pt x="14252" y="20052"/>
                  </a:lnTo>
                  <a:cubicBezTo>
                    <a:pt x="11745" y="16782"/>
                    <a:pt x="8454" y="14976"/>
                    <a:pt x="5033" y="14976"/>
                  </a:cubicBezTo>
                  <a:cubicBezTo>
                    <a:pt x="4910" y="14976"/>
                    <a:pt x="4787" y="14976"/>
                    <a:pt x="4661" y="14987"/>
                  </a:cubicBezTo>
                  <a:lnTo>
                    <a:pt x="20240" y="2518"/>
                  </a:lnTo>
                  <a:close/>
                  <a:moveTo>
                    <a:pt x="21261" y="0"/>
                  </a:moveTo>
                  <a:lnTo>
                    <a:pt x="0" y="17011"/>
                  </a:lnTo>
                  <a:lnTo>
                    <a:pt x="3929" y="16524"/>
                  </a:lnTo>
                  <a:cubicBezTo>
                    <a:pt x="4291" y="16479"/>
                    <a:pt x="4651" y="16457"/>
                    <a:pt x="5010" y="16457"/>
                  </a:cubicBezTo>
                  <a:cubicBezTo>
                    <a:pt x="8248" y="16457"/>
                    <a:pt x="11363" y="18203"/>
                    <a:pt x="13694" y="21371"/>
                  </a:cubicBezTo>
                  <a:lnTo>
                    <a:pt x="13867" y="21600"/>
                  </a:lnTo>
                  <a:lnTo>
                    <a:pt x="21600" y="20415"/>
                  </a:lnTo>
                  <a:lnTo>
                    <a:pt x="21261" y="0"/>
                  </a:ln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5" name="Google Shape;805;p29"/>
            <p:cNvSpPr/>
            <p:nvPr/>
          </p:nvSpPr>
          <p:spPr>
            <a:xfrm>
              <a:off x="847225" y="1452103"/>
              <a:ext cx="214520" cy="121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313" y="0"/>
                  </a:moveTo>
                  <a:lnTo>
                    <a:pt x="0" y="14622"/>
                  </a:lnTo>
                  <a:lnTo>
                    <a:pt x="3769" y="21600"/>
                  </a:lnTo>
                  <a:lnTo>
                    <a:pt x="21600" y="17445"/>
                  </a:lnTo>
                  <a:lnTo>
                    <a:pt x="20313" y="0"/>
                  </a:lnTo>
                  <a:close/>
                </a:path>
              </a:pathLst>
            </a:custGeom>
            <a:solidFill>
              <a:srgbClr val="9D3C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6" name="Google Shape;806;p29"/>
            <p:cNvSpPr/>
            <p:nvPr/>
          </p:nvSpPr>
          <p:spPr>
            <a:xfrm>
              <a:off x="821742" y="1431452"/>
              <a:ext cx="256374" cy="156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120" y="5692"/>
                  </a:moveTo>
                  <a:lnTo>
                    <a:pt x="18836" y="14577"/>
                  </a:lnTo>
                  <a:lnTo>
                    <a:pt x="5755" y="17343"/>
                  </a:lnTo>
                  <a:lnTo>
                    <a:pt x="4294" y="14853"/>
                  </a:lnTo>
                  <a:lnTo>
                    <a:pt x="18120" y="5692"/>
                  </a:lnTo>
                  <a:close/>
                  <a:moveTo>
                    <a:pt x="20145" y="0"/>
                  </a:moveTo>
                  <a:lnTo>
                    <a:pt x="0" y="13361"/>
                  </a:lnTo>
                  <a:lnTo>
                    <a:pt x="4847" y="21600"/>
                  </a:lnTo>
                  <a:lnTo>
                    <a:pt x="21600" y="18046"/>
                  </a:lnTo>
                  <a:lnTo>
                    <a:pt x="20145" y="0"/>
                  </a:ln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7" name="Google Shape;807;p29"/>
            <p:cNvSpPr/>
            <p:nvPr/>
          </p:nvSpPr>
          <p:spPr>
            <a:xfrm>
              <a:off x="3233233" y="1243385"/>
              <a:ext cx="209962" cy="798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8168"/>
                  </a:lnTo>
                  <a:cubicBezTo>
                    <a:pt x="149" y="18175"/>
                    <a:pt x="298" y="18183"/>
                    <a:pt x="441" y="18198"/>
                  </a:cubicBezTo>
                  <a:lnTo>
                    <a:pt x="441" y="21600"/>
                  </a:lnTo>
                  <a:cubicBezTo>
                    <a:pt x="18076" y="18528"/>
                    <a:pt x="19532" y="11808"/>
                    <a:pt x="20079" y="9211"/>
                  </a:cubicBezTo>
                  <a:lnTo>
                    <a:pt x="21600" y="9203"/>
                  </a:lnTo>
                  <a:lnTo>
                    <a:pt x="20079" y="9179"/>
                  </a:lnTo>
                  <a:lnTo>
                    <a:pt x="20108" y="9041"/>
                  </a:lnTo>
                  <a:cubicBezTo>
                    <a:pt x="20605" y="6879"/>
                    <a:pt x="21479" y="2851"/>
                    <a:pt x="16001" y="0"/>
                  </a:cubicBezTo>
                  <a:close/>
                </a:path>
              </a:pathLst>
            </a:custGeom>
            <a:solidFill>
              <a:srgbClr val="C7D9E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8" name="Google Shape;808;p29"/>
            <p:cNvSpPr/>
            <p:nvPr/>
          </p:nvSpPr>
          <p:spPr>
            <a:xfrm>
              <a:off x="2800214" y="1243385"/>
              <a:ext cx="433024" cy="767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7" h="21600" fill="norm" stroke="1" extrusionOk="0">
                  <a:moveTo>
                    <a:pt x="10528" y="1578"/>
                  </a:moveTo>
                  <a:cubicBezTo>
                    <a:pt x="14696" y="1578"/>
                    <a:pt x="20590" y="4622"/>
                    <a:pt x="18849" y="6056"/>
                  </a:cubicBezTo>
                  <a:cubicBezTo>
                    <a:pt x="18367" y="6456"/>
                    <a:pt x="17501" y="6631"/>
                    <a:pt x="16441" y="6631"/>
                  </a:cubicBezTo>
                  <a:cubicBezTo>
                    <a:pt x="12496" y="6631"/>
                    <a:pt x="5970" y="4247"/>
                    <a:pt x="7359" y="2661"/>
                  </a:cubicBezTo>
                  <a:cubicBezTo>
                    <a:pt x="8043" y="1889"/>
                    <a:pt x="9193" y="1578"/>
                    <a:pt x="10528" y="1578"/>
                  </a:cubicBezTo>
                  <a:close/>
                  <a:moveTo>
                    <a:pt x="10649" y="9453"/>
                  </a:moveTo>
                  <a:cubicBezTo>
                    <a:pt x="12917" y="9453"/>
                    <a:pt x="14751" y="11334"/>
                    <a:pt x="14751" y="13645"/>
                  </a:cubicBezTo>
                  <a:cubicBezTo>
                    <a:pt x="14751" y="15964"/>
                    <a:pt x="12917" y="17847"/>
                    <a:pt x="10649" y="17847"/>
                  </a:cubicBezTo>
                  <a:cubicBezTo>
                    <a:pt x="8381" y="17847"/>
                    <a:pt x="6535" y="15964"/>
                    <a:pt x="6535" y="13645"/>
                  </a:cubicBezTo>
                  <a:cubicBezTo>
                    <a:pt x="6535" y="11334"/>
                    <a:pt x="8381" y="9453"/>
                    <a:pt x="10649" y="9453"/>
                  </a:cubicBezTo>
                  <a:close/>
                  <a:moveTo>
                    <a:pt x="8867" y="0"/>
                  </a:moveTo>
                  <a:cubicBezTo>
                    <a:pt x="5436" y="2136"/>
                    <a:pt x="2775" y="4989"/>
                    <a:pt x="1453" y="8073"/>
                  </a:cubicBezTo>
                  <a:cubicBezTo>
                    <a:pt x="1440" y="8091"/>
                    <a:pt x="1440" y="8106"/>
                    <a:pt x="1427" y="8122"/>
                  </a:cubicBezTo>
                  <a:cubicBezTo>
                    <a:pt x="1427" y="8137"/>
                    <a:pt x="1427" y="8145"/>
                    <a:pt x="1411" y="8153"/>
                  </a:cubicBezTo>
                  <a:cubicBezTo>
                    <a:pt x="1411" y="8169"/>
                    <a:pt x="1399" y="8178"/>
                    <a:pt x="1399" y="8186"/>
                  </a:cubicBezTo>
                  <a:cubicBezTo>
                    <a:pt x="-461" y="12664"/>
                    <a:pt x="-1010" y="18261"/>
                    <a:pt x="3219" y="21600"/>
                  </a:cubicBezTo>
                  <a:cubicBezTo>
                    <a:pt x="5829" y="19713"/>
                    <a:pt x="10215" y="18477"/>
                    <a:pt x="15182" y="18477"/>
                  </a:cubicBezTo>
                  <a:cubicBezTo>
                    <a:pt x="16885" y="18477"/>
                    <a:pt x="18510" y="18628"/>
                    <a:pt x="20028" y="18899"/>
                  </a:cubicBezTo>
                  <a:lnTo>
                    <a:pt x="20028" y="0"/>
                  </a:lnTo>
                  <a:close/>
                </a:path>
              </a:pathLst>
            </a:custGeom>
            <a:solidFill>
              <a:srgbClr val="C7D9E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9" name="Google Shape;809;p29"/>
            <p:cNvSpPr/>
            <p:nvPr/>
          </p:nvSpPr>
          <p:spPr>
            <a:xfrm>
              <a:off x="2869811" y="1899991"/>
              <a:ext cx="367708" cy="200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194" y="0"/>
                  </a:moveTo>
                  <a:cubicBezTo>
                    <a:pt x="8885" y="0"/>
                    <a:pt x="3315" y="4744"/>
                    <a:pt x="0" y="11986"/>
                  </a:cubicBezTo>
                  <a:cubicBezTo>
                    <a:pt x="1818" y="16334"/>
                    <a:pt x="4313" y="19668"/>
                    <a:pt x="7672" y="21533"/>
                  </a:cubicBezTo>
                  <a:cubicBezTo>
                    <a:pt x="8122" y="21563"/>
                    <a:pt x="8585" y="21600"/>
                    <a:pt x="9051" y="21600"/>
                  </a:cubicBezTo>
                  <a:cubicBezTo>
                    <a:pt x="9538" y="21600"/>
                    <a:pt x="10037" y="21563"/>
                    <a:pt x="10536" y="21533"/>
                  </a:cubicBezTo>
                  <a:cubicBezTo>
                    <a:pt x="15113" y="21108"/>
                    <a:pt x="18736" y="18810"/>
                    <a:pt x="21600" y="15320"/>
                  </a:cubicBezTo>
                  <a:lnTo>
                    <a:pt x="21600" y="1738"/>
                  </a:lnTo>
                  <a:cubicBezTo>
                    <a:pt x="21519" y="1678"/>
                    <a:pt x="21434" y="1648"/>
                    <a:pt x="21348" y="1619"/>
                  </a:cubicBezTo>
                  <a:cubicBezTo>
                    <a:pt x="19421" y="582"/>
                    <a:pt x="17356" y="0"/>
                    <a:pt x="15194" y="0"/>
                  </a:cubicBezTo>
                  <a:close/>
                </a:path>
              </a:pathLst>
            </a:custGeom>
            <a:solidFill>
              <a:srgbClr val="A1ABB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0" name="Google Shape;810;p29"/>
            <p:cNvSpPr/>
            <p:nvPr/>
          </p:nvSpPr>
          <p:spPr>
            <a:xfrm>
              <a:off x="2991919" y="1123282"/>
              <a:ext cx="396855" cy="12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14" y="0"/>
                  </a:moveTo>
                  <a:cubicBezTo>
                    <a:pt x="10439" y="0"/>
                    <a:pt x="10360" y="50"/>
                    <a:pt x="10281" y="50"/>
                  </a:cubicBezTo>
                  <a:cubicBezTo>
                    <a:pt x="6537" y="3764"/>
                    <a:pt x="3022" y="11402"/>
                    <a:pt x="0" y="21600"/>
                  </a:cubicBezTo>
                  <a:lnTo>
                    <a:pt x="21600" y="21600"/>
                  </a:lnTo>
                  <a:cubicBezTo>
                    <a:pt x="20014" y="11092"/>
                    <a:pt x="17390" y="3056"/>
                    <a:pt x="13149" y="758"/>
                  </a:cubicBezTo>
                  <a:cubicBezTo>
                    <a:pt x="12274" y="248"/>
                    <a:pt x="11379" y="0"/>
                    <a:pt x="10514" y="0"/>
                  </a:cubicBezTo>
                  <a:close/>
                </a:path>
              </a:pathLst>
            </a:custGeom>
            <a:solidFill>
              <a:srgbClr val="94999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1" name="Google Shape;811;p29"/>
            <p:cNvSpPr/>
            <p:nvPr/>
          </p:nvSpPr>
          <p:spPr>
            <a:xfrm>
              <a:off x="2941501" y="1579321"/>
              <a:ext cx="177639" cy="298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17" y="0"/>
                  </a:moveTo>
                  <a:cubicBezTo>
                    <a:pt x="4854" y="0"/>
                    <a:pt x="0" y="4841"/>
                    <a:pt x="0" y="10787"/>
                  </a:cubicBezTo>
                  <a:cubicBezTo>
                    <a:pt x="0" y="16754"/>
                    <a:pt x="4854" y="21600"/>
                    <a:pt x="10817" y="21600"/>
                  </a:cubicBezTo>
                  <a:cubicBezTo>
                    <a:pt x="16779" y="21600"/>
                    <a:pt x="21600" y="16754"/>
                    <a:pt x="21600" y="10787"/>
                  </a:cubicBezTo>
                  <a:cubicBezTo>
                    <a:pt x="21600" y="4841"/>
                    <a:pt x="16779" y="0"/>
                    <a:pt x="10817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2" name="Google Shape;812;p29"/>
            <p:cNvSpPr/>
            <p:nvPr/>
          </p:nvSpPr>
          <p:spPr>
            <a:xfrm>
              <a:off x="2955195" y="1299466"/>
              <a:ext cx="259330" cy="179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20" h="21600" fill="norm" stroke="1" extrusionOk="0">
                  <a:moveTo>
                    <a:pt x="4963" y="0"/>
                  </a:moveTo>
                  <a:cubicBezTo>
                    <a:pt x="2991" y="0"/>
                    <a:pt x="1292" y="1329"/>
                    <a:pt x="282" y="4627"/>
                  </a:cubicBezTo>
                  <a:cubicBezTo>
                    <a:pt x="-1771" y="11406"/>
                    <a:pt x="7870" y="21600"/>
                    <a:pt x="13699" y="21600"/>
                  </a:cubicBezTo>
                  <a:cubicBezTo>
                    <a:pt x="15265" y="21600"/>
                    <a:pt x="16544" y="20852"/>
                    <a:pt x="17257" y="19141"/>
                  </a:cubicBezTo>
                  <a:cubicBezTo>
                    <a:pt x="19829" y="13010"/>
                    <a:pt x="11122" y="0"/>
                    <a:pt x="4963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3" name="Google Shape;813;p29"/>
            <p:cNvSpPr/>
            <p:nvPr/>
          </p:nvSpPr>
          <p:spPr>
            <a:xfrm>
              <a:off x="3150216" y="1108778"/>
              <a:ext cx="386592" cy="1004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7" h="21600" fill="norm" stroke="1" extrusionOk="0">
                  <a:moveTo>
                    <a:pt x="6867" y="0"/>
                  </a:moveTo>
                  <a:cubicBezTo>
                    <a:pt x="17398" y="1450"/>
                    <a:pt x="16567" y="7455"/>
                    <a:pt x="16196" y="10118"/>
                  </a:cubicBezTo>
                  <a:lnTo>
                    <a:pt x="16178" y="10228"/>
                  </a:lnTo>
                  <a:lnTo>
                    <a:pt x="15405" y="10210"/>
                  </a:lnTo>
                  <a:lnTo>
                    <a:pt x="16164" y="10252"/>
                  </a:lnTo>
                  <a:cubicBezTo>
                    <a:pt x="15819" y="12774"/>
                    <a:pt x="14809" y="19950"/>
                    <a:pt x="0" y="21600"/>
                  </a:cubicBezTo>
                  <a:cubicBezTo>
                    <a:pt x="5618" y="21443"/>
                    <a:pt x="9638" y="20584"/>
                    <a:pt x="12532" y="19395"/>
                  </a:cubicBezTo>
                  <a:cubicBezTo>
                    <a:pt x="18978" y="16733"/>
                    <a:pt x="19813" y="12414"/>
                    <a:pt x="20093" y="10447"/>
                  </a:cubicBezTo>
                  <a:cubicBezTo>
                    <a:pt x="20093" y="10411"/>
                    <a:pt x="20093" y="10380"/>
                    <a:pt x="20107" y="10343"/>
                  </a:cubicBezTo>
                  <a:cubicBezTo>
                    <a:pt x="20107" y="10301"/>
                    <a:pt x="20126" y="10252"/>
                    <a:pt x="20126" y="10210"/>
                  </a:cubicBezTo>
                  <a:cubicBezTo>
                    <a:pt x="20500" y="7565"/>
                    <a:pt x="21600" y="921"/>
                    <a:pt x="9238" y="86"/>
                  </a:cubicBezTo>
                  <a:cubicBezTo>
                    <a:pt x="8447" y="37"/>
                    <a:pt x="7659" y="7"/>
                    <a:pt x="6867" y="0"/>
                  </a:cubicBezTo>
                  <a:close/>
                </a:path>
              </a:pathLst>
            </a:custGeom>
            <a:solidFill>
              <a:srgbClr val="53586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4" name="Google Shape;814;p29"/>
            <p:cNvSpPr/>
            <p:nvPr/>
          </p:nvSpPr>
          <p:spPr>
            <a:xfrm>
              <a:off x="3000413" y="1108778"/>
              <a:ext cx="461368" cy="1005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1" h="21600" fill="norm" stroke="1" extrusionOk="0">
                  <a:moveTo>
                    <a:pt x="12383" y="0"/>
                  </a:moveTo>
                  <a:cubicBezTo>
                    <a:pt x="10933" y="0"/>
                    <a:pt x="9497" y="110"/>
                    <a:pt x="8106" y="317"/>
                  </a:cubicBezTo>
                  <a:cubicBezTo>
                    <a:pt x="8171" y="317"/>
                    <a:pt x="8237" y="311"/>
                    <a:pt x="8299" y="311"/>
                  </a:cubicBezTo>
                  <a:cubicBezTo>
                    <a:pt x="9012" y="311"/>
                    <a:pt x="9751" y="341"/>
                    <a:pt x="10474" y="402"/>
                  </a:cubicBezTo>
                  <a:cubicBezTo>
                    <a:pt x="13975" y="676"/>
                    <a:pt x="16141" y="1636"/>
                    <a:pt x="17451" y="2890"/>
                  </a:cubicBezTo>
                  <a:cubicBezTo>
                    <a:pt x="19843" y="5153"/>
                    <a:pt x="19462" y="8351"/>
                    <a:pt x="19244" y="10067"/>
                  </a:cubicBezTo>
                  <a:lnTo>
                    <a:pt x="19232" y="10176"/>
                  </a:lnTo>
                  <a:lnTo>
                    <a:pt x="19896" y="10196"/>
                  </a:lnTo>
                  <a:lnTo>
                    <a:pt x="20557" y="10213"/>
                  </a:lnTo>
                  <a:lnTo>
                    <a:pt x="20573" y="10104"/>
                  </a:lnTo>
                  <a:cubicBezTo>
                    <a:pt x="20889" y="7445"/>
                    <a:pt x="21600" y="1447"/>
                    <a:pt x="12600" y="0"/>
                  </a:cubicBezTo>
                  <a:close/>
                  <a:moveTo>
                    <a:pt x="19896" y="10196"/>
                  </a:moveTo>
                  <a:lnTo>
                    <a:pt x="19232" y="10202"/>
                  </a:lnTo>
                  <a:cubicBezTo>
                    <a:pt x="18993" y="12263"/>
                    <a:pt x="18357" y="17597"/>
                    <a:pt x="10654" y="20035"/>
                  </a:cubicBezTo>
                  <a:cubicBezTo>
                    <a:pt x="8463" y="20729"/>
                    <a:pt x="5692" y="21186"/>
                    <a:pt x="2191" y="21271"/>
                  </a:cubicBezTo>
                  <a:cubicBezTo>
                    <a:pt x="1809" y="21277"/>
                    <a:pt x="1428" y="21284"/>
                    <a:pt x="1055" y="21284"/>
                  </a:cubicBezTo>
                  <a:cubicBezTo>
                    <a:pt x="698" y="21284"/>
                    <a:pt x="344" y="21277"/>
                    <a:pt x="0" y="21271"/>
                  </a:cubicBezTo>
                  <a:cubicBezTo>
                    <a:pt x="1403" y="21472"/>
                    <a:pt x="3004" y="21588"/>
                    <a:pt x="4810" y="21594"/>
                  </a:cubicBezTo>
                  <a:cubicBezTo>
                    <a:pt x="4900" y="21600"/>
                    <a:pt x="4990" y="21600"/>
                    <a:pt x="5080" y="21600"/>
                  </a:cubicBezTo>
                  <a:cubicBezTo>
                    <a:pt x="5462" y="21600"/>
                    <a:pt x="5856" y="21594"/>
                    <a:pt x="6250" y="21582"/>
                  </a:cubicBezTo>
                  <a:lnTo>
                    <a:pt x="6303" y="21582"/>
                  </a:lnTo>
                  <a:cubicBezTo>
                    <a:pt x="6455" y="21582"/>
                    <a:pt x="6595" y="21576"/>
                    <a:pt x="6731" y="21569"/>
                  </a:cubicBezTo>
                  <a:cubicBezTo>
                    <a:pt x="19387" y="19921"/>
                    <a:pt x="20250" y="12755"/>
                    <a:pt x="20545" y="10237"/>
                  </a:cubicBezTo>
                  <a:lnTo>
                    <a:pt x="19896" y="10196"/>
                  </a:ln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5" name="Google Shape;815;p29"/>
            <p:cNvSpPr/>
            <p:nvPr/>
          </p:nvSpPr>
          <p:spPr>
            <a:xfrm>
              <a:off x="2831618" y="1108778"/>
              <a:ext cx="556881" cy="1005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36" y="0"/>
                  </a:moveTo>
                  <a:cubicBezTo>
                    <a:pt x="9513" y="0"/>
                    <a:pt x="2307" y="4147"/>
                    <a:pt x="0" y="9058"/>
                  </a:cubicBezTo>
                  <a:cubicBezTo>
                    <a:pt x="1109" y="6703"/>
                    <a:pt x="3341" y="4524"/>
                    <a:pt x="6218" y="2893"/>
                  </a:cubicBezTo>
                  <a:cubicBezTo>
                    <a:pt x="8372" y="1674"/>
                    <a:pt x="10876" y="761"/>
                    <a:pt x="13545" y="318"/>
                  </a:cubicBezTo>
                  <a:cubicBezTo>
                    <a:pt x="14745" y="110"/>
                    <a:pt x="15985" y="0"/>
                    <a:pt x="17236" y="0"/>
                  </a:cubicBezTo>
                  <a:close/>
                  <a:moveTo>
                    <a:pt x="21600" y="19384"/>
                  </a:moveTo>
                  <a:cubicBezTo>
                    <a:pt x="19709" y="20438"/>
                    <a:pt x="17164" y="21229"/>
                    <a:pt x="13724" y="21506"/>
                  </a:cubicBezTo>
                  <a:cubicBezTo>
                    <a:pt x="17164" y="21230"/>
                    <a:pt x="19709" y="20436"/>
                    <a:pt x="21600" y="19384"/>
                  </a:cubicBezTo>
                  <a:close/>
                  <a:moveTo>
                    <a:pt x="13724" y="21506"/>
                  </a:moveTo>
                  <a:cubicBezTo>
                    <a:pt x="13285" y="21542"/>
                    <a:pt x="12829" y="21569"/>
                    <a:pt x="12358" y="21587"/>
                  </a:cubicBezTo>
                  <a:cubicBezTo>
                    <a:pt x="12347" y="21587"/>
                    <a:pt x="12336" y="21588"/>
                    <a:pt x="12326" y="21588"/>
                  </a:cubicBezTo>
                  <a:cubicBezTo>
                    <a:pt x="12808" y="21570"/>
                    <a:pt x="13274" y="21542"/>
                    <a:pt x="13724" y="21506"/>
                  </a:cubicBezTo>
                  <a:close/>
                  <a:moveTo>
                    <a:pt x="12326" y="21588"/>
                  </a:moveTo>
                  <a:cubicBezTo>
                    <a:pt x="12213" y="21593"/>
                    <a:pt x="12101" y="21597"/>
                    <a:pt x="11988" y="21600"/>
                  </a:cubicBezTo>
                  <a:cubicBezTo>
                    <a:pt x="12106" y="21600"/>
                    <a:pt x="12218" y="21594"/>
                    <a:pt x="12326" y="21588"/>
                  </a:cubicBezTo>
                  <a:close/>
                </a:path>
              </a:pathLst>
            </a:custGeom>
            <a:solidFill>
              <a:srgbClr val="888B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6" name="Google Shape;816;p29"/>
            <p:cNvSpPr/>
            <p:nvPr/>
          </p:nvSpPr>
          <p:spPr>
            <a:xfrm>
              <a:off x="1451481" y="1232542"/>
              <a:ext cx="801225" cy="817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1" h="21600" fill="norm" stroke="1" extrusionOk="0">
                  <a:moveTo>
                    <a:pt x="13348" y="943"/>
                  </a:moveTo>
                  <a:cubicBezTo>
                    <a:pt x="14931" y="943"/>
                    <a:pt x="16303" y="1476"/>
                    <a:pt x="16720" y="2598"/>
                  </a:cubicBezTo>
                  <a:lnTo>
                    <a:pt x="6932" y="5971"/>
                  </a:lnTo>
                  <a:cubicBezTo>
                    <a:pt x="6758" y="2747"/>
                    <a:pt x="10421" y="943"/>
                    <a:pt x="13348" y="943"/>
                  </a:cubicBezTo>
                  <a:close/>
                  <a:moveTo>
                    <a:pt x="12967" y="9159"/>
                  </a:moveTo>
                  <a:cubicBezTo>
                    <a:pt x="14230" y="9159"/>
                    <a:pt x="15252" y="10925"/>
                    <a:pt x="15252" y="13094"/>
                  </a:cubicBezTo>
                  <a:cubicBezTo>
                    <a:pt x="15252" y="15270"/>
                    <a:pt x="14230" y="17038"/>
                    <a:pt x="12967" y="17038"/>
                  </a:cubicBezTo>
                  <a:cubicBezTo>
                    <a:pt x="11706" y="17038"/>
                    <a:pt x="10684" y="15270"/>
                    <a:pt x="10684" y="13094"/>
                  </a:cubicBezTo>
                  <a:cubicBezTo>
                    <a:pt x="10684" y="10925"/>
                    <a:pt x="11706" y="9159"/>
                    <a:pt x="12967" y="9159"/>
                  </a:cubicBezTo>
                  <a:close/>
                  <a:moveTo>
                    <a:pt x="3824" y="0"/>
                  </a:moveTo>
                  <a:cubicBezTo>
                    <a:pt x="1285" y="2388"/>
                    <a:pt x="0" y="5927"/>
                    <a:pt x="0" y="10288"/>
                  </a:cubicBezTo>
                  <a:cubicBezTo>
                    <a:pt x="0" y="11441"/>
                    <a:pt x="87" y="12660"/>
                    <a:pt x="270" y="13924"/>
                  </a:cubicBezTo>
                  <a:cubicBezTo>
                    <a:pt x="327" y="14329"/>
                    <a:pt x="395" y="14725"/>
                    <a:pt x="475" y="15108"/>
                  </a:cubicBezTo>
                  <a:cubicBezTo>
                    <a:pt x="758" y="16543"/>
                    <a:pt x="1183" y="17860"/>
                    <a:pt x="1722" y="19043"/>
                  </a:cubicBezTo>
                  <a:cubicBezTo>
                    <a:pt x="3334" y="17974"/>
                    <a:pt x="5334" y="17344"/>
                    <a:pt x="7494" y="17344"/>
                  </a:cubicBezTo>
                  <a:cubicBezTo>
                    <a:pt x="11047" y="17344"/>
                    <a:pt x="14157" y="19052"/>
                    <a:pt x="15858" y="21600"/>
                  </a:cubicBezTo>
                  <a:cubicBezTo>
                    <a:pt x="16501" y="20905"/>
                    <a:pt x="17120" y="20119"/>
                    <a:pt x="17703" y="19245"/>
                  </a:cubicBezTo>
                  <a:cubicBezTo>
                    <a:pt x="21230" y="14022"/>
                    <a:pt x="21600" y="7864"/>
                    <a:pt x="18711" y="2776"/>
                  </a:cubicBezTo>
                  <a:cubicBezTo>
                    <a:pt x="18120" y="1722"/>
                    <a:pt x="17413" y="795"/>
                    <a:pt x="16632" y="0"/>
                  </a:cubicBezTo>
                  <a:close/>
                </a:path>
              </a:pathLst>
            </a:custGeom>
            <a:solidFill>
              <a:srgbClr val="C7D9E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7" name="Google Shape;817;p29"/>
            <p:cNvSpPr/>
            <p:nvPr/>
          </p:nvSpPr>
          <p:spPr>
            <a:xfrm>
              <a:off x="1518335" y="1889217"/>
              <a:ext cx="548731" cy="304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819" y="0"/>
                  </a:moveTo>
                  <a:cubicBezTo>
                    <a:pt x="5519" y="0"/>
                    <a:pt x="2463" y="1689"/>
                    <a:pt x="0" y="4557"/>
                  </a:cubicBezTo>
                  <a:cubicBezTo>
                    <a:pt x="2254" y="13328"/>
                    <a:pt x="5821" y="19314"/>
                    <a:pt x="9891" y="21600"/>
                  </a:cubicBezTo>
                  <a:lnTo>
                    <a:pt x="10146" y="21600"/>
                  </a:lnTo>
                  <a:cubicBezTo>
                    <a:pt x="14115" y="21600"/>
                    <a:pt x="18087" y="18071"/>
                    <a:pt x="21600" y="11419"/>
                  </a:cubicBezTo>
                  <a:cubicBezTo>
                    <a:pt x="19001" y="4581"/>
                    <a:pt x="14249" y="0"/>
                    <a:pt x="8819" y="0"/>
                  </a:cubicBezTo>
                  <a:close/>
                </a:path>
              </a:pathLst>
            </a:custGeom>
            <a:solidFill>
              <a:srgbClr val="A1ABB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8" name="Google Shape;818;p29"/>
            <p:cNvSpPr/>
            <p:nvPr/>
          </p:nvSpPr>
          <p:spPr>
            <a:xfrm>
              <a:off x="1599903" y="1120381"/>
              <a:ext cx="497207" cy="112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04" y="0"/>
                  </a:moveTo>
                  <a:cubicBezTo>
                    <a:pt x="10570" y="0"/>
                    <a:pt x="10228" y="120"/>
                    <a:pt x="9895" y="226"/>
                  </a:cubicBezTo>
                  <a:cubicBezTo>
                    <a:pt x="9745" y="279"/>
                    <a:pt x="9586" y="333"/>
                    <a:pt x="9439" y="386"/>
                  </a:cubicBezTo>
                  <a:cubicBezTo>
                    <a:pt x="5599" y="4429"/>
                    <a:pt x="2448" y="11625"/>
                    <a:pt x="0" y="21600"/>
                  </a:cubicBezTo>
                  <a:lnTo>
                    <a:pt x="21600" y="21600"/>
                  </a:lnTo>
                  <a:cubicBezTo>
                    <a:pt x="18486" y="7914"/>
                    <a:pt x="14657" y="0"/>
                    <a:pt x="10904" y="0"/>
                  </a:cubicBezTo>
                  <a:close/>
                </a:path>
              </a:pathLst>
            </a:custGeom>
            <a:solidFill>
              <a:srgbClr val="94999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9" name="Google Shape;819;p29"/>
            <p:cNvSpPr/>
            <p:nvPr/>
          </p:nvSpPr>
          <p:spPr>
            <a:xfrm>
              <a:off x="1866220" y="1579321"/>
              <a:ext cx="177293" cy="298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6" y="0"/>
                  </a:moveTo>
                  <a:cubicBezTo>
                    <a:pt x="4830" y="0"/>
                    <a:pt x="0" y="4841"/>
                    <a:pt x="0" y="10787"/>
                  </a:cubicBezTo>
                  <a:cubicBezTo>
                    <a:pt x="0" y="16754"/>
                    <a:pt x="4830" y="21600"/>
                    <a:pt x="10796" y="21600"/>
                  </a:cubicBezTo>
                  <a:cubicBezTo>
                    <a:pt x="16770" y="21600"/>
                    <a:pt x="21600" y="16754"/>
                    <a:pt x="21600" y="10787"/>
                  </a:cubicBezTo>
                  <a:cubicBezTo>
                    <a:pt x="21600" y="4841"/>
                    <a:pt x="16770" y="0"/>
                    <a:pt x="10796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0" name="Google Shape;820;p29"/>
            <p:cNvSpPr/>
            <p:nvPr/>
          </p:nvSpPr>
          <p:spPr>
            <a:xfrm>
              <a:off x="1720328" y="1268250"/>
              <a:ext cx="380166" cy="190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600" fill="norm" stroke="1" extrusionOk="0">
                  <a:moveTo>
                    <a:pt x="13924" y="0"/>
                  </a:moveTo>
                  <a:cubicBezTo>
                    <a:pt x="7578" y="0"/>
                    <a:pt x="-365" y="7751"/>
                    <a:pt x="13" y="21600"/>
                  </a:cubicBezTo>
                  <a:lnTo>
                    <a:pt x="21235" y="7109"/>
                  </a:lnTo>
                  <a:cubicBezTo>
                    <a:pt x="20332" y="2289"/>
                    <a:pt x="17358" y="0"/>
                    <a:pt x="13924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1" name="Google Shape;821;p29"/>
            <p:cNvSpPr/>
            <p:nvPr/>
          </p:nvSpPr>
          <p:spPr>
            <a:xfrm>
              <a:off x="1876648" y="1106015"/>
              <a:ext cx="479947" cy="1102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19" h="21600" fill="norm" stroke="1" extrusionOk="0">
                  <a:moveTo>
                    <a:pt x="2528" y="0"/>
                  </a:moveTo>
                  <a:cubicBezTo>
                    <a:pt x="6209" y="599"/>
                    <a:pt x="9663" y="2114"/>
                    <a:pt x="11990" y="4250"/>
                  </a:cubicBezTo>
                  <a:cubicBezTo>
                    <a:pt x="16319" y="8225"/>
                    <a:pt x="15768" y="13021"/>
                    <a:pt x="10505" y="17083"/>
                  </a:cubicBezTo>
                  <a:cubicBezTo>
                    <a:pt x="7447" y="19447"/>
                    <a:pt x="3806" y="20990"/>
                    <a:pt x="0" y="21600"/>
                  </a:cubicBezTo>
                  <a:cubicBezTo>
                    <a:pt x="4493" y="21517"/>
                    <a:pt x="9288" y="20075"/>
                    <a:pt x="13365" y="16922"/>
                  </a:cubicBezTo>
                  <a:cubicBezTo>
                    <a:pt x="14394" y="16122"/>
                    <a:pt x="15216" y="15318"/>
                    <a:pt x="15860" y="14513"/>
                  </a:cubicBezTo>
                  <a:cubicBezTo>
                    <a:pt x="21600" y="7269"/>
                    <a:pt x="12282" y="77"/>
                    <a:pt x="2528" y="0"/>
                  </a:cubicBezTo>
                  <a:close/>
                </a:path>
              </a:pathLst>
            </a:custGeom>
            <a:solidFill>
              <a:srgbClr val="53586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2" name="Google Shape;822;p29"/>
            <p:cNvSpPr/>
            <p:nvPr/>
          </p:nvSpPr>
          <p:spPr>
            <a:xfrm>
              <a:off x="1769597" y="1106015"/>
              <a:ext cx="512512" cy="1102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71" h="21600" fill="norm" stroke="1" extrusionOk="0">
                  <a:moveTo>
                    <a:pt x="6721" y="0"/>
                  </a:moveTo>
                  <a:cubicBezTo>
                    <a:pt x="6389" y="0"/>
                    <a:pt x="6067" y="5"/>
                    <a:pt x="5745" y="15"/>
                  </a:cubicBezTo>
                  <a:cubicBezTo>
                    <a:pt x="4371" y="77"/>
                    <a:pt x="3083" y="181"/>
                    <a:pt x="1864" y="321"/>
                  </a:cubicBezTo>
                  <a:cubicBezTo>
                    <a:pt x="1996" y="315"/>
                    <a:pt x="2139" y="310"/>
                    <a:pt x="2275" y="304"/>
                  </a:cubicBezTo>
                  <a:cubicBezTo>
                    <a:pt x="2575" y="294"/>
                    <a:pt x="2883" y="281"/>
                    <a:pt x="3183" y="281"/>
                  </a:cubicBezTo>
                  <a:cubicBezTo>
                    <a:pt x="6567" y="281"/>
                    <a:pt x="10018" y="1086"/>
                    <a:pt x="12826" y="2478"/>
                  </a:cubicBezTo>
                  <a:cubicBezTo>
                    <a:pt x="14013" y="3068"/>
                    <a:pt x="15087" y="3755"/>
                    <a:pt x="15985" y="4537"/>
                  </a:cubicBezTo>
                  <a:cubicBezTo>
                    <a:pt x="20377" y="8310"/>
                    <a:pt x="19815" y="12877"/>
                    <a:pt x="14454" y="16750"/>
                  </a:cubicBezTo>
                  <a:cubicBezTo>
                    <a:pt x="13567" y="17398"/>
                    <a:pt x="12626" y="17981"/>
                    <a:pt x="11649" y="18497"/>
                  </a:cubicBezTo>
                  <a:cubicBezTo>
                    <a:pt x="8155" y="20335"/>
                    <a:pt x="4203" y="21311"/>
                    <a:pt x="254" y="21311"/>
                  </a:cubicBezTo>
                  <a:lnTo>
                    <a:pt x="0" y="21311"/>
                  </a:lnTo>
                  <a:cubicBezTo>
                    <a:pt x="1055" y="21477"/>
                    <a:pt x="2129" y="21572"/>
                    <a:pt x="3240" y="21593"/>
                  </a:cubicBezTo>
                  <a:cubicBezTo>
                    <a:pt x="3405" y="21600"/>
                    <a:pt x="3584" y="21600"/>
                    <a:pt x="3762" y="21600"/>
                  </a:cubicBezTo>
                  <a:cubicBezTo>
                    <a:pt x="3906" y="21600"/>
                    <a:pt x="4049" y="21600"/>
                    <a:pt x="4192" y="21593"/>
                  </a:cubicBezTo>
                  <a:cubicBezTo>
                    <a:pt x="8252" y="20983"/>
                    <a:pt x="12136" y="19441"/>
                    <a:pt x="15398" y="17078"/>
                  </a:cubicBezTo>
                  <a:cubicBezTo>
                    <a:pt x="21013" y="13017"/>
                    <a:pt x="21600" y="8222"/>
                    <a:pt x="16983" y="4249"/>
                  </a:cubicBezTo>
                  <a:cubicBezTo>
                    <a:pt x="14500" y="2113"/>
                    <a:pt x="10816" y="599"/>
                    <a:pt x="6889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3" name="Google Shape;823;p29"/>
            <p:cNvSpPr/>
            <p:nvPr/>
          </p:nvSpPr>
          <p:spPr>
            <a:xfrm>
              <a:off x="1865666" y="1969679"/>
              <a:ext cx="375030" cy="239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899" y="6133"/>
                    <a:pt x="15999" y="10869"/>
                    <a:pt x="13016" y="14319"/>
                  </a:cubicBezTo>
                  <a:cubicBezTo>
                    <a:pt x="15999" y="10869"/>
                    <a:pt x="18899" y="6139"/>
                    <a:pt x="21600" y="0"/>
                  </a:cubicBezTo>
                  <a:close/>
                  <a:moveTo>
                    <a:pt x="13016" y="14319"/>
                  </a:moveTo>
                  <a:cubicBezTo>
                    <a:pt x="8938" y="19036"/>
                    <a:pt x="4706" y="21350"/>
                    <a:pt x="632" y="21569"/>
                  </a:cubicBezTo>
                  <a:cubicBezTo>
                    <a:pt x="541" y="21581"/>
                    <a:pt x="446" y="21588"/>
                    <a:pt x="350" y="21594"/>
                  </a:cubicBezTo>
                  <a:cubicBezTo>
                    <a:pt x="4507" y="21469"/>
                    <a:pt x="8843" y="19154"/>
                    <a:pt x="13016" y="14319"/>
                  </a:cubicBezTo>
                  <a:close/>
                  <a:moveTo>
                    <a:pt x="350" y="21594"/>
                  </a:moveTo>
                  <a:cubicBezTo>
                    <a:pt x="235" y="21600"/>
                    <a:pt x="115" y="21600"/>
                    <a:pt x="0" y="21600"/>
                  </a:cubicBezTo>
                  <a:cubicBezTo>
                    <a:pt x="115" y="21600"/>
                    <a:pt x="235" y="21600"/>
                    <a:pt x="350" y="21594"/>
                  </a:cubicBezTo>
                  <a:close/>
                </a:path>
              </a:pathLst>
            </a:custGeom>
            <a:solidFill>
              <a:srgbClr val="888B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4" name="Google Shape;824;p29"/>
            <p:cNvSpPr/>
            <p:nvPr/>
          </p:nvSpPr>
          <p:spPr>
            <a:xfrm>
              <a:off x="2501001" y="1700253"/>
              <a:ext cx="314066" cy="323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1" h="21600" fill="norm" stroke="1" extrusionOk="0">
                  <a:moveTo>
                    <a:pt x="216" y="0"/>
                  </a:moveTo>
                  <a:lnTo>
                    <a:pt x="0" y="21600"/>
                  </a:lnTo>
                  <a:lnTo>
                    <a:pt x="6155" y="20742"/>
                  </a:lnTo>
                  <a:cubicBezTo>
                    <a:pt x="13957" y="19667"/>
                    <a:pt x="21600" y="10244"/>
                    <a:pt x="19738" y="6340"/>
                  </a:cubicBezTo>
                  <a:cubicBezTo>
                    <a:pt x="19020" y="4836"/>
                    <a:pt x="17026" y="4384"/>
                    <a:pt x="14758" y="4384"/>
                  </a:cubicBezTo>
                  <a:cubicBezTo>
                    <a:pt x="11271" y="4384"/>
                    <a:pt x="7137" y="5459"/>
                    <a:pt x="5957" y="5459"/>
                  </a:cubicBezTo>
                  <a:cubicBezTo>
                    <a:pt x="5904" y="5459"/>
                    <a:pt x="5856" y="5454"/>
                    <a:pt x="5816" y="5450"/>
                  </a:cubicBezTo>
                  <a:cubicBezTo>
                    <a:pt x="4297" y="5265"/>
                    <a:pt x="5671" y="365"/>
                    <a:pt x="5671" y="365"/>
                  </a:cubicBezTo>
                  <a:lnTo>
                    <a:pt x="216" y="0"/>
                  </a:lnTo>
                  <a:close/>
                </a:path>
              </a:pathLst>
            </a:custGeom>
            <a:solidFill>
              <a:srgbClr val="F1CCB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5" name="Google Shape;825;p29"/>
            <p:cNvSpPr/>
            <p:nvPr/>
          </p:nvSpPr>
          <p:spPr>
            <a:xfrm>
              <a:off x="2556800" y="1795149"/>
              <a:ext cx="261008" cy="21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79" h="21600" fill="norm" stroke="1" extrusionOk="0">
                  <a:moveTo>
                    <a:pt x="18457" y="0"/>
                  </a:moveTo>
                  <a:lnTo>
                    <a:pt x="1" y="15733"/>
                  </a:lnTo>
                  <a:cubicBezTo>
                    <a:pt x="1" y="15733"/>
                    <a:pt x="-115" y="21600"/>
                    <a:pt x="3777" y="21600"/>
                  </a:cubicBezTo>
                  <a:cubicBezTo>
                    <a:pt x="4209" y="21600"/>
                    <a:pt x="4696" y="21525"/>
                    <a:pt x="5234" y="21362"/>
                  </a:cubicBezTo>
                  <a:cubicBezTo>
                    <a:pt x="10587" y="19719"/>
                    <a:pt x="21485" y="4176"/>
                    <a:pt x="18457" y="0"/>
                  </a:cubicBez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6" name="Google Shape;826;p29"/>
            <p:cNvSpPr/>
            <p:nvPr/>
          </p:nvSpPr>
          <p:spPr>
            <a:xfrm>
              <a:off x="2568131" y="1685266"/>
              <a:ext cx="260759" cy="351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7" h="21600" fill="norm" stroke="1" extrusionOk="0">
                  <a:moveTo>
                    <a:pt x="2147" y="0"/>
                  </a:moveTo>
                  <a:cubicBezTo>
                    <a:pt x="1106" y="1739"/>
                    <a:pt x="-495" y="4868"/>
                    <a:pt x="452" y="6136"/>
                  </a:cubicBezTo>
                  <a:cubicBezTo>
                    <a:pt x="743" y="6522"/>
                    <a:pt x="1222" y="6763"/>
                    <a:pt x="1783" y="6818"/>
                  </a:cubicBezTo>
                  <a:cubicBezTo>
                    <a:pt x="1877" y="6827"/>
                    <a:pt x="1976" y="6827"/>
                    <a:pt x="2086" y="6827"/>
                  </a:cubicBezTo>
                  <a:cubicBezTo>
                    <a:pt x="2697" y="6827"/>
                    <a:pt x="3605" y="6712"/>
                    <a:pt x="5212" y="6522"/>
                  </a:cubicBezTo>
                  <a:cubicBezTo>
                    <a:pt x="7242" y="6259"/>
                    <a:pt x="10445" y="5852"/>
                    <a:pt x="13197" y="5852"/>
                  </a:cubicBezTo>
                  <a:cubicBezTo>
                    <a:pt x="15591" y="5852"/>
                    <a:pt x="17643" y="6161"/>
                    <a:pt x="18282" y="7149"/>
                  </a:cubicBezTo>
                  <a:cubicBezTo>
                    <a:pt x="18667" y="7739"/>
                    <a:pt x="18397" y="8799"/>
                    <a:pt x="17539" y="10054"/>
                  </a:cubicBezTo>
                  <a:cubicBezTo>
                    <a:pt x="14743" y="14103"/>
                    <a:pt x="6637" y="19149"/>
                    <a:pt x="0" y="19806"/>
                  </a:cubicBezTo>
                  <a:lnTo>
                    <a:pt x="292" y="21600"/>
                  </a:lnTo>
                  <a:cubicBezTo>
                    <a:pt x="7837" y="20833"/>
                    <a:pt x="16526" y="15341"/>
                    <a:pt x="19597" y="10889"/>
                  </a:cubicBezTo>
                  <a:cubicBezTo>
                    <a:pt x="20857" y="9078"/>
                    <a:pt x="21105" y="7493"/>
                    <a:pt x="20357" y="6331"/>
                  </a:cubicBezTo>
                  <a:cubicBezTo>
                    <a:pt x="19206" y="4558"/>
                    <a:pt x="16356" y="4033"/>
                    <a:pt x="13136" y="4033"/>
                  </a:cubicBezTo>
                  <a:cubicBezTo>
                    <a:pt x="10357" y="4033"/>
                    <a:pt x="7303" y="4423"/>
                    <a:pt x="4832" y="4749"/>
                  </a:cubicBezTo>
                  <a:cubicBezTo>
                    <a:pt x="3974" y="4851"/>
                    <a:pt x="3027" y="4974"/>
                    <a:pt x="2482" y="5012"/>
                  </a:cubicBezTo>
                  <a:cubicBezTo>
                    <a:pt x="2504" y="4240"/>
                    <a:pt x="3275" y="2417"/>
                    <a:pt x="4265" y="734"/>
                  </a:cubicBezTo>
                  <a:lnTo>
                    <a:pt x="2147" y="0"/>
                  </a:ln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7" name="Google Shape;827;p29"/>
            <p:cNvSpPr/>
            <p:nvPr/>
          </p:nvSpPr>
          <p:spPr>
            <a:xfrm>
              <a:off x="2257130" y="4769524"/>
              <a:ext cx="3789309" cy="658062"/>
            </a:xfrm>
            <a:prstGeom prst="rect">
              <a:avLst/>
            </a:pr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8" name="Google Shape;828;p29"/>
            <p:cNvSpPr/>
            <p:nvPr/>
          </p:nvSpPr>
          <p:spPr>
            <a:xfrm>
              <a:off x="5424110" y="2938737"/>
              <a:ext cx="222669" cy="1620014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9" name="Google Shape;829;p29"/>
            <p:cNvSpPr/>
            <p:nvPr/>
          </p:nvSpPr>
          <p:spPr>
            <a:xfrm>
              <a:off x="5184404" y="2923956"/>
              <a:ext cx="462053" cy="222670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0" name="Google Shape;830;p29"/>
            <p:cNvSpPr/>
            <p:nvPr/>
          </p:nvSpPr>
          <p:spPr>
            <a:xfrm>
              <a:off x="4866840" y="4544545"/>
              <a:ext cx="920721" cy="222394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1" name="Google Shape;831;p29"/>
            <p:cNvSpPr/>
            <p:nvPr/>
          </p:nvSpPr>
          <p:spPr>
            <a:xfrm>
              <a:off x="4703121" y="1308446"/>
              <a:ext cx="720160" cy="29815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6" h="21600" fill="norm" stroke="1" extrusionOk="0">
                  <a:moveTo>
                    <a:pt x="11019" y="0"/>
                  </a:moveTo>
                  <a:cubicBezTo>
                    <a:pt x="10973" y="0"/>
                    <a:pt x="10930" y="10"/>
                    <a:pt x="10919" y="21"/>
                  </a:cubicBezTo>
                  <a:lnTo>
                    <a:pt x="1" y="21257"/>
                  </a:lnTo>
                  <a:cubicBezTo>
                    <a:pt x="-7" y="21271"/>
                    <a:pt x="36" y="21283"/>
                    <a:pt x="94" y="21286"/>
                  </a:cubicBezTo>
                  <a:lnTo>
                    <a:pt x="10547" y="21599"/>
                  </a:lnTo>
                  <a:cubicBezTo>
                    <a:pt x="10553" y="21600"/>
                    <a:pt x="10557" y="21600"/>
                    <a:pt x="10561" y="21600"/>
                  </a:cubicBezTo>
                  <a:cubicBezTo>
                    <a:pt x="10615" y="21600"/>
                    <a:pt x="10658" y="21590"/>
                    <a:pt x="10665" y="21577"/>
                  </a:cubicBezTo>
                  <a:lnTo>
                    <a:pt x="21585" y="341"/>
                  </a:lnTo>
                  <a:cubicBezTo>
                    <a:pt x="21593" y="329"/>
                    <a:pt x="21560" y="317"/>
                    <a:pt x="21500" y="314"/>
                  </a:cubicBezTo>
                  <a:lnTo>
                    <a:pt x="11031" y="1"/>
                  </a:lnTo>
                  <a:cubicBezTo>
                    <a:pt x="11027" y="1"/>
                    <a:pt x="11023" y="0"/>
                    <a:pt x="11019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2" name="Google Shape;832;p29"/>
            <p:cNvSpPr/>
            <p:nvPr/>
          </p:nvSpPr>
          <p:spPr>
            <a:xfrm>
              <a:off x="521641" y="2924786"/>
              <a:ext cx="2513259" cy="2191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14" h="21600" fill="norm" stroke="1" extrusionOk="0">
                  <a:moveTo>
                    <a:pt x="3271" y="0"/>
                  </a:moveTo>
                  <a:cubicBezTo>
                    <a:pt x="3130" y="0"/>
                    <a:pt x="2980" y="31"/>
                    <a:pt x="2823" y="96"/>
                  </a:cubicBezTo>
                  <a:cubicBezTo>
                    <a:pt x="484" y="1067"/>
                    <a:pt x="-2932" y="20229"/>
                    <a:pt x="4696" y="21505"/>
                  </a:cubicBezTo>
                  <a:cubicBezTo>
                    <a:pt x="5081" y="21570"/>
                    <a:pt x="5450" y="21600"/>
                    <a:pt x="5805" y="21600"/>
                  </a:cubicBezTo>
                  <a:cubicBezTo>
                    <a:pt x="11693" y="21600"/>
                    <a:pt x="13672" y="13256"/>
                    <a:pt x="14988" y="13093"/>
                  </a:cubicBezTo>
                  <a:cubicBezTo>
                    <a:pt x="15088" y="13080"/>
                    <a:pt x="15186" y="13074"/>
                    <a:pt x="15282" y="13074"/>
                  </a:cubicBezTo>
                  <a:cubicBezTo>
                    <a:pt x="16161" y="13074"/>
                    <a:pt x="16828" y="13558"/>
                    <a:pt x="17270" y="13558"/>
                  </a:cubicBezTo>
                  <a:cubicBezTo>
                    <a:pt x="17446" y="13558"/>
                    <a:pt x="17586" y="13481"/>
                    <a:pt x="17690" y="13266"/>
                  </a:cubicBezTo>
                  <a:cubicBezTo>
                    <a:pt x="18062" y="12494"/>
                    <a:pt x="17216" y="12193"/>
                    <a:pt x="17130" y="12166"/>
                  </a:cubicBezTo>
                  <a:cubicBezTo>
                    <a:pt x="17169" y="12177"/>
                    <a:pt x="17367" y="12236"/>
                    <a:pt x="17591" y="12236"/>
                  </a:cubicBezTo>
                  <a:cubicBezTo>
                    <a:pt x="17842" y="12236"/>
                    <a:pt x="18125" y="12163"/>
                    <a:pt x="18256" y="11873"/>
                  </a:cubicBezTo>
                  <a:cubicBezTo>
                    <a:pt x="18519" y="11292"/>
                    <a:pt x="17472" y="10770"/>
                    <a:pt x="17472" y="10770"/>
                  </a:cubicBezTo>
                  <a:cubicBezTo>
                    <a:pt x="17472" y="10770"/>
                    <a:pt x="17816" y="10865"/>
                    <a:pt x="18127" y="10865"/>
                  </a:cubicBezTo>
                  <a:cubicBezTo>
                    <a:pt x="18411" y="10865"/>
                    <a:pt x="18668" y="10785"/>
                    <a:pt x="18605" y="10479"/>
                  </a:cubicBezTo>
                  <a:cubicBezTo>
                    <a:pt x="18507" y="10004"/>
                    <a:pt x="17537" y="9755"/>
                    <a:pt x="16724" y="9755"/>
                  </a:cubicBezTo>
                  <a:cubicBezTo>
                    <a:pt x="16448" y="9755"/>
                    <a:pt x="16190" y="9784"/>
                    <a:pt x="15990" y="9843"/>
                  </a:cubicBezTo>
                  <a:lnTo>
                    <a:pt x="15684" y="8913"/>
                  </a:lnTo>
                  <a:cubicBezTo>
                    <a:pt x="15684" y="8913"/>
                    <a:pt x="9739" y="16499"/>
                    <a:pt x="6331" y="16499"/>
                  </a:cubicBezTo>
                  <a:cubicBezTo>
                    <a:pt x="5851" y="16499"/>
                    <a:pt x="5421" y="16349"/>
                    <a:pt x="5066" y="16005"/>
                  </a:cubicBezTo>
                  <a:cubicBezTo>
                    <a:pt x="2189" y="13219"/>
                    <a:pt x="4262" y="6188"/>
                    <a:pt x="4655" y="3924"/>
                  </a:cubicBezTo>
                  <a:cubicBezTo>
                    <a:pt x="5003" y="1916"/>
                    <a:pt x="4389" y="0"/>
                    <a:pt x="3271" y="0"/>
                  </a:cubicBezTo>
                  <a:close/>
                </a:path>
              </a:pathLst>
            </a:custGeom>
            <a:solidFill>
              <a:srgbClr val="F1CCB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3" name="Google Shape;833;p29"/>
            <p:cNvSpPr/>
            <p:nvPr/>
          </p:nvSpPr>
          <p:spPr>
            <a:xfrm>
              <a:off x="436213" y="2878857"/>
              <a:ext cx="774228" cy="1183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35" h="21600" fill="norm" stroke="1" extrusionOk="0">
                  <a:moveTo>
                    <a:pt x="13030" y="0"/>
                  </a:moveTo>
                  <a:cubicBezTo>
                    <a:pt x="12979" y="0"/>
                    <a:pt x="12927" y="1"/>
                    <a:pt x="12876" y="3"/>
                  </a:cubicBezTo>
                  <a:cubicBezTo>
                    <a:pt x="9331" y="105"/>
                    <a:pt x="6547" y="1767"/>
                    <a:pt x="3115" y="9078"/>
                  </a:cubicBezTo>
                  <a:cubicBezTo>
                    <a:pt x="-315" y="16386"/>
                    <a:pt x="8" y="21600"/>
                    <a:pt x="8" y="21600"/>
                  </a:cubicBezTo>
                  <a:lnTo>
                    <a:pt x="16840" y="20084"/>
                  </a:lnTo>
                  <a:cubicBezTo>
                    <a:pt x="16840" y="20084"/>
                    <a:pt x="21285" y="0"/>
                    <a:pt x="13030" y="0"/>
                  </a:cubicBezTo>
                  <a:close/>
                </a:path>
              </a:pathLst>
            </a:custGeom>
            <a:solidFill>
              <a:srgbClr val="2AB0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2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0" grpId="1"/>
      <p:bldP build="whole" bldLvl="1" animBg="1" rev="0" advAuto="0" spid="227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4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857203" y="11099462"/>
            <a:ext cx="1379948" cy="949986"/>
            <a:chOff x="0" y="0"/>
            <a:chExt cx="1379947" cy="949985"/>
          </a:xfrm>
        </p:grpSpPr>
        <p:sp>
          <p:nvSpPr>
            <p:cNvPr id="1352" name="مستطيل مستدير الزوايا"/>
            <p:cNvSpPr/>
            <p:nvPr/>
          </p:nvSpPr>
          <p:spPr>
            <a:xfrm>
              <a:off x="0" y="68333"/>
              <a:ext cx="1379948" cy="813319"/>
            </a:xfrm>
            <a:prstGeom prst="roundRect">
              <a:avLst>
                <a:gd name="adj" fmla="val 13181"/>
              </a:avLst>
            </a:prstGeom>
            <a:solidFill>
              <a:srgbClr val="2AB0A7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55600" dist="0" dir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353" name="الحل"/>
            <p:cNvSpPr txBox="1"/>
            <p:nvPr/>
          </p:nvSpPr>
          <p:spPr>
            <a:xfrm>
              <a:off x="66878" y="0"/>
              <a:ext cx="1313070" cy="94998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7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الحل</a:t>
              </a:r>
            </a:p>
          </p:txBody>
        </p:sp>
      </p:grpSp>
      <p:grpSp>
        <p:nvGrpSpPr>
          <p:cNvPr id="1357" name="تجميع"/>
          <p:cNvGrpSpPr/>
          <p:nvPr/>
        </p:nvGrpSpPr>
        <p:grpSpPr>
          <a:xfrm>
            <a:off x="2104843" y="5989188"/>
            <a:ext cx="4544016" cy="5021375"/>
            <a:chOff x="0" y="0"/>
            <a:chExt cx="4544015" cy="5021373"/>
          </a:xfrm>
        </p:grpSpPr>
        <p:sp>
          <p:nvSpPr>
            <p:cNvPr id="1355" name="مستطيل مستدير الزوايا"/>
            <p:cNvSpPr/>
            <p:nvPr/>
          </p:nvSpPr>
          <p:spPr>
            <a:xfrm>
              <a:off x="0" y="1043725"/>
              <a:ext cx="3077487" cy="3977649"/>
            </a:xfrm>
            <a:prstGeom prst="roundRect">
              <a:avLst>
                <a:gd name="adj" fmla="val 4682"/>
              </a:avLst>
            </a:prstGeom>
            <a:solidFill>
              <a:srgbClr val="FF9F1E"/>
            </a:solidFill>
            <a:ln w="12700" cap="flat">
              <a:solidFill>
                <a:srgbClr val="053663"/>
              </a:solidFill>
              <a:prstDash val="solid"/>
              <a:round/>
            </a:ln>
            <a:effectLst>
              <a:outerShdw sx="100000" sy="100000" kx="0" ky="0" algn="b" rotWithShape="0" blurRad="76200" dist="381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defTabSz="1828800" rtl="0">
                <a:defRPr sz="28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1356" name="IMG_4038.png" descr="IMG_4038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1702408" y="0"/>
              <a:ext cx="2841608" cy="28416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433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1358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59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60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61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62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63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64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65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66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67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68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69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70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71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72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73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74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75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76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377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78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379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380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81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82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83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84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85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86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87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88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89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90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91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92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93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394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95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396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397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98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99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00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01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02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03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04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05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06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07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08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09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10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11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12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13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14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15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16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17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18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19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20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21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22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23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424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425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26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27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28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29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30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31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32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436" name="تجميع"/>
          <p:cNvGrpSpPr/>
          <p:nvPr/>
        </p:nvGrpSpPr>
        <p:grpSpPr>
          <a:xfrm>
            <a:off x="2104843" y="220712"/>
            <a:ext cx="4654673" cy="1321593"/>
            <a:chOff x="0" y="0"/>
            <a:chExt cx="4654672" cy="1321592"/>
          </a:xfrm>
        </p:grpSpPr>
        <p:sp>
          <p:nvSpPr>
            <p:cNvPr id="1434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35" name="تحقق من فهمك"/>
            <p:cNvSpPr txBox="1"/>
            <p:nvPr/>
          </p:nvSpPr>
          <p:spPr>
            <a:xfrm>
              <a:off x="462454" y="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 rtl="0">
                <a:lnSpc>
                  <a:spcPct val="150000"/>
                </a:lnSpc>
                <a:defRPr sz="5500">
                  <a:solidFill>
                    <a:srgbClr val="FFFFFF"/>
                  </a:solidFill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تحقق</a:t>
              </a:r>
              <a:r>
                <a:t> </a:t>
              </a:r>
              <a:r>
                <a:rPr>
                  <a:latin typeface="Ara Al Bayan Bold"/>
                  <a:ea typeface="Ara Al Bayan Bold"/>
                  <a:cs typeface="Ara Al Bayan Bold"/>
                  <a:sym typeface="Ara Al Bayan Bold"/>
                </a:rPr>
                <a:t>من فهمك</a:t>
              </a:r>
            </a:p>
          </p:txBody>
        </p:sp>
      </p:grpSp>
      <p:graphicFrame>
        <p:nvGraphicFramePr>
          <p:cNvPr id="1437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grpSp>
        <p:nvGrpSpPr>
          <p:cNvPr id="1456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1454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1441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1438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439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1440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453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1442" name="IMG_4594.jpeg" descr="IMG_4594.jpe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443" name="IMG_4016.jpeg" descr="IMG_4016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444" name="صورة 20" descr="صورة 20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445" name="IMG_4017.jpeg" descr="IMG_4017.jpeg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446" name="IMG_4020.jpeg" descr="IMG_4020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447" name="IMG_4022.jpeg" descr="IMG_4022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448" name="IMG_4023.png" descr="IMG_4023.pn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449" name="IMG_4024.jpeg" descr="IMG_4024.jpeg"/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452" name="تجميع">
                  <a:hlinkClick r:id="rId25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1450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6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451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455" name="Picture 2" descr="Picture 2">
              <a:hlinkClick r:id="rId27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8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pic>
        <p:nvPicPr>
          <p:cNvPr id="1457" name="IMG_9659.png" descr="IMG_9659.png"/>
          <p:cNvPicPr>
            <a:picLocks noChangeAspect="1"/>
          </p:cNvPicPr>
          <p:nvPr/>
        </p:nvPicPr>
        <p:blipFill>
          <a:blip r:embed="rId29">
            <a:extLst/>
          </a:blip>
          <a:srcRect l="15844" t="85389" r="29689" b="0"/>
          <a:stretch>
            <a:fillRect/>
          </a:stretch>
        </p:blipFill>
        <p:spPr>
          <a:xfrm>
            <a:off x="5715403" y="1717389"/>
            <a:ext cx="16126942" cy="27789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4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1459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60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61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62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63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64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65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66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67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68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69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70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71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72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73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74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75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76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77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478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79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480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481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82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83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84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85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86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87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88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89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90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91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92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93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94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495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96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497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498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99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0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1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2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3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4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5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6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7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8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9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0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1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2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3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4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5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6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7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8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9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20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21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22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23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24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525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526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27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28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29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30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31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32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33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537" name="تجميع"/>
          <p:cNvGrpSpPr/>
          <p:nvPr/>
        </p:nvGrpSpPr>
        <p:grpSpPr>
          <a:xfrm>
            <a:off x="2104843" y="220712"/>
            <a:ext cx="4654673" cy="1321593"/>
            <a:chOff x="0" y="0"/>
            <a:chExt cx="4654672" cy="1321592"/>
          </a:xfrm>
        </p:grpSpPr>
        <p:sp>
          <p:nvSpPr>
            <p:cNvPr id="1535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36" name="تحقق من فهمك"/>
            <p:cNvSpPr txBox="1"/>
            <p:nvPr/>
          </p:nvSpPr>
          <p:spPr>
            <a:xfrm>
              <a:off x="462454" y="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 rtl="0">
                <a:lnSpc>
                  <a:spcPct val="150000"/>
                </a:lnSpc>
                <a:defRPr sz="5500">
                  <a:solidFill>
                    <a:srgbClr val="FFFFFF"/>
                  </a:solidFill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تحقق</a:t>
              </a:r>
              <a:r>
                <a:t> </a:t>
              </a:r>
              <a:r>
                <a:rPr>
                  <a:latin typeface="Ara Al Bayan Bold"/>
                  <a:ea typeface="Ara Al Bayan Bold"/>
                  <a:cs typeface="Ara Al Bayan Bold"/>
                  <a:sym typeface="Ara Al Bayan Bold"/>
                </a:rPr>
                <a:t>من فهمك</a:t>
              </a:r>
            </a:p>
          </p:txBody>
        </p:sp>
      </p:grpSp>
      <p:graphicFrame>
        <p:nvGraphicFramePr>
          <p:cNvPr id="1538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6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grpSp>
        <p:nvGrpSpPr>
          <p:cNvPr id="1557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1555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1542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1539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540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1541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554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1543" name="IMG_4594.jpeg" descr="IMG_4594.jpeg">
                  <a:hlinkClick r:id="rId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0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544" name="IMG_4016.jpeg" descr="IMG_4016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545" name="صورة 20" descr="صورة 20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546" name="IMG_4017.jpeg" descr="IMG_4017.jpeg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547" name="IMG_4020.jpeg" descr="IMG_4020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548" name="IMG_4022.jpeg" descr="IMG_4022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549" name="IMG_4023.png" descr="IMG_4023.pn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550" name="IMG_4024.jpeg" descr="IMG_4024.jpeg"/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553" name="تجميع">
                  <a:hlinkClick r:id="rId24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1551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5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552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556" name="Picture 2" descr="Picture 2">
              <a:hlinkClick r:id="rId26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7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grpSp>
        <p:nvGrpSpPr>
          <p:cNvPr id="1560" name="IMG_9668.png"/>
          <p:cNvGrpSpPr/>
          <p:nvPr/>
        </p:nvGrpSpPr>
        <p:grpSpPr>
          <a:xfrm>
            <a:off x="13340897" y="3768301"/>
            <a:ext cx="9878220" cy="2789238"/>
            <a:chOff x="0" y="0"/>
            <a:chExt cx="9878218" cy="2789237"/>
          </a:xfrm>
        </p:grpSpPr>
        <p:pic>
          <p:nvPicPr>
            <p:cNvPr id="1559" name="IMG_9668.png" descr="IMG_9668.png"/>
            <p:cNvPicPr>
              <a:picLocks noChangeAspect="1"/>
            </p:cNvPicPr>
            <p:nvPr/>
          </p:nvPicPr>
          <p:blipFill>
            <a:blip r:embed="rId28">
              <a:extLst/>
            </a:blip>
            <a:srcRect l="0" t="6065" r="0" b="67984"/>
            <a:stretch>
              <a:fillRect/>
            </a:stretch>
          </p:blipFill>
          <p:spPr>
            <a:xfrm>
              <a:off x="31750" y="31750"/>
              <a:ext cx="9814621" cy="272571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558" name="IMG_9668.png" descr="IMG_9668.png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0" y="0"/>
              <a:ext cx="9878219" cy="2789238"/>
            </a:xfrm>
            <a:prstGeom prst="rect">
              <a:avLst/>
            </a:prstGeom>
            <a:effectLst/>
          </p:spPr>
        </p:pic>
      </p:grpSp>
      <p:grpSp>
        <p:nvGrpSpPr>
          <p:cNvPr id="1563" name="IMG_9668.png"/>
          <p:cNvGrpSpPr/>
          <p:nvPr/>
        </p:nvGrpSpPr>
        <p:grpSpPr>
          <a:xfrm>
            <a:off x="2580250" y="3768301"/>
            <a:ext cx="9709944" cy="2789238"/>
            <a:chOff x="0" y="0"/>
            <a:chExt cx="9709943" cy="2789237"/>
          </a:xfrm>
        </p:grpSpPr>
        <p:pic>
          <p:nvPicPr>
            <p:cNvPr id="1562" name="IMG_9668.png" descr="IMG_9668.png"/>
            <p:cNvPicPr>
              <a:picLocks noChangeAspect="1"/>
            </p:cNvPicPr>
            <p:nvPr/>
          </p:nvPicPr>
          <p:blipFill>
            <a:blip r:embed="rId28">
              <a:extLst/>
            </a:blip>
            <a:srcRect l="0" t="39485" r="1714" b="34564"/>
            <a:stretch>
              <a:fillRect/>
            </a:stretch>
          </p:blipFill>
          <p:spPr>
            <a:xfrm>
              <a:off x="31779" y="31750"/>
              <a:ext cx="9646317" cy="272571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561" name="IMG_9668.png" descr="IMG_9668.png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0" y="0"/>
              <a:ext cx="9709944" cy="2789238"/>
            </a:xfrm>
            <a:prstGeom prst="rect">
              <a:avLst/>
            </a:prstGeom>
            <a:effectLst/>
          </p:spPr>
        </p:pic>
      </p:grpSp>
      <p:grpSp>
        <p:nvGrpSpPr>
          <p:cNvPr id="1566" name="IMG_9668.png"/>
          <p:cNvGrpSpPr/>
          <p:nvPr/>
        </p:nvGrpSpPr>
        <p:grpSpPr>
          <a:xfrm>
            <a:off x="7566984" y="7275426"/>
            <a:ext cx="9878220" cy="2789238"/>
            <a:chOff x="0" y="0"/>
            <a:chExt cx="9878218" cy="2789237"/>
          </a:xfrm>
        </p:grpSpPr>
        <p:pic>
          <p:nvPicPr>
            <p:cNvPr id="1565" name="IMG_9668.png" descr="IMG_9668.png"/>
            <p:cNvPicPr>
              <a:picLocks noChangeAspect="1"/>
            </p:cNvPicPr>
            <p:nvPr/>
          </p:nvPicPr>
          <p:blipFill>
            <a:blip r:embed="rId28">
              <a:extLst/>
            </a:blip>
            <a:srcRect l="0" t="74050" r="0" b="0"/>
            <a:stretch>
              <a:fillRect/>
            </a:stretch>
          </p:blipFill>
          <p:spPr>
            <a:xfrm>
              <a:off x="31749" y="31750"/>
              <a:ext cx="9814622" cy="272571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564" name="IMG_9668.png" descr="IMG_9668.png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0" y="0"/>
              <a:ext cx="9878219" cy="2789238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2" name="تجميع"/>
          <p:cNvGrpSpPr/>
          <p:nvPr/>
        </p:nvGrpSpPr>
        <p:grpSpPr>
          <a:xfrm>
            <a:off x="21676340" y="9426500"/>
            <a:ext cx="2185324" cy="3381814"/>
            <a:chOff x="0" y="0"/>
            <a:chExt cx="2185323" cy="3381812"/>
          </a:xfrm>
        </p:grpSpPr>
        <p:sp>
          <p:nvSpPr>
            <p:cNvPr id="1568" name="Google Shape;2324;p42"/>
            <p:cNvSpPr/>
            <p:nvPr/>
          </p:nvSpPr>
          <p:spPr>
            <a:xfrm>
              <a:off x="137438" y="2537495"/>
              <a:ext cx="2040941" cy="844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600" fill="norm" stroke="1" extrusionOk="0">
                  <a:moveTo>
                    <a:pt x="246" y="0"/>
                  </a:moveTo>
                  <a:cubicBezTo>
                    <a:pt x="72" y="0"/>
                    <a:pt x="-47" y="424"/>
                    <a:pt x="19" y="815"/>
                  </a:cubicBezTo>
                  <a:lnTo>
                    <a:pt x="19" y="822"/>
                  </a:lnTo>
                  <a:cubicBezTo>
                    <a:pt x="180" y="1775"/>
                    <a:pt x="563" y="2404"/>
                    <a:pt x="988" y="2404"/>
                  </a:cubicBezTo>
                  <a:lnTo>
                    <a:pt x="16739" y="2404"/>
                  </a:lnTo>
                  <a:cubicBezTo>
                    <a:pt x="18505" y="2404"/>
                    <a:pt x="19967" y="5848"/>
                    <a:pt x="19959" y="10135"/>
                  </a:cubicBezTo>
                  <a:lnTo>
                    <a:pt x="19959" y="10321"/>
                  </a:lnTo>
                  <a:cubicBezTo>
                    <a:pt x="19935" y="14413"/>
                    <a:pt x="18534" y="17679"/>
                    <a:pt x="16850" y="17815"/>
                  </a:cubicBezTo>
                  <a:lnTo>
                    <a:pt x="1341" y="19056"/>
                  </a:lnTo>
                  <a:cubicBezTo>
                    <a:pt x="901" y="19090"/>
                    <a:pt x="525" y="19838"/>
                    <a:pt x="425" y="20884"/>
                  </a:cubicBezTo>
                  <a:cubicBezTo>
                    <a:pt x="392" y="21253"/>
                    <a:pt x="508" y="21600"/>
                    <a:pt x="664" y="21600"/>
                  </a:cubicBezTo>
                  <a:cubicBezTo>
                    <a:pt x="667" y="21600"/>
                    <a:pt x="670" y="21600"/>
                    <a:pt x="673" y="21600"/>
                  </a:cubicBezTo>
                  <a:cubicBezTo>
                    <a:pt x="673" y="21600"/>
                    <a:pt x="13160" y="21447"/>
                    <a:pt x="17983" y="21030"/>
                  </a:cubicBezTo>
                  <a:cubicBezTo>
                    <a:pt x="19587" y="20895"/>
                    <a:pt x="21089" y="17173"/>
                    <a:pt x="21392" y="13350"/>
                  </a:cubicBezTo>
                  <a:cubicBezTo>
                    <a:pt x="21553" y="11294"/>
                    <a:pt x="21540" y="9199"/>
                    <a:pt x="21444" y="7290"/>
                  </a:cubicBezTo>
                  <a:cubicBezTo>
                    <a:pt x="21236" y="3107"/>
                    <a:pt x="19745" y="0"/>
                    <a:pt x="18011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69" name="Google Shape;2325;p42"/>
            <p:cNvSpPr/>
            <p:nvPr/>
          </p:nvSpPr>
          <p:spPr>
            <a:xfrm>
              <a:off x="202362" y="2631463"/>
              <a:ext cx="1828423" cy="656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0" h="21600" fill="norm" stroke="1" extrusionOk="0">
                  <a:moveTo>
                    <a:pt x="5" y="0"/>
                  </a:moveTo>
                  <a:cubicBezTo>
                    <a:pt x="-1" y="0"/>
                    <a:pt x="-1" y="7"/>
                    <a:pt x="2" y="24"/>
                  </a:cubicBezTo>
                  <a:cubicBezTo>
                    <a:pt x="318" y="2997"/>
                    <a:pt x="644" y="7380"/>
                    <a:pt x="584" y="12448"/>
                  </a:cubicBezTo>
                  <a:cubicBezTo>
                    <a:pt x="535" y="16469"/>
                    <a:pt x="422" y="19468"/>
                    <a:pt x="309" y="21576"/>
                  </a:cubicBezTo>
                  <a:cubicBezTo>
                    <a:pt x="309" y="21593"/>
                    <a:pt x="313" y="21600"/>
                    <a:pt x="318" y="21600"/>
                  </a:cubicBezTo>
                  <a:lnTo>
                    <a:pt x="18116" y="19836"/>
                  </a:lnTo>
                  <a:cubicBezTo>
                    <a:pt x="20000" y="19646"/>
                    <a:pt x="21563" y="15453"/>
                    <a:pt x="21590" y="10197"/>
                  </a:cubicBezTo>
                  <a:lnTo>
                    <a:pt x="21590" y="9944"/>
                  </a:lnTo>
                  <a:cubicBezTo>
                    <a:pt x="21599" y="4430"/>
                    <a:pt x="19964" y="0"/>
                    <a:pt x="17986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70" name="Google Shape;2326;p42"/>
            <p:cNvSpPr/>
            <p:nvPr/>
          </p:nvSpPr>
          <p:spPr>
            <a:xfrm>
              <a:off x="273928" y="3082433"/>
              <a:ext cx="1471060" cy="42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600" fill="norm" stroke="1" extrusionOk="0">
                  <a:moveTo>
                    <a:pt x="17869" y="0"/>
                  </a:moveTo>
                  <a:cubicBezTo>
                    <a:pt x="15488" y="0"/>
                    <a:pt x="13087" y="4502"/>
                    <a:pt x="10732" y="5220"/>
                  </a:cubicBezTo>
                  <a:cubicBezTo>
                    <a:pt x="10480" y="5296"/>
                    <a:pt x="10227" y="5334"/>
                    <a:pt x="9974" y="5334"/>
                  </a:cubicBezTo>
                  <a:cubicBezTo>
                    <a:pt x="8383" y="5334"/>
                    <a:pt x="6776" y="4085"/>
                    <a:pt x="5171" y="4085"/>
                  </a:cubicBezTo>
                  <a:cubicBezTo>
                    <a:pt x="3466" y="4085"/>
                    <a:pt x="1764" y="5485"/>
                    <a:pt x="87" y="11235"/>
                  </a:cubicBezTo>
                  <a:cubicBezTo>
                    <a:pt x="-29" y="11613"/>
                    <a:pt x="-29" y="16342"/>
                    <a:pt x="87" y="16607"/>
                  </a:cubicBezTo>
                  <a:cubicBezTo>
                    <a:pt x="1365" y="20389"/>
                    <a:pt x="2658" y="21600"/>
                    <a:pt x="3955" y="21600"/>
                  </a:cubicBezTo>
                  <a:cubicBezTo>
                    <a:pt x="6218" y="21600"/>
                    <a:pt x="8494" y="17855"/>
                    <a:pt x="10732" y="17363"/>
                  </a:cubicBezTo>
                  <a:cubicBezTo>
                    <a:pt x="10876" y="17325"/>
                    <a:pt x="11020" y="17325"/>
                    <a:pt x="11164" y="17325"/>
                  </a:cubicBezTo>
                  <a:cubicBezTo>
                    <a:pt x="13032" y="17325"/>
                    <a:pt x="14927" y="19368"/>
                    <a:pt x="16815" y="19368"/>
                  </a:cubicBezTo>
                  <a:cubicBezTo>
                    <a:pt x="18347" y="19368"/>
                    <a:pt x="19876" y="18044"/>
                    <a:pt x="21380" y="13126"/>
                  </a:cubicBezTo>
                  <a:cubicBezTo>
                    <a:pt x="21567" y="12483"/>
                    <a:pt x="21571" y="4804"/>
                    <a:pt x="21380" y="4312"/>
                  </a:cubicBezTo>
                  <a:cubicBezTo>
                    <a:pt x="20220" y="1097"/>
                    <a:pt x="19047" y="0"/>
                    <a:pt x="17869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71" name="Google Shape;2327;p42"/>
            <p:cNvSpPr/>
            <p:nvPr/>
          </p:nvSpPr>
          <p:spPr>
            <a:xfrm>
              <a:off x="239507" y="2880052"/>
              <a:ext cx="754766" cy="5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600" fill="norm" stroke="1" extrusionOk="0">
                  <a:moveTo>
                    <a:pt x="21283" y="0"/>
                  </a:moveTo>
                  <a:cubicBezTo>
                    <a:pt x="14297" y="553"/>
                    <a:pt x="7194" y="6942"/>
                    <a:pt x="238" y="15986"/>
                  </a:cubicBezTo>
                  <a:cubicBezTo>
                    <a:pt x="-65" y="16345"/>
                    <a:pt x="-90" y="21600"/>
                    <a:pt x="230" y="21600"/>
                  </a:cubicBezTo>
                  <a:cubicBezTo>
                    <a:pt x="232" y="21600"/>
                    <a:pt x="236" y="21600"/>
                    <a:pt x="238" y="21600"/>
                  </a:cubicBezTo>
                  <a:cubicBezTo>
                    <a:pt x="7243" y="19443"/>
                    <a:pt x="14369" y="14216"/>
                    <a:pt x="21325" y="3651"/>
                  </a:cubicBezTo>
                  <a:cubicBezTo>
                    <a:pt x="21510" y="3374"/>
                    <a:pt x="21453" y="0"/>
                    <a:pt x="21283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72" name="Google Shape;2328;p42"/>
            <p:cNvSpPr/>
            <p:nvPr/>
          </p:nvSpPr>
          <p:spPr>
            <a:xfrm>
              <a:off x="244957" y="2757054"/>
              <a:ext cx="1207237" cy="35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600" fill="norm" stroke="1" extrusionOk="0">
                  <a:moveTo>
                    <a:pt x="13898" y="0"/>
                  </a:moveTo>
                  <a:cubicBezTo>
                    <a:pt x="9307" y="0"/>
                    <a:pt x="4701" y="5547"/>
                    <a:pt x="140" y="7531"/>
                  </a:cubicBezTo>
                  <a:cubicBezTo>
                    <a:pt x="-47" y="7666"/>
                    <a:pt x="-47" y="16189"/>
                    <a:pt x="140" y="16189"/>
                  </a:cubicBezTo>
                  <a:cubicBezTo>
                    <a:pt x="4380" y="17406"/>
                    <a:pt x="8663" y="21600"/>
                    <a:pt x="12934" y="21600"/>
                  </a:cubicBezTo>
                  <a:cubicBezTo>
                    <a:pt x="15763" y="21600"/>
                    <a:pt x="18588" y="19751"/>
                    <a:pt x="21392" y="13934"/>
                  </a:cubicBezTo>
                  <a:cubicBezTo>
                    <a:pt x="21553" y="13438"/>
                    <a:pt x="21553" y="6764"/>
                    <a:pt x="21392" y="6448"/>
                  </a:cubicBezTo>
                  <a:cubicBezTo>
                    <a:pt x="18906" y="1668"/>
                    <a:pt x="16404" y="0"/>
                    <a:pt x="13898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73" name="Google Shape;2329;p42"/>
            <p:cNvSpPr/>
            <p:nvPr/>
          </p:nvSpPr>
          <p:spPr>
            <a:xfrm>
              <a:off x="70093" y="1781880"/>
              <a:ext cx="1899436" cy="755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600" fill="norm" stroke="1" extrusionOk="0">
                  <a:moveTo>
                    <a:pt x="3449" y="0"/>
                  </a:moveTo>
                  <a:cubicBezTo>
                    <a:pt x="1819" y="0"/>
                    <a:pt x="419" y="2942"/>
                    <a:pt x="134" y="6994"/>
                  </a:cubicBezTo>
                  <a:cubicBezTo>
                    <a:pt x="-71" y="9841"/>
                    <a:pt x="-17" y="12453"/>
                    <a:pt x="142" y="14650"/>
                  </a:cubicBezTo>
                  <a:cubicBezTo>
                    <a:pt x="429" y="18681"/>
                    <a:pt x="1828" y="21600"/>
                    <a:pt x="3449" y="21600"/>
                  </a:cubicBezTo>
                  <a:lnTo>
                    <a:pt x="21407" y="21600"/>
                  </a:lnTo>
                  <a:cubicBezTo>
                    <a:pt x="21489" y="21600"/>
                    <a:pt x="21529" y="21350"/>
                    <a:pt x="21472" y="21194"/>
                  </a:cubicBezTo>
                  <a:cubicBezTo>
                    <a:pt x="21302" y="20698"/>
                    <a:pt x="21148" y="20184"/>
                    <a:pt x="21015" y="19655"/>
                  </a:cubicBezTo>
                  <a:cubicBezTo>
                    <a:pt x="20905" y="19212"/>
                    <a:pt x="20707" y="18954"/>
                    <a:pt x="20500" y="18954"/>
                  </a:cubicBezTo>
                  <a:lnTo>
                    <a:pt x="4701" y="18954"/>
                  </a:lnTo>
                  <a:cubicBezTo>
                    <a:pt x="2924" y="18954"/>
                    <a:pt x="1443" y="15381"/>
                    <a:pt x="1428" y="10902"/>
                  </a:cubicBezTo>
                  <a:lnTo>
                    <a:pt x="1428" y="10715"/>
                  </a:lnTo>
                  <a:cubicBezTo>
                    <a:pt x="1434" y="6228"/>
                    <a:pt x="2922" y="2642"/>
                    <a:pt x="4701" y="2642"/>
                  </a:cubicBezTo>
                  <a:lnTo>
                    <a:pt x="20369" y="2642"/>
                  </a:lnTo>
                  <a:cubicBezTo>
                    <a:pt x="20571" y="2642"/>
                    <a:pt x="20750" y="2312"/>
                    <a:pt x="20812" y="1833"/>
                  </a:cubicBezTo>
                  <a:cubicBezTo>
                    <a:pt x="20905" y="1154"/>
                    <a:pt x="20982" y="637"/>
                    <a:pt x="21033" y="330"/>
                  </a:cubicBezTo>
                  <a:cubicBezTo>
                    <a:pt x="21058" y="165"/>
                    <a:pt x="21010" y="0"/>
                    <a:pt x="2094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74" name="Google Shape;2330;p42"/>
            <p:cNvSpPr/>
            <p:nvPr/>
          </p:nvSpPr>
          <p:spPr>
            <a:xfrm>
              <a:off x="196269" y="1874296"/>
              <a:ext cx="1647020" cy="570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792" y="0"/>
                  </a:moveTo>
                  <a:cubicBezTo>
                    <a:pt x="1733" y="0"/>
                    <a:pt x="7" y="4748"/>
                    <a:pt x="0" y="10691"/>
                  </a:cubicBezTo>
                  <a:lnTo>
                    <a:pt x="0" y="10937"/>
                  </a:lnTo>
                  <a:cubicBezTo>
                    <a:pt x="17" y="16869"/>
                    <a:pt x="1733" y="21600"/>
                    <a:pt x="3792" y="21600"/>
                  </a:cubicBezTo>
                  <a:lnTo>
                    <a:pt x="21600" y="21600"/>
                  </a:lnTo>
                  <a:cubicBezTo>
                    <a:pt x="20467" y="14046"/>
                    <a:pt x="20989" y="5326"/>
                    <a:pt x="21517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75" name="Google Shape;2331;p42"/>
            <p:cNvSpPr/>
            <p:nvPr/>
          </p:nvSpPr>
          <p:spPr>
            <a:xfrm>
              <a:off x="796080" y="2327782"/>
              <a:ext cx="1001270" cy="29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600" fill="norm" stroke="1" extrusionOk="0">
                  <a:moveTo>
                    <a:pt x="21336" y="0"/>
                  </a:moveTo>
                  <a:cubicBezTo>
                    <a:pt x="21333" y="0"/>
                    <a:pt x="21331" y="0"/>
                    <a:pt x="21328" y="0"/>
                  </a:cubicBezTo>
                  <a:cubicBezTo>
                    <a:pt x="14251" y="5764"/>
                    <a:pt x="7176" y="3016"/>
                    <a:pt x="105" y="8726"/>
                  </a:cubicBezTo>
                  <a:cubicBezTo>
                    <a:pt x="-35" y="8888"/>
                    <a:pt x="-35" y="14705"/>
                    <a:pt x="105" y="15082"/>
                  </a:cubicBezTo>
                  <a:cubicBezTo>
                    <a:pt x="2793" y="19715"/>
                    <a:pt x="5491" y="21600"/>
                    <a:pt x="8192" y="21600"/>
                  </a:cubicBezTo>
                  <a:cubicBezTo>
                    <a:pt x="12575" y="21600"/>
                    <a:pt x="16964" y="16644"/>
                    <a:pt x="21328" y="10665"/>
                  </a:cubicBezTo>
                  <a:cubicBezTo>
                    <a:pt x="21557" y="10342"/>
                    <a:pt x="21565" y="0"/>
                    <a:pt x="2133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grpSp>
          <p:nvGrpSpPr>
            <p:cNvPr id="1581" name="Google Shape;2332;p42"/>
            <p:cNvGrpSpPr/>
            <p:nvPr/>
          </p:nvGrpSpPr>
          <p:grpSpPr>
            <a:xfrm>
              <a:off x="983700" y="844443"/>
              <a:ext cx="1201624" cy="1050537"/>
              <a:chOff x="0" y="0"/>
              <a:chExt cx="1201622" cy="1050535"/>
            </a:xfrm>
          </p:grpSpPr>
          <p:sp>
            <p:nvSpPr>
              <p:cNvPr id="1576" name="Google Shape;2333;p42"/>
              <p:cNvSpPr/>
              <p:nvPr/>
            </p:nvSpPr>
            <p:spPr>
              <a:xfrm rot="1205914">
                <a:off x="115974" y="49439"/>
                <a:ext cx="420571" cy="7495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79" h="21600" fill="norm" stroke="1" extrusionOk="0">
                    <a:moveTo>
                      <a:pt x="19162" y="0"/>
                    </a:moveTo>
                    <a:cubicBezTo>
                      <a:pt x="18409" y="0"/>
                      <a:pt x="17702" y="214"/>
                      <a:pt x="17405" y="566"/>
                    </a:cubicBezTo>
                    <a:lnTo>
                      <a:pt x="152" y="20325"/>
                    </a:lnTo>
                    <a:cubicBezTo>
                      <a:pt x="-262" y="20789"/>
                      <a:pt x="198" y="21328"/>
                      <a:pt x="1184" y="21529"/>
                    </a:cubicBezTo>
                    <a:cubicBezTo>
                      <a:pt x="1421" y="21578"/>
                      <a:pt x="1672" y="21600"/>
                      <a:pt x="1918" y="21600"/>
                    </a:cubicBezTo>
                    <a:cubicBezTo>
                      <a:pt x="2667" y="21600"/>
                      <a:pt x="3378" y="21386"/>
                      <a:pt x="3690" y="21034"/>
                    </a:cubicBezTo>
                    <a:lnTo>
                      <a:pt x="20929" y="1275"/>
                    </a:lnTo>
                    <a:cubicBezTo>
                      <a:pt x="21338" y="811"/>
                      <a:pt x="20878" y="272"/>
                      <a:pt x="19911" y="74"/>
                    </a:cubicBezTo>
                    <a:cubicBezTo>
                      <a:pt x="19664" y="25"/>
                      <a:pt x="19409" y="0"/>
                      <a:pt x="19162" y="0"/>
                    </a:cubicBezTo>
                    <a:close/>
                  </a:path>
                </a:pathLst>
              </a:custGeom>
              <a:solidFill>
                <a:srgbClr val="936F4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580" name="Google Shape;2334;p42"/>
              <p:cNvGrpSpPr/>
              <p:nvPr/>
            </p:nvGrpSpPr>
            <p:grpSpPr>
              <a:xfrm>
                <a:off x="267506" y="168048"/>
                <a:ext cx="934117" cy="882488"/>
                <a:chOff x="0" y="0"/>
                <a:chExt cx="934115" cy="882487"/>
              </a:xfrm>
            </p:grpSpPr>
            <p:sp>
              <p:nvSpPr>
                <p:cNvPr id="1577" name="Google Shape;2335;p42"/>
                <p:cNvSpPr/>
                <p:nvPr/>
              </p:nvSpPr>
              <p:spPr>
                <a:xfrm rot="2348573">
                  <a:off x="54803" y="207861"/>
                  <a:ext cx="824510" cy="466766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78" name="Google Shape;2336;p42"/>
                <p:cNvSpPr/>
                <p:nvPr/>
              </p:nvSpPr>
              <p:spPr>
                <a:xfrm rot="2348573">
                  <a:off x="116843" y="33356"/>
                  <a:ext cx="271631" cy="466766"/>
                </a:xfrm>
                <a:prstGeom prst="rect">
                  <a:avLst/>
                </a:pr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79" name="Google Shape;2337;p42"/>
                <p:cNvSpPr/>
                <p:nvPr/>
              </p:nvSpPr>
              <p:spPr>
                <a:xfrm rot="2348573">
                  <a:off x="546086" y="382523"/>
                  <a:ext cx="271130" cy="466766"/>
                </a:xfrm>
                <a:prstGeom prst="rect">
                  <a:avLst/>
                </a:prstGeom>
                <a:solidFill>
                  <a:srgbClr val="CD302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  <p:sp>
          <p:nvSpPr>
            <p:cNvPr id="1582" name="Google Shape;2338;p42"/>
            <p:cNvSpPr/>
            <p:nvPr/>
          </p:nvSpPr>
          <p:spPr>
            <a:xfrm>
              <a:off x="585081" y="2167240"/>
              <a:ext cx="1190985" cy="50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362" y="0"/>
                  </a:moveTo>
                  <a:cubicBezTo>
                    <a:pt x="21359" y="0"/>
                    <a:pt x="21358" y="0"/>
                    <a:pt x="21357" y="0"/>
                  </a:cubicBezTo>
                  <a:cubicBezTo>
                    <a:pt x="14285" y="3637"/>
                    <a:pt x="7172" y="5882"/>
                    <a:pt x="112" y="16793"/>
                  </a:cubicBezTo>
                  <a:cubicBezTo>
                    <a:pt x="-36" y="16983"/>
                    <a:pt x="-40" y="21600"/>
                    <a:pt x="112" y="21600"/>
                  </a:cubicBezTo>
                  <a:cubicBezTo>
                    <a:pt x="249" y="21600"/>
                    <a:pt x="385" y="21600"/>
                    <a:pt x="520" y="21600"/>
                  </a:cubicBezTo>
                  <a:cubicBezTo>
                    <a:pt x="7459" y="21600"/>
                    <a:pt x="14429" y="13346"/>
                    <a:pt x="21357" y="6420"/>
                  </a:cubicBezTo>
                  <a:cubicBezTo>
                    <a:pt x="21559" y="6199"/>
                    <a:pt x="21560" y="0"/>
                    <a:pt x="2136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83" name="Google Shape;2339;p42"/>
            <p:cNvSpPr/>
            <p:nvPr/>
          </p:nvSpPr>
          <p:spPr>
            <a:xfrm>
              <a:off x="842223" y="1952270"/>
              <a:ext cx="944729" cy="39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600" fill="norm" stroke="1" extrusionOk="0">
                  <a:moveTo>
                    <a:pt x="7750" y="0"/>
                  </a:moveTo>
                  <a:cubicBezTo>
                    <a:pt x="5213" y="0"/>
                    <a:pt x="2680" y="1720"/>
                    <a:pt x="159" y="5760"/>
                  </a:cubicBezTo>
                  <a:cubicBezTo>
                    <a:pt x="-51" y="6040"/>
                    <a:pt x="-56" y="12400"/>
                    <a:pt x="159" y="12400"/>
                  </a:cubicBezTo>
                  <a:cubicBezTo>
                    <a:pt x="7213" y="12760"/>
                    <a:pt x="14230" y="11720"/>
                    <a:pt x="21283" y="21560"/>
                  </a:cubicBezTo>
                  <a:cubicBezTo>
                    <a:pt x="21290" y="21600"/>
                    <a:pt x="21297" y="21600"/>
                    <a:pt x="21302" y="21600"/>
                  </a:cubicBezTo>
                  <a:cubicBezTo>
                    <a:pt x="21544" y="21600"/>
                    <a:pt x="21532" y="13720"/>
                    <a:pt x="21283" y="13200"/>
                  </a:cubicBezTo>
                  <a:cubicBezTo>
                    <a:pt x="16800" y="5480"/>
                    <a:pt x="12268" y="0"/>
                    <a:pt x="77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84" name="Google Shape;2340;p42"/>
            <p:cNvSpPr/>
            <p:nvPr/>
          </p:nvSpPr>
          <p:spPr>
            <a:xfrm>
              <a:off x="-1" y="1007459"/>
              <a:ext cx="527272" cy="507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46" h="21600" fill="norm" stroke="1" extrusionOk="0">
                  <a:moveTo>
                    <a:pt x="9358" y="0"/>
                  </a:moveTo>
                  <a:cubicBezTo>
                    <a:pt x="8786" y="0"/>
                    <a:pt x="8194" y="63"/>
                    <a:pt x="7581" y="205"/>
                  </a:cubicBezTo>
                  <a:cubicBezTo>
                    <a:pt x="437" y="1848"/>
                    <a:pt x="-2454" y="14995"/>
                    <a:pt x="2408" y="19622"/>
                  </a:cubicBezTo>
                  <a:cubicBezTo>
                    <a:pt x="3962" y="21098"/>
                    <a:pt x="5715" y="21600"/>
                    <a:pt x="7385" y="21600"/>
                  </a:cubicBezTo>
                  <a:cubicBezTo>
                    <a:pt x="10945" y="21600"/>
                    <a:pt x="14120" y="19316"/>
                    <a:pt x="14120" y="19316"/>
                  </a:cubicBezTo>
                  <a:lnTo>
                    <a:pt x="19146" y="7327"/>
                  </a:lnTo>
                  <a:cubicBezTo>
                    <a:pt x="19146" y="7327"/>
                    <a:pt x="15454" y="0"/>
                    <a:pt x="9358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85" name="Google Shape;2341;p42"/>
            <p:cNvSpPr/>
            <p:nvPr/>
          </p:nvSpPr>
          <p:spPr>
            <a:xfrm>
              <a:off x="68545" y="1075659"/>
              <a:ext cx="442436" cy="374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7" h="21600" fill="norm" stroke="1" extrusionOk="0">
                  <a:moveTo>
                    <a:pt x="9478" y="0"/>
                  </a:moveTo>
                  <a:cubicBezTo>
                    <a:pt x="9175" y="0"/>
                    <a:pt x="8865" y="13"/>
                    <a:pt x="8549" y="43"/>
                  </a:cubicBezTo>
                  <a:cubicBezTo>
                    <a:pt x="588" y="735"/>
                    <a:pt x="-1273" y="13040"/>
                    <a:pt x="761" y="16808"/>
                  </a:cubicBezTo>
                  <a:cubicBezTo>
                    <a:pt x="2081" y="19264"/>
                    <a:pt x="4531" y="21600"/>
                    <a:pt x="8403" y="21600"/>
                  </a:cubicBezTo>
                  <a:cubicBezTo>
                    <a:pt x="10474" y="21600"/>
                    <a:pt x="12955" y="20929"/>
                    <a:pt x="15891" y="19247"/>
                  </a:cubicBezTo>
                  <a:lnTo>
                    <a:pt x="20327" y="7928"/>
                  </a:lnTo>
                  <a:cubicBezTo>
                    <a:pt x="20327" y="7928"/>
                    <a:pt x="16806" y="0"/>
                    <a:pt x="9478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86" name="Google Shape;2342;p42"/>
            <p:cNvSpPr/>
            <p:nvPr/>
          </p:nvSpPr>
          <p:spPr>
            <a:xfrm>
              <a:off x="379166" y="763536"/>
              <a:ext cx="934753" cy="1004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54" h="21600" fill="norm" stroke="1" extrusionOk="0">
                  <a:moveTo>
                    <a:pt x="12437" y="0"/>
                  </a:moveTo>
                  <a:cubicBezTo>
                    <a:pt x="12324" y="0"/>
                    <a:pt x="12209" y="5"/>
                    <a:pt x="12092" y="13"/>
                  </a:cubicBezTo>
                  <a:cubicBezTo>
                    <a:pt x="8099" y="304"/>
                    <a:pt x="7521" y="4266"/>
                    <a:pt x="7507" y="6430"/>
                  </a:cubicBezTo>
                  <a:cubicBezTo>
                    <a:pt x="6952" y="6462"/>
                    <a:pt x="6369" y="6543"/>
                    <a:pt x="5749" y="6694"/>
                  </a:cubicBezTo>
                  <a:cubicBezTo>
                    <a:pt x="5719" y="6702"/>
                    <a:pt x="5688" y="6705"/>
                    <a:pt x="5656" y="6705"/>
                  </a:cubicBezTo>
                  <a:cubicBezTo>
                    <a:pt x="5153" y="6705"/>
                    <a:pt x="4424" y="5876"/>
                    <a:pt x="3802" y="5876"/>
                  </a:cubicBezTo>
                  <a:cubicBezTo>
                    <a:pt x="3690" y="5876"/>
                    <a:pt x="3581" y="5903"/>
                    <a:pt x="3477" y="5966"/>
                  </a:cubicBezTo>
                  <a:cubicBezTo>
                    <a:pt x="2839" y="6371"/>
                    <a:pt x="4019" y="7070"/>
                    <a:pt x="4188" y="7162"/>
                  </a:cubicBezTo>
                  <a:cubicBezTo>
                    <a:pt x="4065" y="7107"/>
                    <a:pt x="3403" y="6888"/>
                    <a:pt x="2868" y="6888"/>
                  </a:cubicBezTo>
                  <a:cubicBezTo>
                    <a:pt x="2562" y="6888"/>
                    <a:pt x="2298" y="6960"/>
                    <a:pt x="2199" y="7173"/>
                  </a:cubicBezTo>
                  <a:cubicBezTo>
                    <a:pt x="1913" y="7782"/>
                    <a:pt x="3529" y="8084"/>
                    <a:pt x="3289" y="8342"/>
                  </a:cubicBezTo>
                  <a:cubicBezTo>
                    <a:pt x="-654" y="12670"/>
                    <a:pt x="-2540" y="21247"/>
                    <a:pt x="6383" y="21587"/>
                  </a:cubicBezTo>
                  <a:cubicBezTo>
                    <a:pt x="6623" y="21595"/>
                    <a:pt x="6855" y="21600"/>
                    <a:pt x="7080" y="21600"/>
                  </a:cubicBezTo>
                  <a:cubicBezTo>
                    <a:pt x="14616" y="21600"/>
                    <a:pt x="14443" y="16638"/>
                    <a:pt x="14179" y="12670"/>
                  </a:cubicBezTo>
                  <a:cubicBezTo>
                    <a:pt x="14588" y="12412"/>
                    <a:pt x="15123" y="12035"/>
                    <a:pt x="15820" y="11476"/>
                  </a:cubicBezTo>
                  <a:cubicBezTo>
                    <a:pt x="19060" y="8866"/>
                    <a:pt x="17664" y="0"/>
                    <a:pt x="1243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87" name="Google Shape;2343;p42"/>
            <p:cNvSpPr/>
            <p:nvPr/>
          </p:nvSpPr>
          <p:spPr>
            <a:xfrm>
              <a:off x="629909" y="1228796"/>
              <a:ext cx="178313" cy="178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62" y="0"/>
                    <a:pt x="0" y="4832"/>
                    <a:pt x="0" y="10778"/>
                  </a:cubicBezTo>
                  <a:cubicBezTo>
                    <a:pt x="0" y="16768"/>
                    <a:pt x="4862" y="21600"/>
                    <a:pt x="10800" y="21600"/>
                  </a:cubicBezTo>
                  <a:cubicBezTo>
                    <a:pt x="16774" y="21600"/>
                    <a:pt x="21600" y="16768"/>
                    <a:pt x="21600" y="10778"/>
                  </a:cubicBezTo>
                  <a:cubicBezTo>
                    <a:pt x="21600" y="4832"/>
                    <a:pt x="16774" y="0"/>
                    <a:pt x="1080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88" name="Google Shape;2344;p42"/>
            <p:cNvSpPr/>
            <p:nvPr/>
          </p:nvSpPr>
          <p:spPr>
            <a:xfrm>
              <a:off x="680744" y="1276633"/>
              <a:ext cx="62384" cy="41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3" h="21600" fill="norm" stroke="1" extrusionOk="0">
                  <a:moveTo>
                    <a:pt x="11986" y="0"/>
                  </a:moveTo>
                  <a:cubicBezTo>
                    <a:pt x="11187" y="0"/>
                    <a:pt x="10364" y="78"/>
                    <a:pt x="9541" y="272"/>
                  </a:cubicBezTo>
                  <a:cubicBezTo>
                    <a:pt x="3805" y="1712"/>
                    <a:pt x="-261" y="7784"/>
                    <a:pt x="13" y="10664"/>
                  </a:cubicBezTo>
                  <a:cubicBezTo>
                    <a:pt x="338" y="13349"/>
                    <a:pt x="5351" y="21600"/>
                    <a:pt x="10664" y="21600"/>
                  </a:cubicBezTo>
                  <a:cubicBezTo>
                    <a:pt x="11063" y="21600"/>
                    <a:pt x="11487" y="21561"/>
                    <a:pt x="11886" y="21444"/>
                  </a:cubicBezTo>
                  <a:cubicBezTo>
                    <a:pt x="17722" y="20004"/>
                    <a:pt x="21339" y="8562"/>
                    <a:pt x="20990" y="5526"/>
                  </a:cubicBezTo>
                  <a:cubicBezTo>
                    <a:pt x="20790" y="3036"/>
                    <a:pt x="16775" y="0"/>
                    <a:pt x="11986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89" name="Google Shape;2345;p42"/>
            <p:cNvSpPr/>
            <p:nvPr/>
          </p:nvSpPr>
          <p:spPr>
            <a:xfrm>
              <a:off x="690878" y="1314305"/>
              <a:ext cx="42674" cy="24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5" h="21600" fill="norm" stroke="1" extrusionOk="0">
                  <a:moveTo>
                    <a:pt x="18952" y="0"/>
                  </a:moveTo>
                  <a:cubicBezTo>
                    <a:pt x="18518" y="0"/>
                    <a:pt x="18085" y="470"/>
                    <a:pt x="17796" y="1526"/>
                  </a:cubicBezTo>
                  <a:cubicBezTo>
                    <a:pt x="16676" y="4813"/>
                    <a:pt x="15701" y="7278"/>
                    <a:pt x="14292" y="7278"/>
                  </a:cubicBezTo>
                  <a:cubicBezTo>
                    <a:pt x="14112" y="7278"/>
                    <a:pt x="13931" y="7278"/>
                    <a:pt x="13750" y="7161"/>
                  </a:cubicBezTo>
                  <a:cubicBezTo>
                    <a:pt x="12667" y="7161"/>
                    <a:pt x="11800" y="4461"/>
                    <a:pt x="10680" y="3991"/>
                  </a:cubicBezTo>
                  <a:cubicBezTo>
                    <a:pt x="10572" y="3874"/>
                    <a:pt x="10463" y="3874"/>
                    <a:pt x="10355" y="3874"/>
                  </a:cubicBezTo>
                  <a:cubicBezTo>
                    <a:pt x="9849" y="3874"/>
                    <a:pt x="9488" y="4578"/>
                    <a:pt x="8982" y="5165"/>
                  </a:cubicBezTo>
                  <a:cubicBezTo>
                    <a:pt x="7863" y="6809"/>
                    <a:pt x="7285" y="9157"/>
                    <a:pt x="5948" y="9157"/>
                  </a:cubicBezTo>
                  <a:cubicBezTo>
                    <a:pt x="4612" y="9157"/>
                    <a:pt x="3745" y="7513"/>
                    <a:pt x="2734" y="3991"/>
                  </a:cubicBezTo>
                  <a:cubicBezTo>
                    <a:pt x="2409" y="2700"/>
                    <a:pt x="2011" y="2230"/>
                    <a:pt x="1650" y="2230"/>
                  </a:cubicBezTo>
                  <a:cubicBezTo>
                    <a:pt x="566" y="2230"/>
                    <a:pt x="-445" y="6574"/>
                    <a:pt x="205" y="10683"/>
                  </a:cubicBezTo>
                  <a:cubicBezTo>
                    <a:pt x="1180" y="17139"/>
                    <a:pt x="2878" y="21130"/>
                    <a:pt x="5081" y="21483"/>
                  </a:cubicBezTo>
                  <a:cubicBezTo>
                    <a:pt x="5262" y="21483"/>
                    <a:pt x="5443" y="21600"/>
                    <a:pt x="5623" y="21600"/>
                  </a:cubicBezTo>
                  <a:cubicBezTo>
                    <a:pt x="6526" y="21600"/>
                    <a:pt x="7321" y="20778"/>
                    <a:pt x="8260" y="19487"/>
                  </a:cubicBezTo>
                  <a:cubicBezTo>
                    <a:pt x="8766" y="19135"/>
                    <a:pt x="9488" y="17843"/>
                    <a:pt x="9958" y="16670"/>
                  </a:cubicBezTo>
                  <a:cubicBezTo>
                    <a:pt x="10066" y="16670"/>
                    <a:pt x="10211" y="16317"/>
                    <a:pt x="10211" y="15848"/>
                  </a:cubicBezTo>
                  <a:cubicBezTo>
                    <a:pt x="11475" y="18665"/>
                    <a:pt x="12956" y="20074"/>
                    <a:pt x="14400" y="20074"/>
                  </a:cubicBezTo>
                  <a:cubicBezTo>
                    <a:pt x="17073" y="20074"/>
                    <a:pt x="19710" y="15496"/>
                    <a:pt x="20722" y="6809"/>
                  </a:cubicBezTo>
                  <a:cubicBezTo>
                    <a:pt x="21155" y="3052"/>
                    <a:pt x="19999" y="0"/>
                    <a:pt x="1895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90" name="Google Shape;2346;p42"/>
            <p:cNvSpPr/>
            <p:nvPr/>
          </p:nvSpPr>
          <p:spPr>
            <a:xfrm>
              <a:off x="851765" y="1252862"/>
              <a:ext cx="47541" cy="47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34" y="0"/>
                  </a:moveTo>
                  <a:cubicBezTo>
                    <a:pt x="4778" y="0"/>
                    <a:pt x="0" y="4871"/>
                    <a:pt x="0" y="10783"/>
                  </a:cubicBezTo>
                  <a:cubicBezTo>
                    <a:pt x="0" y="16695"/>
                    <a:pt x="4778" y="21600"/>
                    <a:pt x="10834" y="21600"/>
                  </a:cubicBezTo>
                  <a:cubicBezTo>
                    <a:pt x="16721" y="21600"/>
                    <a:pt x="21600" y="16695"/>
                    <a:pt x="21600" y="10783"/>
                  </a:cubicBezTo>
                  <a:cubicBezTo>
                    <a:pt x="21600" y="4871"/>
                    <a:pt x="16721" y="0"/>
                    <a:pt x="10834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91" name="Google Shape;2347;p42"/>
            <p:cNvSpPr/>
            <p:nvPr/>
          </p:nvSpPr>
          <p:spPr>
            <a:xfrm>
              <a:off x="540605" y="1286111"/>
              <a:ext cx="47467" cy="47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3" y="0"/>
                  </a:moveTo>
                  <a:cubicBezTo>
                    <a:pt x="4886" y="0"/>
                    <a:pt x="0" y="4882"/>
                    <a:pt x="0" y="10767"/>
                  </a:cubicBezTo>
                  <a:cubicBezTo>
                    <a:pt x="0" y="16752"/>
                    <a:pt x="4886" y="21600"/>
                    <a:pt x="10783" y="21600"/>
                  </a:cubicBezTo>
                  <a:cubicBezTo>
                    <a:pt x="16815" y="21600"/>
                    <a:pt x="21600" y="16752"/>
                    <a:pt x="21600" y="10767"/>
                  </a:cubicBezTo>
                  <a:cubicBezTo>
                    <a:pt x="21600" y="4882"/>
                    <a:pt x="16815" y="0"/>
                    <a:pt x="10783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92" name="Google Shape;2348;p42"/>
            <p:cNvSpPr/>
            <p:nvPr/>
          </p:nvSpPr>
          <p:spPr>
            <a:xfrm>
              <a:off x="860282" y="834772"/>
              <a:ext cx="389629" cy="437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53" h="21600" fill="norm" stroke="1" extrusionOk="0">
                  <a:moveTo>
                    <a:pt x="8649" y="0"/>
                  </a:moveTo>
                  <a:cubicBezTo>
                    <a:pt x="1160" y="0"/>
                    <a:pt x="0" y="11879"/>
                    <a:pt x="0" y="11879"/>
                  </a:cubicBezTo>
                  <a:cubicBezTo>
                    <a:pt x="9312" y="12051"/>
                    <a:pt x="12196" y="21600"/>
                    <a:pt x="12196" y="21600"/>
                  </a:cubicBezTo>
                  <a:cubicBezTo>
                    <a:pt x="21600" y="14758"/>
                    <a:pt x="20112" y="2703"/>
                    <a:pt x="10744" y="285"/>
                  </a:cubicBezTo>
                  <a:cubicBezTo>
                    <a:pt x="9996" y="88"/>
                    <a:pt x="9298" y="0"/>
                    <a:pt x="864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93" name="Google Shape;2349;p42"/>
            <p:cNvSpPr/>
            <p:nvPr/>
          </p:nvSpPr>
          <p:spPr>
            <a:xfrm>
              <a:off x="479380" y="303682"/>
              <a:ext cx="231016" cy="569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01" h="21600" fill="norm" stroke="1" extrusionOk="0">
                  <a:moveTo>
                    <a:pt x="13450" y="9150"/>
                  </a:moveTo>
                  <a:cubicBezTo>
                    <a:pt x="15885" y="9150"/>
                    <a:pt x="16389" y="10915"/>
                    <a:pt x="14090" y="12514"/>
                  </a:cubicBezTo>
                  <a:cubicBezTo>
                    <a:pt x="13215" y="12961"/>
                    <a:pt x="12224" y="13341"/>
                    <a:pt x="11092" y="13655"/>
                  </a:cubicBezTo>
                  <a:cubicBezTo>
                    <a:pt x="9877" y="13922"/>
                    <a:pt x="8827" y="14040"/>
                    <a:pt x="7936" y="14040"/>
                  </a:cubicBezTo>
                  <a:cubicBezTo>
                    <a:pt x="6757" y="14040"/>
                    <a:pt x="5841" y="13835"/>
                    <a:pt x="5143" y="13504"/>
                  </a:cubicBezTo>
                  <a:cubicBezTo>
                    <a:pt x="5419" y="13121"/>
                    <a:pt x="5777" y="12742"/>
                    <a:pt x="6234" y="12363"/>
                  </a:cubicBezTo>
                  <a:cubicBezTo>
                    <a:pt x="6909" y="11831"/>
                    <a:pt x="7701" y="10966"/>
                    <a:pt x="9901" y="10016"/>
                  </a:cubicBezTo>
                  <a:cubicBezTo>
                    <a:pt x="11332" y="9403"/>
                    <a:pt x="12529" y="9150"/>
                    <a:pt x="13450" y="9150"/>
                  </a:cubicBezTo>
                  <a:close/>
                  <a:moveTo>
                    <a:pt x="14447" y="0"/>
                  </a:moveTo>
                  <a:cubicBezTo>
                    <a:pt x="14318" y="0"/>
                    <a:pt x="14178" y="11"/>
                    <a:pt x="14031" y="39"/>
                  </a:cubicBezTo>
                  <a:cubicBezTo>
                    <a:pt x="5261" y="1596"/>
                    <a:pt x="-1603" y="7279"/>
                    <a:pt x="327" y="11708"/>
                  </a:cubicBezTo>
                  <a:cubicBezTo>
                    <a:pt x="738" y="12630"/>
                    <a:pt x="1471" y="13349"/>
                    <a:pt x="2445" y="13919"/>
                  </a:cubicBezTo>
                  <a:cubicBezTo>
                    <a:pt x="1712" y="16314"/>
                    <a:pt x="3160" y="18947"/>
                    <a:pt x="5378" y="21322"/>
                  </a:cubicBezTo>
                  <a:cubicBezTo>
                    <a:pt x="5566" y="21519"/>
                    <a:pt x="5882" y="21600"/>
                    <a:pt x="6211" y="21600"/>
                  </a:cubicBezTo>
                  <a:cubicBezTo>
                    <a:pt x="6921" y="21600"/>
                    <a:pt x="7683" y="21215"/>
                    <a:pt x="7302" y="20791"/>
                  </a:cubicBezTo>
                  <a:cubicBezTo>
                    <a:pt x="5519" y="18823"/>
                    <a:pt x="3994" y="16800"/>
                    <a:pt x="4510" y="14785"/>
                  </a:cubicBezTo>
                  <a:cubicBezTo>
                    <a:pt x="5718" y="15136"/>
                    <a:pt x="7085" y="15311"/>
                    <a:pt x="8493" y="15311"/>
                  </a:cubicBezTo>
                  <a:cubicBezTo>
                    <a:pt x="11485" y="15311"/>
                    <a:pt x="14659" y="14518"/>
                    <a:pt x="16923" y="12941"/>
                  </a:cubicBezTo>
                  <a:cubicBezTo>
                    <a:pt x="19997" y="10814"/>
                    <a:pt x="17562" y="8150"/>
                    <a:pt x="13221" y="8150"/>
                  </a:cubicBezTo>
                  <a:cubicBezTo>
                    <a:pt x="12101" y="8150"/>
                    <a:pt x="10845" y="8330"/>
                    <a:pt x="9526" y="8743"/>
                  </a:cubicBezTo>
                  <a:cubicBezTo>
                    <a:pt x="6592" y="9665"/>
                    <a:pt x="4686" y="10783"/>
                    <a:pt x="3559" y="12011"/>
                  </a:cubicBezTo>
                  <a:cubicBezTo>
                    <a:pt x="2762" y="10491"/>
                    <a:pt x="3237" y="8484"/>
                    <a:pt x="4093" y="7394"/>
                  </a:cubicBezTo>
                  <a:cubicBezTo>
                    <a:pt x="6094" y="4769"/>
                    <a:pt x="10001" y="2555"/>
                    <a:pt x="14999" y="1149"/>
                  </a:cubicBezTo>
                  <a:cubicBezTo>
                    <a:pt x="16084" y="854"/>
                    <a:pt x="15562" y="0"/>
                    <a:pt x="14447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94" name="Google Shape;2350;p42"/>
            <p:cNvSpPr/>
            <p:nvPr/>
          </p:nvSpPr>
          <p:spPr>
            <a:xfrm>
              <a:off x="587844" y="0"/>
              <a:ext cx="314277" cy="266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41" h="21600" fill="norm" stroke="1" extrusionOk="0">
                  <a:moveTo>
                    <a:pt x="14188" y="0"/>
                  </a:moveTo>
                  <a:cubicBezTo>
                    <a:pt x="10565" y="0"/>
                    <a:pt x="6369" y="9523"/>
                    <a:pt x="6369" y="9523"/>
                  </a:cubicBezTo>
                  <a:cubicBezTo>
                    <a:pt x="6369" y="9523"/>
                    <a:pt x="5533" y="792"/>
                    <a:pt x="1225" y="624"/>
                  </a:cubicBezTo>
                  <a:cubicBezTo>
                    <a:pt x="1209" y="624"/>
                    <a:pt x="1194" y="624"/>
                    <a:pt x="1178" y="624"/>
                  </a:cubicBezTo>
                  <a:cubicBezTo>
                    <a:pt x="-2514" y="624"/>
                    <a:pt x="3512" y="17108"/>
                    <a:pt x="5052" y="21168"/>
                  </a:cubicBezTo>
                  <a:cubicBezTo>
                    <a:pt x="5163" y="21444"/>
                    <a:pt x="5352" y="21600"/>
                    <a:pt x="5545" y="21600"/>
                  </a:cubicBezTo>
                  <a:cubicBezTo>
                    <a:pt x="5672" y="21600"/>
                    <a:pt x="5803" y="21534"/>
                    <a:pt x="5914" y="21390"/>
                  </a:cubicBezTo>
                  <a:cubicBezTo>
                    <a:pt x="8413" y="18122"/>
                    <a:pt x="19086" y="3730"/>
                    <a:pt x="15675" y="624"/>
                  </a:cubicBezTo>
                  <a:cubicBezTo>
                    <a:pt x="15201" y="192"/>
                    <a:pt x="14701" y="0"/>
                    <a:pt x="14188" y="0"/>
                  </a:cubicBezTo>
                  <a:close/>
                </a:path>
              </a:pathLst>
            </a:custGeom>
            <a:solidFill>
              <a:srgbClr val="CD302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95" name="Google Shape;2351;p42"/>
            <p:cNvSpPr/>
            <p:nvPr/>
          </p:nvSpPr>
          <p:spPr>
            <a:xfrm>
              <a:off x="781631" y="1735155"/>
              <a:ext cx="546888" cy="6850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8" h="21600" fill="norm" stroke="1" extrusionOk="0">
                  <a:moveTo>
                    <a:pt x="4239" y="0"/>
                  </a:moveTo>
                  <a:cubicBezTo>
                    <a:pt x="3098" y="0"/>
                    <a:pt x="1999" y="51"/>
                    <a:pt x="979" y="140"/>
                  </a:cubicBezTo>
                  <a:cubicBezTo>
                    <a:pt x="-281" y="240"/>
                    <a:pt x="-348" y="1831"/>
                    <a:pt x="914" y="1831"/>
                  </a:cubicBezTo>
                  <a:cubicBezTo>
                    <a:pt x="936" y="1831"/>
                    <a:pt x="959" y="1831"/>
                    <a:pt x="979" y="1831"/>
                  </a:cubicBezTo>
                  <a:cubicBezTo>
                    <a:pt x="1563" y="1805"/>
                    <a:pt x="2176" y="1791"/>
                    <a:pt x="2808" y="1791"/>
                  </a:cubicBezTo>
                  <a:cubicBezTo>
                    <a:pt x="8385" y="1791"/>
                    <a:pt x="15490" y="2886"/>
                    <a:pt x="17058" y="7813"/>
                  </a:cubicBezTo>
                  <a:cubicBezTo>
                    <a:pt x="18343" y="11847"/>
                    <a:pt x="18183" y="16664"/>
                    <a:pt x="18107" y="20815"/>
                  </a:cubicBezTo>
                  <a:cubicBezTo>
                    <a:pt x="18098" y="21317"/>
                    <a:pt x="18616" y="21600"/>
                    <a:pt x="19116" y="21600"/>
                  </a:cubicBezTo>
                  <a:cubicBezTo>
                    <a:pt x="19512" y="21600"/>
                    <a:pt x="19900" y="21420"/>
                    <a:pt x="20007" y="21028"/>
                  </a:cubicBezTo>
                  <a:cubicBezTo>
                    <a:pt x="21193" y="16585"/>
                    <a:pt x="21252" y="8625"/>
                    <a:pt x="18124" y="4625"/>
                  </a:cubicBezTo>
                  <a:cubicBezTo>
                    <a:pt x="15324" y="1051"/>
                    <a:pt x="9380" y="0"/>
                    <a:pt x="4239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96" name="Google Shape;2352;p42"/>
            <p:cNvSpPr/>
            <p:nvPr/>
          </p:nvSpPr>
          <p:spPr>
            <a:xfrm>
              <a:off x="573065" y="1545289"/>
              <a:ext cx="54057" cy="97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3" h="21600" fill="norm" stroke="1" extrusionOk="0">
                  <a:moveTo>
                    <a:pt x="4180" y="0"/>
                  </a:moveTo>
                  <a:cubicBezTo>
                    <a:pt x="3133" y="0"/>
                    <a:pt x="2059" y="310"/>
                    <a:pt x="1798" y="947"/>
                  </a:cubicBezTo>
                  <a:cubicBezTo>
                    <a:pt x="17" y="5633"/>
                    <a:pt x="-1318" y="10808"/>
                    <a:pt x="2217" y="15347"/>
                  </a:cubicBezTo>
                  <a:cubicBezTo>
                    <a:pt x="4782" y="18645"/>
                    <a:pt x="9731" y="21600"/>
                    <a:pt x="15883" y="21600"/>
                  </a:cubicBezTo>
                  <a:cubicBezTo>
                    <a:pt x="16119" y="21600"/>
                    <a:pt x="16329" y="21600"/>
                    <a:pt x="16564" y="21584"/>
                  </a:cubicBezTo>
                  <a:cubicBezTo>
                    <a:pt x="18790" y="21535"/>
                    <a:pt x="20282" y="19820"/>
                    <a:pt x="17899" y="19037"/>
                  </a:cubicBezTo>
                  <a:cubicBezTo>
                    <a:pt x="12768" y="17437"/>
                    <a:pt x="9129" y="15788"/>
                    <a:pt x="7191" y="12261"/>
                  </a:cubicBezTo>
                  <a:cubicBezTo>
                    <a:pt x="5149" y="8718"/>
                    <a:pt x="5856" y="4914"/>
                    <a:pt x="6667" y="1322"/>
                  </a:cubicBezTo>
                  <a:cubicBezTo>
                    <a:pt x="6851" y="473"/>
                    <a:pt x="5515" y="0"/>
                    <a:pt x="418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97" name="Google Shape;2353;p42"/>
            <p:cNvSpPr/>
            <p:nvPr/>
          </p:nvSpPr>
          <p:spPr>
            <a:xfrm>
              <a:off x="637160" y="1558470"/>
              <a:ext cx="59967" cy="92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68" h="21600" fill="norm" stroke="1" extrusionOk="0">
                  <a:moveTo>
                    <a:pt x="3232" y="0"/>
                  </a:moveTo>
                  <a:cubicBezTo>
                    <a:pt x="2246" y="0"/>
                    <a:pt x="1309" y="346"/>
                    <a:pt x="1013" y="1090"/>
                  </a:cubicBezTo>
                  <a:cubicBezTo>
                    <a:pt x="-836" y="5569"/>
                    <a:pt x="-146" y="10134"/>
                    <a:pt x="3011" y="14233"/>
                  </a:cubicBezTo>
                  <a:cubicBezTo>
                    <a:pt x="5772" y="17743"/>
                    <a:pt x="11123" y="21600"/>
                    <a:pt x="17213" y="21600"/>
                  </a:cubicBezTo>
                  <a:cubicBezTo>
                    <a:pt x="17411" y="21600"/>
                    <a:pt x="17583" y="21600"/>
                    <a:pt x="17756" y="21600"/>
                  </a:cubicBezTo>
                  <a:cubicBezTo>
                    <a:pt x="19531" y="21548"/>
                    <a:pt x="20764" y="20303"/>
                    <a:pt x="19359" y="19317"/>
                  </a:cubicBezTo>
                  <a:cubicBezTo>
                    <a:pt x="15857" y="16983"/>
                    <a:pt x="11690" y="15824"/>
                    <a:pt x="8854" y="12763"/>
                  </a:cubicBezTo>
                  <a:cubicBezTo>
                    <a:pt x="5748" y="9563"/>
                    <a:pt x="4589" y="5707"/>
                    <a:pt x="5748" y="1902"/>
                  </a:cubicBezTo>
                  <a:cubicBezTo>
                    <a:pt x="6117" y="709"/>
                    <a:pt x="4638" y="0"/>
                    <a:pt x="3232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98" name="Google Shape;2354;p42"/>
            <p:cNvSpPr/>
            <p:nvPr/>
          </p:nvSpPr>
          <p:spPr>
            <a:xfrm>
              <a:off x="182350" y="1112018"/>
              <a:ext cx="164183" cy="25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3" h="21600" fill="norm" stroke="1" extrusionOk="0">
                  <a:moveTo>
                    <a:pt x="11488" y="0"/>
                  </a:moveTo>
                  <a:cubicBezTo>
                    <a:pt x="7703" y="0"/>
                    <a:pt x="3861" y="5400"/>
                    <a:pt x="503" y="13214"/>
                  </a:cubicBezTo>
                  <a:cubicBezTo>
                    <a:pt x="-313" y="14929"/>
                    <a:pt x="-47" y="21600"/>
                    <a:pt x="674" y="21600"/>
                  </a:cubicBezTo>
                  <a:cubicBezTo>
                    <a:pt x="749" y="21600"/>
                    <a:pt x="835" y="21536"/>
                    <a:pt x="920" y="21409"/>
                  </a:cubicBezTo>
                  <a:cubicBezTo>
                    <a:pt x="4070" y="14929"/>
                    <a:pt x="7048" y="12706"/>
                    <a:pt x="10036" y="12706"/>
                  </a:cubicBezTo>
                  <a:cubicBezTo>
                    <a:pt x="13423" y="12706"/>
                    <a:pt x="16819" y="15628"/>
                    <a:pt x="20452" y="18614"/>
                  </a:cubicBezTo>
                  <a:cubicBezTo>
                    <a:pt x="20471" y="18614"/>
                    <a:pt x="20500" y="18614"/>
                    <a:pt x="20519" y="18614"/>
                  </a:cubicBezTo>
                  <a:cubicBezTo>
                    <a:pt x="20917" y="18614"/>
                    <a:pt x="21287" y="15438"/>
                    <a:pt x="20803" y="13849"/>
                  </a:cubicBezTo>
                  <a:cubicBezTo>
                    <a:pt x="17986" y="4002"/>
                    <a:pt x="14761" y="0"/>
                    <a:pt x="1148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99" name="Google Shape;2355;p42"/>
            <p:cNvSpPr/>
            <p:nvPr/>
          </p:nvSpPr>
          <p:spPr>
            <a:xfrm>
              <a:off x="391214" y="1166815"/>
              <a:ext cx="57287" cy="48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8" h="21600" fill="norm" stroke="1" extrusionOk="0">
                  <a:moveTo>
                    <a:pt x="2298" y="0"/>
                  </a:moveTo>
                  <a:cubicBezTo>
                    <a:pt x="687" y="0"/>
                    <a:pt x="-925" y="2038"/>
                    <a:pt x="635" y="3518"/>
                  </a:cubicBezTo>
                  <a:cubicBezTo>
                    <a:pt x="6457" y="9074"/>
                    <a:pt x="11370" y="15879"/>
                    <a:pt x="17192" y="21205"/>
                  </a:cubicBezTo>
                  <a:cubicBezTo>
                    <a:pt x="17504" y="21501"/>
                    <a:pt x="17894" y="21600"/>
                    <a:pt x="18310" y="21600"/>
                  </a:cubicBezTo>
                  <a:cubicBezTo>
                    <a:pt x="19479" y="21600"/>
                    <a:pt x="20675" y="20548"/>
                    <a:pt x="19817" y="19068"/>
                  </a:cubicBezTo>
                  <a:cubicBezTo>
                    <a:pt x="15762" y="11507"/>
                    <a:pt x="9264" y="5721"/>
                    <a:pt x="3546" y="526"/>
                  </a:cubicBezTo>
                  <a:cubicBezTo>
                    <a:pt x="3182" y="164"/>
                    <a:pt x="2740" y="0"/>
                    <a:pt x="229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00" name="Google Shape;2356;p42"/>
            <p:cNvSpPr/>
            <p:nvPr/>
          </p:nvSpPr>
          <p:spPr>
            <a:xfrm>
              <a:off x="1123108" y="1120756"/>
              <a:ext cx="80226" cy="76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0" h="21600" fill="norm" stroke="1" extrusionOk="0">
                  <a:moveTo>
                    <a:pt x="19332" y="0"/>
                  </a:moveTo>
                  <a:cubicBezTo>
                    <a:pt x="18800" y="0"/>
                    <a:pt x="18267" y="209"/>
                    <a:pt x="18020" y="606"/>
                  </a:cubicBezTo>
                  <a:cubicBezTo>
                    <a:pt x="15643" y="4287"/>
                    <a:pt x="13894" y="8322"/>
                    <a:pt x="10947" y="11563"/>
                  </a:cubicBezTo>
                  <a:cubicBezTo>
                    <a:pt x="8057" y="14742"/>
                    <a:pt x="4634" y="17167"/>
                    <a:pt x="850" y="18861"/>
                  </a:cubicBezTo>
                  <a:cubicBezTo>
                    <a:pt x="-899" y="19655"/>
                    <a:pt x="356" y="21600"/>
                    <a:pt x="1877" y="21600"/>
                  </a:cubicBezTo>
                  <a:cubicBezTo>
                    <a:pt x="2086" y="21600"/>
                    <a:pt x="2314" y="21558"/>
                    <a:pt x="2524" y="21475"/>
                  </a:cubicBezTo>
                  <a:cubicBezTo>
                    <a:pt x="10243" y="18275"/>
                    <a:pt x="19237" y="10790"/>
                    <a:pt x="20587" y="1234"/>
                  </a:cubicBezTo>
                  <a:cubicBezTo>
                    <a:pt x="20701" y="397"/>
                    <a:pt x="20036" y="0"/>
                    <a:pt x="1933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01" name="Google Shape;2357;p42"/>
            <p:cNvSpPr/>
            <p:nvPr/>
          </p:nvSpPr>
          <p:spPr>
            <a:xfrm>
              <a:off x="1194691" y="986946"/>
              <a:ext cx="24921" cy="84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71" h="21600" fill="norm" stroke="1" extrusionOk="0">
                  <a:moveTo>
                    <a:pt x="3054" y="0"/>
                  </a:moveTo>
                  <a:cubicBezTo>
                    <a:pt x="1487" y="0"/>
                    <a:pt x="-79" y="188"/>
                    <a:pt x="3" y="584"/>
                  </a:cubicBezTo>
                  <a:cubicBezTo>
                    <a:pt x="3631" y="7382"/>
                    <a:pt x="10309" y="13427"/>
                    <a:pt x="5610" y="20376"/>
                  </a:cubicBezTo>
                  <a:cubicBezTo>
                    <a:pt x="5115" y="21129"/>
                    <a:pt x="8248" y="21600"/>
                    <a:pt x="11133" y="21600"/>
                  </a:cubicBezTo>
                  <a:cubicBezTo>
                    <a:pt x="13112" y="21600"/>
                    <a:pt x="14926" y="21374"/>
                    <a:pt x="15338" y="20884"/>
                  </a:cubicBezTo>
                  <a:cubicBezTo>
                    <a:pt x="20367" y="14143"/>
                    <a:pt x="21521" y="6309"/>
                    <a:pt x="5610" y="264"/>
                  </a:cubicBezTo>
                  <a:cubicBezTo>
                    <a:pt x="5115" y="94"/>
                    <a:pt x="4126" y="0"/>
                    <a:pt x="3054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605" name="تجميع"/>
          <p:cNvGrpSpPr/>
          <p:nvPr/>
        </p:nvGrpSpPr>
        <p:grpSpPr>
          <a:xfrm>
            <a:off x="1992123" y="65462"/>
            <a:ext cx="5484944" cy="1601263"/>
            <a:chOff x="0" y="0"/>
            <a:chExt cx="5484942" cy="1601262"/>
          </a:xfrm>
        </p:grpSpPr>
        <p:sp>
          <p:nvSpPr>
            <p:cNvPr id="1603" name="تجميع"/>
            <p:cNvSpPr/>
            <p:nvPr/>
          </p:nvSpPr>
          <p:spPr>
            <a:xfrm>
              <a:off x="210764" y="139834"/>
              <a:ext cx="5063414" cy="1321594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04" name="مثال من واقع الحياة"/>
            <p:cNvSpPr txBox="1"/>
            <p:nvPr/>
          </p:nvSpPr>
          <p:spPr>
            <a:xfrm>
              <a:off x="0" y="0"/>
              <a:ext cx="5484943" cy="1601263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rtl="0">
                <a:lnSpc>
                  <a:spcPct val="150000"/>
                </a:lnSpc>
                <a:defRPr sz="77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pPr>
              <a:r>
                <a:t>مثال </a:t>
              </a:r>
              <a:r>
                <a:rPr sz="5400">
                  <a:latin typeface="Ara Al Bayan Bold"/>
                  <a:ea typeface="Ara Al Bayan Bold"/>
                  <a:cs typeface="Ara Al Bayan Bold"/>
                  <a:sym typeface="Ara Al Bayan Bold"/>
                </a:rPr>
                <a:t>من واقع الحياة</a:t>
              </a:r>
            </a:p>
          </p:txBody>
        </p:sp>
      </p:grpSp>
      <p:graphicFrame>
        <p:nvGraphicFramePr>
          <p:cNvPr id="1606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6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grpSp>
        <p:nvGrpSpPr>
          <p:cNvPr id="1609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202888" y="11604144"/>
            <a:ext cx="2818840" cy="830424"/>
            <a:chOff x="0" y="0"/>
            <a:chExt cx="2818839" cy="830423"/>
          </a:xfrm>
        </p:grpSpPr>
        <p:sp>
          <p:nvSpPr>
            <p:cNvPr id="1607" name="مستطيل مستدير الزوايا"/>
            <p:cNvSpPr/>
            <p:nvPr/>
          </p:nvSpPr>
          <p:spPr>
            <a:xfrm>
              <a:off x="0" y="38100"/>
              <a:ext cx="2818840" cy="792324"/>
            </a:xfrm>
            <a:prstGeom prst="roundRect">
              <a:avLst>
                <a:gd name="adj" fmla="val 14702"/>
              </a:avLst>
            </a:prstGeom>
            <a:solidFill>
              <a:srgbClr val="779F9D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608" name="تحقق من فهمك"/>
            <p:cNvSpPr txBox="1"/>
            <p:nvPr/>
          </p:nvSpPr>
          <p:spPr>
            <a:xfrm>
              <a:off x="0" y="0"/>
              <a:ext cx="2815790" cy="793703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1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تحقق من فهمك</a:t>
              </a:r>
            </a:p>
          </p:txBody>
        </p:sp>
      </p:grpSp>
      <p:grpSp>
        <p:nvGrpSpPr>
          <p:cNvPr id="1628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1626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1613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1610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611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1612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625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1614" name="IMG_4594.jpeg" descr="IMG_4594.jpeg">
                  <a:hlinkClick r:id="rId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0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615" name="IMG_4016.jpeg" descr="IMG_4016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616" name="صورة 20" descr="صورة 20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617" name="IMG_4017.jpeg" descr="IMG_4017.jpeg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618" name="IMG_4020.jpeg" descr="IMG_4020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619" name="IMG_4022.jpeg" descr="IMG_4022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620" name="IMG_4023.png" descr="IMG_4023.pn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621" name="IMG_4024.jpeg" descr="IMG_4024.jpeg"/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624" name="تجميع">
                  <a:hlinkClick r:id="rId24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1622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5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623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627" name="Picture 2" descr="Picture 2">
              <a:hlinkClick r:id="rId26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7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pic>
        <p:nvPicPr>
          <p:cNvPr id="1629" name="IMG_9660.png" descr="IMG_9660.png"/>
          <p:cNvPicPr>
            <a:picLocks noChangeAspect="1"/>
          </p:cNvPicPr>
          <p:nvPr/>
        </p:nvPicPr>
        <p:blipFill>
          <a:blip r:embed="rId28">
            <a:extLst/>
          </a:blip>
          <a:srcRect l="67496" t="11955" r="0" b="0"/>
          <a:stretch>
            <a:fillRect/>
          </a:stretch>
        </p:blipFill>
        <p:spPr>
          <a:xfrm>
            <a:off x="17455072" y="2678550"/>
            <a:ext cx="5742261" cy="74775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0" name="IMG_9660.png" descr="IMG_9660.png"/>
          <p:cNvPicPr>
            <a:picLocks noChangeAspect="1"/>
          </p:cNvPicPr>
          <p:nvPr/>
        </p:nvPicPr>
        <p:blipFill>
          <a:blip r:embed="rId28">
            <a:extLst/>
          </a:blip>
          <a:srcRect l="3073" t="11697" r="33270" b="23586"/>
          <a:stretch>
            <a:fillRect/>
          </a:stretch>
        </p:blipFill>
        <p:spPr>
          <a:xfrm>
            <a:off x="2592500" y="2442640"/>
            <a:ext cx="14862700" cy="726413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1" name="IMG_9648.jpeg" descr="IMG_9648.jpeg"/>
          <p:cNvPicPr>
            <a:picLocks noChangeAspect="1"/>
          </p:cNvPicPr>
          <p:nvPr/>
        </p:nvPicPr>
        <p:blipFill>
          <a:blip r:embed="rId29">
            <a:extLst/>
          </a:blip>
          <a:srcRect l="72024" t="13192" r="1823" b="39993"/>
          <a:stretch>
            <a:fillRect/>
          </a:stretch>
        </p:blipFill>
        <p:spPr>
          <a:xfrm>
            <a:off x="18153143" y="3445271"/>
            <a:ext cx="3965651" cy="34126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5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857203" y="11099462"/>
            <a:ext cx="1379948" cy="949986"/>
            <a:chOff x="0" y="0"/>
            <a:chExt cx="1379947" cy="949985"/>
          </a:xfrm>
        </p:grpSpPr>
        <p:sp>
          <p:nvSpPr>
            <p:cNvPr id="1633" name="مستطيل مستدير الزوايا"/>
            <p:cNvSpPr/>
            <p:nvPr/>
          </p:nvSpPr>
          <p:spPr>
            <a:xfrm>
              <a:off x="0" y="68333"/>
              <a:ext cx="1379948" cy="813319"/>
            </a:xfrm>
            <a:prstGeom prst="roundRect">
              <a:avLst>
                <a:gd name="adj" fmla="val 13181"/>
              </a:avLst>
            </a:prstGeom>
            <a:solidFill>
              <a:srgbClr val="2AB0A7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55600" dist="0" dir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634" name="الحل"/>
            <p:cNvSpPr txBox="1"/>
            <p:nvPr/>
          </p:nvSpPr>
          <p:spPr>
            <a:xfrm>
              <a:off x="66878" y="0"/>
              <a:ext cx="1313070" cy="94998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7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الحل</a:t>
              </a:r>
            </a:p>
          </p:txBody>
        </p:sp>
      </p:grpSp>
      <p:grpSp>
        <p:nvGrpSpPr>
          <p:cNvPr id="1638" name="تجميع"/>
          <p:cNvGrpSpPr/>
          <p:nvPr/>
        </p:nvGrpSpPr>
        <p:grpSpPr>
          <a:xfrm>
            <a:off x="2104843" y="5989188"/>
            <a:ext cx="4544016" cy="5021375"/>
            <a:chOff x="0" y="0"/>
            <a:chExt cx="4544015" cy="5021373"/>
          </a:xfrm>
        </p:grpSpPr>
        <p:sp>
          <p:nvSpPr>
            <p:cNvPr id="1636" name="مستطيل مستدير الزوايا"/>
            <p:cNvSpPr/>
            <p:nvPr/>
          </p:nvSpPr>
          <p:spPr>
            <a:xfrm>
              <a:off x="0" y="1043725"/>
              <a:ext cx="3077487" cy="3977649"/>
            </a:xfrm>
            <a:prstGeom prst="roundRect">
              <a:avLst>
                <a:gd name="adj" fmla="val 4682"/>
              </a:avLst>
            </a:prstGeom>
            <a:solidFill>
              <a:srgbClr val="FF9F1E"/>
            </a:solidFill>
            <a:ln w="12700" cap="flat">
              <a:solidFill>
                <a:srgbClr val="053663"/>
              </a:solidFill>
              <a:prstDash val="solid"/>
              <a:round/>
            </a:ln>
            <a:effectLst>
              <a:outerShdw sx="100000" sy="100000" kx="0" ky="0" algn="b" rotWithShape="0" blurRad="76200" dist="381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defTabSz="1828800" rtl="0">
                <a:defRPr sz="28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1637" name="IMG_4038.png" descr="IMG_4038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1702408" y="0"/>
              <a:ext cx="2841608" cy="28416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714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1639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40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41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42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43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44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45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46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47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48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49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50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51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52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53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54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55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56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57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658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59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660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661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2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3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4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5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6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7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8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9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70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71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72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73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74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675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76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677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678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79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80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81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82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83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84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85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86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87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88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89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90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91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92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93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94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95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96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97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98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99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00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01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02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03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04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705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706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07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08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09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0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1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2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3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717" name="تجميع"/>
          <p:cNvGrpSpPr/>
          <p:nvPr/>
        </p:nvGrpSpPr>
        <p:grpSpPr>
          <a:xfrm>
            <a:off x="2104843" y="220712"/>
            <a:ext cx="4654673" cy="1321593"/>
            <a:chOff x="0" y="0"/>
            <a:chExt cx="4654672" cy="1321592"/>
          </a:xfrm>
        </p:grpSpPr>
        <p:sp>
          <p:nvSpPr>
            <p:cNvPr id="1715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6" name="تحقق من فهمك"/>
            <p:cNvSpPr txBox="1"/>
            <p:nvPr/>
          </p:nvSpPr>
          <p:spPr>
            <a:xfrm>
              <a:off x="462454" y="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 rtl="0">
                <a:lnSpc>
                  <a:spcPct val="150000"/>
                </a:lnSpc>
                <a:defRPr sz="5500">
                  <a:solidFill>
                    <a:srgbClr val="FFFFFF"/>
                  </a:solidFill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تحقق</a:t>
              </a:r>
              <a:r>
                <a:t> </a:t>
              </a:r>
              <a:r>
                <a:rPr>
                  <a:latin typeface="Ara Al Bayan Bold"/>
                  <a:ea typeface="Ara Al Bayan Bold"/>
                  <a:cs typeface="Ara Al Bayan Bold"/>
                  <a:sym typeface="Ara Al Bayan Bold"/>
                </a:rPr>
                <a:t>من فهمك</a:t>
              </a:r>
            </a:p>
          </p:txBody>
        </p:sp>
      </p:grpSp>
      <p:graphicFrame>
        <p:nvGraphicFramePr>
          <p:cNvPr id="1718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grpSp>
        <p:nvGrpSpPr>
          <p:cNvPr id="1737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1735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1722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1719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720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1721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734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1723" name="IMG_4594.jpeg" descr="IMG_4594.jpe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24" name="IMG_4016.jpeg" descr="IMG_4016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25" name="صورة 20" descr="صورة 20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726" name="IMG_4017.jpeg" descr="IMG_4017.jpeg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27" name="IMG_4020.jpeg" descr="IMG_4020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28" name="IMG_4022.jpeg" descr="IMG_4022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29" name="IMG_4023.png" descr="IMG_4023.pn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30" name="IMG_4024.jpeg" descr="IMG_4024.jpeg"/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733" name="تجميع">
                  <a:hlinkClick r:id="rId25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1731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6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732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736" name="Picture 2" descr="Picture 2">
              <a:hlinkClick r:id="rId27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8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pic>
        <p:nvPicPr>
          <p:cNvPr id="1738" name="IMG_9660.png" descr="IMG_9660.png"/>
          <p:cNvPicPr>
            <a:picLocks noChangeAspect="1"/>
          </p:cNvPicPr>
          <p:nvPr/>
        </p:nvPicPr>
        <p:blipFill>
          <a:blip r:embed="rId29">
            <a:extLst/>
          </a:blip>
          <a:srcRect l="2551" t="79888" r="35471" b="0"/>
          <a:stretch>
            <a:fillRect/>
          </a:stretch>
        </p:blipFill>
        <p:spPr>
          <a:xfrm>
            <a:off x="4432179" y="2154118"/>
            <a:ext cx="17965875" cy="28026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5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1740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41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42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43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44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45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46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47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48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49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50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51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52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53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54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55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56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57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58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759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60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761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762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63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64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65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66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67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68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69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70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71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72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73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74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75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776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77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778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779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80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81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82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83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84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85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86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87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88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89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90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91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92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93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94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95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96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97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98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99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00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01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02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03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04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05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806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807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08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09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10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11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12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13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14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818" name="تجميع"/>
          <p:cNvGrpSpPr/>
          <p:nvPr/>
        </p:nvGrpSpPr>
        <p:grpSpPr>
          <a:xfrm>
            <a:off x="2104843" y="220712"/>
            <a:ext cx="4654673" cy="1321593"/>
            <a:chOff x="0" y="0"/>
            <a:chExt cx="4654672" cy="1321592"/>
          </a:xfrm>
        </p:grpSpPr>
        <p:sp>
          <p:nvSpPr>
            <p:cNvPr id="1816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17" name="تحقق من فهمك"/>
            <p:cNvSpPr txBox="1"/>
            <p:nvPr/>
          </p:nvSpPr>
          <p:spPr>
            <a:xfrm>
              <a:off x="462454" y="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 rtl="0">
                <a:lnSpc>
                  <a:spcPct val="150000"/>
                </a:lnSpc>
                <a:defRPr sz="5500">
                  <a:solidFill>
                    <a:srgbClr val="FFFFFF"/>
                  </a:solidFill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تحقق</a:t>
              </a:r>
              <a:r>
                <a:t> </a:t>
              </a:r>
              <a:r>
                <a:rPr>
                  <a:latin typeface="Ara Al Bayan Bold"/>
                  <a:ea typeface="Ara Al Bayan Bold"/>
                  <a:cs typeface="Ara Al Bayan Bold"/>
                  <a:sym typeface="Ara Al Bayan Bold"/>
                </a:rPr>
                <a:t>من فهمك</a:t>
              </a:r>
            </a:p>
          </p:txBody>
        </p:sp>
      </p:grpSp>
      <p:graphicFrame>
        <p:nvGraphicFramePr>
          <p:cNvPr id="1819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6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grpSp>
        <p:nvGrpSpPr>
          <p:cNvPr id="1838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1836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1823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1820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821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1822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835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1824" name="IMG_4594.jpeg" descr="IMG_4594.jpeg">
                  <a:hlinkClick r:id="rId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0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825" name="IMG_4016.jpeg" descr="IMG_4016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826" name="صورة 20" descr="صورة 20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827" name="IMG_4017.jpeg" descr="IMG_4017.jpeg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828" name="IMG_4020.jpeg" descr="IMG_4020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829" name="IMG_4022.jpeg" descr="IMG_4022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830" name="IMG_4023.png" descr="IMG_4023.pn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831" name="IMG_4024.jpeg" descr="IMG_4024.jpeg"/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834" name="تجميع">
                  <a:hlinkClick r:id="rId24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1832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5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833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837" name="Picture 2" descr="Picture 2">
              <a:hlinkClick r:id="rId26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7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pic>
        <p:nvPicPr>
          <p:cNvPr id="1839" name="IMG_9660.png" descr="IMG_9660.png"/>
          <p:cNvPicPr>
            <a:picLocks noChangeAspect="1"/>
          </p:cNvPicPr>
          <p:nvPr/>
        </p:nvPicPr>
        <p:blipFill>
          <a:blip r:embed="rId28">
            <a:extLst/>
          </a:blip>
          <a:srcRect l="2551" t="79888" r="35471" b="0"/>
          <a:stretch>
            <a:fillRect/>
          </a:stretch>
        </p:blipFill>
        <p:spPr>
          <a:xfrm>
            <a:off x="4432179" y="2154118"/>
            <a:ext cx="17965875" cy="28026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0" name="IMG_9669.png" descr="IMG_9669.png"/>
          <p:cNvPicPr>
            <a:picLocks noChangeAspect="1"/>
          </p:cNvPicPr>
          <p:nvPr/>
        </p:nvPicPr>
        <p:blipFill>
          <a:blip r:embed="rId29">
            <a:extLst/>
          </a:blip>
          <a:srcRect l="0" t="61392" r="0" b="3021"/>
          <a:stretch>
            <a:fillRect/>
          </a:stretch>
        </p:blipFill>
        <p:spPr>
          <a:xfrm>
            <a:off x="6837419" y="6029878"/>
            <a:ext cx="12129497" cy="26897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4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831803" y="11086762"/>
            <a:ext cx="1379948" cy="949986"/>
            <a:chOff x="0" y="0"/>
            <a:chExt cx="1379947" cy="949985"/>
          </a:xfrm>
        </p:grpSpPr>
        <p:sp>
          <p:nvSpPr>
            <p:cNvPr id="1842" name="مستطيل مستدير الزوايا"/>
            <p:cNvSpPr/>
            <p:nvPr/>
          </p:nvSpPr>
          <p:spPr>
            <a:xfrm>
              <a:off x="0" y="68333"/>
              <a:ext cx="1379948" cy="813319"/>
            </a:xfrm>
            <a:prstGeom prst="roundRect">
              <a:avLst>
                <a:gd name="adj" fmla="val 13181"/>
              </a:avLst>
            </a:prstGeom>
            <a:solidFill>
              <a:srgbClr val="2AB0A7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55600" dist="0" dir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843" name="الحل"/>
            <p:cNvSpPr txBox="1"/>
            <p:nvPr/>
          </p:nvSpPr>
          <p:spPr>
            <a:xfrm>
              <a:off x="66878" y="0"/>
              <a:ext cx="1313070" cy="94998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7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الحل</a:t>
              </a:r>
            </a:p>
          </p:txBody>
        </p:sp>
      </p:grpSp>
      <p:grpSp>
        <p:nvGrpSpPr>
          <p:cNvPr id="1847" name="تجميع"/>
          <p:cNvGrpSpPr/>
          <p:nvPr/>
        </p:nvGrpSpPr>
        <p:grpSpPr>
          <a:xfrm>
            <a:off x="2104843" y="5989188"/>
            <a:ext cx="4544016" cy="5021375"/>
            <a:chOff x="0" y="0"/>
            <a:chExt cx="4544015" cy="5021373"/>
          </a:xfrm>
        </p:grpSpPr>
        <p:sp>
          <p:nvSpPr>
            <p:cNvPr id="1845" name="مستطيل مستدير الزوايا"/>
            <p:cNvSpPr/>
            <p:nvPr/>
          </p:nvSpPr>
          <p:spPr>
            <a:xfrm>
              <a:off x="0" y="1043725"/>
              <a:ext cx="3077487" cy="3977649"/>
            </a:xfrm>
            <a:prstGeom prst="roundRect">
              <a:avLst>
                <a:gd name="adj" fmla="val 4682"/>
              </a:avLst>
            </a:prstGeom>
            <a:solidFill>
              <a:srgbClr val="FF9F1E"/>
            </a:solidFill>
            <a:ln w="12700" cap="flat">
              <a:solidFill>
                <a:srgbClr val="053663"/>
              </a:solidFill>
              <a:prstDash val="solid"/>
              <a:round/>
            </a:ln>
            <a:effectLst>
              <a:outerShdw sx="100000" sy="100000" kx="0" ky="0" algn="b" rotWithShape="0" blurRad="76200" dist="381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defTabSz="1828800" rtl="0">
                <a:defRPr sz="28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1846" name="IMG_4038.png" descr="IMG_4038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1702408" y="0"/>
              <a:ext cx="2841608" cy="28416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923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1848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49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50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51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52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53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54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55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56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57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58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59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60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61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62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63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64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65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66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867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68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869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870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71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72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73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74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75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76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77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78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79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80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81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82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83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884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85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886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887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88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89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0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1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2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3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4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5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6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7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8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9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0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1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2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3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4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5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6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7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8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9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10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11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12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13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914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915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16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17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18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19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20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21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22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926" name="تجميع"/>
          <p:cNvGrpSpPr/>
          <p:nvPr/>
        </p:nvGrpSpPr>
        <p:grpSpPr>
          <a:xfrm>
            <a:off x="2104843" y="220712"/>
            <a:ext cx="4654673" cy="1328832"/>
            <a:chOff x="0" y="0"/>
            <a:chExt cx="4654672" cy="1328830"/>
          </a:xfrm>
        </p:grpSpPr>
        <p:sp>
          <p:nvSpPr>
            <p:cNvPr id="1924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25" name="تـــــأكد"/>
            <p:cNvSpPr txBox="1"/>
            <p:nvPr/>
          </p:nvSpPr>
          <p:spPr>
            <a:xfrm>
              <a:off x="462454" y="7620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>
                <a:lnSpc>
                  <a:spcPct val="150000"/>
                </a:lnSpc>
                <a:defRPr sz="6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 sz="5500"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تـــــأكد</a:t>
              </a:r>
            </a:p>
          </p:txBody>
        </p:sp>
      </p:grpSp>
      <p:graphicFrame>
        <p:nvGraphicFramePr>
          <p:cNvPr id="1927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grpSp>
        <p:nvGrpSpPr>
          <p:cNvPr id="1946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1944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1931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1928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929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1930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943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1932" name="IMG_4594.jpeg" descr="IMG_4594.jpe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933" name="IMG_4016.jpeg" descr="IMG_4016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934" name="صورة 20" descr="صورة 20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935" name="IMG_4017.jpeg" descr="IMG_4017.jpeg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936" name="IMG_4020.jpeg" descr="IMG_4020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937" name="IMG_4022.jpeg" descr="IMG_4022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938" name="IMG_4023.png" descr="IMG_4023.pn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939" name="IMG_4024.jpeg" descr="IMG_4024.jpeg"/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942" name="تجميع">
                  <a:hlinkClick r:id="rId25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1940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6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941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945" name="Picture 2" descr="Picture 2">
              <a:hlinkClick r:id="rId27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8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pic>
        <p:nvPicPr>
          <p:cNvPr id="1947" name="IMG_9661.png" descr="IMG_9661.png"/>
          <p:cNvPicPr>
            <a:picLocks noChangeAspect="1"/>
          </p:cNvPicPr>
          <p:nvPr/>
        </p:nvPicPr>
        <p:blipFill>
          <a:blip r:embed="rId29">
            <a:extLst/>
          </a:blip>
          <a:srcRect l="4523" t="35274" r="27600" b="0"/>
          <a:stretch>
            <a:fillRect/>
          </a:stretch>
        </p:blipFill>
        <p:spPr>
          <a:xfrm>
            <a:off x="6136871" y="1717389"/>
            <a:ext cx="15273077" cy="43485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4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1949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50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51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52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53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54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55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56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57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58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59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60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61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62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63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64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65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66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67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968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69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970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971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72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73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74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75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76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77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78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79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80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81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82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83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84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985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86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987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988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89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90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91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92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93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94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95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96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97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98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99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00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01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02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03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04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05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06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07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08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09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10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11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12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13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14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015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016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17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18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19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20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21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22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23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027" name="تجميع"/>
          <p:cNvGrpSpPr/>
          <p:nvPr/>
        </p:nvGrpSpPr>
        <p:grpSpPr>
          <a:xfrm>
            <a:off x="2104843" y="220712"/>
            <a:ext cx="4654673" cy="1328832"/>
            <a:chOff x="0" y="0"/>
            <a:chExt cx="4654672" cy="1328830"/>
          </a:xfrm>
        </p:grpSpPr>
        <p:sp>
          <p:nvSpPr>
            <p:cNvPr id="2025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26" name="تـــــأكد"/>
            <p:cNvSpPr txBox="1"/>
            <p:nvPr/>
          </p:nvSpPr>
          <p:spPr>
            <a:xfrm>
              <a:off x="462454" y="7620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>
                <a:lnSpc>
                  <a:spcPct val="150000"/>
                </a:lnSpc>
                <a:defRPr sz="6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 sz="5500"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تـــــأكد</a:t>
              </a:r>
            </a:p>
          </p:txBody>
        </p:sp>
      </p:grpSp>
      <p:graphicFrame>
        <p:nvGraphicFramePr>
          <p:cNvPr id="2028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6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grpSp>
        <p:nvGrpSpPr>
          <p:cNvPr id="2047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2045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2032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2029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030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2031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2044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2033" name="IMG_4594.jpeg" descr="IMG_4594.jpeg">
                  <a:hlinkClick r:id="rId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0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034" name="IMG_4016.jpeg" descr="IMG_4016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035" name="صورة 20" descr="صورة 20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036" name="IMG_4017.jpeg" descr="IMG_4017.jpeg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037" name="IMG_4020.jpeg" descr="IMG_4020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038" name="IMG_4022.jpeg" descr="IMG_4022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039" name="IMG_4023.png" descr="IMG_4023.pn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040" name="IMG_4024.jpeg" descr="IMG_4024.jpeg"/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2043" name="تجميع">
                  <a:hlinkClick r:id="rId24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2041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5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2042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2046" name="Picture 2" descr="Picture 2">
              <a:hlinkClick r:id="rId26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7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pic>
        <p:nvPicPr>
          <p:cNvPr id="2048" name="IMG_9661.png" descr="IMG_9661.png"/>
          <p:cNvPicPr>
            <a:picLocks noChangeAspect="1"/>
          </p:cNvPicPr>
          <p:nvPr/>
        </p:nvPicPr>
        <p:blipFill>
          <a:blip r:embed="rId28">
            <a:extLst/>
          </a:blip>
          <a:srcRect l="55706" t="54957" r="27600" b="25012"/>
          <a:stretch>
            <a:fillRect/>
          </a:stretch>
        </p:blipFill>
        <p:spPr>
          <a:xfrm>
            <a:off x="17352962" y="2482508"/>
            <a:ext cx="4080962" cy="146207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57" name="تجميع"/>
          <p:cNvGrpSpPr/>
          <p:nvPr/>
        </p:nvGrpSpPr>
        <p:grpSpPr>
          <a:xfrm>
            <a:off x="16799880" y="4245253"/>
            <a:ext cx="4798539" cy="1870050"/>
            <a:chOff x="0" y="0"/>
            <a:chExt cx="4798537" cy="1870049"/>
          </a:xfrm>
        </p:grpSpPr>
        <p:grpSp>
          <p:nvGrpSpPr>
            <p:cNvPr id="2052" name="تجميع"/>
            <p:cNvGrpSpPr/>
            <p:nvPr/>
          </p:nvGrpSpPr>
          <p:grpSpPr>
            <a:xfrm>
              <a:off x="0" y="253070"/>
              <a:ext cx="4798538" cy="1294379"/>
              <a:chOff x="0" y="0"/>
              <a:chExt cx="4798537" cy="1294377"/>
            </a:xfrm>
          </p:grpSpPr>
          <p:sp>
            <p:nvSpPr>
              <p:cNvPr id="2049" name="٠٫٢٧"/>
              <p:cNvSpPr txBox="1"/>
              <p:nvPr/>
            </p:nvSpPr>
            <p:spPr>
              <a:xfrm>
                <a:off x="0" y="204895"/>
                <a:ext cx="2207138" cy="1017352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ctr">
                <a:noAutofit/>
              </a:bodyPr>
              <a:lstStyle>
                <a:lvl1pPr algn="ctr">
                  <a:defRPr b="1" sz="5900">
                    <a:solidFill>
                      <a:srgbClr val="0061FE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rtl="0">
                  <a:defRPr/>
                </a:pPr>
                <a:r>
                  <a:t>٠٫٢٧</a:t>
                </a:r>
              </a:p>
            </p:txBody>
          </p:sp>
          <p:sp>
            <p:nvSpPr>
              <p:cNvPr id="2050" name="="/>
              <p:cNvSpPr txBox="1"/>
              <p:nvPr/>
            </p:nvSpPr>
            <p:spPr>
              <a:xfrm>
                <a:off x="2040775" y="0"/>
                <a:ext cx="850095" cy="1294378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ctr">
                <a:noAutofit/>
              </a:bodyPr>
              <a:lstStyle>
                <a:lvl1pPr algn="ctr">
                  <a:defRPr sz="5900">
                    <a:solidFill>
                      <a:srgbClr val="0061FE"/>
                    </a:solidFill>
                    <a:latin typeface="Geeza Pro Bold"/>
                    <a:ea typeface="Geeza Pro Bold"/>
                    <a:cs typeface="Geeza Pro Bold"/>
                    <a:sym typeface="Geeza Pro Bold"/>
                  </a:defRPr>
                </a:lvl1pPr>
              </a:lstStyle>
              <a:p>
                <a:pPr rtl="0">
                  <a:defRPr/>
                </a:pPr>
                <a:r>
                  <a:t>=</a:t>
                </a:r>
              </a:p>
            </p:txBody>
          </p:sp>
          <p:sp>
            <p:nvSpPr>
              <p:cNvPr id="2051" name="="/>
              <p:cNvSpPr txBox="1"/>
              <p:nvPr/>
            </p:nvSpPr>
            <p:spPr>
              <a:xfrm>
                <a:off x="3551725" y="49350"/>
                <a:ext cx="1246813" cy="1017878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ctr">
                <a:noAutofit/>
              </a:bodyPr>
              <a:lstStyle>
                <a:lvl1pPr algn="ctr">
                  <a:defRPr sz="5900">
                    <a:solidFill>
                      <a:srgbClr val="0061FE"/>
                    </a:solidFill>
                    <a:latin typeface="Geeza Pro Bold"/>
                    <a:ea typeface="Geeza Pro Bold"/>
                    <a:cs typeface="Geeza Pro Bold"/>
                    <a:sym typeface="Geeza Pro Bold"/>
                  </a:defRPr>
                </a:lvl1pPr>
              </a:lstStyle>
              <a:p>
                <a:pPr rtl="0">
                  <a:defRPr/>
                </a:pPr>
                <a:r>
                  <a:t>=</a:t>
                </a:r>
              </a:p>
            </p:txBody>
          </p:sp>
        </p:grpSp>
        <p:grpSp>
          <p:nvGrpSpPr>
            <p:cNvPr id="2056" name="تجميع"/>
            <p:cNvGrpSpPr/>
            <p:nvPr/>
          </p:nvGrpSpPr>
          <p:grpSpPr>
            <a:xfrm>
              <a:off x="2556567" y="-1"/>
              <a:ext cx="1678982" cy="1870051"/>
              <a:chOff x="0" y="0"/>
              <a:chExt cx="1678981" cy="1870048"/>
            </a:xfrm>
          </p:grpSpPr>
          <p:sp>
            <p:nvSpPr>
              <p:cNvPr id="2053" name="٢٧"/>
              <p:cNvSpPr txBox="1"/>
              <p:nvPr/>
            </p:nvSpPr>
            <p:spPr>
              <a:xfrm>
                <a:off x="0" y="0"/>
                <a:ext cx="1630093" cy="889055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ctr">
                <a:noAutofit/>
              </a:bodyPr>
              <a:lstStyle>
                <a:lvl1pPr algn="ctr">
                  <a:defRPr b="1" sz="5900">
                    <a:solidFill>
                      <a:srgbClr val="0061FE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rtl="0">
                  <a:defRPr/>
                </a:pPr>
                <a:r>
                  <a:t>٢٧</a:t>
                </a:r>
              </a:p>
            </p:txBody>
          </p:sp>
          <p:sp>
            <p:nvSpPr>
              <p:cNvPr id="2054" name="١٠٠"/>
              <p:cNvSpPr txBox="1"/>
              <p:nvPr/>
            </p:nvSpPr>
            <p:spPr>
              <a:xfrm>
                <a:off x="167689" y="804209"/>
                <a:ext cx="1511293" cy="106584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ctr">
                <a:noAutofit/>
              </a:bodyPr>
              <a:lstStyle>
                <a:lvl1pPr algn="ctr">
                  <a:defRPr b="1" sz="5900">
                    <a:solidFill>
                      <a:srgbClr val="0061FE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rtl="0">
                  <a:defRPr/>
                </a:pPr>
                <a:r>
                  <a:t>١٠٠</a:t>
                </a:r>
              </a:p>
            </p:txBody>
          </p:sp>
          <p:sp>
            <p:nvSpPr>
              <p:cNvPr id="2055" name="خط"/>
              <p:cNvSpPr/>
              <p:nvPr/>
            </p:nvSpPr>
            <p:spPr>
              <a:xfrm>
                <a:off x="320181" y="897547"/>
                <a:ext cx="967230" cy="1"/>
              </a:xfrm>
              <a:prstGeom prst="line">
                <a:avLst/>
              </a:prstGeom>
              <a:noFill/>
              <a:ln w="76200" cap="flat">
                <a:solidFill>
                  <a:srgbClr val="0061FE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rtl="0">
                  <a:defRPr>
                    <a:solidFill>
                      <a:srgbClr val="210A06"/>
                    </a:solidFill>
                  </a:defRPr>
                </a:pPr>
              </a:p>
            </p:txBody>
          </p:sp>
        </p:grpSp>
      </p:grpSp>
      <p:pic>
        <p:nvPicPr>
          <p:cNvPr id="2058" name="IMG_9661.png" descr="IMG_9661.png"/>
          <p:cNvPicPr>
            <a:picLocks noChangeAspect="1"/>
          </p:cNvPicPr>
          <p:nvPr/>
        </p:nvPicPr>
        <p:blipFill>
          <a:blip r:embed="rId28">
            <a:extLst/>
          </a:blip>
          <a:srcRect l="31745" t="55616" r="55630" b="24024"/>
          <a:stretch>
            <a:fillRect/>
          </a:stretch>
        </p:blipFill>
        <p:spPr>
          <a:xfrm>
            <a:off x="11385469" y="2482508"/>
            <a:ext cx="3086143" cy="148611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9" name="IMG_9661.png" descr="IMG_9661.png"/>
          <p:cNvPicPr>
            <a:picLocks noChangeAspect="1"/>
          </p:cNvPicPr>
          <p:nvPr/>
        </p:nvPicPr>
        <p:blipFill>
          <a:blip r:embed="rId28">
            <a:extLst/>
          </a:blip>
          <a:srcRect l="5486" t="55945" r="81890" b="23694"/>
          <a:stretch>
            <a:fillRect/>
          </a:stretch>
        </p:blipFill>
        <p:spPr>
          <a:xfrm>
            <a:off x="5213723" y="2482508"/>
            <a:ext cx="3086143" cy="148611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0" name="IMG_9661.png" descr="IMG_9661.png"/>
          <p:cNvPicPr>
            <a:picLocks noChangeAspect="1"/>
          </p:cNvPicPr>
          <p:nvPr/>
        </p:nvPicPr>
        <p:blipFill>
          <a:blip r:embed="rId28">
            <a:extLst/>
          </a:blip>
          <a:srcRect l="56001" t="73074" r="27305" b="6895"/>
          <a:stretch>
            <a:fillRect/>
          </a:stretch>
        </p:blipFill>
        <p:spPr>
          <a:xfrm>
            <a:off x="17346612" y="7046095"/>
            <a:ext cx="4080961" cy="146207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1" name="IMG_9661.png" descr="IMG_9661.png"/>
          <p:cNvPicPr>
            <a:picLocks noChangeAspect="1"/>
          </p:cNvPicPr>
          <p:nvPr/>
        </p:nvPicPr>
        <p:blipFill>
          <a:blip r:embed="rId28">
            <a:extLst/>
          </a:blip>
          <a:srcRect l="27479" t="73732" r="55827" b="6236"/>
          <a:stretch>
            <a:fillRect/>
          </a:stretch>
        </p:blipFill>
        <p:spPr>
          <a:xfrm>
            <a:off x="10887985" y="7046094"/>
            <a:ext cx="4080962" cy="146207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2" name="IMG_9661.png" descr="IMG_9661.png"/>
          <p:cNvPicPr>
            <a:picLocks noChangeAspect="1"/>
          </p:cNvPicPr>
          <p:nvPr/>
        </p:nvPicPr>
        <p:blipFill>
          <a:blip r:embed="rId28">
            <a:extLst/>
          </a:blip>
          <a:srcRect l="2006" t="74062" r="81299" b="5907"/>
          <a:stretch>
            <a:fillRect/>
          </a:stretch>
        </p:blipFill>
        <p:spPr>
          <a:xfrm>
            <a:off x="4218758" y="7281046"/>
            <a:ext cx="4080961" cy="146207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71" name="تجميع"/>
          <p:cNvGrpSpPr/>
          <p:nvPr/>
        </p:nvGrpSpPr>
        <p:grpSpPr>
          <a:xfrm>
            <a:off x="9903357" y="4245253"/>
            <a:ext cx="4798539" cy="1870050"/>
            <a:chOff x="0" y="0"/>
            <a:chExt cx="4798537" cy="1870049"/>
          </a:xfrm>
        </p:grpSpPr>
        <p:grpSp>
          <p:nvGrpSpPr>
            <p:cNvPr id="2066" name="تجميع"/>
            <p:cNvGrpSpPr/>
            <p:nvPr/>
          </p:nvGrpSpPr>
          <p:grpSpPr>
            <a:xfrm>
              <a:off x="0" y="253070"/>
              <a:ext cx="4798538" cy="1294379"/>
              <a:chOff x="0" y="0"/>
              <a:chExt cx="4798537" cy="1294377"/>
            </a:xfrm>
          </p:grpSpPr>
          <p:sp>
            <p:nvSpPr>
              <p:cNvPr id="2063" name="٠٫١٥"/>
              <p:cNvSpPr txBox="1"/>
              <p:nvPr/>
            </p:nvSpPr>
            <p:spPr>
              <a:xfrm>
                <a:off x="0" y="204895"/>
                <a:ext cx="2207138" cy="1017352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ctr">
                <a:noAutofit/>
              </a:bodyPr>
              <a:lstStyle>
                <a:lvl1pPr algn="ctr">
                  <a:defRPr b="1" sz="5900">
                    <a:solidFill>
                      <a:srgbClr val="0061FE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rtl="0">
                  <a:defRPr/>
                </a:pPr>
                <a:r>
                  <a:t>٠٫١٥</a:t>
                </a:r>
              </a:p>
            </p:txBody>
          </p:sp>
          <p:sp>
            <p:nvSpPr>
              <p:cNvPr id="2064" name="="/>
              <p:cNvSpPr txBox="1"/>
              <p:nvPr/>
            </p:nvSpPr>
            <p:spPr>
              <a:xfrm>
                <a:off x="2040775" y="0"/>
                <a:ext cx="850095" cy="1294378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ctr">
                <a:noAutofit/>
              </a:bodyPr>
              <a:lstStyle>
                <a:lvl1pPr algn="ctr">
                  <a:defRPr sz="5900">
                    <a:solidFill>
                      <a:srgbClr val="0061FE"/>
                    </a:solidFill>
                    <a:latin typeface="Geeza Pro Bold"/>
                    <a:ea typeface="Geeza Pro Bold"/>
                    <a:cs typeface="Geeza Pro Bold"/>
                    <a:sym typeface="Geeza Pro Bold"/>
                  </a:defRPr>
                </a:lvl1pPr>
              </a:lstStyle>
              <a:p>
                <a:pPr rtl="0">
                  <a:defRPr/>
                </a:pPr>
                <a:r>
                  <a:t>=</a:t>
                </a:r>
              </a:p>
            </p:txBody>
          </p:sp>
          <p:sp>
            <p:nvSpPr>
              <p:cNvPr id="2065" name="="/>
              <p:cNvSpPr txBox="1"/>
              <p:nvPr/>
            </p:nvSpPr>
            <p:spPr>
              <a:xfrm>
                <a:off x="3551725" y="49350"/>
                <a:ext cx="1246813" cy="1017878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ctr">
                <a:noAutofit/>
              </a:bodyPr>
              <a:lstStyle>
                <a:lvl1pPr algn="ctr">
                  <a:defRPr sz="5900">
                    <a:solidFill>
                      <a:srgbClr val="0061FE"/>
                    </a:solidFill>
                    <a:latin typeface="Geeza Pro Bold"/>
                    <a:ea typeface="Geeza Pro Bold"/>
                    <a:cs typeface="Geeza Pro Bold"/>
                    <a:sym typeface="Geeza Pro Bold"/>
                  </a:defRPr>
                </a:lvl1pPr>
              </a:lstStyle>
              <a:p>
                <a:pPr rtl="0">
                  <a:defRPr/>
                </a:pPr>
                <a:r>
                  <a:t>=</a:t>
                </a:r>
              </a:p>
            </p:txBody>
          </p:sp>
        </p:grpSp>
        <p:grpSp>
          <p:nvGrpSpPr>
            <p:cNvPr id="2070" name="تجميع"/>
            <p:cNvGrpSpPr/>
            <p:nvPr/>
          </p:nvGrpSpPr>
          <p:grpSpPr>
            <a:xfrm>
              <a:off x="2556567" y="-1"/>
              <a:ext cx="1678982" cy="1870051"/>
              <a:chOff x="0" y="0"/>
              <a:chExt cx="1678981" cy="1870048"/>
            </a:xfrm>
          </p:grpSpPr>
          <p:sp>
            <p:nvSpPr>
              <p:cNvPr id="2067" name="١٥"/>
              <p:cNvSpPr txBox="1"/>
              <p:nvPr/>
            </p:nvSpPr>
            <p:spPr>
              <a:xfrm>
                <a:off x="0" y="0"/>
                <a:ext cx="1630093" cy="889055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ctr">
                <a:noAutofit/>
              </a:bodyPr>
              <a:lstStyle>
                <a:lvl1pPr algn="ctr">
                  <a:defRPr b="1" sz="5900">
                    <a:solidFill>
                      <a:srgbClr val="0061FE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rtl="0">
                  <a:defRPr/>
                </a:pPr>
                <a:r>
                  <a:t>١٥</a:t>
                </a:r>
              </a:p>
            </p:txBody>
          </p:sp>
          <p:sp>
            <p:nvSpPr>
              <p:cNvPr id="2068" name="١٠٠"/>
              <p:cNvSpPr txBox="1"/>
              <p:nvPr/>
            </p:nvSpPr>
            <p:spPr>
              <a:xfrm>
                <a:off x="167689" y="804209"/>
                <a:ext cx="1511293" cy="106584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ctr">
                <a:noAutofit/>
              </a:bodyPr>
              <a:lstStyle>
                <a:lvl1pPr algn="ctr">
                  <a:defRPr b="1" sz="5900">
                    <a:solidFill>
                      <a:srgbClr val="0061FE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rtl="0">
                  <a:defRPr/>
                </a:pPr>
                <a:r>
                  <a:t>١٠٠</a:t>
                </a:r>
              </a:p>
            </p:txBody>
          </p:sp>
          <p:sp>
            <p:nvSpPr>
              <p:cNvPr id="2069" name="خط"/>
              <p:cNvSpPr/>
              <p:nvPr/>
            </p:nvSpPr>
            <p:spPr>
              <a:xfrm>
                <a:off x="320181" y="897547"/>
                <a:ext cx="967230" cy="1"/>
              </a:xfrm>
              <a:prstGeom prst="line">
                <a:avLst/>
              </a:prstGeom>
              <a:noFill/>
              <a:ln w="76200" cap="flat">
                <a:solidFill>
                  <a:srgbClr val="0061FE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rtl="0">
                  <a:defRPr>
                    <a:solidFill>
                      <a:srgbClr val="210A06"/>
                    </a:solidFill>
                  </a:defRPr>
                </a:pPr>
              </a:p>
            </p:txBody>
          </p:sp>
        </p:grpSp>
      </p:grpSp>
      <p:grpSp>
        <p:nvGrpSpPr>
          <p:cNvPr id="2080" name="تجميع"/>
          <p:cNvGrpSpPr/>
          <p:nvPr/>
        </p:nvGrpSpPr>
        <p:grpSpPr>
          <a:xfrm>
            <a:off x="4218758" y="4245253"/>
            <a:ext cx="4798539" cy="1870050"/>
            <a:chOff x="0" y="0"/>
            <a:chExt cx="4798537" cy="1870049"/>
          </a:xfrm>
        </p:grpSpPr>
        <p:grpSp>
          <p:nvGrpSpPr>
            <p:cNvPr id="2075" name="تجميع"/>
            <p:cNvGrpSpPr/>
            <p:nvPr/>
          </p:nvGrpSpPr>
          <p:grpSpPr>
            <a:xfrm>
              <a:off x="0" y="253070"/>
              <a:ext cx="4798538" cy="1294379"/>
              <a:chOff x="0" y="0"/>
              <a:chExt cx="4798537" cy="1294377"/>
            </a:xfrm>
          </p:grpSpPr>
          <p:sp>
            <p:nvSpPr>
              <p:cNvPr id="2072" name="٠٫٠٤"/>
              <p:cNvSpPr txBox="1"/>
              <p:nvPr/>
            </p:nvSpPr>
            <p:spPr>
              <a:xfrm>
                <a:off x="0" y="204895"/>
                <a:ext cx="2207138" cy="1017352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ctr">
                <a:noAutofit/>
              </a:bodyPr>
              <a:lstStyle>
                <a:lvl1pPr algn="ctr">
                  <a:defRPr b="1" sz="5900">
                    <a:solidFill>
                      <a:srgbClr val="0061FE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rtl="0">
                  <a:defRPr/>
                </a:pPr>
                <a:r>
                  <a:t>٠٫٠٤</a:t>
                </a:r>
              </a:p>
            </p:txBody>
          </p:sp>
          <p:sp>
            <p:nvSpPr>
              <p:cNvPr id="2073" name="="/>
              <p:cNvSpPr txBox="1"/>
              <p:nvPr/>
            </p:nvSpPr>
            <p:spPr>
              <a:xfrm>
                <a:off x="2040775" y="0"/>
                <a:ext cx="850095" cy="1294378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ctr">
                <a:noAutofit/>
              </a:bodyPr>
              <a:lstStyle>
                <a:lvl1pPr algn="ctr">
                  <a:defRPr sz="5900">
                    <a:solidFill>
                      <a:srgbClr val="0061FE"/>
                    </a:solidFill>
                    <a:latin typeface="Geeza Pro Bold"/>
                    <a:ea typeface="Geeza Pro Bold"/>
                    <a:cs typeface="Geeza Pro Bold"/>
                    <a:sym typeface="Geeza Pro Bold"/>
                  </a:defRPr>
                </a:lvl1pPr>
              </a:lstStyle>
              <a:p>
                <a:pPr rtl="0">
                  <a:defRPr/>
                </a:pPr>
                <a:r>
                  <a:t>=</a:t>
                </a:r>
              </a:p>
            </p:txBody>
          </p:sp>
          <p:sp>
            <p:nvSpPr>
              <p:cNvPr id="2074" name="="/>
              <p:cNvSpPr txBox="1"/>
              <p:nvPr/>
            </p:nvSpPr>
            <p:spPr>
              <a:xfrm>
                <a:off x="3551725" y="49350"/>
                <a:ext cx="1246813" cy="1017878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ctr">
                <a:noAutofit/>
              </a:bodyPr>
              <a:lstStyle>
                <a:lvl1pPr algn="ctr">
                  <a:defRPr sz="5900">
                    <a:solidFill>
                      <a:srgbClr val="0061FE"/>
                    </a:solidFill>
                    <a:latin typeface="Geeza Pro Bold"/>
                    <a:ea typeface="Geeza Pro Bold"/>
                    <a:cs typeface="Geeza Pro Bold"/>
                    <a:sym typeface="Geeza Pro Bold"/>
                  </a:defRPr>
                </a:lvl1pPr>
              </a:lstStyle>
              <a:p>
                <a:pPr rtl="0">
                  <a:defRPr/>
                </a:pPr>
                <a:r>
                  <a:t>=</a:t>
                </a:r>
              </a:p>
            </p:txBody>
          </p:sp>
        </p:grpSp>
        <p:grpSp>
          <p:nvGrpSpPr>
            <p:cNvPr id="2079" name="تجميع"/>
            <p:cNvGrpSpPr/>
            <p:nvPr/>
          </p:nvGrpSpPr>
          <p:grpSpPr>
            <a:xfrm>
              <a:off x="2556567" y="-1"/>
              <a:ext cx="1678982" cy="1870051"/>
              <a:chOff x="0" y="0"/>
              <a:chExt cx="1678981" cy="1870048"/>
            </a:xfrm>
          </p:grpSpPr>
          <p:sp>
            <p:nvSpPr>
              <p:cNvPr id="2076" name="٤"/>
              <p:cNvSpPr txBox="1"/>
              <p:nvPr/>
            </p:nvSpPr>
            <p:spPr>
              <a:xfrm>
                <a:off x="0" y="0"/>
                <a:ext cx="1630093" cy="889055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ctr">
                <a:noAutofit/>
              </a:bodyPr>
              <a:lstStyle>
                <a:lvl1pPr algn="ctr">
                  <a:defRPr b="1" sz="5900">
                    <a:solidFill>
                      <a:srgbClr val="0061FE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rtl="0">
                  <a:defRPr/>
                </a:pPr>
                <a:r>
                  <a:t>٤</a:t>
                </a:r>
              </a:p>
            </p:txBody>
          </p:sp>
          <p:sp>
            <p:nvSpPr>
              <p:cNvPr id="2077" name="١٠٠"/>
              <p:cNvSpPr txBox="1"/>
              <p:nvPr/>
            </p:nvSpPr>
            <p:spPr>
              <a:xfrm>
                <a:off x="167689" y="804209"/>
                <a:ext cx="1511293" cy="106584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ctr">
                <a:noAutofit/>
              </a:bodyPr>
              <a:lstStyle>
                <a:lvl1pPr algn="ctr">
                  <a:defRPr b="1" sz="5900">
                    <a:solidFill>
                      <a:srgbClr val="0061FE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rtl="0">
                  <a:defRPr/>
                </a:pPr>
                <a:r>
                  <a:t>١٠٠</a:t>
                </a:r>
              </a:p>
            </p:txBody>
          </p:sp>
          <p:sp>
            <p:nvSpPr>
              <p:cNvPr id="2078" name="خط"/>
              <p:cNvSpPr/>
              <p:nvPr/>
            </p:nvSpPr>
            <p:spPr>
              <a:xfrm>
                <a:off x="320181" y="897547"/>
                <a:ext cx="967230" cy="1"/>
              </a:xfrm>
              <a:prstGeom prst="line">
                <a:avLst/>
              </a:prstGeom>
              <a:noFill/>
              <a:ln w="76200" cap="flat">
                <a:solidFill>
                  <a:srgbClr val="0061FE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rtl="0">
                  <a:defRPr>
                    <a:solidFill>
                      <a:srgbClr val="210A06"/>
                    </a:solidFill>
                  </a:defRPr>
                </a:pPr>
              </a:p>
            </p:txBody>
          </p:sp>
        </p:grpSp>
      </p:grpSp>
      <p:grpSp>
        <p:nvGrpSpPr>
          <p:cNvPr id="2089" name="تجميع"/>
          <p:cNvGrpSpPr/>
          <p:nvPr/>
        </p:nvGrpSpPr>
        <p:grpSpPr>
          <a:xfrm>
            <a:off x="16629140" y="9097889"/>
            <a:ext cx="4798539" cy="1870050"/>
            <a:chOff x="0" y="0"/>
            <a:chExt cx="4798537" cy="1870049"/>
          </a:xfrm>
        </p:grpSpPr>
        <p:grpSp>
          <p:nvGrpSpPr>
            <p:cNvPr id="2084" name="تجميع"/>
            <p:cNvGrpSpPr/>
            <p:nvPr/>
          </p:nvGrpSpPr>
          <p:grpSpPr>
            <a:xfrm>
              <a:off x="0" y="253070"/>
              <a:ext cx="4798538" cy="1294379"/>
              <a:chOff x="0" y="0"/>
              <a:chExt cx="4798537" cy="1294377"/>
            </a:xfrm>
          </p:grpSpPr>
          <p:sp>
            <p:nvSpPr>
              <p:cNvPr id="2081" name="٠٫٠٩"/>
              <p:cNvSpPr txBox="1"/>
              <p:nvPr/>
            </p:nvSpPr>
            <p:spPr>
              <a:xfrm>
                <a:off x="0" y="204895"/>
                <a:ext cx="2207138" cy="1017352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ctr">
                <a:noAutofit/>
              </a:bodyPr>
              <a:lstStyle>
                <a:lvl1pPr algn="ctr">
                  <a:defRPr b="1" sz="5900">
                    <a:solidFill>
                      <a:srgbClr val="0061FE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rtl="0">
                  <a:defRPr/>
                </a:pPr>
                <a:r>
                  <a:t>٠٫٠٩</a:t>
                </a:r>
              </a:p>
            </p:txBody>
          </p:sp>
          <p:sp>
            <p:nvSpPr>
              <p:cNvPr id="2082" name="="/>
              <p:cNvSpPr txBox="1"/>
              <p:nvPr/>
            </p:nvSpPr>
            <p:spPr>
              <a:xfrm>
                <a:off x="2040775" y="0"/>
                <a:ext cx="850095" cy="1294378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ctr">
                <a:noAutofit/>
              </a:bodyPr>
              <a:lstStyle>
                <a:lvl1pPr algn="ctr">
                  <a:defRPr sz="5900">
                    <a:solidFill>
                      <a:srgbClr val="0061FE"/>
                    </a:solidFill>
                    <a:latin typeface="Geeza Pro Bold"/>
                    <a:ea typeface="Geeza Pro Bold"/>
                    <a:cs typeface="Geeza Pro Bold"/>
                    <a:sym typeface="Geeza Pro Bold"/>
                  </a:defRPr>
                </a:lvl1pPr>
              </a:lstStyle>
              <a:p>
                <a:pPr rtl="0">
                  <a:defRPr/>
                </a:pPr>
                <a:r>
                  <a:t>=</a:t>
                </a:r>
              </a:p>
            </p:txBody>
          </p:sp>
          <p:sp>
            <p:nvSpPr>
              <p:cNvPr id="2083" name="="/>
              <p:cNvSpPr txBox="1"/>
              <p:nvPr/>
            </p:nvSpPr>
            <p:spPr>
              <a:xfrm>
                <a:off x="3551725" y="49350"/>
                <a:ext cx="1246813" cy="1017878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ctr">
                <a:noAutofit/>
              </a:bodyPr>
              <a:lstStyle>
                <a:lvl1pPr algn="ctr">
                  <a:defRPr sz="5900">
                    <a:solidFill>
                      <a:srgbClr val="0061FE"/>
                    </a:solidFill>
                    <a:latin typeface="Geeza Pro Bold"/>
                    <a:ea typeface="Geeza Pro Bold"/>
                    <a:cs typeface="Geeza Pro Bold"/>
                    <a:sym typeface="Geeza Pro Bold"/>
                  </a:defRPr>
                </a:lvl1pPr>
              </a:lstStyle>
              <a:p>
                <a:pPr rtl="0">
                  <a:defRPr/>
                </a:pPr>
                <a:r>
                  <a:t>=</a:t>
                </a:r>
              </a:p>
            </p:txBody>
          </p:sp>
        </p:grpSp>
        <p:grpSp>
          <p:nvGrpSpPr>
            <p:cNvPr id="2088" name="تجميع"/>
            <p:cNvGrpSpPr/>
            <p:nvPr/>
          </p:nvGrpSpPr>
          <p:grpSpPr>
            <a:xfrm>
              <a:off x="2556567" y="-1"/>
              <a:ext cx="1678982" cy="1870051"/>
              <a:chOff x="0" y="0"/>
              <a:chExt cx="1678981" cy="1870048"/>
            </a:xfrm>
          </p:grpSpPr>
          <p:sp>
            <p:nvSpPr>
              <p:cNvPr id="2085" name="٩"/>
              <p:cNvSpPr txBox="1"/>
              <p:nvPr/>
            </p:nvSpPr>
            <p:spPr>
              <a:xfrm>
                <a:off x="0" y="0"/>
                <a:ext cx="1630093" cy="889055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ctr">
                <a:noAutofit/>
              </a:bodyPr>
              <a:lstStyle>
                <a:lvl1pPr algn="ctr">
                  <a:defRPr b="1" sz="5900">
                    <a:solidFill>
                      <a:srgbClr val="0061FE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rtl="0">
                  <a:defRPr/>
                </a:pPr>
                <a:r>
                  <a:t>٩</a:t>
                </a:r>
              </a:p>
            </p:txBody>
          </p:sp>
          <p:sp>
            <p:nvSpPr>
              <p:cNvPr id="2086" name="١٠٠"/>
              <p:cNvSpPr txBox="1"/>
              <p:nvPr/>
            </p:nvSpPr>
            <p:spPr>
              <a:xfrm>
                <a:off x="167689" y="804209"/>
                <a:ext cx="1511293" cy="106584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ctr">
                <a:noAutofit/>
              </a:bodyPr>
              <a:lstStyle>
                <a:lvl1pPr algn="ctr">
                  <a:defRPr b="1" sz="5900">
                    <a:solidFill>
                      <a:srgbClr val="0061FE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rtl="0">
                  <a:defRPr/>
                </a:pPr>
                <a:r>
                  <a:t>١٠٠</a:t>
                </a:r>
              </a:p>
            </p:txBody>
          </p:sp>
          <p:sp>
            <p:nvSpPr>
              <p:cNvPr id="2087" name="خط"/>
              <p:cNvSpPr/>
              <p:nvPr/>
            </p:nvSpPr>
            <p:spPr>
              <a:xfrm>
                <a:off x="320181" y="897547"/>
                <a:ext cx="967230" cy="1"/>
              </a:xfrm>
              <a:prstGeom prst="line">
                <a:avLst/>
              </a:prstGeom>
              <a:noFill/>
              <a:ln w="76200" cap="flat">
                <a:solidFill>
                  <a:srgbClr val="0061FE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rtl="0">
                  <a:defRPr>
                    <a:solidFill>
                      <a:srgbClr val="210A06"/>
                    </a:solidFill>
                  </a:defRPr>
                </a:pPr>
              </a:p>
            </p:txBody>
          </p:sp>
        </p:grpSp>
      </p:grpSp>
      <p:grpSp>
        <p:nvGrpSpPr>
          <p:cNvPr id="2098" name="تجميع"/>
          <p:cNvGrpSpPr/>
          <p:nvPr/>
        </p:nvGrpSpPr>
        <p:grpSpPr>
          <a:xfrm>
            <a:off x="10346389" y="9097889"/>
            <a:ext cx="4798538" cy="1870050"/>
            <a:chOff x="0" y="0"/>
            <a:chExt cx="4798537" cy="1870049"/>
          </a:xfrm>
        </p:grpSpPr>
        <p:grpSp>
          <p:nvGrpSpPr>
            <p:cNvPr id="2093" name="تجميع"/>
            <p:cNvGrpSpPr/>
            <p:nvPr/>
          </p:nvGrpSpPr>
          <p:grpSpPr>
            <a:xfrm>
              <a:off x="0" y="253070"/>
              <a:ext cx="4798538" cy="1294379"/>
              <a:chOff x="0" y="0"/>
              <a:chExt cx="4798537" cy="1294377"/>
            </a:xfrm>
          </p:grpSpPr>
          <p:sp>
            <p:nvSpPr>
              <p:cNvPr id="2090" name="١٫١٥"/>
              <p:cNvSpPr txBox="1"/>
              <p:nvPr/>
            </p:nvSpPr>
            <p:spPr>
              <a:xfrm>
                <a:off x="0" y="204895"/>
                <a:ext cx="2207138" cy="1017352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ctr">
                <a:noAutofit/>
              </a:bodyPr>
              <a:lstStyle>
                <a:lvl1pPr algn="ctr">
                  <a:defRPr b="1" sz="5900">
                    <a:solidFill>
                      <a:srgbClr val="0061FE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rtl="0">
                  <a:defRPr/>
                </a:pPr>
                <a:r>
                  <a:t>١٫١٥</a:t>
                </a:r>
              </a:p>
            </p:txBody>
          </p:sp>
          <p:sp>
            <p:nvSpPr>
              <p:cNvPr id="2091" name="="/>
              <p:cNvSpPr txBox="1"/>
              <p:nvPr/>
            </p:nvSpPr>
            <p:spPr>
              <a:xfrm>
                <a:off x="2040775" y="0"/>
                <a:ext cx="850095" cy="1294378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ctr">
                <a:noAutofit/>
              </a:bodyPr>
              <a:lstStyle>
                <a:lvl1pPr algn="ctr">
                  <a:defRPr sz="5900">
                    <a:solidFill>
                      <a:srgbClr val="0061FE"/>
                    </a:solidFill>
                    <a:latin typeface="Geeza Pro Bold"/>
                    <a:ea typeface="Geeza Pro Bold"/>
                    <a:cs typeface="Geeza Pro Bold"/>
                    <a:sym typeface="Geeza Pro Bold"/>
                  </a:defRPr>
                </a:lvl1pPr>
              </a:lstStyle>
              <a:p>
                <a:pPr rtl="0">
                  <a:defRPr/>
                </a:pPr>
                <a:r>
                  <a:t>=</a:t>
                </a:r>
              </a:p>
            </p:txBody>
          </p:sp>
          <p:sp>
            <p:nvSpPr>
              <p:cNvPr id="2092" name="="/>
              <p:cNvSpPr txBox="1"/>
              <p:nvPr/>
            </p:nvSpPr>
            <p:spPr>
              <a:xfrm>
                <a:off x="3551725" y="49350"/>
                <a:ext cx="1246813" cy="1017878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ctr">
                <a:noAutofit/>
              </a:bodyPr>
              <a:lstStyle>
                <a:lvl1pPr algn="ctr">
                  <a:defRPr sz="5900">
                    <a:solidFill>
                      <a:srgbClr val="0061FE"/>
                    </a:solidFill>
                    <a:latin typeface="Geeza Pro Bold"/>
                    <a:ea typeface="Geeza Pro Bold"/>
                    <a:cs typeface="Geeza Pro Bold"/>
                    <a:sym typeface="Geeza Pro Bold"/>
                  </a:defRPr>
                </a:lvl1pPr>
              </a:lstStyle>
              <a:p>
                <a:pPr rtl="0">
                  <a:defRPr/>
                </a:pPr>
                <a:r>
                  <a:t>=</a:t>
                </a:r>
              </a:p>
            </p:txBody>
          </p:sp>
        </p:grpSp>
        <p:grpSp>
          <p:nvGrpSpPr>
            <p:cNvPr id="2097" name="تجميع"/>
            <p:cNvGrpSpPr/>
            <p:nvPr/>
          </p:nvGrpSpPr>
          <p:grpSpPr>
            <a:xfrm>
              <a:off x="2556567" y="-1"/>
              <a:ext cx="1678982" cy="1870051"/>
              <a:chOff x="0" y="0"/>
              <a:chExt cx="1678981" cy="1870048"/>
            </a:xfrm>
          </p:grpSpPr>
          <p:sp>
            <p:nvSpPr>
              <p:cNvPr id="2094" name="١١٥"/>
              <p:cNvSpPr txBox="1"/>
              <p:nvPr/>
            </p:nvSpPr>
            <p:spPr>
              <a:xfrm>
                <a:off x="0" y="0"/>
                <a:ext cx="1630093" cy="889055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ctr">
                <a:noAutofit/>
              </a:bodyPr>
              <a:lstStyle>
                <a:lvl1pPr algn="ctr">
                  <a:defRPr b="1" sz="5900">
                    <a:solidFill>
                      <a:srgbClr val="0061FE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rtl="0">
                  <a:defRPr/>
                </a:pPr>
                <a:r>
                  <a:t>١١٥</a:t>
                </a:r>
              </a:p>
            </p:txBody>
          </p:sp>
          <p:sp>
            <p:nvSpPr>
              <p:cNvPr id="2095" name="١٠٠"/>
              <p:cNvSpPr txBox="1"/>
              <p:nvPr/>
            </p:nvSpPr>
            <p:spPr>
              <a:xfrm>
                <a:off x="167689" y="804209"/>
                <a:ext cx="1511293" cy="106584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ctr">
                <a:noAutofit/>
              </a:bodyPr>
              <a:lstStyle>
                <a:lvl1pPr algn="ctr">
                  <a:defRPr b="1" sz="5900">
                    <a:solidFill>
                      <a:srgbClr val="0061FE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rtl="0">
                  <a:defRPr/>
                </a:pPr>
                <a:r>
                  <a:t>١٠٠</a:t>
                </a:r>
              </a:p>
            </p:txBody>
          </p:sp>
          <p:sp>
            <p:nvSpPr>
              <p:cNvPr id="2096" name="خط"/>
              <p:cNvSpPr/>
              <p:nvPr/>
            </p:nvSpPr>
            <p:spPr>
              <a:xfrm>
                <a:off x="320181" y="897547"/>
                <a:ext cx="967230" cy="1"/>
              </a:xfrm>
              <a:prstGeom prst="line">
                <a:avLst/>
              </a:prstGeom>
              <a:noFill/>
              <a:ln w="76200" cap="flat">
                <a:solidFill>
                  <a:srgbClr val="0061FE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rtl="0">
                  <a:defRPr>
                    <a:solidFill>
                      <a:srgbClr val="210A06"/>
                    </a:solidFill>
                  </a:defRPr>
                </a:pPr>
              </a:p>
            </p:txBody>
          </p:sp>
        </p:grpSp>
      </p:grpSp>
      <p:grpSp>
        <p:nvGrpSpPr>
          <p:cNvPr id="2107" name="تجميع"/>
          <p:cNvGrpSpPr/>
          <p:nvPr/>
        </p:nvGrpSpPr>
        <p:grpSpPr>
          <a:xfrm>
            <a:off x="4661789" y="9097889"/>
            <a:ext cx="4798539" cy="1870050"/>
            <a:chOff x="0" y="0"/>
            <a:chExt cx="4798537" cy="1870049"/>
          </a:xfrm>
        </p:grpSpPr>
        <p:grpSp>
          <p:nvGrpSpPr>
            <p:cNvPr id="2102" name="تجميع"/>
            <p:cNvGrpSpPr/>
            <p:nvPr/>
          </p:nvGrpSpPr>
          <p:grpSpPr>
            <a:xfrm>
              <a:off x="0" y="253070"/>
              <a:ext cx="4798538" cy="1294379"/>
              <a:chOff x="0" y="0"/>
              <a:chExt cx="4798537" cy="1294377"/>
            </a:xfrm>
          </p:grpSpPr>
          <p:sp>
            <p:nvSpPr>
              <p:cNvPr id="2099" name="١٫٣٦"/>
              <p:cNvSpPr txBox="1"/>
              <p:nvPr/>
            </p:nvSpPr>
            <p:spPr>
              <a:xfrm>
                <a:off x="0" y="204895"/>
                <a:ext cx="2207138" cy="1017352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ctr">
                <a:noAutofit/>
              </a:bodyPr>
              <a:lstStyle>
                <a:lvl1pPr algn="ctr">
                  <a:defRPr b="1" sz="5900">
                    <a:solidFill>
                      <a:srgbClr val="0061FE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rtl="0">
                  <a:defRPr/>
                </a:pPr>
                <a:r>
                  <a:t>١٫٣٦</a:t>
                </a:r>
              </a:p>
            </p:txBody>
          </p:sp>
          <p:sp>
            <p:nvSpPr>
              <p:cNvPr id="2100" name="="/>
              <p:cNvSpPr txBox="1"/>
              <p:nvPr/>
            </p:nvSpPr>
            <p:spPr>
              <a:xfrm>
                <a:off x="2040775" y="0"/>
                <a:ext cx="850095" cy="1294378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ctr">
                <a:noAutofit/>
              </a:bodyPr>
              <a:lstStyle>
                <a:lvl1pPr algn="ctr">
                  <a:defRPr sz="5900">
                    <a:solidFill>
                      <a:srgbClr val="0061FE"/>
                    </a:solidFill>
                    <a:latin typeface="Geeza Pro Bold"/>
                    <a:ea typeface="Geeza Pro Bold"/>
                    <a:cs typeface="Geeza Pro Bold"/>
                    <a:sym typeface="Geeza Pro Bold"/>
                  </a:defRPr>
                </a:lvl1pPr>
              </a:lstStyle>
              <a:p>
                <a:pPr rtl="0">
                  <a:defRPr/>
                </a:pPr>
                <a:r>
                  <a:t>=</a:t>
                </a:r>
              </a:p>
            </p:txBody>
          </p:sp>
          <p:sp>
            <p:nvSpPr>
              <p:cNvPr id="2101" name="="/>
              <p:cNvSpPr txBox="1"/>
              <p:nvPr/>
            </p:nvSpPr>
            <p:spPr>
              <a:xfrm>
                <a:off x="3551725" y="49350"/>
                <a:ext cx="1246813" cy="1017878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ctr">
                <a:noAutofit/>
              </a:bodyPr>
              <a:lstStyle>
                <a:lvl1pPr algn="ctr">
                  <a:defRPr sz="5900">
                    <a:solidFill>
                      <a:srgbClr val="0061FE"/>
                    </a:solidFill>
                    <a:latin typeface="Geeza Pro Bold"/>
                    <a:ea typeface="Geeza Pro Bold"/>
                    <a:cs typeface="Geeza Pro Bold"/>
                    <a:sym typeface="Geeza Pro Bold"/>
                  </a:defRPr>
                </a:lvl1pPr>
              </a:lstStyle>
              <a:p>
                <a:pPr rtl="0">
                  <a:defRPr/>
                </a:pPr>
                <a:r>
                  <a:t>=</a:t>
                </a:r>
              </a:p>
            </p:txBody>
          </p:sp>
        </p:grpSp>
        <p:grpSp>
          <p:nvGrpSpPr>
            <p:cNvPr id="2106" name="تجميع"/>
            <p:cNvGrpSpPr/>
            <p:nvPr/>
          </p:nvGrpSpPr>
          <p:grpSpPr>
            <a:xfrm>
              <a:off x="2556567" y="-1"/>
              <a:ext cx="1678982" cy="1870051"/>
              <a:chOff x="0" y="0"/>
              <a:chExt cx="1678981" cy="1870048"/>
            </a:xfrm>
          </p:grpSpPr>
          <p:sp>
            <p:nvSpPr>
              <p:cNvPr id="2103" name="١٣٦"/>
              <p:cNvSpPr txBox="1"/>
              <p:nvPr/>
            </p:nvSpPr>
            <p:spPr>
              <a:xfrm>
                <a:off x="0" y="0"/>
                <a:ext cx="1630093" cy="889055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ctr">
                <a:noAutofit/>
              </a:bodyPr>
              <a:lstStyle>
                <a:lvl1pPr algn="ctr">
                  <a:defRPr b="1" sz="5900">
                    <a:solidFill>
                      <a:srgbClr val="0061FE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rtl="0">
                  <a:defRPr/>
                </a:pPr>
                <a:r>
                  <a:t>١٣٦</a:t>
                </a:r>
              </a:p>
            </p:txBody>
          </p:sp>
          <p:sp>
            <p:nvSpPr>
              <p:cNvPr id="2104" name="١٠٠"/>
              <p:cNvSpPr txBox="1"/>
              <p:nvPr/>
            </p:nvSpPr>
            <p:spPr>
              <a:xfrm>
                <a:off x="167689" y="804209"/>
                <a:ext cx="1511293" cy="106584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ctr">
                <a:noAutofit/>
              </a:bodyPr>
              <a:lstStyle>
                <a:lvl1pPr algn="ctr">
                  <a:defRPr b="1" sz="5900">
                    <a:solidFill>
                      <a:srgbClr val="0061FE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rtl="0">
                  <a:defRPr/>
                </a:pPr>
                <a:r>
                  <a:t>١٠٠</a:t>
                </a:r>
              </a:p>
            </p:txBody>
          </p:sp>
          <p:sp>
            <p:nvSpPr>
              <p:cNvPr id="2105" name="خط"/>
              <p:cNvSpPr/>
              <p:nvPr/>
            </p:nvSpPr>
            <p:spPr>
              <a:xfrm>
                <a:off x="320181" y="897547"/>
                <a:ext cx="967230" cy="1"/>
              </a:xfrm>
              <a:prstGeom prst="line">
                <a:avLst/>
              </a:prstGeom>
              <a:noFill/>
              <a:ln w="76200" cap="flat">
                <a:solidFill>
                  <a:srgbClr val="0061FE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rtl="0">
                  <a:defRPr>
                    <a:solidFill>
                      <a:srgbClr val="210A06"/>
                    </a:solidFill>
                  </a:defRPr>
                </a:pPr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1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831803" y="11086762"/>
            <a:ext cx="1379948" cy="949986"/>
            <a:chOff x="0" y="0"/>
            <a:chExt cx="1379947" cy="949985"/>
          </a:xfrm>
        </p:grpSpPr>
        <p:sp>
          <p:nvSpPr>
            <p:cNvPr id="2109" name="مستطيل مستدير الزوايا"/>
            <p:cNvSpPr/>
            <p:nvPr/>
          </p:nvSpPr>
          <p:spPr>
            <a:xfrm>
              <a:off x="0" y="68333"/>
              <a:ext cx="1379948" cy="813319"/>
            </a:xfrm>
            <a:prstGeom prst="roundRect">
              <a:avLst>
                <a:gd name="adj" fmla="val 13181"/>
              </a:avLst>
            </a:prstGeom>
            <a:solidFill>
              <a:srgbClr val="2AB0A7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55600" dist="0" dir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2110" name="الحل"/>
            <p:cNvSpPr txBox="1"/>
            <p:nvPr/>
          </p:nvSpPr>
          <p:spPr>
            <a:xfrm>
              <a:off x="66878" y="0"/>
              <a:ext cx="1313070" cy="94998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7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الحل</a:t>
              </a:r>
            </a:p>
          </p:txBody>
        </p:sp>
      </p:grpSp>
      <p:grpSp>
        <p:nvGrpSpPr>
          <p:cNvPr id="2114" name="تجميع"/>
          <p:cNvGrpSpPr/>
          <p:nvPr/>
        </p:nvGrpSpPr>
        <p:grpSpPr>
          <a:xfrm>
            <a:off x="2104843" y="5989188"/>
            <a:ext cx="4544016" cy="5021375"/>
            <a:chOff x="0" y="0"/>
            <a:chExt cx="4544015" cy="5021373"/>
          </a:xfrm>
        </p:grpSpPr>
        <p:sp>
          <p:nvSpPr>
            <p:cNvPr id="2112" name="مستطيل مستدير الزوايا"/>
            <p:cNvSpPr/>
            <p:nvPr/>
          </p:nvSpPr>
          <p:spPr>
            <a:xfrm>
              <a:off x="0" y="1043725"/>
              <a:ext cx="3077487" cy="3977649"/>
            </a:xfrm>
            <a:prstGeom prst="roundRect">
              <a:avLst>
                <a:gd name="adj" fmla="val 4682"/>
              </a:avLst>
            </a:prstGeom>
            <a:solidFill>
              <a:srgbClr val="FF9F1E"/>
            </a:solidFill>
            <a:ln w="12700" cap="flat">
              <a:solidFill>
                <a:srgbClr val="053663"/>
              </a:solidFill>
              <a:prstDash val="solid"/>
              <a:round/>
            </a:ln>
            <a:effectLst>
              <a:outerShdw sx="100000" sy="100000" kx="0" ky="0" algn="b" rotWithShape="0" blurRad="76200" dist="381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defTabSz="1828800" rtl="0">
                <a:defRPr sz="28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2113" name="IMG_4038.png" descr="IMG_4038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1702408" y="0"/>
              <a:ext cx="2841608" cy="28416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190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2115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16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17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18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19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20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21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22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23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24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25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26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27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28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29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30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31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32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33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134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35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136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137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38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39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40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41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42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43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44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45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46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47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48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49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50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151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52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153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154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55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56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57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58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59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60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61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62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63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64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65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66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67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68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69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70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71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72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73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74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75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76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77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78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79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80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181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182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83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84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85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86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87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88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89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193" name="تجميع"/>
          <p:cNvGrpSpPr/>
          <p:nvPr/>
        </p:nvGrpSpPr>
        <p:grpSpPr>
          <a:xfrm>
            <a:off x="2104843" y="220712"/>
            <a:ext cx="4654673" cy="1328832"/>
            <a:chOff x="0" y="0"/>
            <a:chExt cx="4654672" cy="1328830"/>
          </a:xfrm>
        </p:grpSpPr>
        <p:sp>
          <p:nvSpPr>
            <p:cNvPr id="2191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92" name="تـــــأكد"/>
            <p:cNvSpPr txBox="1"/>
            <p:nvPr/>
          </p:nvSpPr>
          <p:spPr>
            <a:xfrm>
              <a:off x="462454" y="7620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>
                <a:lnSpc>
                  <a:spcPct val="150000"/>
                </a:lnSpc>
                <a:defRPr sz="6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 sz="5500"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تـــــأكد</a:t>
              </a:r>
            </a:p>
          </p:txBody>
        </p:sp>
      </p:grpSp>
      <p:graphicFrame>
        <p:nvGraphicFramePr>
          <p:cNvPr id="2194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grpSp>
        <p:nvGrpSpPr>
          <p:cNvPr id="2213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2211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2198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2195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196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2197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2210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2199" name="IMG_4594.jpeg" descr="IMG_4594.jpe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200" name="IMG_4016.jpeg" descr="IMG_4016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201" name="صورة 20" descr="صورة 20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202" name="IMG_4017.jpeg" descr="IMG_4017.jpeg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203" name="IMG_4020.jpeg" descr="IMG_4020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204" name="IMG_4022.jpeg" descr="IMG_4022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205" name="IMG_4023.png" descr="IMG_4023.pn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206" name="IMG_4024.jpeg" descr="IMG_4024.jpeg"/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2209" name="تجميع">
                  <a:hlinkClick r:id="rId25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2207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6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2208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2212" name="Picture 2" descr="Picture 2">
              <a:hlinkClick r:id="rId27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8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pic>
        <p:nvPicPr>
          <p:cNvPr id="2214" name="IMG_9662.png" descr="IMG_9662.png"/>
          <p:cNvPicPr>
            <a:picLocks noChangeAspect="1"/>
          </p:cNvPicPr>
          <p:nvPr/>
        </p:nvPicPr>
        <p:blipFill>
          <a:blip r:embed="rId29">
            <a:extLst/>
          </a:blip>
          <a:srcRect l="15134" t="6376" r="15134" b="34981"/>
          <a:stretch>
            <a:fillRect/>
          </a:stretch>
        </p:blipFill>
        <p:spPr>
          <a:xfrm>
            <a:off x="5294491" y="1717389"/>
            <a:ext cx="16939319" cy="49513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1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2216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17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18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19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20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21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22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23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24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25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26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27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28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29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30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31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32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33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34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235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36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237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238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39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40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41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42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43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44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45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46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47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48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49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50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51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252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53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254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255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56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57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58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59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60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61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62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63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64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65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66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67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68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69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70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71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72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73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74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75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76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77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78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79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80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81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282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283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84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85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86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87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88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89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90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294" name="تجميع"/>
          <p:cNvGrpSpPr/>
          <p:nvPr/>
        </p:nvGrpSpPr>
        <p:grpSpPr>
          <a:xfrm>
            <a:off x="2104843" y="220712"/>
            <a:ext cx="4654673" cy="1328832"/>
            <a:chOff x="0" y="0"/>
            <a:chExt cx="4654672" cy="1328830"/>
          </a:xfrm>
        </p:grpSpPr>
        <p:sp>
          <p:nvSpPr>
            <p:cNvPr id="2292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93" name="تـــــأكد"/>
            <p:cNvSpPr txBox="1"/>
            <p:nvPr/>
          </p:nvSpPr>
          <p:spPr>
            <a:xfrm>
              <a:off x="462454" y="7620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>
                <a:lnSpc>
                  <a:spcPct val="150000"/>
                </a:lnSpc>
                <a:defRPr sz="6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 sz="5500"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تـــــأكد</a:t>
              </a:r>
            </a:p>
          </p:txBody>
        </p:sp>
      </p:grpSp>
      <p:graphicFrame>
        <p:nvGraphicFramePr>
          <p:cNvPr id="2295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6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grpSp>
        <p:nvGrpSpPr>
          <p:cNvPr id="2314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2312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2299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2296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297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2298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2311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2300" name="IMG_4594.jpeg" descr="IMG_4594.jpeg">
                  <a:hlinkClick r:id="rId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0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301" name="IMG_4016.jpeg" descr="IMG_4016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302" name="صورة 20" descr="صورة 20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303" name="IMG_4017.jpeg" descr="IMG_4017.jpeg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304" name="IMG_4020.jpeg" descr="IMG_4020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305" name="IMG_4022.jpeg" descr="IMG_4022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306" name="IMG_4023.png" descr="IMG_4023.pn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307" name="IMG_4024.jpeg" descr="IMG_4024.jpeg"/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2310" name="تجميع">
                  <a:hlinkClick r:id="rId24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2308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5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2309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2313" name="Picture 2" descr="Picture 2">
              <a:hlinkClick r:id="rId26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7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pic>
        <p:nvPicPr>
          <p:cNvPr id="2315" name="IMG_9662.png" descr="IMG_9662.png"/>
          <p:cNvPicPr>
            <a:picLocks noChangeAspect="1"/>
          </p:cNvPicPr>
          <p:nvPr/>
        </p:nvPicPr>
        <p:blipFill>
          <a:blip r:embed="rId28">
            <a:extLst/>
          </a:blip>
          <a:srcRect l="15134" t="24316" r="15134" b="57334"/>
          <a:stretch>
            <a:fillRect/>
          </a:stretch>
        </p:blipFill>
        <p:spPr>
          <a:xfrm>
            <a:off x="5070292" y="2498677"/>
            <a:ext cx="17134105" cy="1567032"/>
          </a:xfrm>
          <a:prstGeom prst="rect">
            <a:avLst/>
          </a:prstGeom>
          <a:ln w="12700">
            <a:miter lim="400000"/>
          </a:ln>
        </p:spPr>
      </p:pic>
      <p:pic>
        <p:nvPicPr>
          <p:cNvPr id="2316" name="IMG_9662.png" descr="IMG_9662.png"/>
          <p:cNvPicPr>
            <a:picLocks noChangeAspect="1"/>
          </p:cNvPicPr>
          <p:nvPr/>
        </p:nvPicPr>
        <p:blipFill>
          <a:blip r:embed="rId28">
            <a:extLst/>
          </a:blip>
          <a:srcRect l="15831" t="47225" r="14438" b="34426"/>
          <a:stretch>
            <a:fillRect/>
          </a:stretch>
        </p:blipFill>
        <p:spPr>
          <a:xfrm>
            <a:off x="5388718" y="6766263"/>
            <a:ext cx="16845210" cy="154061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19" name="تجميع"/>
          <p:cNvGrpSpPr/>
          <p:nvPr/>
        </p:nvGrpSpPr>
        <p:grpSpPr>
          <a:xfrm>
            <a:off x="19084588" y="4330019"/>
            <a:ext cx="2890871" cy="1294378"/>
            <a:chOff x="0" y="0"/>
            <a:chExt cx="2890869" cy="1294377"/>
          </a:xfrm>
        </p:grpSpPr>
        <p:sp>
          <p:nvSpPr>
            <p:cNvPr id="2317" name="٣٢ ٪"/>
            <p:cNvSpPr txBox="1"/>
            <p:nvPr/>
          </p:nvSpPr>
          <p:spPr>
            <a:xfrm>
              <a:off x="0" y="204895"/>
              <a:ext cx="2207138" cy="101735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>
                <a:defRPr b="1" sz="5900">
                  <a:solidFill>
                    <a:srgbClr val="0061FE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٣٢ ٪</a:t>
              </a:r>
            </a:p>
          </p:txBody>
        </p:sp>
        <p:sp>
          <p:nvSpPr>
            <p:cNvPr id="2318" name="="/>
            <p:cNvSpPr txBox="1"/>
            <p:nvPr/>
          </p:nvSpPr>
          <p:spPr>
            <a:xfrm>
              <a:off x="2040775" y="0"/>
              <a:ext cx="850095" cy="129437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>
                <a:defRPr sz="5900">
                  <a:solidFill>
                    <a:srgbClr val="0061FE"/>
                  </a:solidFill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 rtl="0">
                <a:defRPr/>
              </a:pPr>
              <a:r>
                <a:t>=</a:t>
              </a:r>
            </a:p>
          </p:txBody>
        </p:sp>
      </p:grpSp>
      <p:grpSp>
        <p:nvGrpSpPr>
          <p:cNvPr id="2322" name="تجميع"/>
          <p:cNvGrpSpPr/>
          <p:nvPr/>
        </p:nvGrpSpPr>
        <p:grpSpPr>
          <a:xfrm>
            <a:off x="12365963" y="4330019"/>
            <a:ext cx="2890870" cy="1294378"/>
            <a:chOff x="0" y="0"/>
            <a:chExt cx="2890869" cy="1294377"/>
          </a:xfrm>
        </p:grpSpPr>
        <p:sp>
          <p:nvSpPr>
            <p:cNvPr id="2320" name="١٥ ٪"/>
            <p:cNvSpPr txBox="1"/>
            <p:nvPr/>
          </p:nvSpPr>
          <p:spPr>
            <a:xfrm>
              <a:off x="0" y="204895"/>
              <a:ext cx="2207138" cy="101735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>
                <a:defRPr b="1" sz="5900">
                  <a:solidFill>
                    <a:srgbClr val="0061FE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١٥ ٪</a:t>
              </a:r>
            </a:p>
          </p:txBody>
        </p:sp>
        <p:sp>
          <p:nvSpPr>
            <p:cNvPr id="2321" name="="/>
            <p:cNvSpPr txBox="1"/>
            <p:nvPr/>
          </p:nvSpPr>
          <p:spPr>
            <a:xfrm>
              <a:off x="2040775" y="0"/>
              <a:ext cx="850095" cy="129437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>
                <a:defRPr sz="5900">
                  <a:solidFill>
                    <a:srgbClr val="0061FE"/>
                  </a:solidFill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 rtl="0">
                <a:defRPr/>
              </a:pPr>
              <a:r>
                <a:t>=</a:t>
              </a:r>
            </a:p>
          </p:txBody>
        </p:sp>
      </p:grpSp>
      <p:grpSp>
        <p:nvGrpSpPr>
          <p:cNvPr id="2325" name="تجميع"/>
          <p:cNvGrpSpPr/>
          <p:nvPr/>
        </p:nvGrpSpPr>
        <p:grpSpPr>
          <a:xfrm>
            <a:off x="5626145" y="4330019"/>
            <a:ext cx="2890870" cy="1294378"/>
            <a:chOff x="0" y="0"/>
            <a:chExt cx="2890869" cy="1294377"/>
          </a:xfrm>
        </p:grpSpPr>
        <p:sp>
          <p:nvSpPr>
            <p:cNvPr id="2323" name="٩١ ٪"/>
            <p:cNvSpPr txBox="1"/>
            <p:nvPr/>
          </p:nvSpPr>
          <p:spPr>
            <a:xfrm>
              <a:off x="0" y="204895"/>
              <a:ext cx="2207138" cy="101735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>
                <a:defRPr b="1" sz="5900">
                  <a:solidFill>
                    <a:srgbClr val="0061FE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٩١ ٪</a:t>
              </a:r>
            </a:p>
          </p:txBody>
        </p:sp>
        <p:sp>
          <p:nvSpPr>
            <p:cNvPr id="2324" name="="/>
            <p:cNvSpPr txBox="1"/>
            <p:nvPr/>
          </p:nvSpPr>
          <p:spPr>
            <a:xfrm>
              <a:off x="2040775" y="0"/>
              <a:ext cx="850095" cy="129437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>
                <a:defRPr sz="5900">
                  <a:solidFill>
                    <a:srgbClr val="0061FE"/>
                  </a:solidFill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 rtl="0">
                <a:defRPr/>
              </a:pPr>
              <a:r>
                <a:t>=</a:t>
              </a:r>
            </a:p>
          </p:txBody>
        </p:sp>
      </p:grpSp>
      <p:grpSp>
        <p:nvGrpSpPr>
          <p:cNvPr id="2328" name="تجميع"/>
          <p:cNvGrpSpPr/>
          <p:nvPr/>
        </p:nvGrpSpPr>
        <p:grpSpPr>
          <a:xfrm>
            <a:off x="18847161" y="8306932"/>
            <a:ext cx="2890870" cy="1294378"/>
            <a:chOff x="0" y="0"/>
            <a:chExt cx="2890869" cy="1294377"/>
          </a:xfrm>
        </p:grpSpPr>
        <p:sp>
          <p:nvSpPr>
            <p:cNvPr id="2326" name="١٢٥ ٪"/>
            <p:cNvSpPr txBox="1"/>
            <p:nvPr/>
          </p:nvSpPr>
          <p:spPr>
            <a:xfrm>
              <a:off x="0" y="204895"/>
              <a:ext cx="2207138" cy="101735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>
                <a:defRPr b="1" sz="5900">
                  <a:solidFill>
                    <a:srgbClr val="0061FE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١٢٥ ٪</a:t>
              </a:r>
            </a:p>
          </p:txBody>
        </p:sp>
        <p:sp>
          <p:nvSpPr>
            <p:cNvPr id="2327" name="="/>
            <p:cNvSpPr txBox="1"/>
            <p:nvPr/>
          </p:nvSpPr>
          <p:spPr>
            <a:xfrm>
              <a:off x="2040775" y="0"/>
              <a:ext cx="850095" cy="129437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>
                <a:defRPr sz="5900">
                  <a:solidFill>
                    <a:srgbClr val="0061FE"/>
                  </a:solidFill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 rtl="0">
                <a:defRPr/>
              </a:pPr>
              <a:r>
                <a:t>=</a:t>
              </a:r>
            </a:p>
          </p:txBody>
        </p:sp>
      </p:grpSp>
      <p:grpSp>
        <p:nvGrpSpPr>
          <p:cNvPr id="2331" name="تجميع"/>
          <p:cNvGrpSpPr/>
          <p:nvPr/>
        </p:nvGrpSpPr>
        <p:grpSpPr>
          <a:xfrm>
            <a:off x="12128536" y="8306932"/>
            <a:ext cx="2890870" cy="1294378"/>
            <a:chOff x="0" y="0"/>
            <a:chExt cx="2890869" cy="1294377"/>
          </a:xfrm>
        </p:grpSpPr>
        <p:sp>
          <p:nvSpPr>
            <p:cNvPr id="2329" name="٢٩١ ٪"/>
            <p:cNvSpPr txBox="1"/>
            <p:nvPr/>
          </p:nvSpPr>
          <p:spPr>
            <a:xfrm>
              <a:off x="0" y="204895"/>
              <a:ext cx="2207138" cy="101735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>
                <a:defRPr b="1" sz="5900">
                  <a:solidFill>
                    <a:srgbClr val="0061FE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٢٩١ ٪</a:t>
              </a:r>
            </a:p>
          </p:txBody>
        </p:sp>
        <p:sp>
          <p:nvSpPr>
            <p:cNvPr id="2330" name="="/>
            <p:cNvSpPr txBox="1"/>
            <p:nvPr/>
          </p:nvSpPr>
          <p:spPr>
            <a:xfrm>
              <a:off x="2040775" y="0"/>
              <a:ext cx="850095" cy="129437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>
                <a:defRPr sz="5900">
                  <a:solidFill>
                    <a:srgbClr val="0061FE"/>
                  </a:solidFill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 rtl="0">
                <a:defRPr/>
              </a:pPr>
              <a:r>
                <a:t>=</a:t>
              </a:r>
            </a:p>
          </p:txBody>
        </p:sp>
      </p:grpSp>
      <p:grpSp>
        <p:nvGrpSpPr>
          <p:cNvPr id="2334" name="تجميع"/>
          <p:cNvGrpSpPr/>
          <p:nvPr/>
        </p:nvGrpSpPr>
        <p:grpSpPr>
          <a:xfrm>
            <a:off x="5388718" y="8306932"/>
            <a:ext cx="2890870" cy="1294378"/>
            <a:chOff x="0" y="0"/>
            <a:chExt cx="2890869" cy="1294377"/>
          </a:xfrm>
        </p:grpSpPr>
        <p:sp>
          <p:nvSpPr>
            <p:cNvPr id="2332" name="٤٦٣ ٪"/>
            <p:cNvSpPr txBox="1"/>
            <p:nvPr/>
          </p:nvSpPr>
          <p:spPr>
            <a:xfrm>
              <a:off x="0" y="204895"/>
              <a:ext cx="2207138" cy="101735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>
                <a:defRPr b="1" sz="5900">
                  <a:solidFill>
                    <a:srgbClr val="0061FE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٤٦٣ ٪</a:t>
              </a:r>
            </a:p>
          </p:txBody>
        </p:sp>
        <p:sp>
          <p:nvSpPr>
            <p:cNvPr id="2333" name="="/>
            <p:cNvSpPr txBox="1"/>
            <p:nvPr/>
          </p:nvSpPr>
          <p:spPr>
            <a:xfrm>
              <a:off x="2040775" y="0"/>
              <a:ext cx="850095" cy="129437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>
                <a:defRPr sz="5900">
                  <a:solidFill>
                    <a:srgbClr val="0061FE"/>
                  </a:solidFill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 rtl="0">
                <a:defRPr/>
              </a:pPr>
              <a:r>
                <a:t>=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8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831803" y="11086762"/>
            <a:ext cx="1379948" cy="949986"/>
            <a:chOff x="0" y="0"/>
            <a:chExt cx="1379947" cy="949985"/>
          </a:xfrm>
        </p:grpSpPr>
        <p:sp>
          <p:nvSpPr>
            <p:cNvPr id="2336" name="مستطيل مستدير الزوايا"/>
            <p:cNvSpPr/>
            <p:nvPr/>
          </p:nvSpPr>
          <p:spPr>
            <a:xfrm>
              <a:off x="0" y="68333"/>
              <a:ext cx="1379948" cy="813319"/>
            </a:xfrm>
            <a:prstGeom prst="roundRect">
              <a:avLst>
                <a:gd name="adj" fmla="val 13181"/>
              </a:avLst>
            </a:prstGeom>
            <a:solidFill>
              <a:srgbClr val="2AB0A7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55600" dist="0" dir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2337" name="الحل"/>
            <p:cNvSpPr txBox="1"/>
            <p:nvPr/>
          </p:nvSpPr>
          <p:spPr>
            <a:xfrm>
              <a:off x="66878" y="0"/>
              <a:ext cx="1313070" cy="94998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7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الحل</a:t>
              </a:r>
            </a:p>
          </p:txBody>
        </p:sp>
      </p:grpSp>
      <p:grpSp>
        <p:nvGrpSpPr>
          <p:cNvPr id="2341" name="تجميع"/>
          <p:cNvGrpSpPr/>
          <p:nvPr/>
        </p:nvGrpSpPr>
        <p:grpSpPr>
          <a:xfrm>
            <a:off x="2104843" y="5989188"/>
            <a:ext cx="4544016" cy="5021375"/>
            <a:chOff x="0" y="0"/>
            <a:chExt cx="4544015" cy="5021373"/>
          </a:xfrm>
        </p:grpSpPr>
        <p:sp>
          <p:nvSpPr>
            <p:cNvPr id="2339" name="مستطيل مستدير الزوايا"/>
            <p:cNvSpPr/>
            <p:nvPr/>
          </p:nvSpPr>
          <p:spPr>
            <a:xfrm>
              <a:off x="0" y="1043725"/>
              <a:ext cx="3077487" cy="3977649"/>
            </a:xfrm>
            <a:prstGeom prst="roundRect">
              <a:avLst>
                <a:gd name="adj" fmla="val 4682"/>
              </a:avLst>
            </a:prstGeom>
            <a:solidFill>
              <a:srgbClr val="FF9F1E"/>
            </a:solidFill>
            <a:ln w="12700" cap="flat">
              <a:solidFill>
                <a:srgbClr val="053663"/>
              </a:solidFill>
              <a:prstDash val="solid"/>
              <a:round/>
            </a:ln>
            <a:effectLst>
              <a:outerShdw sx="100000" sy="100000" kx="0" ky="0" algn="b" rotWithShape="0" blurRad="76200" dist="381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defTabSz="1828800" rtl="0">
                <a:defRPr sz="28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2340" name="IMG_4038.png" descr="IMG_4038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1702408" y="0"/>
              <a:ext cx="2841608" cy="28416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417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2342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43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44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45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46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47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48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49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50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51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52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53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54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55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56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57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58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59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60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361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62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363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364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65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66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67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68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69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70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71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72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73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74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75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76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77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378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79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380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381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82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83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84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85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86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87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88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89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90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91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92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93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94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95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96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97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98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99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00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01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02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03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04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05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06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07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408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409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10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11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12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13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14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15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16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420" name="تجميع"/>
          <p:cNvGrpSpPr/>
          <p:nvPr/>
        </p:nvGrpSpPr>
        <p:grpSpPr>
          <a:xfrm>
            <a:off x="2104843" y="220712"/>
            <a:ext cx="4654673" cy="1328832"/>
            <a:chOff x="0" y="0"/>
            <a:chExt cx="4654672" cy="1328830"/>
          </a:xfrm>
        </p:grpSpPr>
        <p:sp>
          <p:nvSpPr>
            <p:cNvPr id="2418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19" name="تـــــأكد"/>
            <p:cNvSpPr txBox="1"/>
            <p:nvPr/>
          </p:nvSpPr>
          <p:spPr>
            <a:xfrm>
              <a:off x="462454" y="7620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>
                <a:lnSpc>
                  <a:spcPct val="150000"/>
                </a:lnSpc>
                <a:defRPr sz="6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 sz="5500"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تـــــأكد</a:t>
              </a:r>
            </a:p>
          </p:txBody>
        </p:sp>
      </p:grpSp>
      <p:graphicFrame>
        <p:nvGraphicFramePr>
          <p:cNvPr id="2421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grpSp>
        <p:nvGrpSpPr>
          <p:cNvPr id="2440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2438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2425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2422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423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2424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2437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2426" name="IMG_4594.jpeg" descr="IMG_4594.jpe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427" name="IMG_4016.jpeg" descr="IMG_4016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428" name="صورة 20" descr="صورة 20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429" name="IMG_4017.jpeg" descr="IMG_4017.jpeg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430" name="IMG_4020.jpeg" descr="IMG_4020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431" name="IMG_4022.jpeg" descr="IMG_4022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432" name="IMG_4023.png" descr="IMG_4023.pn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433" name="IMG_4024.jpeg" descr="IMG_4024.jpeg"/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2436" name="تجميع">
                  <a:hlinkClick r:id="rId25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2434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6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2435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2439" name="Picture 2" descr="Picture 2">
              <a:hlinkClick r:id="rId27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8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pic>
        <p:nvPicPr>
          <p:cNvPr id="2441" name="IMG_9662.png" descr="IMG_9662.png"/>
          <p:cNvPicPr>
            <a:picLocks noChangeAspect="1"/>
          </p:cNvPicPr>
          <p:nvPr/>
        </p:nvPicPr>
        <p:blipFill>
          <a:blip r:embed="rId29">
            <a:extLst/>
          </a:blip>
          <a:srcRect l="7909" t="67228" r="15134" b="0"/>
          <a:stretch>
            <a:fillRect/>
          </a:stretch>
        </p:blipFill>
        <p:spPr>
          <a:xfrm>
            <a:off x="2622011" y="2247747"/>
            <a:ext cx="20560465" cy="30432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302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289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286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87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288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301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290" name="IMG_4594.jpeg" descr="IMG_4594.jpeg">
                  <a:hlinkClick r:id="rId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3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91" name="IMG_4016.jpeg" descr="IMG_4016.jpeg">
                  <a:hlinkClick r:id="rId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5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92" name="صورة 20" descr="صورة 20">
                  <a:hlinkClick r:id="rId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7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93" name="IMG_4017.jpeg" descr="IMG_4017.jpeg">
                  <a:hlinkClick r:id="rId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9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94" name="IMG_4020.jpeg" descr="IMG_4020.jpe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95" name="IMG_4022.jpeg" descr="IMG_4022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96" name="IMG_4023.png" descr="IMG_4023.pn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97" name="IMG_4024.jpeg" descr="IMG_4024.jpeg"/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300" name="تجميع">
                  <a:hlinkClick r:id="rId17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298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18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299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303" name="Picture 2" descr="Picture 2">
              <a:hlinkClick r:id="rId19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0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grpSp>
        <p:nvGrpSpPr>
          <p:cNvPr id="307" name="تجميع"/>
          <p:cNvGrpSpPr/>
          <p:nvPr/>
        </p:nvGrpSpPr>
        <p:grpSpPr>
          <a:xfrm>
            <a:off x="18393066" y="6866852"/>
            <a:ext cx="5063414" cy="1360828"/>
            <a:chOff x="0" y="0"/>
            <a:chExt cx="5063412" cy="1360826"/>
          </a:xfrm>
        </p:grpSpPr>
        <p:sp>
          <p:nvSpPr>
            <p:cNvPr id="305" name="تجميع"/>
            <p:cNvSpPr/>
            <p:nvPr/>
          </p:nvSpPr>
          <p:spPr>
            <a:xfrm>
              <a:off x="0" y="39234"/>
              <a:ext cx="506341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6" name="جدول التعلم"/>
            <p:cNvSpPr txBox="1"/>
            <p:nvPr/>
          </p:nvSpPr>
          <p:spPr>
            <a:xfrm>
              <a:off x="228028" y="0"/>
              <a:ext cx="4607354" cy="13608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>
                <a:lnSpc>
                  <a:spcPct val="150000"/>
                </a:lnSpc>
                <a:defRPr sz="7400">
                  <a:solidFill>
                    <a:srgbClr val="FFFFFF"/>
                  </a:solidFill>
                  <a:latin typeface="(A) Arslan Wessam B (A) Arslan Wessam B"/>
                  <a:ea typeface="(A) Arslan Wessam B (A) Arslan Wessam B"/>
                  <a:cs typeface="(A) Arslan Wessam B (A) Arslan Wessam B"/>
                  <a:sym typeface="(A) Arslan Wessam B (A) Arslan Wessam B"/>
                </a:defRPr>
              </a:lvl1pPr>
            </a:lstStyle>
            <a:p>
              <a:pPr rtl="0">
                <a:defRPr/>
              </a:pPr>
              <a:r>
                <a:t>جدول التعلم</a:t>
              </a:r>
            </a:p>
          </p:txBody>
        </p:sp>
      </p:grpSp>
      <p:grpSp>
        <p:nvGrpSpPr>
          <p:cNvPr id="318" name="تجميع"/>
          <p:cNvGrpSpPr/>
          <p:nvPr/>
        </p:nvGrpSpPr>
        <p:grpSpPr>
          <a:xfrm>
            <a:off x="4384802" y="2093610"/>
            <a:ext cx="13408369" cy="10493726"/>
            <a:chOff x="0" y="0"/>
            <a:chExt cx="13408367" cy="10493725"/>
          </a:xfrm>
        </p:grpSpPr>
        <p:grpSp>
          <p:nvGrpSpPr>
            <p:cNvPr id="314" name="تجميع"/>
            <p:cNvGrpSpPr/>
            <p:nvPr/>
          </p:nvGrpSpPr>
          <p:grpSpPr>
            <a:xfrm>
              <a:off x="0" y="0"/>
              <a:ext cx="13408368" cy="10493726"/>
              <a:chOff x="0" y="0"/>
              <a:chExt cx="13408367" cy="10493725"/>
            </a:xfrm>
          </p:grpSpPr>
          <p:pic>
            <p:nvPicPr>
              <p:cNvPr id="308" name="IMG_2583.png" descr="IMG_2583.png"/>
              <p:cNvPicPr>
                <a:picLocks noChangeAspect="1"/>
              </p:cNvPicPr>
              <p:nvPr/>
            </p:nvPicPr>
            <p:blipFill>
              <a:blip r:embed="rId21">
                <a:extLst/>
              </a:blip>
              <a:srcRect l="1189" t="0" r="1189" b="1100"/>
              <a:stretch>
                <a:fillRect/>
              </a:stretch>
            </p:blipFill>
            <p:spPr>
              <a:xfrm>
                <a:off x="0" y="0"/>
                <a:ext cx="13408368" cy="10493726"/>
              </a:xfrm>
              <a:prstGeom prst="rect">
                <a:avLst/>
              </a:prstGeom>
              <a:ln w="38100" cap="flat">
                <a:solidFill>
                  <a:srgbClr val="073C63"/>
                </a:solidFill>
                <a:prstDash val="solid"/>
                <a:miter lim="400000"/>
              </a:ln>
              <a:effectLst/>
            </p:spPr>
          </p:pic>
          <p:sp>
            <p:nvSpPr>
              <p:cNvPr id="309" name="خط"/>
              <p:cNvSpPr/>
              <p:nvPr/>
            </p:nvSpPr>
            <p:spPr>
              <a:xfrm flipV="1">
                <a:off x="9096714" y="4537585"/>
                <a:ext cx="1" cy="5765877"/>
              </a:xfrm>
              <a:prstGeom prst="line">
                <a:avLst/>
              </a:prstGeom>
              <a:noFill/>
              <a:ln w="76200" cap="flat">
                <a:solidFill>
                  <a:srgbClr val="9EB6AA"/>
                </a:solidFill>
                <a:prstDash val="solid"/>
                <a:round/>
              </a:ln>
              <a:effectLst>
                <a:outerShdw sx="100000" sy="100000" kx="0" ky="0" algn="b" rotWithShape="0" blurRad="101600" dist="508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defTabSz="1828800" rtl="0">
                  <a:defRPr sz="2600">
                    <a:solidFill>
                      <a:srgbClr val="4A545E"/>
                    </a:solidFill>
                  </a:defRPr>
                </a:pPr>
              </a:p>
            </p:txBody>
          </p:sp>
          <p:sp>
            <p:nvSpPr>
              <p:cNvPr id="310" name="خط"/>
              <p:cNvSpPr/>
              <p:nvPr/>
            </p:nvSpPr>
            <p:spPr>
              <a:xfrm flipV="1">
                <a:off x="4262326" y="4537585"/>
                <a:ext cx="1" cy="5765877"/>
              </a:xfrm>
              <a:prstGeom prst="line">
                <a:avLst/>
              </a:prstGeom>
              <a:noFill/>
              <a:ln w="76200" cap="flat">
                <a:solidFill>
                  <a:srgbClr val="9EB6AA"/>
                </a:solidFill>
                <a:prstDash val="solid"/>
                <a:round/>
              </a:ln>
              <a:effectLst>
                <a:outerShdw sx="100000" sy="100000" kx="0" ky="0" algn="b" rotWithShape="0" blurRad="101600" dist="508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defTabSz="1828800" rtl="0">
                  <a:defRPr sz="2600">
                    <a:solidFill>
                      <a:srgbClr val="4A545E"/>
                    </a:solidFill>
                  </a:defRPr>
                </a:pPr>
              </a:p>
            </p:txBody>
          </p:sp>
          <p:sp>
            <p:nvSpPr>
              <p:cNvPr id="311" name="مستطيل مستدير الزوايا"/>
              <p:cNvSpPr/>
              <p:nvPr/>
            </p:nvSpPr>
            <p:spPr>
              <a:xfrm>
                <a:off x="9529785" y="3627058"/>
                <a:ext cx="3379942" cy="1062198"/>
              </a:xfrm>
              <a:prstGeom prst="roundRect">
                <a:avLst>
                  <a:gd name="adj" fmla="val 50000"/>
                </a:avLst>
              </a:prstGeom>
              <a:solidFill>
                <a:srgbClr val="D4EBDF"/>
              </a:solidFill>
              <a:ln w="12700" cap="flat">
                <a:solidFill>
                  <a:srgbClr val="075194"/>
                </a:solidFill>
                <a:prstDash val="solid"/>
                <a:round/>
              </a:ln>
              <a:effectLst>
                <a:outerShdw sx="100000" sy="100000" kx="0" ky="0" algn="b" rotWithShape="0" blurRad="76200" dist="381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 rtl="0">
                  <a:defRPr sz="2800"/>
                </a:pPr>
              </a:p>
            </p:txBody>
          </p:sp>
          <p:sp>
            <p:nvSpPr>
              <p:cNvPr id="312" name="مستطيل مستدير الزوايا"/>
              <p:cNvSpPr/>
              <p:nvPr/>
            </p:nvSpPr>
            <p:spPr>
              <a:xfrm>
                <a:off x="340283" y="3627058"/>
                <a:ext cx="3379942" cy="1062198"/>
              </a:xfrm>
              <a:prstGeom prst="roundRect">
                <a:avLst>
                  <a:gd name="adj" fmla="val 50000"/>
                </a:avLst>
              </a:prstGeom>
              <a:solidFill>
                <a:srgbClr val="D4EBDF"/>
              </a:solidFill>
              <a:ln w="12700" cap="flat">
                <a:solidFill>
                  <a:srgbClr val="075194"/>
                </a:solidFill>
                <a:prstDash val="solid"/>
                <a:round/>
              </a:ln>
              <a:effectLst>
                <a:outerShdw sx="100000" sy="100000" kx="0" ky="0" algn="b" rotWithShape="0" blurRad="76200" dist="381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 rtl="0">
                  <a:defRPr sz="2800"/>
                </a:pPr>
              </a:p>
            </p:txBody>
          </p:sp>
          <p:sp>
            <p:nvSpPr>
              <p:cNvPr id="313" name="مستطيل مستدير الزوايا"/>
              <p:cNvSpPr/>
              <p:nvPr/>
            </p:nvSpPr>
            <p:spPr>
              <a:xfrm>
                <a:off x="5014212" y="3627058"/>
                <a:ext cx="3379943" cy="1062198"/>
              </a:xfrm>
              <a:prstGeom prst="roundRect">
                <a:avLst>
                  <a:gd name="adj" fmla="val 50000"/>
                </a:avLst>
              </a:prstGeom>
              <a:solidFill>
                <a:srgbClr val="D4EBDF"/>
              </a:solidFill>
              <a:ln w="12700" cap="flat">
                <a:solidFill>
                  <a:srgbClr val="075194"/>
                </a:solidFill>
                <a:prstDash val="solid"/>
                <a:round/>
              </a:ln>
              <a:effectLst>
                <a:outerShdw sx="100000" sy="100000" kx="0" ky="0" algn="b" rotWithShape="0" blurRad="76200" dist="381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 rtl="0">
                  <a:defRPr sz="2800"/>
                </a:pPr>
              </a:p>
            </p:txBody>
          </p:sp>
        </p:grpSp>
        <p:sp>
          <p:nvSpPr>
            <p:cNvPr id="315" name="ماذا أعرف"/>
            <p:cNvSpPr txBox="1"/>
            <p:nvPr/>
          </p:nvSpPr>
          <p:spPr>
            <a:xfrm>
              <a:off x="10040922" y="3556394"/>
              <a:ext cx="2534892" cy="106631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5800">
                  <a:solidFill>
                    <a:srgbClr val="016349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ماذا أعرف</a:t>
              </a:r>
            </a:p>
          </p:txBody>
        </p:sp>
        <p:sp>
          <p:nvSpPr>
            <p:cNvPr id="316" name="ماذا أريد أن أعرف"/>
            <p:cNvSpPr txBox="1"/>
            <p:nvPr/>
          </p:nvSpPr>
          <p:spPr>
            <a:xfrm>
              <a:off x="4931971" y="3568292"/>
              <a:ext cx="3597043" cy="104251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5200">
                  <a:solidFill>
                    <a:srgbClr val="016349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ماذا أريد أن أعرف</a:t>
              </a:r>
            </a:p>
          </p:txBody>
        </p:sp>
        <p:sp>
          <p:nvSpPr>
            <p:cNvPr id="317" name="ماذا تعلمت"/>
            <p:cNvSpPr txBox="1"/>
            <p:nvPr/>
          </p:nvSpPr>
          <p:spPr>
            <a:xfrm>
              <a:off x="832554" y="3556394"/>
              <a:ext cx="2587508" cy="111536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5800">
                  <a:solidFill>
                    <a:srgbClr val="016349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ماذا تعلمت</a:t>
              </a:r>
            </a:p>
          </p:txBody>
        </p:sp>
      </p:grpSp>
      <p:grpSp>
        <p:nvGrpSpPr>
          <p:cNvPr id="519" name="Google Shape;1440;p37"/>
          <p:cNvGrpSpPr/>
          <p:nvPr/>
        </p:nvGrpSpPr>
        <p:grpSpPr>
          <a:xfrm>
            <a:off x="19722595" y="3903417"/>
            <a:ext cx="2982334" cy="3437056"/>
            <a:chOff x="0" y="0"/>
            <a:chExt cx="2982332" cy="3437055"/>
          </a:xfrm>
        </p:grpSpPr>
        <p:sp>
          <p:nvSpPr>
            <p:cNvPr id="319" name="Google Shape;1446;p37"/>
            <p:cNvSpPr/>
            <p:nvPr/>
          </p:nvSpPr>
          <p:spPr>
            <a:xfrm flipH="1">
              <a:off x="387854" y="531415"/>
              <a:ext cx="1914791" cy="1528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6" h="21600" fill="norm" stroke="1" extrusionOk="0">
                  <a:moveTo>
                    <a:pt x="6747" y="0"/>
                  </a:moveTo>
                  <a:cubicBezTo>
                    <a:pt x="6452" y="0"/>
                    <a:pt x="6179" y="29"/>
                    <a:pt x="5932" y="90"/>
                  </a:cubicBezTo>
                  <a:cubicBezTo>
                    <a:pt x="3166" y="785"/>
                    <a:pt x="1724" y="5265"/>
                    <a:pt x="1562" y="7203"/>
                  </a:cubicBezTo>
                  <a:cubicBezTo>
                    <a:pt x="1403" y="9144"/>
                    <a:pt x="1022" y="15523"/>
                    <a:pt x="1022" y="15523"/>
                  </a:cubicBezTo>
                  <a:cubicBezTo>
                    <a:pt x="1022" y="15523"/>
                    <a:pt x="-340" y="16424"/>
                    <a:pt x="80" y="17423"/>
                  </a:cubicBezTo>
                  <a:cubicBezTo>
                    <a:pt x="501" y="18429"/>
                    <a:pt x="2398" y="19379"/>
                    <a:pt x="2272" y="20152"/>
                  </a:cubicBezTo>
                  <a:cubicBezTo>
                    <a:pt x="2170" y="20759"/>
                    <a:pt x="1787" y="21207"/>
                    <a:pt x="1475" y="21207"/>
                  </a:cubicBezTo>
                  <a:cubicBezTo>
                    <a:pt x="1456" y="21207"/>
                    <a:pt x="1438" y="21205"/>
                    <a:pt x="1419" y="21202"/>
                  </a:cubicBezTo>
                  <a:cubicBezTo>
                    <a:pt x="1416" y="21201"/>
                    <a:pt x="1413" y="21201"/>
                    <a:pt x="1411" y="21201"/>
                  </a:cubicBezTo>
                  <a:cubicBezTo>
                    <a:pt x="1373" y="21201"/>
                    <a:pt x="1355" y="21265"/>
                    <a:pt x="1384" y="21297"/>
                  </a:cubicBezTo>
                  <a:cubicBezTo>
                    <a:pt x="1515" y="21435"/>
                    <a:pt x="1740" y="21600"/>
                    <a:pt x="2071" y="21600"/>
                  </a:cubicBezTo>
                  <a:cubicBezTo>
                    <a:pt x="2200" y="21600"/>
                    <a:pt x="2345" y="21575"/>
                    <a:pt x="2507" y="21514"/>
                  </a:cubicBezTo>
                  <a:cubicBezTo>
                    <a:pt x="2992" y="21329"/>
                    <a:pt x="3131" y="21216"/>
                    <a:pt x="3158" y="21150"/>
                  </a:cubicBezTo>
                  <a:cubicBezTo>
                    <a:pt x="3187" y="21189"/>
                    <a:pt x="3244" y="21229"/>
                    <a:pt x="3356" y="21229"/>
                  </a:cubicBezTo>
                  <a:cubicBezTo>
                    <a:pt x="3569" y="21229"/>
                    <a:pt x="3984" y="21084"/>
                    <a:pt x="4790" y="20508"/>
                  </a:cubicBezTo>
                  <a:cubicBezTo>
                    <a:pt x="5491" y="20010"/>
                    <a:pt x="6741" y="19798"/>
                    <a:pt x="8000" y="19798"/>
                  </a:cubicBezTo>
                  <a:cubicBezTo>
                    <a:pt x="9655" y="19798"/>
                    <a:pt x="11326" y="20165"/>
                    <a:pt x="11781" y="20737"/>
                  </a:cubicBezTo>
                  <a:cubicBezTo>
                    <a:pt x="12038" y="21060"/>
                    <a:pt x="12645" y="21188"/>
                    <a:pt x="13391" y="21188"/>
                  </a:cubicBezTo>
                  <a:cubicBezTo>
                    <a:pt x="14974" y="21188"/>
                    <a:pt x="17182" y="20611"/>
                    <a:pt x="18001" y="20103"/>
                  </a:cubicBezTo>
                  <a:cubicBezTo>
                    <a:pt x="19201" y="19356"/>
                    <a:pt x="17391" y="20316"/>
                    <a:pt x="17572" y="18562"/>
                  </a:cubicBezTo>
                  <a:cubicBezTo>
                    <a:pt x="17753" y="16810"/>
                    <a:pt x="21260" y="13443"/>
                    <a:pt x="21079" y="11615"/>
                  </a:cubicBezTo>
                  <a:cubicBezTo>
                    <a:pt x="20897" y="9788"/>
                    <a:pt x="19498" y="4745"/>
                    <a:pt x="17190" y="3820"/>
                  </a:cubicBezTo>
                  <a:cubicBezTo>
                    <a:pt x="15093" y="2977"/>
                    <a:pt x="9767" y="0"/>
                    <a:pt x="6747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0" name="Google Shape;1447;p37"/>
            <p:cNvSpPr/>
            <p:nvPr/>
          </p:nvSpPr>
          <p:spPr>
            <a:xfrm flipH="1">
              <a:off x="577504" y="2105439"/>
              <a:ext cx="1349281" cy="966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19" h="21600" fill="norm" stroke="1" extrusionOk="0">
                  <a:moveTo>
                    <a:pt x="14450" y="0"/>
                  </a:moveTo>
                  <a:cubicBezTo>
                    <a:pt x="12144" y="0"/>
                    <a:pt x="10237" y="3198"/>
                    <a:pt x="10237" y="3198"/>
                  </a:cubicBezTo>
                  <a:lnTo>
                    <a:pt x="0" y="7311"/>
                  </a:lnTo>
                  <a:lnTo>
                    <a:pt x="7389" y="21600"/>
                  </a:lnTo>
                  <a:cubicBezTo>
                    <a:pt x="7389" y="21600"/>
                    <a:pt x="11372" y="21483"/>
                    <a:pt x="15442" y="17521"/>
                  </a:cubicBezTo>
                  <a:cubicBezTo>
                    <a:pt x="19507" y="13567"/>
                    <a:pt x="21600" y="6143"/>
                    <a:pt x="16563" y="1005"/>
                  </a:cubicBezTo>
                  <a:cubicBezTo>
                    <a:pt x="15849" y="280"/>
                    <a:pt x="15131" y="0"/>
                    <a:pt x="14450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1" name="Google Shape;1448;p37"/>
            <p:cNvSpPr/>
            <p:nvPr/>
          </p:nvSpPr>
          <p:spPr>
            <a:xfrm flipH="1">
              <a:off x="1263475" y="2130480"/>
              <a:ext cx="1107295" cy="1144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5" h="21600" fill="norm" stroke="1" extrusionOk="0">
                  <a:moveTo>
                    <a:pt x="17107" y="5788"/>
                  </a:moveTo>
                  <a:cubicBezTo>
                    <a:pt x="17098" y="5793"/>
                    <a:pt x="17089" y="5801"/>
                    <a:pt x="17080" y="5807"/>
                  </a:cubicBezTo>
                  <a:cubicBezTo>
                    <a:pt x="17136" y="5850"/>
                    <a:pt x="17169" y="5873"/>
                    <a:pt x="17178" y="5873"/>
                  </a:cubicBezTo>
                  <a:cubicBezTo>
                    <a:pt x="17185" y="5873"/>
                    <a:pt x="17163" y="5846"/>
                    <a:pt x="17107" y="5788"/>
                  </a:cubicBezTo>
                  <a:close/>
                  <a:moveTo>
                    <a:pt x="6193" y="0"/>
                  </a:moveTo>
                  <a:cubicBezTo>
                    <a:pt x="5740" y="0"/>
                    <a:pt x="5318" y="70"/>
                    <a:pt x="4937" y="225"/>
                  </a:cubicBezTo>
                  <a:cubicBezTo>
                    <a:pt x="914" y="1878"/>
                    <a:pt x="-2054" y="6667"/>
                    <a:pt x="1779" y="13214"/>
                  </a:cubicBezTo>
                  <a:cubicBezTo>
                    <a:pt x="5253" y="19161"/>
                    <a:pt x="14650" y="19445"/>
                    <a:pt x="16344" y="19445"/>
                  </a:cubicBezTo>
                  <a:cubicBezTo>
                    <a:pt x="16366" y="19445"/>
                    <a:pt x="16386" y="19445"/>
                    <a:pt x="16404" y="19445"/>
                  </a:cubicBezTo>
                  <a:cubicBezTo>
                    <a:pt x="16527" y="19445"/>
                    <a:pt x="16632" y="19531"/>
                    <a:pt x="16670" y="19657"/>
                  </a:cubicBezTo>
                  <a:lnTo>
                    <a:pt x="17156" y="21389"/>
                  </a:lnTo>
                  <a:cubicBezTo>
                    <a:pt x="17192" y="21528"/>
                    <a:pt x="17304" y="21600"/>
                    <a:pt x="17416" y="21600"/>
                  </a:cubicBezTo>
                  <a:cubicBezTo>
                    <a:pt x="17514" y="21600"/>
                    <a:pt x="17612" y="21546"/>
                    <a:pt x="17662" y="21435"/>
                  </a:cubicBezTo>
                  <a:lnTo>
                    <a:pt x="19472" y="17580"/>
                  </a:lnTo>
                  <a:cubicBezTo>
                    <a:pt x="19546" y="17434"/>
                    <a:pt x="19490" y="17256"/>
                    <a:pt x="19349" y="17182"/>
                  </a:cubicBezTo>
                  <a:cubicBezTo>
                    <a:pt x="18539" y="16766"/>
                    <a:pt x="15985" y="15365"/>
                    <a:pt x="14220" y="13447"/>
                  </a:cubicBezTo>
                  <a:cubicBezTo>
                    <a:pt x="12156" y="11209"/>
                    <a:pt x="12987" y="8729"/>
                    <a:pt x="17080" y="5807"/>
                  </a:cubicBezTo>
                  <a:cubicBezTo>
                    <a:pt x="16684" y="5507"/>
                    <a:pt x="15133" y="4222"/>
                    <a:pt x="13202" y="2937"/>
                  </a:cubicBezTo>
                  <a:cubicBezTo>
                    <a:pt x="10990" y="1467"/>
                    <a:pt x="8269" y="0"/>
                    <a:pt x="6193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2" name="Google Shape;1449;p37"/>
            <p:cNvSpPr/>
            <p:nvPr/>
          </p:nvSpPr>
          <p:spPr>
            <a:xfrm flipH="1">
              <a:off x="1111324" y="2867973"/>
              <a:ext cx="499878" cy="569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9" h="21600" fill="norm" stroke="1" extrusionOk="0">
                  <a:moveTo>
                    <a:pt x="4243" y="0"/>
                  </a:moveTo>
                  <a:lnTo>
                    <a:pt x="0" y="12434"/>
                  </a:lnTo>
                  <a:cubicBezTo>
                    <a:pt x="4835" y="19212"/>
                    <a:pt x="8052" y="21600"/>
                    <a:pt x="10354" y="21600"/>
                  </a:cubicBezTo>
                  <a:cubicBezTo>
                    <a:pt x="14547" y="21600"/>
                    <a:pt x="15694" y="13665"/>
                    <a:pt x="18011" y="9906"/>
                  </a:cubicBezTo>
                  <a:cubicBezTo>
                    <a:pt x="21600" y="4094"/>
                    <a:pt x="4243" y="0"/>
                    <a:pt x="4243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3" name="Google Shape;1450;p37"/>
            <p:cNvSpPr/>
            <p:nvPr/>
          </p:nvSpPr>
          <p:spPr>
            <a:xfrm flipH="1">
              <a:off x="946973" y="1789238"/>
              <a:ext cx="1125960" cy="664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777" h="21600" fill="norm" stroke="1" extrusionOk="0">
                  <a:moveTo>
                    <a:pt x="9897" y="0"/>
                  </a:moveTo>
                  <a:cubicBezTo>
                    <a:pt x="9269" y="0"/>
                    <a:pt x="8648" y="50"/>
                    <a:pt x="8087" y="103"/>
                  </a:cubicBezTo>
                  <a:cubicBezTo>
                    <a:pt x="7507" y="160"/>
                    <a:pt x="6993" y="210"/>
                    <a:pt x="6602" y="210"/>
                  </a:cubicBezTo>
                  <a:cubicBezTo>
                    <a:pt x="6535" y="210"/>
                    <a:pt x="6471" y="210"/>
                    <a:pt x="6411" y="207"/>
                  </a:cubicBezTo>
                  <a:cubicBezTo>
                    <a:pt x="6411" y="207"/>
                    <a:pt x="6255" y="143"/>
                    <a:pt x="5981" y="143"/>
                  </a:cubicBezTo>
                  <a:cubicBezTo>
                    <a:pt x="5295" y="143"/>
                    <a:pt x="3869" y="530"/>
                    <a:pt x="2334" y="3232"/>
                  </a:cubicBezTo>
                  <a:cubicBezTo>
                    <a:pt x="549" y="6365"/>
                    <a:pt x="-651" y="8800"/>
                    <a:pt x="383" y="14881"/>
                  </a:cubicBezTo>
                  <a:cubicBezTo>
                    <a:pt x="768" y="16569"/>
                    <a:pt x="2490" y="20953"/>
                    <a:pt x="8150" y="21577"/>
                  </a:cubicBezTo>
                  <a:cubicBezTo>
                    <a:pt x="8284" y="21593"/>
                    <a:pt x="8420" y="21600"/>
                    <a:pt x="8556" y="21600"/>
                  </a:cubicBezTo>
                  <a:cubicBezTo>
                    <a:pt x="14149" y="21600"/>
                    <a:pt x="20949" y="9220"/>
                    <a:pt x="13490" y="1184"/>
                  </a:cubicBezTo>
                  <a:cubicBezTo>
                    <a:pt x="12603" y="230"/>
                    <a:pt x="11234" y="0"/>
                    <a:pt x="9897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4" name="Google Shape;1451;p37"/>
            <p:cNvSpPr/>
            <p:nvPr/>
          </p:nvSpPr>
          <p:spPr>
            <a:xfrm flipH="1">
              <a:off x="1152950" y="2102052"/>
              <a:ext cx="971101" cy="473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6" h="21600" fill="norm" stroke="1" extrusionOk="0">
                  <a:moveTo>
                    <a:pt x="4188" y="0"/>
                  </a:moveTo>
                  <a:cubicBezTo>
                    <a:pt x="4188" y="0"/>
                    <a:pt x="385" y="5913"/>
                    <a:pt x="39" y="6615"/>
                  </a:cubicBezTo>
                  <a:cubicBezTo>
                    <a:pt x="-305" y="7336"/>
                    <a:pt x="1610" y="15135"/>
                    <a:pt x="7718" y="19962"/>
                  </a:cubicBezTo>
                  <a:cubicBezTo>
                    <a:pt x="9206" y="21137"/>
                    <a:pt x="10777" y="21600"/>
                    <a:pt x="12301" y="21600"/>
                  </a:cubicBezTo>
                  <a:cubicBezTo>
                    <a:pt x="17023" y="21600"/>
                    <a:pt x="21295" y="17129"/>
                    <a:pt x="21266" y="15392"/>
                  </a:cubicBezTo>
                  <a:cubicBezTo>
                    <a:pt x="21237" y="13089"/>
                    <a:pt x="18659" y="8965"/>
                    <a:pt x="18659" y="8965"/>
                  </a:cubicBezTo>
                  <a:lnTo>
                    <a:pt x="17193" y="9606"/>
                  </a:lnTo>
                  <a:lnTo>
                    <a:pt x="15398" y="11652"/>
                  </a:lnTo>
                  <a:cubicBezTo>
                    <a:pt x="14634" y="12523"/>
                    <a:pt x="13541" y="12944"/>
                    <a:pt x="12321" y="12944"/>
                  </a:cubicBezTo>
                  <a:cubicBezTo>
                    <a:pt x="10680" y="12944"/>
                    <a:pt x="8806" y="12181"/>
                    <a:pt x="7172" y="10725"/>
                  </a:cubicBezTo>
                  <a:cubicBezTo>
                    <a:pt x="4336" y="8183"/>
                    <a:pt x="4188" y="0"/>
                    <a:pt x="4188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5" name="Google Shape;1452;p37"/>
            <p:cNvSpPr/>
            <p:nvPr/>
          </p:nvSpPr>
          <p:spPr>
            <a:xfrm flipH="1">
              <a:off x="654690" y="402306"/>
              <a:ext cx="1754464" cy="1509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0" h="21600" fill="norm" stroke="1" extrusionOk="0">
                  <a:moveTo>
                    <a:pt x="11632" y="0"/>
                  </a:moveTo>
                  <a:cubicBezTo>
                    <a:pt x="4699" y="0"/>
                    <a:pt x="387" y="9935"/>
                    <a:pt x="3748" y="13455"/>
                  </a:cubicBezTo>
                  <a:lnTo>
                    <a:pt x="3685" y="13420"/>
                  </a:lnTo>
                  <a:cubicBezTo>
                    <a:pt x="3685" y="13420"/>
                    <a:pt x="2869" y="12840"/>
                    <a:pt x="1995" y="12840"/>
                  </a:cubicBezTo>
                  <a:cubicBezTo>
                    <a:pt x="1263" y="12840"/>
                    <a:pt x="490" y="13248"/>
                    <a:pt x="126" y="14753"/>
                  </a:cubicBezTo>
                  <a:cubicBezTo>
                    <a:pt x="-434" y="17058"/>
                    <a:pt x="941" y="17905"/>
                    <a:pt x="2889" y="17940"/>
                  </a:cubicBezTo>
                  <a:cubicBezTo>
                    <a:pt x="3584" y="17950"/>
                    <a:pt x="4761" y="18287"/>
                    <a:pt x="5351" y="18457"/>
                  </a:cubicBezTo>
                  <a:cubicBezTo>
                    <a:pt x="7173" y="18978"/>
                    <a:pt x="8796" y="19119"/>
                    <a:pt x="9844" y="20797"/>
                  </a:cubicBezTo>
                  <a:cubicBezTo>
                    <a:pt x="10030" y="21092"/>
                    <a:pt x="10694" y="21600"/>
                    <a:pt x="11652" y="21600"/>
                  </a:cubicBezTo>
                  <a:cubicBezTo>
                    <a:pt x="11688" y="21600"/>
                    <a:pt x="11724" y="21600"/>
                    <a:pt x="11759" y="21599"/>
                  </a:cubicBezTo>
                  <a:lnTo>
                    <a:pt x="12853" y="21318"/>
                  </a:lnTo>
                  <a:cubicBezTo>
                    <a:pt x="12853" y="21318"/>
                    <a:pt x="12903" y="20677"/>
                    <a:pt x="14026" y="20305"/>
                  </a:cubicBezTo>
                  <a:cubicBezTo>
                    <a:pt x="15363" y="19871"/>
                    <a:pt x="21166" y="17845"/>
                    <a:pt x="21069" y="13625"/>
                  </a:cubicBezTo>
                  <a:cubicBezTo>
                    <a:pt x="20993" y="10448"/>
                    <a:pt x="19845" y="11360"/>
                    <a:pt x="20207" y="8604"/>
                  </a:cubicBezTo>
                  <a:cubicBezTo>
                    <a:pt x="20565" y="5852"/>
                    <a:pt x="20157" y="1097"/>
                    <a:pt x="12643" y="69"/>
                  </a:cubicBezTo>
                  <a:cubicBezTo>
                    <a:pt x="12300" y="22"/>
                    <a:pt x="11964" y="0"/>
                    <a:pt x="11632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6" name="Google Shape;1453;p37"/>
            <p:cNvSpPr/>
            <p:nvPr/>
          </p:nvSpPr>
          <p:spPr>
            <a:xfrm flipH="1">
              <a:off x="78492" y="85388"/>
              <a:ext cx="2396413" cy="1914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1" h="21600" fill="norm" stroke="1" extrusionOk="0">
                  <a:moveTo>
                    <a:pt x="13485" y="0"/>
                  </a:moveTo>
                  <a:cubicBezTo>
                    <a:pt x="12706" y="0"/>
                    <a:pt x="12114" y="391"/>
                    <a:pt x="11575" y="784"/>
                  </a:cubicBezTo>
                  <a:cubicBezTo>
                    <a:pt x="11034" y="1178"/>
                    <a:pt x="10545" y="1572"/>
                    <a:pt x="9968" y="1572"/>
                  </a:cubicBezTo>
                  <a:cubicBezTo>
                    <a:pt x="9880" y="1572"/>
                    <a:pt x="9790" y="1563"/>
                    <a:pt x="9697" y="1543"/>
                  </a:cubicBezTo>
                  <a:cubicBezTo>
                    <a:pt x="8452" y="1270"/>
                    <a:pt x="7781" y="193"/>
                    <a:pt x="6405" y="193"/>
                  </a:cubicBezTo>
                  <a:cubicBezTo>
                    <a:pt x="5845" y="193"/>
                    <a:pt x="5168" y="372"/>
                    <a:pt x="4288" y="855"/>
                  </a:cubicBezTo>
                  <a:cubicBezTo>
                    <a:pt x="1486" y="2400"/>
                    <a:pt x="2854" y="5882"/>
                    <a:pt x="3085" y="6416"/>
                  </a:cubicBezTo>
                  <a:cubicBezTo>
                    <a:pt x="3100" y="6450"/>
                    <a:pt x="3085" y="6494"/>
                    <a:pt x="3055" y="6506"/>
                  </a:cubicBezTo>
                  <a:cubicBezTo>
                    <a:pt x="2671" y="6648"/>
                    <a:pt x="532" y="7569"/>
                    <a:pt x="94" y="10541"/>
                  </a:cubicBezTo>
                  <a:cubicBezTo>
                    <a:pt x="-353" y="13572"/>
                    <a:pt x="920" y="14045"/>
                    <a:pt x="1108" y="14097"/>
                  </a:cubicBezTo>
                  <a:cubicBezTo>
                    <a:pt x="1112" y="14099"/>
                    <a:pt x="1116" y="14099"/>
                    <a:pt x="1119" y="14099"/>
                  </a:cubicBezTo>
                  <a:cubicBezTo>
                    <a:pt x="1129" y="14099"/>
                    <a:pt x="1138" y="14095"/>
                    <a:pt x="1147" y="14086"/>
                  </a:cubicBezTo>
                  <a:cubicBezTo>
                    <a:pt x="1218" y="14006"/>
                    <a:pt x="1526" y="13693"/>
                    <a:pt x="1986" y="13693"/>
                  </a:cubicBezTo>
                  <a:cubicBezTo>
                    <a:pt x="2051" y="13693"/>
                    <a:pt x="2120" y="13699"/>
                    <a:pt x="2191" y="13713"/>
                  </a:cubicBezTo>
                  <a:cubicBezTo>
                    <a:pt x="2902" y="13852"/>
                    <a:pt x="3255" y="14145"/>
                    <a:pt x="3494" y="14600"/>
                  </a:cubicBezTo>
                  <a:cubicBezTo>
                    <a:pt x="3694" y="14993"/>
                    <a:pt x="3705" y="16398"/>
                    <a:pt x="3532" y="16961"/>
                  </a:cubicBezTo>
                  <a:cubicBezTo>
                    <a:pt x="3518" y="17009"/>
                    <a:pt x="3545" y="17051"/>
                    <a:pt x="3576" y="17051"/>
                  </a:cubicBezTo>
                  <a:cubicBezTo>
                    <a:pt x="3584" y="17051"/>
                    <a:pt x="3593" y="17048"/>
                    <a:pt x="3602" y="17041"/>
                  </a:cubicBezTo>
                  <a:cubicBezTo>
                    <a:pt x="3865" y="16825"/>
                    <a:pt x="4345" y="16311"/>
                    <a:pt x="4231" y="15501"/>
                  </a:cubicBezTo>
                  <a:cubicBezTo>
                    <a:pt x="4078" y="14397"/>
                    <a:pt x="3250" y="11514"/>
                    <a:pt x="4117" y="9356"/>
                  </a:cubicBezTo>
                  <a:cubicBezTo>
                    <a:pt x="4706" y="7889"/>
                    <a:pt x="4646" y="7534"/>
                    <a:pt x="4546" y="7459"/>
                  </a:cubicBezTo>
                  <a:cubicBezTo>
                    <a:pt x="4516" y="7435"/>
                    <a:pt x="4510" y="7388"/>
                    <a:pt x="4534" y="7356"/>
                  </a:cubicBezTo>
                  <a:cubicBezTo>
                    <a:pt x="4815" y="7021"/>
                    <a:pt x="5639" y="5888"/>
                    <a:pt x="7214" y="5888"/>
                  </a:cubicBezTo>
                  <a:cubicBezTo>
                    <a:pt x="7608" y="5888"/>
                    <a:pt x="8050" y="5958"/>
                    <a:pt x="8542" y="6131"/>
                  </a:cubicBezTo>
                  <a:cubicBezTo>
                    <a:pt x="11296" y="7095"/>
                    <a:pt x="10021" y="8656"/>
                    <a:pt x="12064" y="9356"/>
                  </a:cubicBezTo>
                  <a:cubicBezTo>
                    <a:pt x="14248" y="10103"/>
                    <a:pt x="17414" y="11224"/>
                    <a:pt x="16942" y="14319"/>
                  </a:cubicBezTo>
                  <a:cubicBezTo>
                    <a:pt x="16474" y="17413"/>
                    <a:pt x="15262" y="15563"/>
                    <a:pt x="14857" y="18428"/>
                  </a:cubicBezTo>
                  <a:cubicBezTo>
                    <a:pt x="14586" y="20334"/>
                    <a:pt x="15809" y="21600"/>
                    <a:pt x="16776" y="21600"/>
                  </a:cubicBezTo>
                  <a:cubicBezTo>
                    <a:pt x="17194" y="21600"/>
                    <a:pt x="17563" y="21364"/>
                    <a:pt x="17746" y="20843"/>
                  </a:cubicBezTo>
                  <a:cubicBezTo>
                    <a:pt x="17762" y="20795"/>
                    <a:pt x="17732" y="20753"/>
                    <a:pt x="17701" y="20753"/>
                  </a:cubicBezTo>
                  <a:cubicBezTo>
                    <a:pt x="17690" y="20753"/>
                    <a:pt x="17680" y="20757"/>
                    <a:pt x="17671" y="20768"/>
                  </a:cubicBezTo>
                  <a:cubicBezTo>
                    <a:pt x="17570" y="20889"/>
                    <a:pt x="17430" y="21017"/>
                    <a:pt x="17292" y="21017"/>
                  </a:cubicBezTo>
                  <a:cubicBezTo>
                    <a:pt x="17202" y="21017"/>
                    <a:pt x="17111" y="20961"/>
                    <a:pt x="17032" y="20812"/>
                  </a:cubicBezTo>
                  <a:cubicBezTo>
                    <a:pt x="16724" y="20226"/>
                    <a:pt x="17071" y="19997"/>
                    <a:pt x="18610" y="19341"/>
                  </a:cubicBezTo>
                  <a:cubicBezTo>
                    <a:pt x="20149" y="18682"/>
                    <a:pt x="21247" y="15891"/>
                    <a:pt x="19939" y="14319"/>
                  </a:cubicBezTo>
                  <a:cubicBezTo>
                    <a:pt x="19063" y="13269"/>
                    <a:pt x="18661" y="13094"/>
                    <a:pt x="18491" y="13094"/>
                  </a:cubicBezTo>
                  <a:cubicBezTo>
                    <a:pt x="18421" y="13094"/>
                    <a:pt x="18390" y="13124"/>
                    <a:pt x="18382" y="13134"/>
                  </a:cubicBezTo>
                  <a:cubicBezTo>
                    <a:pt x="18455" y="13036"/>
                    <a:pt x="20215" y="10667"/>
                    <a:pt x="19669" y="8284"/>
                  </a:cubicBezTo>
                  <a:cubicBezTo>
                    <a:pt x="19250" y="6461"/>
                    <a:pt x="18324" y="6230"/>
                    <a:pt x="17887" y="6230"/>
                  </a:cubicBezTo>
                  <a:cubicBezTo>
                    <a:pt x="17824" y="6230"/>
                    <a:pt x="17771" y="6236"/>
                    <a:pt x="17732" y="6241"/>
                  </a:cubicBezTo>
                  <a:cubicBezTo>
                    <a:pt x="17730" y="6242"/>
                    <a:pt x="17729" y="6242"/>
                    <a:pt x="17727" y="6242"/>
                  </a:cubicBezTo>
                  <a:cubicBezTo>
                    <a:pt x="17693" y="6242"/>
                    <a:pt x="17668" y="6196"/>
                    <a:pt x="17683" y="6155"/>
                  </a:cubicBezTo>
                  <a:cubicBezTo>
                    <a:pt x="17857" y="5601"/>
                    <a:pt x="18526" y="2871"/>
                    <a:pt x="15586" y="805"/>
                  </a:cubicBezTo>
                  <a:cubicBezTo>
                    <a:pt x="14745" y="215"/>
                    <a:pt x="14063" y="0"/>
                    <a:pt x="13485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7" name="Google Shape;1454;p37"/>
            <p:cNvSpPr/>
            <p:nvPr/>
          </p:nvSpPr>
          <p:spPr>
            <a:xfrm flipH="1">
              <a:off x="1626239" y="2125760"/>
              <a:ext cx="198886" cy="97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9" h="21600" fill="norm" stroke="1" extrusionOk="0">
                  <a:moveTo>
                    <a:pt x="17049" y="0"/>
                  </a:moveTo>
                  <a:cubicBezTo>
                    <a:pt x="16768" y="0"/>
                    <a:pt x="16488" y="68"/>
                    <a:pt x="16207" y="181"/>
                  </a:cubicBezTo>
                  <a:lnTo>
                    <a:pt x="3264" y="6000"/>
                  </a:lnTo>
                  <a:cubicBezTo>
                    <a:pt x="1105" y="6928"/>
                    <a:pt x="-341" y="11094"/>
                    <a:pt x="69" y="15351"/>
                  </a:cubicBezTo>
                  <a:cubicBezTo>
                    <a:pt x="425" y="19064"/>
                    <a:pt x="2045" y="21600"/>
                    <a:pt x="3901" y="21600"/>
                  </a:cubicBezTo>
                  <a:cubicBezTo>
                    <a:pt x="4171" y="21600"/>
                    <a:pt x="4441" y="21555"/>
                    <a:pt x="4711" y="21442"/>
                  </a:cubicBezTo>
                  <a:lnTo>
                    <a:pt x="17643" y="15555"/>
                  </a:lnTo>
                  <a:cubicBezTo>
                    <a:pt x="19813" y="14717"/>
                    <a:pt x="21259" y="10528"/>
                    <a:pt x="20849" y="6294"/>
                  </a:cubicBezTo>
                  <a:cubicBezTo>
                    <a:pt x="20525" y="2604"/>
                    <a:pt x="18895" y="0"/>
                    <a:pt x="17049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8" name="Google Shape;1455;p37"/>
            <p:cNvSpPr/>
            <p:nvPr/>
          </p:nvSpPr>
          <p:spPr>
            <a:xfrm flipH="1">
              <a:off x="1612180" y="2204271"/>
              <a:ext cx="201548" cy="81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600" fill="norm" stroke="1" extrusionOk="0">
                  <a:moveTo>
                    <a:pt x="17452" y="0"/>
                  </a:moveTo>
                  <a:cubicBezTo>
                    <a:pt x="17354" y="0"/>
                    <a:pt x="17256" y="0"/>
                    <a:pt x="17158" y="27"/>
                  </a:cubicBezTo>
                  <a:lnTo>
                    <a:pt x="3808" y="2570"/>
                  </a:lnTo>
                  <a:cubicBezTo>
                    <a:pt x="1573" y="2926"/>
                    <a:pt x="-94" y="7410"/>
                    <a:pt x="4" y="12632"/>
                  </a:cubicBezTo>
                  <a:cubicBezTo>
                    <a:pt x="124" y="17690"/>
                    <a:pt x="1900" y="21600"/>
                    <a:pt x="4036" y="21600"/>
                  </a:cubicBezTo>
                  <a:cubicBezTo>
                    <a:pt x="4113" y="21600"/>
                    <a:pt x="4178" y="21600"/>
                    <a:pt x="4243" y="21600"/>
                  </a:cubicBezTo>
                  <a:lnTo>
                    <a:pt x="17572" y="18975"/>
                  </a:lnTo>
                  <a:cubicBezTo>
                    <a:pt x="19806" y="18674"/>
                    <a:pt x="21506" y="14108"/>
                    <a:pt x="21397" y="8886"/>
                  </a:cubicBezTo>
                  <a:cubicBezTo>
                    <a:pt x="21288" y="3910"/>
                    <a:pt x="19555" y="0"/>
                    <a:pt x="17452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9" name="Google Shape;1456;p37"/>
            <p:cNvSpPr/>
            <p:nvPr/>
          </p:nvSpPr>
          <p:spPr>
            <a:xfrm flipH="1">
              <a:off x="1626536" y="2248608"/>
              <a:ext cx="198340" cy="101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600" fill="norm" stroke="1" extrusionOk="0">
                  <a:moveTo>
                    <a:pt x="3864" y="0"/>
                  </a:moveTo>
                  <a:cubicBezTo>
                    <a:pt x="2120" y="0"/>
                    <a:pt x="571" y="2230"/>
                    <a:pt x="108" y="5597"/>
                  </a:cubicBezTo>
                  <a:cubicBezTo>
                    <a:pt x="-398" y="9685"/>
                    <a:pt x="926" y="13861"/>
                    <a:pt x="3057" y="14998"/>
                  </a:cubicBezTo>
                  <a:lnTo>
                    <a:pt x="15875" y="21338"/>
                  </a:lnTo>
                  <a:cubicBezTo>
                    <a:pt x="16230" y="21513"/>
                    <a:pt x="16585" y="21600"/>
                    <a:pt x="16929" y="21600"/>
                  </a:cubicBezTo>
                  <a:cubicBezTo>
                    <a:pt x="18673" y="21600"/>
                    <a:pt x="20255" y="19392"/>
                    <a:pt x="20685" y="16025"/>
                  </a:cubicBezTo>
                  <a:cubicBezTo>
                    <a:pt x="21202" y="11937"/>
                    <a:pt x="19911" y="7739"/>
                    <a:pt x="17780" y="6624"/>
                  </a:cubicBezTo>
                  <a:lnTo>
                    <a:pt x="4929" y="284"/>
                  </a:lnTo>
                  <a:cubicBezTo>
                    <a:pt x="4563" y="87"/>
                    <a:pt x="4208" y="0"/>
                    <a:pt x="3864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0" name="Google Shape;1457;p37"/>
            <p:cNvSpPr/>
            <p:nvPr/>
          </p:nvSpPr>
          <p:spPr>
            <a:xfrm flipH="1">
              <a:off x="1678867" y="2280626"/>
              <a:ext cx="186878" cy="130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2" h="21600" fill="norm" stroke="1" extrusionOk="0">
                  <a:moveTo>
                    <a:pt x="3896" y="0"/>
                  </a:moveTo>
                  <a:cubicBezTo>
                    <a:pt x="2482" y="0"/>
                    <a:pt x="1147" y="1073"/>
                    <a:pt x="451" y="2981"/>
                  </a:cubicBezTo>
                  <a:cubicBezTo>
                    <a:pt x="-581" y="5843"/>
                    <a:pt x="216" y="9556"/>
                    <a:pt x="2247" y="11175"/>
                  </a:cubicBezTo>
                  <a:lnTo>
                    <a:pt x="14466" y="20782"/>
                  </a:lnTo>
                  <a:cubicBezTo>
                    <a:pt x="15139" y="21344"/>
                    <a:pt x="15857" y="21600"/>
                    <a:pt x="16564" y="21600"/>
                  </a:cubicBezTo>
                  <a:cubicBezTo>
                    <a:pt x="17967" y="21600"/>
                    <a:pt x="19291" y="20527"/>
                    <a:pt x="19975" y="18636"/>
                  </a:cubicBezTo>
                  <a:cubicBezTo>
                    <a:pt x="21019" y="15723"/>
                    <a:pt x="20211" y="12061"/>
                    <a:pt x="18180" y="10374"/>
                  </a:cubicBezTo>
                  <a:lnTo>
                    <a:pt x="5961" y="784"/>
                  </a:lnTo>
                  <a:cubicBezTo>
                    <a:pt x="5299" y="256"/>
                    <a:pt x="4592" y="0"/>
                    <a:pt x="3896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1" name="Google Shape;1458;p37"/>
            <p:cNvSpPr/>
            <p:nvPr/>
          </p:nvSpPr>
          <p:spPr>
            <a:xfrm flipH="1">
              <a:off x="1699134" y="2134996"/>
              <a:ext cx="192581" cy="219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2" h="21600" fill="norm" stroke="1" extrusionOk="0">
                  <a:moveTo>
                    <a:pt x="12847" y="0"/>
                  </a:moveTo>
                  <a:cubicBezTo>
                    <a:pt x="12433" y="0"/>
                    <a:pt x="12018" y="61"/>
                    <a:pt x="11615" y="172"/>
                  </a:cubicBezTo>
                  <a:cubicBezTo>
                    <a:pt x="6912" y="1486"/>
                    <a:pt x="2254" y="4933"/>
                    <a:pt x="563" y="9420"/>
                  </a:cubicBezTo>
                  <a:lnTo>
                    <a:pt x="37" y="14110"/>
                  </a:lnTo>
                  <a:cubicBezTo>
                    <a:pt x="-355" y="17567"/>
                    <a:pt x="2444" y="20670"/>
                    <a:pt x="6263" y="21014"/>
                  </a:cubicBezTo>
                  <a:lnTo>
                    <a:pt x="12489" y="21560"/>
                  </a:lnTo>
                  <a:cubicBezTo>
                    <a:pt x="12724" y="21590"/>
                    <a:pt x="12959" y="21600"/>
                    <a:pt x="13194" y="21600"/>
                  </a:cubicBezTo>
                  <a:cubicBezTo>
                    <a:pt x="16732" y="21600"/>
                    <a:pt x="19778" y="19184"/>
                    <a:pt x="20136" y="15940"/>
                  </a:cubicBezTo>
                  <a:lnTo>
                    <a:pt x="20976" y="8218"/>
                  </a:lnTo>
                  <a:cubicBezTo>
                    <a:pt x="21245" y="5832"/>
                    <a:pt x="19980" y="3517"/>
                    <a:pt x="17729" y="2244"/>
                  </a:cubicBezTo>
                  <a:lnTo>
                    <a:pt x="15557" y="829"/>
                  </a:lnTo>
                  <a:cubicBezTo>
                    <a:pt x="14750" y="293"/>
                    <a:pt x="13799" y="0"/>
                    <a:pt x="12847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2" name="Google Shape;1459;p37"/>
            <p:cNvSpPr/>
            <p:nvPr/>
          </p:nvSpPr>
          <p:spPr>
            <a:xfrm flipH="1">
              <a:off x="327013" y="2402756"/>
              <a:ext cx="359817" cy="621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30" h="21600" fill="norm" stroke="1" extrusionOk="0">
                  <a:moveTo>
                    <a:pt x="11686" y="0"/>
                  </a:moveTo>
                  <a:cubicBezTo>
                    <a:pt x="7808" y="0"/>
                    <a:pt x="-1905" y="9664"/>
                    <a:pt x="330" y="19481"/>
                  </a:cubicBezTo>
                  <a:cubicBezTo>
                    <a:pt x="672" y="20969"/>
                    <a:pt x="1367" y="21600"/>
                    <a:pt x="2277" y="21600"/>
                  </a:cubicBezTo>
                  <a:cubicBezTo>
                    <a:pt x="7483" y="21600"/>
                    <a:pt x="19695" y="796"/>
                    <a:pt x="11895" y="11"/>
                  </a:cubicBezTo>
                  <a:cubicBezTo>
                    <a:pt x="11825" y="4"/>
                    <a:pt x="11760" y="0"/>
                    <a:pt x="11686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3" name="Google Shape;1460;p37"/>
            <p:cNvSpPr/>
            <p:nvPr/>
          </p:nvSpPr>
          <p:spPr>
            <a:xfrm flipH="1">
              <a:off x="378618" y="2422667"/>
              <a:ext cx="271558" cy="525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620" y="0"/>
                  </a:moveTo>
                  <a:cubicBezTo>
                    <a:pt x="18449" y="1654"/>
                    <a:pt x="16727" y="3468"/>
                    <a:pt x="14882" y="5244"/>
                  </a:cubicBezTo>
                  <a:cubicBezTo>
                    <a:pt x="13069" y="7024"/>
                    <a:pt x="11339" y="8826"/>
                    <a:pt x="9641" y="10627"/>
                  </a:cubicBezTo>
                  <a:cubicBezTo>
                    <a:pt x="9616" y="10640"/>
                    <a:pt x="9616" y="10657"/>
                    <a:pt x="9584" y="10686"/>
                  </a:cubicBezTo>
                  <a:cubicBezTo>
                    <a:pt x="9306" y="9762"/>
                    <a:pt x="8996" y="8855"/>
                    <a:pt x="8637" y="7948"/>
                  </a:cubicBezTo>
                  <a:cubicBezTo>
                    <a:pt x="8196" y="6737"/>
                    <a:pt x="7722" y="5531"/>
                    <a:pt x="7159" y="4333"/>
                  </a:cubicBezTo>
                  <a:cubicBezTo>
                    <a:pt x="7298" y="5569"/>
                    <a:pt x="7551" y="6780"/>
                    <a:pt x="7829" y="8007"/>
                  </a:cubicBezTo>
                  <a:cubicBezTo>
                    <a:pt x="8082" y="9201"/>
                    <a:pt x="8416" y="10382"/>
                    <a:pt x="8751" y="11576"/>
                  </a:cubicBezTo>
                  <a:cubicBezTo>
                    <a:pt x="7886" y="12513"/>
                    <a:pt x="7029" y="13449"/>
                    <a:pt x="6155" y="14403"/>
                  </a:cubicBezTo>
                  <a:cubicBezTo>
                    <a:pt x="4849" y="12513"/>
                    <a:pt x="3453" y="10640"/>
                    <a:pt x="1812" y="8813"/>
                  </a:cubicBezTo>
                  <a:cubicBezTo>
                    <a:pt x="2808" y="10960"/>
                    <a:pt x="4122" y="13061"/>
                    <a:pt x="5518" y="15133"/>
                  </a:cubicBezTo>
                  <a:cubicBezTo>
                    <a:pt x="5241" y="15453"/>
                    <a:pt x="4931" y="15765"/>
                    <a:pt x="4686" y="16069"/>
                  </a:cubicBezTo>
                  <a:lnTo>
                    <a:pt x="2286" y="18824"/>
                  </a:lnTo>
                  <a:cubicBezTo>
                    <a:pt x="1510" y="19740"/>
                    <a:pt x="727" y="20663"/>
                    <a:pt x="0" y="21600"/>
                  </a:cubicBezTo>
                  <a:cubicBezTo>
                    <a:pt x="947" y="20723"/>
                    <a:pt x="1845" y="19828"/>
                    <a:pt x="2759" y="18951"/>
                  </a:cubicBezTo>
                  <a:lnTo>
                    <a:pt x="5437" y="16272"/>
                  </a:lnTo>
                  <a:cubicBezTo>
                    <a:pt x="5739" y="15955"/>
                    <a:pt x="6049" y="15652"/>
                    <a:pt x="6359" y="15335"/>
                  </a:cubicBezTo>
                  <a:cubicBezTo>
                    <a:pt x="8392" y="14833"/>
                    <a:pt x="10392" y="14297"/>
                    <a:pt x="12400" y="13736"/>
                  </a:cubicBezTo>
                  <a:cubicBezTo>
                    <a:pt x="13404" y="13466"/>
                    <a:pt x="14384" y="13175"/>
                    <a:pt x="15388" y="12901"/>
                  </a:cubicBezTo>
                  <a:cubicBezTo>
                    <a:pt x="16327" y="12601"/>
                    <a:pt x="17331" y="12310"/>
                    <a:pt x="18278" y="12011"/>
                  </a:cubicBezTo>
                  <a:cubicBezTo>
                    <a:pt x="17167" y="12209"/>
                    <a:pt x="16131" y="12441"/>
                    <a:pt x="15078" y="12656"/>
                  </a:cubicBezTo>
                  <a:cubicBezTo>
                    <a:pt x="14016" y="12888"/>
                    <a:pt x="12988" y="13120"/>
                    <a:pt x="11951" y="13348"/>
                  </a:cubicBezTo>
                  <a:cubicBezTo>
                    <a:pt x="10335" y="13724"/>
                    <a:pt x="8751" y="14112"/>
                    <a:pt x="7159" y="14500"/>
                  </a:cubicBezTo>
                  <a:cubicBezTo>
                    <a:pt x="8057" y="13593"/>
                    <a:pt x="8914" y="12686"/>
                    <a:pt x="9780" y="11779"/>
                  </a:cubicBezTo>
                  <a:lnTo>
                    <a:pt x="15576" y="8813"/>
                  </a:lnTo>
                  <a:lnTo>
                    <a:pt x="18498" y="7298"/>
                  </a:lnTo>
                  <a:cubicBezTo>
                    <a:pt x="19004" y="7058"/>
                    <a:pt x="19478" y="6796"/>
                    <a:pt x="19976" y="6564"/>
                  </a:cubicBezTo>
                  <a:cubicBezTo>
                    <a:pt x="20237" y="6434"/>
                    <a:pt x="20482" y="6320"/>
                    <a:pt x="20759" y="6206"/>
                  </a:cubicBezTo>
                  <a:cubicBezTo>
                    <a:pt x="21012" y="6105"/>
                    <a:pt x="21265" y="5961"/>
                    <a:pt x="21600" y="5932"/>
                  </a:cubicBezTo>
                  <a:cubicBezTo>
                    <a:pt x="20906" y="5974"/>
                    <a:pt x="20343" y="6248"/>
                    <a:pt x="19788" y="6434"/>
                  </a:cubicBezTo>
                  <a:cubicBezTo>
                    <a:pt x="19233" y="6653"/>
                    <a:pt x="18669" y="6868"/>
                    <a:pt x="18114" y="7083"/>
                  </a:cubicBezTo>
                  <a:cubicBezTo>
                    <a:pt x="17053" y="7543"/>
                    <a:pt x="15992" y="8007"/>
                    <a:pt x="14963" y="8467"/>
                  </a:cubicBezTo>
                  <a:cubicBezTo>
                    <a:pt x="13682" y="9058"/>
                    <a:pt x="12433" y="9661"/>
                    <a:pt x="11208" y="10268"/>
                  </a:cubicBezTo>
                  <a:cubicBezTo>
                    <a:pt x="12710" y="8670"/>
                    <a:pt x="14212" y="7058"/>
                    <a:pt x="15657" y="5442"/>
                  </a:cubicBezTo>
                  <a:lnTo>
                    <a:pt x="18114" y="2704"/>
                  </a:lnTo>
                  <a:cubicBezTo>
                    <a:pt x="18922" y="1801"/>
                    <a:pt x="19673" y="865"/>
                    <a:pt x="20620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4" name="Google Shape;1461;p37"/>
            <p:cNvSpPr/>
            <p:nvPr/>
          </p:nvSpPr>
          <p:spPr>
            <a:xfrm flipH="1">
              <a:off x="-1" y="2483524"/>
              <a:ext cx="653667" cy="547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99" h="21600" fill="norm" stroke="1" extrusionOk="0">
                  <a:moveTo>
                    <a:pt x="17941" y="0"/>
                  </a:moveTo>
                  <a:cubicBezTo>
                    <a:pt x="17821" y="0"/>
                    <a:pt x="17687" y="20"/>
                    <a:pt x="17532" y="61"/>
                  </a:cubicBezTo>
                  <a:cubicBezTo>
                    <a:pt x="12670" y="1344"/>
                    <a:pt x="178" y="21062"/>
                    <a:pt x="0" y="21171"/>
                  </a:cubicBezTo>
                  <a:lnTo>
                    <a:pt x="368" y="21600"/>
                  </a:lnTo>
                  <a:cubicBezTo>
                    <a:pt x="9192" y="18855"/>
                    <a:pt x="21600" y="0"/>
                    <a:pt x="17941" y="0"/>
                  </a:cubicBezTo>
                  <a:close/>
                </a:path>
              </a:pathLst>
            </a:custGeom>
            <a:solidFill>
              <a:srgbClr val="60524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5" name="Google Shape;1462;p37"/>
            <p:cNvSpPr/>
            <p:nvPr/>
          </p:nvSpPr>
          <p:spPr>
            <a:xfrm flipH="1">
              <a:off x="27315" y="2503538"/>
              <a:ext cx="571341" cy="496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661" y="857"/>
                    <a:pt x="19749" y="1736"/>
                    <a:pt x="18822" y="2592"/>
                  </a:cubicBezTo>
                  <a:lnTo>
                    <a:pt x="16583" y="4752"/>
                  </a:lnTo>
                  <a:cubicBezTo>
                    <a:pt x="16595" y="4449"/>
                    <a:pt x="16606" y="4145"/>
                    <a:pt x="16606" y="3837"/>
                  </a:cubicBezTo>
                  <a:cubicBezTo>
                    <a:pt x="16595" y="3413"/>
                    <a:pt x="16583" y="2985"/>
                    <a:pt x="16517" y="2557"/>
                  </a:cubicBezTo>
                  <a:cubicBezTo>
                    <a:pt x="16381" y="2972"/>
                    <a:pt x="16304" y="3382"/>
                    <a:pt x="16222" y="3793"/>
                  </a:cubicBezTo>
                  <a:cubicBezTo>
                    <a:pt x="16156" y="4203"/>
                    <a:pt x="16106" y="4618"/>
                    <a:pt x="16063" y="5046"/>
                  </a:cubicBezTo>
                  <a:lnTo>
                    <a:pt x="16052" y="5256"/>
                  </a:lnTo>
                  <a:cubicBezTo>
                    <a:pt x="15179" y="6095"/>
                    <a:pt x="14317" y="6947"/>
                    <a:pt x="13456" y="7799"/>
                  </a:cubicBezTo>
                  <a:cubicBezTo>
                    <a:pt x="13440" y="7634"/>
                    <a:pt x="13417" y="7465"/>
                    <a:pt x="13390" y="7295"/>
                  </a:cubicBezTo>
                  <a:cubicBezTo>
                    <a:pt x="13336" y="6903"/>
                    <a:pt x="13258" y="6523"/>
                    <a:pt x="13111" y="6140"/>
                  </a:cubicBezTo>
                  <a:cubicBezTo>
                    <a:pt x="13033" y="6537"/>
                    <a:pt x="13006" y="6929"/>
                    <a:pt x="12994" y="7331"/>
                  </a:cubicBezTo>
                  <a:cubicBezTo>
                    <a:pt x="12979" y="7634"/>
                    <a:pt x="12994" y="7938"/>
                    <a:pt x="13006" y="8241"/>
                  </a:cubicBezTo>
                  <a:cubicBezTo>
                    <a:pt x="12226" y="9017"/>
                    <a:pt x="11431" y="9798"/>
                    <a:pt x="10635" y="10588"/>
                  </a:cubicBezTo>
                  <a:cubicBezTo>
                    <a:pt x="10503" y="10709"/>
                    <a:pt x="10371" y="10847"/>
                    <a:pt x="10239" y="10985"/>
                  </a:cubicBezTo>
                  <a:cubicBezTo>
                    <a:pt x="10158" y="10494"/>
                    <a:pt x="10053" y="10021"/>
                    <a:pt x="9878" y="9553"/>
                  </a:cubicBezTo>
                  <a:cubicBezTo>
                    <a:pt x="9785" y="10178"/>
                    <a:pt x="9785" y="10784"/>
                    <a:pt x="9828" y="11396"/>
                  </a:cubicBezTo>
                  <a:cubicBezTo>
                    <a:pt x="8831" y="12400"/>
                    <a:pt x="7853" y="13404"/>
                    <a:pt x="6860" y="14412"/>
                  </a:cubicBezTo>
                  <a:cubicBezTo>
                    <a:pt x="6833" y="13783"/>
                    <a:pt x="6767" y="13176"/>
                    <a:pt x="6619" y="12551"/>
                  </a:cubicBezTo>
                  <a:cubicBezTo>
                    <a:pt x="6437" y="13328"/>
                    <a:pt x="6398" y="14122"/>
                    <a:pt x="6383" y="14894"/>
                  </a:cubicBezTo>
                  <a:cubicBezTo>
                    <a:pt x="6014" y="15278"/>
                    <a:pt x="5642" y="15643"/>
                    <a:pt x="5269" y="16027"/>
                  </a:cubicBezTo>
                  <a:cubicBezTo>
                    <a:pt x="4780" y="16540"/>
                    <a:pt x="4276" y="17058"/>
                    <a:pt x="3787" y="17580"/>
                  </a:cubicBezTo>
                  <a:cubicBezTo>
                    <a:pt x="3748" y="17290"/>
                    <a:pt x="3709" y="16982"/>
                    <a:pt x="3616" y="16679"/>
                  </a:cubicBezTo>
                  <a:cubicBezTo>
                    <a:pt x="3469" y="17120"/>
                    <a:pt x="3403" y="17566"/>
                    <a:pt x="3364" y="17990"/>
                  </a:cubicBezTo>
                  <a:lnTo>
                    <a:pt x="3364" y="18004"/>
                  </a:lnTo>
                  <a:cubicBezTo>
                    <a:pt x="2235" y="19191"/>
                    <a:pt x="1110" y="20377"/>
                    <a:pt x="0" y="21600"/>
                  </a:cubicBezTo>
                  <a:lnTo>
                    <a:pt x="2782" y="18994"/>
                  </a:lnTo>
                  <a:lnTo>
                    <a:pt x="3550" y="18249"/>
                  </a:lnTo>
                  <a:lnTo>
                    <a:pt x="3589" y="18249"/>
                  </a:lnTo>
                  <a:cubicBezTo>
                    <a:pt x="3837" y="18289"/>
                    <a:pt x="4090" y="18303"/>
                    <a:pt x="4342" y="18303"/>
                  </a:cubicBezTo>
                  <a:cubicBezTo>
                    <a:pt x="4466" y="18303"/>
                    <a:pt x="4590" y="18298"/>
                    <a:pt x="4714" y="18294"/>
                  </a:cubicBezTo>
                  <a:cubicBezTo>
                    <a:pt x="5087" y="18263"/>
                    <a:pt x="5455" y="18218"/>
                    <a:pt x="5843" y="18066"/>
                  </a:cubicBezTo>
                  <a:cubicBezTo>
                    <a:pt x="5471" y="17897"/>
                    <a:pt x="5098" y="17839"/>
                    <a:pt x="4714" y="17776"/>
                  </a:cubicBezTo>
                  <a:cubicBezTo>
                    <a:pt x="4516" y="17749"/>
                    <a:pt x="4303" y="17727"/>
                    <a:pt x="4093" y="17727"/>
                  </a:cubicBezTo>
                  <a:lnTo>
                    <a:pt x="5525" y="16357"/>
                  </a:lnTo>
                  <a:cubicBezTo>
                    <a:pt x="5905" y="15991"/>
                    <a:pt x="6278" y="15612"/>
                    <a:pt x="6662" y="15246"/>
                  </a:cubicBezTo>
                  <a:cubicBezTo>
                    <a:pt x="7003" y="15278"/>
                    <a:pt x="7364" y="15309"/>
                    <a:pt x="7721" y="15309"/>
                  </a:cubicBezTo>
                  <a:cubicBezTo>
                    <a:pt x="8105" y="15309"/>
                    <a:pt x="8478" y="15278"/>
                    <a:pt x="8862" y="15202"/>
                  </a:cubicBezTo>
                  <a:cubicBezTo>
                    <a:pt x="8501" y="15037"/>
                    <a:pt x="8129" y="14929"/>
                    <a:pt x="7760" y="14854"/>
                  </a:cubicBezTo>
                  <a:cubicBezTo>
                    <a:pt x="7562" y="14805"/>
                    <a:pt x="7364" y="14773"/>
                    <a:pt x="7162" y="14747"/>
                  </a:cubicBezTo>
                  <a:cubicBezTo>
                    <a:pt x="8160" y="13769"/>
                    <a:pt x="9149" y="12792"/>
                    <a:pt x="10146" y="11820"/>
                  </a:cubicBezTo>
                  <a:cubicBezTo>
                    <a:pt x="10488" y="11900"/>
                    <a:pt x="10849" y="11958"/>
                    <a:pt x="11205" y="11989"/>
                  </a:cubicBezTo>
                  <a:cubicBezTo>
                    <a:pt x="11434" y="12007"/>
                    <a:pt x="11667" y="12025"/>
                    <a:pt x="11904" y="12025"/>
                  </a:cubicBezTo>
                  <a:cubicBezTo>
                    <a:pt x="12075" y="12025"/>
                    <a:pt x="12249" y="12016"/>
                    <a:pt x="12420" y="11989"/>
                  </a:cubicBezTo>
                  <a:cubicBezTo>
                    <a:pt x="12051" y="11775"/>
                    <a:pt x="11667" y="11641"/>
                    <a:pt x="11283" y="11516"/>
                  </a:cubicBezTo>
                  <a:cubicBezTo>
                    <a:pt x="11058" y="11458"/>
                    <a:pt x="10849" y="11396"/>
                    <a:pt x="10623" y="11351"/>
                  </a:cubicBezTo>
                  <a:cubicBezTo>
                    <a:pt x="10728" y="11239"/>
                    <a:pt x="10849" y="11119"/>
                    <a:pt x="10953" y="11012"/>
                  </a:cubicBezTo>
                  <a:cubicBezTo>
                    <a:pt x="11694" y="10253"/>
                    <a:pt x="12451" y="9504"/>
                    <a:pt x="13192" y="8759"/>
                  </a:cubicBezTo>
                  <a:lnTo>
                    <a:pt x="13215" y="8759"/>
                  </a:lnTo>
                  <a:cubicBezTo>
                    <a:pt x="13685" y="8870"/>
                    <a:pt x="14166" y="8955"/>
                    <a:pt x="14663" y="8955"/>
                  </a:cubicBezTo>
                  <a:cubicBezTo>
                    <a:pt x="14771" y="8955"/>
                    <a:pt x="14884" y="8951"/>
                    <a:pt x="14992" y="8942"/>
                  </a:cubicBezTo>
                  <a:cubicBezTo>
                    <a:pt x="14554" y="8652"/>
                    <a:pt x="14092" y="8455"/>
                    <a:pt x="13630" y="8317"/>
                  </a:cubicBezTo>
                  <a:cubicBezTo>
                    <a:pt x="14531" y="7402"/>
                    <a:pt x="15427" y="6488"/>
                    <a:pt x="16315" y="5560"/>
                  </a:cubicBezTo>
                  <a:lnTo>
                    <a:pt x="16490" y="5390"/>
                  </a:lnTo>
                  <a:cubicBezTo>
                    <a:pt x="16808" y="5452"/>
                    <a:pt x="17126" y="5515"/>
                    <a:pt x="17456" y="5546"/>
                  </a:cubicBezTo>
                  <a:cubicBezTo>
                    <a:pt x="17712" y="5577"/>
                    <a:pt x="17968" y="5600"/>
                    <a:pt x="18224" y="5600"/>
                  </a:cubicBezTo>
                  <a:cubicBezTo>
                    <a:pt x="18368" y="5600"/>
                    <a:pt x="18515" y="5591"/>
                    <a:pt x="18663" y="5573"/>
                  </a:cubicBezTo>
                  <a:cubicBezTo>
                    <a:pt x="18290" y="5377"/>
                    <a:pt x="17906" y="5229"/>
                    <a:pt x="17522" y="5104"/>
                  </a:cubicBezTo>
                  <a:cubicBezTo>
                    <a:pt x="17324" y="5024"/>
                    <a:pt x="17138" y="4984"/>
                    <a:pt x="16940" y="4921"/>
                  </a:cubicBezTo>
                  <a:lnTo>
                    <a:pt x="18981" y="2802"/>
                  </a:lnTo>
                  <a:cubicBezTo>
                    <a:pt x="19854" y="1874"/>
                    <a:pt x="20727" y="959"/>
                    <a:pt x="21600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6" name="Google Shape;1463;p37"/>
            <p:cNvSpPr/>
            <p:nvPr/>
          </p:nvSpPr>
          <p:spPr>
            <a:xfrm flipH="1">
              <a:off x="2861434" y="0"/>
              <a:ext cx="120899" cy="80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07" y="3573"/>
                    <a:pt x="1687" y="7145"/>
                    <a:pt x="2622" y="10608"/>
                  </a:cubicBezTo>
                  <a:cubicBezTo>
                    <a:pt x="3484" y="14070"/>
                    <a:pt x="4492" y="17560"/>
                    <a:pt x="5446" y="20940"/>
                  </a:cubicBezTo>
                  <a:lnTo>
                    <a:pt x="5629" y="21600"/>
                  </a:lnTo>
                  <a:lnTo>
                    <a:pt x="6124" y="21408"/>
                  </a:lnTo>
                  <a:cubicBezTo>
                    <a:pt x="8691" y="20171"/>
                    <a:pt x="11313" y="18879"/>
                    <a:pt x="13880" y="17560"/>
                  </a:cubicBezTo>
                  <a:lnTo>
                    <a:pt x="17768" y="15417"/>
                  </a:lnTo>
                  <a:cubicBezTo>
                    <a:pt x="19033" y="14647"/>
                    <a:pt x="20335" y="13905"/>
                    <a:pt x="21600" y="13053"/>
                  </a:cubicBezTo>
                  <a:lnTo>
                    <a:pt x="17584" y="14647"/>
                  </a:lnTo>
                  <a:lnTo>
                    <a:pt x="13624" y="16241"/>
                  </a:lnTo>
                  <a:cubicBezTo>
                    <a:pt x="11148" y="17313"/>
                    <a:pt x="8673" y="18440"/>
                    <a:pt x="6271" y="19676"/>
                  </a:cubicBezTo>
                  <a:cubicBezTo>
                    <a:pt x="5336" y="16489"/>
                    <a:pt x="4382" y="13246"/>
                    <a:pt x="3374" y="10140"/>
                  </a:cubicBezTo>
                  <a:cubicBezTo>
                    <a:pt x="2310" y="6678"/>
                    <a:pt x="1174" y="3380"/>
                    <a:pt x="0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7" name="Google Shape;1464;p37"/>
            <p:cNvSpPr/>
            <p:nvPr/>
          </p:nvSpPr>
          <p:spPr>
            <a:xfrm flipH="1">
              <a:off x="435615" y="600792"/>
              <a:ext cx="1820385" cy="1452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9" h="21600" fill="norm" stroke="1" extrusionOk="0">
                  <a:moveTo>
                    <a:pt x="6747" y="0"/>
                  </a:moveTo>
                  <a:cubicBezTo>
                    <a:pt x="6452" y="0"/>
                    <a:pt x="6179" y="27"/>
                    <a:pt x="5933" y="90"/>
                  </a:cubicBezTo>
                  <a:cubicBezTo>
                    <a:pt x="3168" y="787"/>
                    <a:pt x="1722" y="5267"/>
                    <a:pt x="1566" y="7205"/>
                  </a:cubicBezTo>
                  <a:cubicBezTo>
                    <a:pt x="1403" y="9143"/>
                    <a:pt x="1026" y="15524"/>
                    <a:pt x="1026" y="15524"/>
                  </a:cubicBezTo>
                  <a:cubicBezTo>
                    <a:pt x="1026" y="15524"/>
                    <a:pt x="-338" y="16420"/>
                    <a:pt x="79" y="17425"/>
                  </a:cubicBezTo>
                  <a:cubicBezTo>
                    <a:pt x="501" y="18429"/>
                    <a:pt x="2401" y="19377"/>
                    <a:pt x="2272" y="20149"/>
                  </a:cubicBezTo>
                  <a:cubicBezTo>
                    <a:pt x="2173" y="20756"/>
                    <a:pt x="1793" y="21206"/>
                    <a:pt x="1479" y="21206"/>
                  </a:cubicBezTo>
                  <a:cubicBezTo>
                    <a:pt x="1459" y="21206"/>
                    <a:pt x="1438" y="21205"/>
                    <a:pt x="1419" y="21202"/>
                  </a:cubicBezTo>
                  <a:cubicBezTo>
                    <a:pt x="1416" y="21200"/>
                    <a:pt x="1413" y="21200"/>
                    <a:pt x="1410" y="21200"/>
                  </a:cubicBezTo>
                  <a:cubicBezTo>
                    <a:pt x="1375" y="21200"/>
                    <a:pt x="1356" y="21260"/>
                    <a:pt x="1387" y="21295"/>
                  </a:cubicBezTo>
                  <a:cubicBezTo>
                    <a:pt x="1518" y="21434"/>
                    <a:pt x="1743" y="21600"/>
                    <a:pt x="2073" y="21600"/>
                  </a:cubicBezTo>
                  <a:cubicBezTo>
                    <a:pt x="2202" y="21600"/>
                    <a:pt x="2347" y="21576"/>
                    <a:pt x="2507" y="21515"/>
                  </a:cubicBezTo>
                  <a:cubicBezTo>
                    <a:pt x="2995" y="21330"/>
                    <a:pt x="3133" y="21215"/>
                    <a:pt x="3159" y="21150"/>
                  </a:cubicBezTo>
                  <a:cubicBezTo>
                    <a:pt x="3188" y="21188"/>
                    <a:pt x="3246" y="21228"/>
                    <a:pt x="3357" y="21228"/>
                  </a:cubicBezTo>
                  <a:cubicBezTo>
                    <a:pt x="3573" y="21228"/>
                    <a:pt x="3989" y="21083"/>
                    <a:pt x="4791" y="20507"/>
                  </a:cubicBezTo>
                  <a:cubicBezTo>
                    <a:pt x="5493" y="20009"/>
                    <a:pt x="6745" y="19793"/>
                    <a:pt x="8004" y="19793"/>
                  </a:cubicBezTo>
                  <a:cubicBezTo>
                    <a:pt x="9659" y="19793"/>
                    <a:pt x="11329" y="20163"/>
                    <a:pt x="11785" y="20738"/>
                  </a:cubicBezTo>
                  <a:cubicBezTo>
                    <a:pt x="12040" y="21058"/>
                    <a:pt x="12644" y="21185"/>
                    <a:pt x="13387" y="21185"/>
                  </a:cubicBezTo>
                  <a:cubicBezTo>
                    <a:pt x="14970" y="21185"/>
                    <a:pt x="17185" y="20608"/>
                    <a:pt x="18003" y="20102"/>
                  </a:cubicBezTo>
                  <a:cubicBezTo>
                    <a:pt x="19204" y="19357"/>
                    <a:pt x="17394" y="20315"/>
                    <a:pt x="17576" y="18560"/>
                  </a:cubicBezTo>
                  <a:cubicBezTo>
                    <a:pt x="17756" y="16810"/>
                    <a:pt x="21262" y="13444"/>
                    <a:pt x="21082" y="11616"/>
                  </a:cubicBezTo>
                  <a:cubicBezTo>
                    <a:pt x="20901" y="9788"/>
                    <a:pt x="19500" y="4747"/>
                    <a:pt x="17196" y="3819"/>
                  </a:cubicBezTo>
                  <a:cubicBezTo>
                    <a:pt x="15095" y="2975"/>
                    <a:pt x="9769" y="0"/>
                    <a:pt x="6747" y="0"/>
                  </a:cubicBezTo>
                  <a:close/>
                </a:path>
              </a:pathLst>
            </a:custGeom>
            <a:solidFill>
              <a:srgbClr val="FF8E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8" name="Google Shape;1465;p37"/>
            <p:cNvSpPr/>
            <p:nvPr/>
          </p:nvSpPr>
          <p:spPr>
            <a:xfrm flipH="1">
              <a:off x="525067" y="2850321"/>
              <a:ext cx="1817164" cy="249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8" y="0"/>
                  </a:moveTo>
                  <a:cubicBezTo>
                    <a:pt x="4833" y="0"/>
                    <a:pt x="0" y="4828"/>
                    <a:pt x="0" y="10791"/>
                  </a:cubicBezTo>
                  <a:cubicBezTo>
                    <a:pt x="0" y="16764"/>
                    <a:pt x="4833" y="21600"/>
                    <a:pt x="10798" y="21600"/>
                  </a:cubicBezTo>
                  <a:cubicBezTo>
                    <a:pt x="16765" y="21600"/>
                    <a:pt x="21600" y="16764"/>
                    <a:pt x="21600" y="10791"/>
                  </a:cubicBezTo>
                  <a:cubicBezTo>
                    <a:pt x="21600" y="4828"/>
                    <a:pt x="16765" y="0"/>
                    <a:pt x="10798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9" name="Google Shape;1467;p37"/>
            <p:cNvSpPr/>
            <p:nvPr/>
          </p:nvSpPr>
          <p:spPr>
            <a:xfrm flipH="1">
              <a:off x="1158807" y="1491201"/>
              <a:ext cx="47314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25" y="0"/>
                  </a:moveTo>
                  <a:cubicBezTo>
                    <a:pt x="18039" y="4903"/>
                    <a:pt x="14384" y="5433"/>
                    <a:pt x="10823" y="5433"/>
                  </a:cubicBezTo>
                  <a:cubicBezTo>
                    <a:pt x="10167" y="5433"/>
                    <a:pt x="9465" y="5433"/>
                    <a:pt x="8762" y="5433"/>
                  </a:cubicBezTo>
                  <a:cubicBezTo>
                    <a:pt x="5857" y="5433"/>
                    <a:pt x="2952" y="4903"/>
                    <a:pt x="0" y="4373"/>
                  </a:cubicBezTo>
                  <a:lnTo>
                    <a:pt x="0" y="6228"/>
                  </a:lnTo>
                  <a:cubicBezTo>
                    <a:pt x="3186" y="18022"/>
                    <a:pt x="6981" y="21600"/>
                    <a:pt x="11011" y="21600"/>
                  </a:cubicBezTo>
                  <a:cubicBezTo>
                    <a:pt x="12932" y="21600"/>
                    <a:pt x="15040" y="20275"/>
                    <a:pt x="17102" y="17094"/>
                  </a:cubicBezTo>
                  <a:cubicBezTo>
                    <a:pt x="19023" y="13914"/>
                    <a:pt x="20944" y="9011"/>
                    <a:pt x="21600" y="1193"/>
                  </a:cubicBezTo>
                  <a:lnTo>
                    <a:pt x="21225" y="0"/>
                  </a:ln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0" name="Google Shape;1468;p37"/>
            <p:cNvSpPr/>
            <p:nvPr/>
          </p:nvSpPr>
          <p:spPr>
            <a:xfrm flipH="1">
              <a:off x="611943" y="2097332"/>
              <a:ext cx="1283028" cy="918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17" h="21600" fill="norm" stroke="1" extrusionOk="0">
                  <a:moveTo>
                    <a:pt x="14445" y="0"/>
                  </a:moveTo>
                  <a:cubicBezTo>
                    <a:pt x="12143" y="0"/>
                    <a:pt x="10238" y="3192"/>
                    <a:pt x="10238" y="3192"/>
                  </a:cubicBezTo>
                  <a:lnTo>
                    <a:pt x="0" y="7301"/>
                  </a:lnTo>
                  <a:lnTo>
                    <a:pt x="7392" y="21600"/>
                  </a:lnTo>
                  <a:cubicBezTo>
                    <a:pt x="7392" y="21600"/>
                    <a:pt x="11373" y="21487"/>
                    <a:pt x="15438" y="17525"/>
                  </a:cubicBezTo>
                  <a:cubicBezTo>
                    <a:pt x="19500" y="13563"/>
                    <a:pt x="21600" y="6141"/>
                    <a:pt x="16564" y="1011"/>
                  </a:cubicBezTo>
                  <a:cubicBezTo>
                    <a:pt x="15849" y="280"/>
                    <a:pt x="15129" y="0"/>
                    <a:pt x="14445" y="0"/>
                  </a:cubicBezTo>
                  <a:close/>
                </a:path>
              </a:pathLst>
            </a:custGeom>
            <a:solidFill>
              <a:srgbClr val="65514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1" name="Google Shape;1469;p37"/>
            <p:cNvSpPr/>
            <p:nvPr/>
          </p:nvSpPr>
          <p:spPr>
            <a:xfrm flipH="1">
              <a:off x="1147621" y="2556803"/>
              <a:ext cx="701476" cy="501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0"/>
                    <a:pt x="19559" y="31"/>
                    <a:pt x="16259" y="1571"/>
                  </a:cubicBezTo>
                  <a:cubicBezTo>
                    <a:pt x="12957" y="3097"/>
                    <a:pt x="0" y="21600"/>
                    <a:pt x="0" y="21600"/>
                  </a:cubicBezTo>
                  <a:cubicBezTo>
                    <a:pt x="0" y="21600"/>
                    <a:pt x="15829" y="3579"/>
                    <a:pt x="2160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2" name="Google Shape;1470;p37"/>
            <p:cNvSpPr/>
            <p:nvPr/>
          </p:nvSpPr>
          <p:spPr>
            <a:xfrm flipH="1">
              <a:off x="1264257" y="2121141"/>
              <a:ext cx="1052717" cy="1087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9" h="21600" fill="norm" stroke="1" extrusionOk="0">
                  <a:moveTo>
                    <a:pt x="17112" y="5786"/>
                  </a:moveTo>
                  <a:cubicBezTo>
                    <a:pt x="17104" y="5792"/>
                    <a:pt x="17094" y="5798"/>
                    <a:pt x="17085" y="5804"/>
                  </a:cubicBezTo>
                  <a:cubicBezTo>
                    <a:pt x="17142" y="5847"/>
                    <a:pt x="17174" y="5869"/>
                    <a:pt x="17182" y="5869"/>
                  </a:cubicBezTo>
                  <a:cubicBezTo>
                    <a:pt x="17190" y="5869"/>
                    <a:pt x="17167" y="5843"/>
                    <a:pt x="17112" y="5786"/>
                  </a:cubicBezTo>
                  <a:close/>
                  <a:moveTo>
                    <a:pt x="6200" y="0"/>
                  </a:moveTo>
                  <a:cubicBezTo>
                    <a:pt x="5744" y="0"/>
                    <a:pt x="5320" y="71"/>
                    <a:pt x="4937" y="226"/>
                  </a:cubicBezTo>
                  <a:cubicBezTo>
                    <a:pt x="921" y="1875"/>
                    <a:pt x="-2054" y="6662"/>
                    <a:pt x="1776" y="13214"/>
                  </a:cubicBezTo>
                  <a:cubicBezTo>
                    <a:pt x="5257" y="19154"/>
                    <a:pt x="14645" y="19442"/>
                    <a:pt x="16349" y="19442"/>
                  </a:cubicBezTo>
                  <a:cubicBezTo>
                    <a:pt x="16370" y="19442"/>
                    <a:pt x="16391" y="19442"/>
                    <a:pt x="16412" y="19440"/>
                  </a:cubicBezTo>
                  <a:cubicBezTo>
                    <a:pt x="16533" y="19440"/>
                    <a:pt x="16638" y="19532"/>
                    <a:pt x="16678" y="19656"/>
                  </a:cubicBezTo>
                  <a:lnTo>
                    <a:pt x="17157" y="21390"/>
                  </a:lnTo>
                  <a:cubicBezTo>
                    <a:pt x="17195" y="21529"/>
                    <a:pt x="17309" y="21600"/>
                    <a:pt x="17423" y="21600"/>
                  </a:cubicBezTo>
                  <a:cubicBezTo>
                    <a:pt x="17520" y="21600"/>
                    <a:pt x="17619" y="21547"/>
                    <a:pt x="17671" y="21437"/>
                  </a:cubicBezTo>
                  <a:lnTo>
                    <a:pt x="19481" y="17577"/>
                  </a:lnTo>
                  <a:cubicBezTo>
                    <a:pt x="19546" y="17430"/>
                    <a:pt x="19495" y="17251"/>
                    <a:pt x="19352" y="17180"/>
                  </a:cubicBezTo>
                  <a:cubicBezTo>
                    <a:pt x="18547" y="16762"/>
                    <a:pt x="15989" y="15366"/>
                    <a:pt x="14223" y="13444"/>
                  </a:cubicBezTo>
                  <a:cubicBezTo>
                    <a:pt x="12163" y="11202"/>
                    <a:pt x="12992" y="8724"/>
                    <a:pt x="17085" y="5804"/>
                  </a:cubicBezTo>
                  <a:cubicBezTo>
                    <a:pt x="16691" y="5506"/>
                    <a:pt x="15143" y="4221"/>
                    <a:pt x="13205" y="2933"/>
                  </a:cubicBezTo>
                  <a:cubicBezTo>
                    <a:pt x="10993" y="1467"/>
                    <a:pt x="8277" y="0"/>
                    <a:pt x="6200" y="0"/>
                  </a:cubicBezTo>
                  <a:close/>
                </a:path>
              </a:pathLst>
            </a:custGeom>
            <a:solidFill>
              <a:srgbClr val="7F756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3" name="Google Shape;1471;p37"/>
            <p:cNvSpPr/>
            <p:nvPr/>
          </p:nvSpPr>
          <p:spPr>
            <a:xfrm flipH="1">
              <a:off x="1119607" y="2821997"/>
              <a:ext cx="475071" cy="541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2" h="21600" fill="norm" stroke="1" extrusionOk="0">
                  <a:moveTo>
                    <a:pt x="4239" y="0"/>
                  </a:moveTo>
                  <a:lnTo>
                    <a:pt x="0" y="12440"/>
                  </a:lnTo>
                  <a:cubicBezTo>
                    <a:pt x="4830" y="19213"/>
                    <a:pt x="8046" y="21600"/>
                    <a:pt x="10347" y="21600"/>
                  </a:cubicBezTo>
                  <a:cubicBezTo>
                    <a:pt x="14537" y="21600"/>
                    <a:pt x="15684" y="13664"/>
                    <a:pt x="18001" y="9909"/>
                  </a:cubicBezTo>
                  <a:cubicBezTo>
                    <a:pt x="21600" y="4099"/>
                    <a:pt x="4239" y="0"/>
                    <a:pt x="4239" y="0"/>
                  </a:cubicBezTo>
                  <a:close/>
                </a:path>
              </a:pathLst>
            </a:custGeom>
            <a:solidFill>
              <a:srgbClr val="D2BFA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4" name="Google Shape;1472;p37"/>
            <p:cNvSpPr/>
            <p:nvPr/>
          </p:nvSpPr>
          <p:spPr>
            <a:xfrm flipH="1">
              <a:off x="956387" y="1791906"/>
              <a:ext cx="1070421" cy="631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776" h="21600" fill="norm" stroke="1" extrusionOk="0">
                  <a:moveTo>
                    <a:pt x="9874" y="0"/>
                  </a:moveTo>
                  <a:cubicBezTo>
                    <a:pt x="9253" y="0"/>
                    <a:pt x="8640" y="49"/>
                    <a:pt x="8086" y="98"/>
                  </a:cubicBezTo>
                  <a:cubicBezTo>
                    <a:pt x="7545" y="158"/>
                    <a:pt x="7061" y="207"/>
                    <a:pt x="6677" y="207"/>
                  </a:cubicBezTo>
                  <a:cubicBezTo>
                    <a:pt x="6582" y="207"/>
                    <a:pt x="6493" y="204"/>
                    <a:pt x="6410" y="197"/>
                  </a:cubicBezTo>
                  <a:cubicBezTo>
                    <a:pt x="6410" y="197"/>
                    <a:pt x="6255" y="137"/>
                    <a:pt x="5985" y="137"/>
                  </a:cubicBezTo>
                  <a:cubicBezTo>
                    <a:pt x="5300" y="137"/>
                    <a:pt x="3873" y="519"/>
                    <a:pt x="2337" y="3229"/>
                  </a:cubicBezTo>
                  <a:cubicBezTo>
                    <a:pt x="552" y="6380"/>
                    <a:pt x="-650" y="8798"/>
                    <a:pt x="381" y="14883"/>
                  </a:cubicBezTo>
                  <a:cubicBezTo>
                    <a:pt x="772" y="16571"/>
                    <a:pt x="2490" y="20954"/>
                    <a:pt x="8151" y="21579"/>
                  </a:cubicBezTo>
                  <a:cubicBezTo>
                    <a:pt x="8285" y="21593"/>
                    <a:pt x="8418" y="21600"/>
                    <a:pt x="8554" y="21600"/>
                  </a:cubicBezTo>
                  <a:cubicBezTo>
                    <a:pt x="14145" y="21600"/>
                    <a:pt x="20950" y="9216"/>
                    <a:pt x="13488" y="1190"/>
                  </a:cubicBezTo>
                  <a:cubicBezTo>
                    <a:pt x="12599" y="232"/>
                    <a:pt x="11219" y="0"/>
                    <a:pt x="9874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5" name="Google Shape;1473;p37"/>
            <p:cNvSpPr/>
            <p:nvPr/>
          </p:nvSpPr>
          <p:spPr>
            <a:xfrm flipH="1">
              <a:off x="685485" y="477842"/>
              <a:ext cx="1667890" cy="1435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9" h="21600" fill="norm" stroke="1" extrusionOk="0">
                  <a:moveTo>
                    <a:pt x="11640" y="0"/>
                  </a:moveTo>
                  <a:cubicBezTo>
                    <a:pt x="4704" y="0"/>
                    <a:pt x="384" y="9935"/>
                    <a:pt x="3746" y="13456"/>
                  </a:cubicBezTo>
                  <a:lnTo>
                    <a:pt x="3685" y="13419"/>
                  </a:lnTo>
                  <a:cubicBezTo>
                    <a:pt x="3685" y="13419"/>
                    <a:pt x="2870" y="12837"/>
                    <a:pt x="1997" y="12837"/>
                  </a:cubicBezTo>
                  <a:cubicBezTo>
                    <a:pt x="1265" y="12837"/>
                    <a:pt x="492" y="13246"/>
                    <a:pt x="126" y="14751"/>
                  </a:cubicBezTo>
                  <a:cubicBezTo>
                    <a:pt x="-435" y="17060"/>
                    <a:pt x="941" y="17909"/>
                    <a:pt x="2892" y="17941"/>
                  </a:cubicBezTo>
                  <a:cubicBezTo>
                    <a:pt x="3583" y="17950"/>
                    <a:pt x="4760" y="18284"/>
                    <a:pt x="5348" y="18452"/>
                  </a:cubicBezTo>
                  <a:cubicBezTo>
                    <a:pt x="7171" y="18979"/>
                    <a:pt x="8797" y="19121"/>
                    <a:pt x="9844" y="20791"/>
                  </a:cubicBezTo>
                  <a:cubicBezTo>
                    <a:pt x="10032" y="21092"/>
                    <a:pt x="10701" y="21600"/>
                    <a:pt x="11662" y="21600"/>
                  </a:cubicBezTo>
                  <a:cubicBezTo>
                    <a:pt x="11695" y="21600"/>
                    <a:pt x="11727" y="21600"/>
                    <a:pt x="11761" y="21598"/>
                  </a:cubicBezTo>
                  <a:lnTo>
                    <a:pt x="12854" y="21319"/>
                  </a:lnTo>
                  <a:cubicBezTo>
                    <a:pt x="12854" y="21319"/>
                    <a:pt x="12903" y="20677"/>
                    <a:pt x="14028" y="20306"/>
                  </a:cubicBezTo>
                  <a:cubicBezTo>
                    <a:pt x="15367" y="19869"/>
                    <a:pt x="21165" y="17845"/>
                    <a:pt x="21068" y="13631"/>
                  </a:cubicBezTo>
                  <a:cubicBezTo>
                    <a:pt x="20998" y="10446"/>
                    <a:pt x="19843" y="11358"/>
                    <a:pt x="20204" y="8607"/>
                  </a:cubicBezTo>
                  <a:cubicBezTo>
                    <a:pt x="20569" y="5856"/>
                    <a:pt x="20156" y="1104"/>
                    <a:pt x="12646" y="69"/>
                  </a:cubicBezTo>
                  <a:cubicBezTo>
                    <a:pt x="12305" y="23"/>
                    <a:pt x="11969" y="0"/>
                    <a:pt x="1164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6" name="Google Shape;1474;p37"/>
            <p:cNvSpPr/>
            <p:nvPr/>
          </p:nvSpPr>
          <p:spPr>
            <a:xfrm flipH="1">
              <a:off x="979821" y="673042"/>
              <a:ext cx="921822" cy="359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26" y="0"/>
                  </a:moveTo>
                  <a:cubicBezTo>
                    <a:pt x="3023" y="0"/>
                    <a:pt x="921" y="4670"/>
                    <a:pt x="0" y="6839"/>
                  </a:cubicBezTo>
                  <a:cubicBezTo>
                    <a:pt x="1190" y="4947"/>
                    <a:pt x="3836" y="1238"/>
                    <a:pt x="6240" y="1238"/>
                  </a:cubicBezTo>
                  <a:cubicBezTo>
                    <a:pt x="6536" y="1238"/>
                    <a:pt x="6815" y="1288"/>
                    <a:pt x="7094" y="1411"/>
                  </a:cubicBezTo>
                  <a:cubicBezTo>
                    <a:pt x="12471" y="3635"/>
                    <a:pt x="14628" y="8835"/>
                    <a:pt x="15879" y="15605"/>
                  </a:cubicBezTo>
                  <a:cubicBezTo>
                    <a:pt x="16478" y="18865"/>
                    <a:pt x="18063" y="20651"/>
                    <a:pt x="19736" y="21600"/>
                  </a:cubicBezTo>
                  <a:cubicBezTo>
                    <a:pt x="20277" y="20670"/>
                    <a:pt x="20903" y="19789"/>
                    <a:pt x="21600" y="19099"/>
                  </a:cubicBezTo>
                  <a:cubicBezTo>
                    <a:pt x="20821" y="18526"/>
                    <a:pt x="20066" y="18021"/>
                    <a:pt x="19342" y="17540"/>
                  </a:cubicBezTo>
                  <a:cubicBezTo>
                    <a:pt x="14022" y="14010"/>
                    <a:pt x="17339" y="6099"/>
                    <a:pt x="10182" y="1220"/>
                  </a:cubicBezTo>
                  <a:cubicBezTo>
                    <a:pt x="8900" y="357"/>
                    <a:pt x="7751" y="0"/>
                    <a:pt x="6726" y="0"/>
                  </a:cubicBezTo>
                  <a:close/>
                </a:path>
              </a:pathLst>
            </a:custGeom>
            <a:solidFill>
              <a:srgbClr val="F2A28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7" name="Google Shape;1475;p37"/>
            <p:cNvSpPr/>
            <p:nvPr/>
          </p:nvSpPr>
          <p:spPr>
            <a:xfrm flipH="1">
              <a:off x="1582463" y="1181674"/>
              <a:ext cx="195862" cy="162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600" fill="norm" stroke="1" extrusionOk="0">
                  <a:moveTo>
                    <a:pt x="11930" y="0"/>
                  </a:moveTo>
                  <a:cubicBezTo>
                    <a:pt x="10031" y="0"/>
                    <a:pt x="8120" y="641"/>
                    <a:pt x="6527" y="1690"/>
                  </a:cubicBezTo>
                  <a:cubicBezTo>
                    <a:pt x="5792" y="2099"/>
                    <a:pt x="5170" y="2753"/>
                    <a:pt x="4515" y="3312"/>
                  </a:cubicBezTo>
                  <a:cubicBezTo>
                    <a:pt x="4210" y="3639"/>
                    <a:pt x="3904" y="4007"/>
                    <a:pt x="3633" y="4334"/>
                  </a:cubicBezTo>
                  <a:cubicBezTo>
                    <a:pt x="3328" y="4661"/>
                    <a:pt x="3023" y="5042"/>
                    <a:pt x="2785" y="5451"/>
                  </a:cubicBezTo>
                  <a:cubicBezTo>
                    <a:pt x="1734" y="6937"/>
                    <a:pt x="898" y="8708"/>
                    <a:pt x="547" y="10562"/>
                  </a:cubicBezTo>
                  <a:cubicBezTo>
                    <a:pt x="118" y="12429"/>
                    <a:pt x="-29" y="14336"/>
                    <a:pt x="5" y="16203"/>
                  </a:cubicBezTo>
                  <a:cubicBezTo>
                    <a:pt x="163" y="18057"/>
                    <a:pt x="434" y="19924"/>
                    <a:pt x="966" y="21600"/>
                  </a:cubicBezTo>
                  <a:lnTo>
                    <a:pt x="1090" y="21600"/>
                  </a:lnTo>
                  <a:cubicBezTo>
                    <a:pt x="581" y="18057"/>
                    <a:pt x="581" y="14377"/>
                    <a:pt x="1553" y="11038"/>
                  </a:cubicBezTo>
                  <a:cubicBezTo>
                    <a:pt x="2514" y="7645"/>
                    <a:pt x="4605" y="4811"/>
                    <a:pt x="7216" y="3175"/>
                  </a:cubicBezTo>
                  <a:cubicBezTo>
                    <a:pt x="8708" y="2126"/>
                    <a:pt x="10460" y="1526"/>
                    <a:pt x="12201" y="1526"/>
                  </a:cubicBezTo>
                  <a:cubicBezTo>
                    <a:pt x="13388" y="1526"/>
                    <a:pt x="14574" y="1799"/>
                    <a:pt x="15671" y="2426"/>
                  </a:cubicBezTo>
                  <a:cubicBezTo>
                    <a:pt x="18338" y="3870"/>
                    <a:pt x="20486" y="6759"/>
                    <a:pt x="21413" y="10112"/>
                  </a:cubicBezTo>
                  <a:lnTo>
                    <a:pt x="21571" y="10057"/>
                  </a:lnTo>
                  <a:cubicBezTo>
                    <a:pt x="21379" y="8204"/>
                    <a:pt x="20644" y="6528"/>
                    <a:pt x="19763" y="4933"/>
                  </a:cubicBezTo>
                  <a:cubicBezTo>
                    <a:pt x="18802" y="3448"/>
                    <a:pt x="17570" y="2153"/>
                    <a:pt x="16089" y="1226"/>
                  </a:cubicBezTo>
                  <a:cubicBezTo>
                    <a:pt x="14823" y="368"/>
                    <a:pt x="13388" y="0"/>
                    <a:pt x="11930" y="0"/>
                  </a:cubicBezTo>
                  <a:close/>
                </a:path>
              </a:pathLst>
            </a:custGeom>
            <a:solidFill>
              <a:srgbClr val="56454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8" name="Google Shape;1476;p37"/>
            <p:cNvSpPr/>
            <p:nvPr/>
          </p:nvSpPr>
          <p:spPr>
            <a:xfrm flipH="1">
              <a:off x="815278" y="1135490"/>
              <a:ext cx="162852" cy="104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600" fill="norm" stroke="1" extrusionOk="0">
                  <a:moveTo>
                    <a:pt x="11402" y="0"/>
                  </a:moveTo>
                  <a:cubicBezTo>
                    <a:pt x="10618" y="85"/>
                    <a:pt x="9874" y="212"/>
                    <a:pt x="9144" y="361"/>
                  </a:cubicBezTo>
                  <a:cubicBezTo>
                    <a:pt x="7658" y="871"/>
                    <a:pt x="6184" y="1444"/>
                    <a:pt x="4806" y="2761"/>
                  </a:cubicBezTo>
                  <a:cubicBezTo>
                    <a:pt x="3427" y="3929"/>
                    <a:pt x="2170" y="5671"/>
                    <a:pt x="1345" y="7837"/>
                  </a:cubicBezTo>
                  <a:cubicBezTo>
                    <a:pt x="467" y="9919"/>
                    <a:pt x="102" y="12404"/>
                    <a:pt x="7" y="14719"/>
                  </a:cubicBezTo>
                  <a:cubicBezTo>
                    <a:pt x="-47" y="17055"/>
                    <a:pt x="237" y="19434"/>
                    <a:pt x="561" y="21388"/>
                  </a:cubicBezTo>
                  <a:lnTo>
                    <a:pt x="602" y="21536"/>
                  </a:lnTo>
                  <a:cubicBezTo>
                    <a:pt x="602" y="21600"/>
                    <a:pt x="656" y="21600"/>
                    <a:pt x="656" y="21600"/>
                  </a:cubicBezTo>
                  <a:cubicBezTo>
                    <a:pt x="696" y="21600"/>
                    <a:pt x="737" y="21536"/>
                    <a:pt x="737" y="21536"/>
                  </a:cubicBezTo>
                  <a:cubicBezTo>
                    <a:pt x="737" y="19221"/>
                    <a:pt x="602" y="17119"/>
                    <a:pt x="886" y="14931"/>
                  </a:cubicBezTo>
                  <a:cubicBezTo>
                    <a:pt x="1115" y="12828"/>
                    <a:pt x="1616" y="10726"/>
                    <a:pt x="2400" y="9048"/>
                  </a:cubicBezTo>
                  <a:cubicBezTo>
                    <a:pt x="4022" y="5501"/>
                    <a:pt x="6738" y="3696"/>
                    <a:pt x="9428" y="2973"/>
                  </a:cubicBezTo>
                  <a:cubicBezTo>
                    <a:pt x="10266" y="2697"/>
                    <a:pt x="11145" y="2549"/>
                    <a:pt x="12010" y="2549"/>
                  </a:cubicBezTo>
                  <a:cubicBezTo>
                    <a:pt x="13889" y="2549"/>
                    <a:pt x="15768" y="3250"/>
                    <a:pt x="17309" y="4927"/>
                  </a:cubicBezTo>
                  <a:cubicBezTo>
                    <a:pt x="19566" y="7412"/>
                    <a:pt x="20864" y="11660"/>
                    <a:pt x="21229" y="15887"/>
                  </a:cubicBezTo>
                  <a:cubicBezTo>
                    <a:pt x="21229" y="15950"/>
                    <a:pt x="21269" y="16014"/>
                    <a:pt x="21323" y="16014"/>
                  </a:cubicBezTo>
                  <a:cubicBezTo>
                    <a:pt x="21377" y="16014"/>
                    <a:pt x="21418" y="15950"/>
                    <a:pt x="21418" y="15887"/>
                  </a:cubicBezTo>
                  <a:cubicBezTo>
                    <a:pt x="21553" y="13635"/>
                    <a:pt x="21229" y="11384"/>
                    <a:pt x="20769" y="9154"/>
                  </a:cubicBezTo>
                  <a:cubicBezTo>
                    <a:pt x="20215" y="6966"/>
                    <a:pt x="19296" y="4864"/>
                    <a:pt x="18093" y="3271"/>
                  </a:cubicBezTo>
                  <a:cubicBezTo>
                    <a:pt x="16836" y="1657"/>
                    <a:pt x="15281" y="573"/>
                    <a:pt x="13754" y="212"/>
                  </a:cubicBezTo>
                  <a:cubicBezTo>
                    <a:pt x="13308" y="42"/>
                    <a:pt x="12848" y="21"/>
                    <a:pt x="12402" y="21"/>
                  </a:cubicBezTo>
                  <a:cubicBezTo>
                    <a:pt x="12267" y="21"/>
                    <a:pt x="12118" y="21"/>
                    <a:pt x="11970" y="21"/>
                  </a:cubicBezTo>
                  <a:cubicBezTo>
                    <a:pt x="11780" y="21"/>
                    <a:pt x="11591" y="21"/>
                    <a:pt x="11402" y="0"/>
                  </a:cubicBezTo>
                  <a:close/>
                </a:path>
              </a:pathLst>
            </a:custGeom>
            <a:solidFill>
              <a:srgbClr val="56454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9" name="Google Shape;1477;p37"/>
            <p:cNvSpPr/>
            <p:nvPr/>
          </p:nvSpPr>
          <p:spPr>
            <a:xfrm flipH="1">
              <a:off x="1058333" y="1414642"/>
              <a:ext cx="254727" cy="40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39" y="0"/>
                  </a:moveTo>
                  <a:cubicBezTo>
                    <a:pt x="20678" y="2480"/>
                    <a:pt x="19816" y="4518"/>
                    <a:pt x="18928" y="5896"/>
                  </a:cubicBezTo>
                  <a:cubicBezTo>
                    <a:pt x="18067" y="7549"/>
                    <a:pt x="17179" y="8871"/>
                    <a:pt x="16283" y="9973"/>
                  </a:cubicBezTo>
                  <a:cubicBezTo>
                    <a:pt x="14507" y="11902"/>
                    <a:pt x="12723" y="13776"/>
                    <a:pt x="10939" y="14492"/>
                  </a:cubicBezTo>
                  <a:cubicBezTo>
                    <a:pt x="10104" y="14878"/>
                    <a:pt x="9268" y="15043"/>
                    <a:pt x="8424" y="15043"/>
                  </a:cubicBezTo>
                  <a:cubicBezTo>
                    <a:pt x="7458" y="15043"/>
                    <a:pt x="6492" y="14822"/>
                    <a:pt x="5526" y="14492"/>
                  </a:cubicBezTo>
                  <a:cubicBezTo>
                    <a:pt x="3716" y="13555"/>
                    <a:pt x="1906" y="12673"/>
                    <a:pt x="35" y="10965"/>
                  </a:cubicBezTo>
                  <a:lnTo>
                    <a:pt x="0" y="11737"/>
                  </a:lnTo>
                  <a:cubicBezTo>
                    <a:pt x="1758" y="15649"/>
                    <a:pt x="3568" y="18073"/>
                    <a:pt x="5413" y="20002"/>
                  </a:cubicBezTo>
                  <a:cubicBezTo>
                    <a:pt x="6727" y="21049"/>
                    <a:pt x="8041" y="21600"/>
                    <a:pt x="9347" y="21600"/>
                  </a:cubicBezTo>
                  <a:cubicBezTo>
                    <a:pt x="9895" y="21600"/>
                    <a:pt x="10452" y="21490"/>
                    <a:pt x="11000" y="21269"/>
                  </a:cubicBezTo>
                  <a:cubicBezTo>
                    <a:pt x="12863" y="20333"/>
                    <a:pt x="14707" y="18294"/>
                    <a:pt x="16518" y="15098"/>
                  </a:cubicBezTo>
                  <a:cubicBezTo>
                    <a:pt x="18302" y="11737"/>
                    <a:pt x="20086" y="7549"/>
                    <a:pt x="21600" y="606"/>
                  </a:cubicBezTo>
                  <a:lnTo>
                    <a:pt x="21539" y="0"/>
                  </a:ln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0" name="Google Shape;1478;p37"/>
            <p:cNvSpPr/>
            <p:nvPr/>
          </p:nvSpPr>
          <p:spPr>
            <a:xfrm flipH="1">
              <a:off x="1502112" y="1335001"/>
              <a:ext cx="356419" cy="262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2" h="21600" fill="norm" stroke="1" extrusionOk="0">
                  <a:moveTo>
                    <a:pt x="10919" y="0"/>
                  </a:moveTo>
                  <a:cubicBezTo>
                    <a:pt x="10711" y="0"/>
                    <a:pt x="10503" y="8"/>
                    <a:pt x="10289" y="17"/>
                  </a:cubicBezTo>
                  <a:cubicBezTo>
                    <a:pt x="4426" y="364"/>
                    <a:pt x="-184" y="5472"/>
                    <a:pt x="6" y="11417"/>
                  </a:cubicBezTo>
                  <a:cubicBezTo>
                    <a:pt x="183" y="17151"/>
                    <a:pt x="4731" y="21600"/>
                    <a:pt x="10313" y="21600"/>
                  </a:cubicBezTo>
                  <a:cubicBezTo>
                    <a:pt x="10521" y="21600"/>
                    <a:pt x="10729" y="21592"/>
                    <a:pt x="10937" y="21583"/>
                  </a:cubicBezTo>
                  <a:cubicBezTo>
                    <a:pt x="16800" y="21236"/>
                    <a:pt x="21416" y="16128"/>
                    <a:pt x="21226" y="10149"/>
                  </a:cubicBezTo>
                  <a:cubicBezTo>
                    <a:pt x="21049" y="4415"/>
                    <a:pt x="16501" y="0"/>
                    <a:pt x="1091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1" name="Google Shape;1479;p37"/>
            <p:cNvSpPr/>
            <p:nvPr/>
          </p:nvSpPr>
          <p:spPr>
            <a:xfrm flipH="1">
              <a:off x="716688" y="1282558"/>
              <a:ext cx="292659" cy="215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5" h="21600" fill="norm" stroke="1" extrusionOk="0">
                  <a:moveTo>
                    <a:pt x="10879" y="0"/>
                  </a:moveTo>
                  <a:cubicBezTo>
                    <a:pt x="10686" y="0"/>
                    <a:pt x="10492" y="0"/>
                    <a:pt x="10291" y="10"/>
                  </a:cubicBezTo>
                  <a:cubicBezTo>
                    <a:pt x="4426" y="360"/>
                    <a:pt x="-174" y="5457"/>
                    <a:pt x="5" y="11428"/>
                  </a:cubicBezTo>
                  <a:cubicBezTo>
                    <a:pt x="176" y="17173"/>
                    <a:pt x="4768" y="21600"/>
                    <a:pt x="10388" y="21600"/>
                  </a:cubicBezTo>
                  <a:cubicBezTo>
                    <a:pt x="10574" y="21600"/>
                    <a:pt x="10767" y="21600"/>
                    <a:pt x="10961" y="21590"/>
                  </a:cubicBezTo>
                  <a:cubicBezTo>
                    <a:pt x="16826" y="21229"/>
                    <a:pt x="21426" y="16102"/>
                    <a:pt x="21218" y="10172"/>
                  </a:cubicBezTo>
                  <a:cubicBezTo>
                    <a:pt x="21054" y="4427"/>
                    <a:pt x="16461" y="0"/>
                    <a:pt x="1087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2" name="Google Shape;1480;p37"/>
            <p:cNvSpPr/>
            <p:nvPr/>
          </p:nvSpPr>
          <p:spPr>
            <a:xfrm flipH="1">
              <a:off x="137599" y="176831"/>
              <a:ext cx="2278291" cy="1820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1" h="21600" fill="norm" stroke="1" extrusionOk="0">
                  <a:moveTo>
                    <a:pt x="13488" y="0"/>
                  </a:moveTo>
                  <a:cubicBezTo>
                    <a:pt x="12707" y="0"/>
                    <a:pt x="12116" y="393"/>
                    <a:pt x="11576" y="788"/>
                  </a:cubicBezTo>
                  <a:cubicBezTo>
                    <a:pt x="11038" y="1179"/>
                    <a:pt x="10551" y="1570"/>
                    <a:pt x="9978" y="1570"/>
                  </a:cubicBezTo>
                  <a:cubicBezTo>
                    <a:pt x="9888" y="1570"/>
                    <a:pt x="9795" y="1560"/>
                    <a:pt x="9701" y="1539"/>
                  </a:cubicBezTo>
                  <a:cubicBezTo>
                    <a:pt x="8454" y="1271"/>
                    <a:pt x="7783" y="195"/>
                    <a:pt x="6407" y="195"/>
                  </a:cubicBezTo>
                  <a:cubicBezTo>
                    <a:pt x="5847" y="195"/>
                    <a:pt x="5169" y="373"/>
                    <a:pt x="4289" y="858"/>
                  </a:cubicBezTo>
                  <a:cubicBezTo>
                    <a:pt x="1487" y="2400"/>
                    <a:pt x="2853" y="5879"/>
                    <a:pt x="3087" y="6416"/>
                  </a:cubicBezTo>
                  <a:cubicBezTo>
                    <a:pt x="3099" y="6452"/>
                    <a:pt x="3087" y="6495"/>
                    <a:pt x="3058" y="6506"/>
                  </a:cubicBezTo>
                  <a:cubicBezTo>
                    <a:pt x="2674" y="6648"/>
                    <a:pt x="531" y="7567"/>
                    <a:pt x="95" y="10542"/>
                  </a:cubicBezTo>
                  <a:cubicBezTo>
                    <a:pt x="-353" y="13573"/>
                    <a:pt x="922" y="14047"/>
                    <a:pt x="1109" y="14097"/>
                  </a:cubicBezTo>
                  <a:cubicBezTo>
                    <a:pt x="1112" y="14098"/>
                    <a:pt x="1116" y="14098"/>
                    <a:pt x="1120" y="14098"/>
                  </a:cubicBezTo>
                  <a:cubicBezTo>
                    <a:pt x="1131" y="14098"/>
                    <a:pt x="1140" y="14094"/>
                    <a:pt x="1149" y="14085"/>
                  </a:cubicBezTo>
                  <a:cubicBezTo>
                    <a:pt x="1221" y="14004"/>
                    <a:pt x="1528" y="13694"/>
                    <a:pt x="1988" y="13694"/>
                  </a:cubicBezTo>
                  <a:cubicBezTo>
                    <a:pt x="2052" y="13694"/>
                    <a:pt x="2120" y="13700"/>
                    <a:pt x="2190" y="13714"/>
                  </a:cubicBezTo>
                  <a:cubicBezTo>
                    <a:pt x="2904" y="13852"/>
                    <a:pt x="3261" y="14143"/>
                    <a:pt x="3494" y="14600"/>
                  </a:cubicBezTo>
                  <a:cubicBezTo>
                    <a:pt x="3696" y="14995"/>
                    <a:pt x="3708" y="16399"/>
                    <a:pt x="3534" y="16966"/>
                  </a:cubicBezTo>
                  <a:cubicBezTo>
                    <a:pt x="3519" y="17011"/>
                    <a:pt x="3545" y="17051"/>
                    <a:pt x="3576" y="17051"/>
                  </a:cubicBezTo>
                  <a:cubicBezTo>
                    <a:pt x="3584" y="17051"/>
                    <a:pt x="3593" y="17047"/>
                    <a:pt x="3602" y="17040"/>
                  </a:cubicBezTo>
                  <a:cubicBezTo>
                    <a:pt x="3866" y="16823"/>
                    <a:pt x="4346" y="16308"/>
                    <a:pt x="4232" y="15497"/>
                  </a:cubicBezTo>
                  <a:cubicBezTo>
                    <a:pt x="4078" y="14396"/>
                    <a:pt x="3250" y="11515"/>
                    <a:pt x="4118" y="9354"/>
                  </a:cubicBezTo>
                  <a:cubicBezTo>
                    <a:pt x="4705" y="7892"/>
                    <a:pt x="4645" y="7534"/>
                    <a:pt x="4548" y="7459"/>
                  </a:cubicBezTo>
                  <a:cubicBezTo>
                    <a:pt x="4519" y="7439"/>
                    <a:pt x="4510" y="7389"/>
                    <a:pt x="4535" y="7360"/>
                  </a:cubicBezTo>
                  <a:cubicBezTo>
                    <a:pt x="4818" y="7020"/>
                    <a:pt x="5642" y="5885"/>
                    <a:pt x="7219" y="5885"/>
                  </a:cubicBezTo>
                  <a:cubicBezTo>
                    <a:pt x="7613" y="5885"/>
                    <a:pt x="8055" y="5957"/>
                    <a:pt x="8546" y="6128"/>
                  </a:cubicBezTo>
                  <a:cubicBezTo>
                    <a:pt x="11297" y="7093"/>
                    <a:pt x="10023" y="8656"/>
                    <a:pt x="12068" y="9354"/>
                  </a:cubicBezTo>
                  <a:cubicBezTo>
                    <a:pt x="14251" y="10103"/>
                    <a:pt x="17413" y="11226"/>
                    <a:pt x="16943" y="14322"/>
                  </a:cubicBezTo>
                  <a:cubicBezTo>
                    <a:pt x="16476" y="17414"/>
                    <a:pt x="15261" y="15559"/>
                    <a:pt x="14856" y="18428"/>
                  </a:cubicBezTo>
                  <a:cubicBezTo>
                    <a:pt x="14588" y="20334"/>
                    <a:pt x="15810" y="21600"/>
                    <a:pt x="16778" y="21600"/>
                  </a:cubicBezTo>
                  <a:cubicBezTo>
                    <a:pt x="17195" y="21600"/>
                    <a:pt x="17565" y="21364"/>
                    <a:pt x="17748" y="20843"/>
                  </a:cubicBezTo>
                  <a:cubicBezTo>
                    <a:pt x="17764" y="20796"/>
                    <a:pt x="17734" y="20751"/>
                    <a:pt x="17703" y="20751"/>
                  </a:cubicBezTo>
                  <a:cubicBezTo>
                    <a:pt x="17693" y="20751"/>
                    <a:pt x="17682" y="20756"/>
                    <a:pt x="17672" y="20768"/>
                  </a:cubicBezTo>
                  <a:cubicBezTo>
                    <a:pt x="17572" y="20890"/>
                    <a:pt x="17434" y="21017"/>
                    <a:pt x="17296" y="21017"/>
                  </a:cubicBezTo>
                  <a:cubicBezTo>
                    <a:pt x="17204" y="21017"/>
                    <a:pt x="17112" y="20961"/>
                    <a:pt x="17032" y="20810"/>
                  </a:cubicBezTo>
                  <a:cubicBezTo>
                    <a:pt x="16726" y="20228"/>
                    <a:pt x="17072" y="19999"/>
                    <a:pt x="18612" y="19339"/>
                  </a:cubicBezTo>
                  <a:cubicBezTo>
                    <a:pt x="20152" y="18682"/>
                    <a:pt x="21247" y="15893"/>
                    <a:pt x="19941" y="14322"/>
                  </a:cubicBezTo>
                  <a:cubicBezTo>
                    <a:pt x="19065" y="13268"/>
                    <a:pt x="18662" y="13093"/>
                    <a:pt x="18491" y="13093"/>
                  </a:cubicBezTo>
                  <a:cubicBezTo>
                    <a:pt x="18419" y="13093"/>
                    <a:pt x="18388" y="13125"/>
                    <a:pt x="18380" y="13134"/>
                  </a:cubicBezTo>
                  <a:cubicBezTo>
                    <a:pt x="18448" y="13045"/>
                    <a:pt x="20217" y="10672"/>
                    <a:pt x="19669" y="8286"/>
                  </a:cubicBezTo>
                  <a:cubicBezTo>
                    <a:pt x="19252" y="6458"/>
                    <a:pt x="18321" y="6231"/>
                    <a:pt x="17885" y="6231"/>
                  </a:cubicBezTo>
                  <a:cubicBezTo>
                    <a:pt x="17823" y="6231"/>
                    <a:pt x="17771" y="6236"/>
                    <a:pt x="17731" y="6240"/>
                  </a:cubicBezTo>
                  <a:cubicBezTo>
                    <a:pt x="17731" y="6242"/>
                    <a:pt x="17729" y="6242"/>
                    <a:pt x="17728" y="6242"/>
                  </a:cubicBezTo>
                  <a:cubicBezTo>
                    <a:pt x="17694" y="6242"/>
                    <a:pt x="17669" y="6198"/>
                    <a:pt x="17685" y="6158"/>
                  </a:cubicBezTo>
                  <a:cubicBezTo>
                    <a:pt x="17858" y="5601"/>
                    <a:pt x="18530" y="2870"/>
                    <a:pt x="15586" y="804"/>
                  </a:cubicBezTo>
                  <a:cubicBezTo>
                    <a:pt x="14746" y="216"/>
                    <a:pt x="14065" y="0"/>
                    <a:pt x="13488" y="0"/>
                  </a:cubicBezTo>
                  <a:close/>
                </a:path>
              </a:pathLst>
            </a:custGeom>
            <a:solidFill>
              <a:srgbClr val="FF9C3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3" name="Google Shape;1481;p37"/>
            <p:cNvSpPr/>
            <p:nvPr/>
          </p:nvSpPr>
          <p:spPr>
            <a:xfrm flipH="1">
              <a:off x="534921" y="965330"/>
              <a:ext cx="1493161" cy="607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5" h="21600" fill="norm" stroke="1" extrusionOk="0">
                  <a:moveTo>
                    <a:pt x="17097" y="2990"/>
                  </a:moveTo>
                  <a:cubicBezTo>
                    <a:pt x="17101" y="2990"/>
                    <a:pt x="17106" y="2990"/>
                    <a:pt x="17110" y="2990"/>
                  </a:cubicBezTo>
                  <a:cubicBezTo>
                    <a:pt x="18639" y="3001"/>
                    <a:pt x="19535" y="5655"/>
                    <a:pt x="19530" y="8933"/>
                  </a:cubicBezTo>
                  <a:cubicBezTo>
                    <a:pt x="19526" y="12215"/>
                    <a:pt x="18623" y="14890"/>
                    <a:pt x="17101" y="14890"/>
                  </a:cubicBezTo>
                  <a:cubicBezTo>
                    <a:pt x="17097" y="14890"/>
                    <a:pt x="17094" y="14890"/>
                    <a:pt x="17091" y="14890"/>
                  </a:cubicBezTo>
                  <a:cubicBezTo>
                    <a:pt x="15560" y="14861"/>
                    <a:pt x="14322" y="12196"/>
                    <a:pt x="14327" y="8907"/>
                  </a:cubicBezTo>
                  <a:cubicBezTo>
                    <a:pt x="14331" y="5640"/>
                    <a:pt x="15569" y="2990"/>
                    <a:pt x="17097" y="2990"/>
                  </a:cubicBezTo>
                  <a:close/>
                  <a:moveTo>
                    <a:pt x="5603" y="5092"/>
                  </a:moveTo>
                  <a:cubicBezTo>
                    <a:pt x="5610" y="5092"/>
                    <a:pt x="5617" y="5092"/>
                    <a:pt x="5625" y="5092"/>
                  </a:cubicBezTo>
                  <a:cubicBezTo>
                    <a:pt x="7269" y="5107"/>
                    <a:pt x="8597" y="8221"/>
                    <a:pt x="8591" y="12047"/>
                  </a:cubicBezTo>
                  <a:cubicBezTo>
                    <a:pt x="8586" y="15858"/>
                    <a:pt x="7261" y="18950"/>
                    <a:pt x="5623" y="18950"/>
                  </a:cubicBezTo>
                  <a:cubicBezTo>
                    <a:pt x="5617" y="18950"/>
                    <a:pt x="5612" y="18950"/>
                    <a:pt x="5604" y="18950"/>
                  </a:cubicBezTo>
                  <a:cubicBezTo>
                    <a:pt x="3964" y="18939"/>
                    <a:pt x="2634" y="15821"/>
                    <a:pt x="2638" y="11996"/>
                  </a:cubicBezTo>
                  <a:cubicBezTo>
                    <a:pt x="2647" y="8177"/>
                    <a:pt x="3973" y="5092"/>
                    <a:pt x="5603" y="5092"/>
                  </a:cubicBezTo>
                  <a:close/>
                  <a:moveTo>
                    <a:pt x="17086" y="0"/>
                  </a:moveTo>
                  <a:cubicBezTo>
                    <a:pt x="14189" y="0"/>
                    <a:pt x="12433" y="5939"/>
                    <a:pt x="12433" y="5939"/>
                  </a:cubicBezTo>
                  <a:cubicBezTo>
                    <a:pt x="12433" y="5939"/>
                    <a:pt x="11684" y="5326"/>
                    <a:pt x="11006" y="5326"/>
                  </a:cubicBezTo>
                  <a:cubicBezTo>
                    <a:pt x="10943" y="5326"/>
                    <a:pt x="10879" y="5330"/>
                    <a:pt x="10818" y="5341"/>
                  </a:cubicBezTo>
                  <a:cubicBezTo>
                    <a:pt x="10105" y="5479"/>
                    <a:pt x="9467" y="6502"/>
                    <a:pt x="9467" y="6502"/>
                  </a:cubicBezTo>
                  <a:cubicBezTo>
                    <a:pt x="9467" y="6502"/>
                    <a:pt x="8643" y="1464"/>
                    <a:pt x="5893" y="1464"/>
                  </a:cubicBezTo>
                  <a:cubicBezTo>
                    <a:pt x="5807" y="1464"/>
                    <a:pt x="5718" y="1468"/>
                    <a:pt x="5629" y="1478"/>
                  </a:cubicBezTo>
                  <a:cubicBezTo>
                    <a:pt x="2850" y="1792"/>
                    <a:pt x="1535" y="6388"/>
                    <a:pt x="1109" y="8148"/>
                  </a:cubicBezTo>
                  <a:cubicBezTo>
                    <a:pt x="994" y="8633"/>
                    <a:pt x="799" y="8969"/>
                    <a:pt x="577" y="9093"/>
                  </a:cubicBezTo>
                  <a:lnTo>
                    <a:pt x="283" y="9243"/>
                  </a:lnTo>
                  <a:cubicBezTo>
                    <a:pt x="97" y="9345"/>
                    <a:pt x="-25" y="9776"/>
                    <a:pt x="5" y="10225"/>
                  </a:cubicBezTo>
                  <a:lnTo>
                    <a:pt x="162" y="12832"/>
                  </a:lnTo>
                  <a:cubicBezTo>
                    <a:pt x="187" y="13244"/>
                    <a:pt x="321" y="13580"/>
                    <a:pt x="491" y="13653"/>
                  </a:cubicBezTo>
                  <a:cubicBezTo>
                    <a:pt x="805" y="13792"/>
                    <a:pt x="1276" y="14040"/>
                    <a:pt x="1342" y="14328"/>
                  </a:cubicBezTo>
                  <a:cubicBezTo>
                    <a:pt x="1434" y="14733"/>
                    <a:pt x="1919" y="21600"/>
                    <a:pt x="5451" y="21600"/>
                  </a:cubicBezTo>
                  <a:cubicBezTo>
                    <a:pt x="5616" y="21600"/>
                    <a:pt x="5787" y="21585"/>
                    <a:pt x="5963" y="21556"/>
                  </a:cubicBezTo>
                  <a:cubicBezTo>
                    <a:pt x="8849" y="21045"/>
                    <a:pt x="9710" y="15423"/>
                    <a:pt x="9967" y="12335"/>
                  </a:cubicBezTo>
                  <a:cubicBezTo>
                    <a:pt x="10124" y="10426"/>
                    <a:pt x="10782" y="8955"/>
                    <a:pt x="11573" y="8845"/>
                  </a:cubicBezTo>
                  <a:cubicBezTo>
                    <a:pt x="11601" y="8842"/>
                    <a:pt x="11629" y="8838"/>
                    <a:pt x="11659" y="8838"/>
                  </a:cubicBezTo>
                  <a:cubicBezTo>
                    <a:pt x="11838" y="8838"/>
                    <a:pt x="12021" y="8907"/>
                    <a:pt x="12196" y="9068"/>
                  </a:cubicBezTo>
                  <a:cubicBezTo>
                    <a:pt x="13177" y="10017"/>
                    <a:pt x="13486" y="17168"/>
                    <a:pt x="16407" y="17555"/>
                  </a:cubicBezTo>
                  <a:cubicBezTo>
                    <a:pt x="16536" y="17570"/>
                    <a:pt x="16661" y="17581"/>
                    <a:pt x="16782" y="17581"/>
                  </a:cubicBezTo>
                  <a:cubicBezTo>
                    <a:pt x="19413" y="17581"/>
                    <a:pt x="20266" y="13558"/>
                    <a:pt x="20396" y="10886"/>
                  </a:cubicBezTo>
                  <a:cubicBezTo>
                    <a:pt x="20441" y="9926"/>
                    <a:pt x="20476" y="9305"/>
                    <a:pt x="20497" y="8882"/>
                  </a:cubicBezTo>
                  <a:cubicBezTo>
                    <a:pt x="20522" y="8396"/>
                    <a:pt x="20684" y="8009"/>
                    <a:pt x="20882" y="7958"/>
                  </a:cubicBezTo>
                  <a:lnTo>
                    <a:pt x="21186" y="7896"/>
                  </a:lnTo>
                  <a:cubicBezTo>
                    <a:pt x="21403" y="7849"/>
                    <a:pt x="21575" y="7385"/>
                    <a:pt x="21575" y="6837"/>
                  </a:cubicBezTo>
                  <a:lnTo>
                    <a:pt x="21575" y="5381"/>
                  </a:lnTo>
                  <a:cubicBezTo>
                    <a:pt x="21575" y="4881"/>
                    <a:pt x="21434" y="4446"/>
                    <a:pt x="21231" y="4333"/>
                  </a:cubicBezTo>
                  <a:lnTo>
                    <a:pt x="20745" y="4096"/>
                  </a:lnTo>
                  <a:cubicBezTo>
                    <a:pt x="20644" y="4048"/>
                    <a:pt x="20558" y="3910"/>
                    <a:pt x="20492" y="3709"/>
                  </a:cubicBezTo>
                  <a:cubicBezTo>
                    <a:pt x="20203" y="2825"/>
                    <a:pt x="19226" y="281"/>
                    <a:pt x="17389" y="22"/>
                  </a:cubicBezTo>
                  <a:cubicBezTo>
                    <a:pt x="17286" y="7"/>
                    <a:pt x="17186" y="0"/>
                    <a:pt x="17086" y="0"/>
                  </a:cubicBezTo>
                  <a:close/>
                </a:path>
              </a:pathLst>
            </a:custGeom>
            <a:solidFill>
              <a:srgbClr val="493E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4" name="Google Shape;1482;p37"/>
            <p:cNvSpPr/>
            <p:nvPr/>
          </p:nvSpPr>
          <p:spPr>
            <a:xfrm flipH="1">
              <a:off x="2034033" y="1426547"/>
              <a:ext cx="196127" cy="113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585" y="0"/>
                  </a:moveTo>
                  <a:cubicBezTo>
                    <a:pt x="8952" y="0"/>
                    <a:pt x="8308" y="98"/>
                    <a:pt x="7675" y="294"/>
                  </a:cubicBezTo>
                  <a:cubicBezTo>
                    <a:pt x="6318" y="881"/>
                    <a:pt x="5086" y="1958"/>
                    <a:pt x="4001" y="3349"/>
                  </a:cubicBezTo>
                  <a:cubicBezTo>
                    <a:pt x="2973" y="4837"/>
                    <a:pt x="2114" y="6560"/>
                    <a:pt x="1458" y="8499"/>
                  </a:cubicBezTo>
                  <a:cubicBezTo>
                    <a:pt x="803" y="10379"/>
                    <a:pt x="260" y="12376"/>
                    <a:pt x="0" y="14511"/>
                  </a:cubicBezTo>
                  <a:lnTo>
                    <a:pt x="158" y="14589"/>
                  </a:lnTo>
                  <a:cubicBezTo>
                    <a:pt x="1085" y="10712"/>
                    <a:pt x="2543" y="7109"/>
                    <a:pt x="4555" y="4700"/>
                  </a:cubicBezTo>
                  <a:cubicBezTo>
                    <a:pt x="5550" y="3505"/>
                    <a:pt x="6669" y="2702"/>
                    <a:pt x="7867" y="2291"/>
                  </a:cubicBezTo>
                  <a:cubicBezTo>
                    <a:pt x="8387" y="2193"/>
                    <a:pt x="8907" y="2135"/>
                    <a:pt x="9427" y="2135"/>
                  </a:cubicBezTo>
                  <a:cubicBezTo>
                    <a:pt x="10116" y="2135"/>
                    <a:pt x="10817" y="2252"/>
                    <a:pt x="11495" y="2546"/>
                  </a:cubicBezTo>
                  <a:cubicBezTo>
                    <a:pt x="13846" y="3427"/>
                    <a:pt x="16163" y="5366"/>
                    <a:pt x="17893" y="8303"/>
                  </a:cubicBezTo>
                  <a:cubicBezTo>
                    <a:pt x="18752" y="9772"/>
                    <a:pt x="19441" y="11574"/>
                    <a:pt x="19871" y="13532"/>
                  </a:cubicBezTo>
                  <a:cubicBezTo>
                    <a:pt x="20097" y="14452"/>
                    <a:pt x="20244" y="15529"/>
                    <a:pt x="20334" y="16528"/>
                  </a:cubicBezTo>
                  <a:cubicBezTo>
                    <a:pt x="20368" y="17076"/>
                    <a:pt x="20402" y="17605"/>
                    <a:pt x="20402" y="18134"/>
                  </a:cubicBezTo>
                  <a:cubicBezTo>
                    <a:pt x="20402" y="18467"/>
                    <a:pt x="20357" y="19054"/>
                    <a:pt x="20311" y="19348"/>
                  </a:cubicBezTo>
                  <a:cubicBezTo>
                    <a:pt x="19136" y="17037"/>
                    <a:pt x="17655" y="15294"/>
                    <a:pt x="16005" y="14256"/>
                  </a:cubicBezTo>
                  <a:cubicBezTo>
                    <a:pt x="15157" y="13708"/>
                    <a:pt x="14276" y="13532"/>
                    <a:pt x="13349" y="13532"/>
                  </a:cubicBezTo>
                  <a:cubicBezTo>
                    <a:pt x="12456" y="13532"/>
                    <a:pt x="11574" y="13923"/>
                    <a:pt x="10715" y="14452"/>
                  </a:cubicBezTo>
                  <a:lnTo>
                    <a:pt x="10806" y="14668"/>
                  </a:lnTo>
                  <a:cubicBezTo>
                    <a:pt x="11405" y="14472"/>
                    <a:pt x="12038" y="14296"/>
                    <a:pt x="12648" y="14296"/>
                  </a:cubicBezTo>
                  <a:cubicBezTo>
                    <a:pt x="12897" y="14296"/>
                    <a:pt x="13145" y="14335"/>
                    <a:pt x="13383" y="14393"/>
                  </a:cubicBezTo>
                  <a:cubicBezTo>
                    <a:pt x="14197" y="14511"/>
                    <a:pt x="15010" y="14922"/>
                    <a:pt x="15779" y="15529"/>
                  </a:cubicBezTo>
                  <a:cubicBezTo>
                    <a:pt x="16502" y="16058"/>
                    <a:pt x="17203" y="16861"/>
                    <a:pt x="17859" y="17723"/>
                  </a:cubicBezTo>
                  <a:cubicBezTo>
                    <a:pt x="18480" y="18584"/>
                    <a:pt x="19091" y="19740"/>
                    <a:pt x="19520" y="20738"/>
                  </a:cubicBezTo>
                  <a:lnTo>
                    <a:pt x="19871" y="21600"/>
                  </a:lnTo>
                  <a:lnTo>
                    <a:pt x="20560" y="21345"/>
                  </a:lnTo>
                  <a:cubicBezTo>
                    <a:pt x="20797" y="21267"/>
                    <a:pt x="21103" y="20875"/>
                    <a:pt x="21170" y="20680"/>
                  </a:cubicBezTo>
                  <a:cubicBezTo>
                    <a:pt x="21216" y="20543"/>
                    <a:pt x="21295" y="20405"/>
                    <a:pt x="21329" y="20268"/>
                  </a:cubicBezTo>
                  <a:cubicBezTo>
                    <a:pt x="21408" y="20073"/>
                    <a:pt x="21408" y="20014"/>
                    <a:pt x="21453" y="19798"/>
                  </a:cubicBezTo>
                  <a:cubicBezTo>
                    <a:pt x="21487" y="19603"/>
                    <a:pt x="21521" y="19328"/>
                    <a:pt x="21521" y="19211"/>
                  </a:cubicBezTo>
                  <a:cubicBezTo>
                    <a:pt x="21566" y="18800"/>
                    <a:pt x="21600" y="18467"/>
                    <a:pt x="21600" y="18134"/>
                  </a:cubicBezTo>
                  <a:cubicBezTo>
                    <a:pt x="21600" y="17468"/>
                    <a:pt x="21600" y="16861"/>
                    <a:pt x="21566" y="16273"/>
                  </a:cubicBezTo>
                  <a:cubicBezTo>
                    <a:pt x="21453" y="15059"/>
                    <a:pt x="21295" y="13865"/>
                    <a:pt x="21069" y="12729"/>
                  </a:cubicBezTo>
                  <a:cubicBezTo>
                    <a:pt x="20560" y="10438"/>
                    <a:pt x="19837" y="8382"/>
                    <a:pt x="18865" y="6639"/>
                  </a:cubicBezTo>
                  <a:cubicBezTo>
                    <a:pt x="17893" y="4896"/>
                    <a:pt x="16774" y="3505"/>
                    <a:pt x="15542" y="2546"/>
                  </a:cubicBezTo>
                  <a:cubicBezTo>
                    <a:pt x="14310" y="1547"/>
                    <a:pt x="13123" y="822"/>
                    <a:pt x="11766" y="411"/>
                  </a:cubicBezTo>
                  <a:cubicBezTo>
                    <a:pt x="11066" y="137"/>
                    <a:pt x="10331" y="0"/>
                    <a:pt x="95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5" name="Google Shape;1483;p37"/>
            <p:cNvSpPr/>
            <p:nvPr/>
          </p:nvSpPr>
          <p:spPr>
            <a:xfrm flipH="1">
              <a:off x="377959" y="2283912"/>
              <a:ext cx="213091" cy="699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600" fill="norm" stroke="1" extrusionOk="0">
                  <a:moveTo>
                    <a:pt x="12844" y="0"/>
                  </a:moveTo>
                  <a:cubicBezTo>
                    <a:pt x="6483" y="0"/>
                    <a:pt x="5593" y="3240"/>
                    <a:pt x="5491" y="4591"/>
                  </a:cubicBezTo>
                  <a:cubicBezTo>
                    <a:pt x="5460" y="4914"/>
                    <a:pt x="6258" y="5184"/>
                    <a:pt x="7311" y="5196"/>
                  </a:cubicBezTo>
                  <a:lnTo>
                    <a:pt x="12997" y="5269"/>
                  </a:lnTo>
                  <a:cubicBezTo>
                    <a:pt x="12466" y="6103"/>
                    <a:pt x="12885" y="7022"/>
                    <a:pt x="12711" y="7837"/>
                  </a:cubicBezTo>
                  <a:cubicBezTo>
                    <a:pt x="12435" y="9416"/>
                    <a:pt x="11709" y="10973"/>
                    <a:pt x="10584" y="12510"/>
                  </a:cubicBezTo>
                  <a:cubicBezTo>
                    <a:pt x="8354" y="15519"/>
                    <a:pt x="4202" y="18268"/>
                    <a:pt x="111" y="21061"/>
                  </a:cubicBezTo>
                  <a:cubicBezTo>
                    <a:pt x="-298" y="21343"/>
                    <a:pt x="500" y="21600"/>
                    <a:pt x="1226" y="21600"/>
                  </a:cubicBezTo>
                  <a:cubicBezTo>
                    <a:pt x="1563" y="21600"/>
                    <a:pt x="1880" y="21546"/>
                    <a:pt x="2075" y="21419"/>
                  </a:cubicBezTo>
                  <a:cubicBezTo>
                    <a:pt x="5838" y="18832"/>
                    <a:pt x="9776" y="16277"/>
                    <a:pt x="12128" y="13506"/>
                  </a:cubicBezTo>
                  <a:cubicBezTo>
                    <a:pt x="13130" y="12263"/>
                    <a:pt x="13897" y="10995"/>
                    <a:pt x="14429" y="9720"/>
                  </a:cubicBezTo>
                  <a:cubicBezTo>
                    <a:pt x="14736" y="8950"/>
                    <a:pt x="14920" y="8192"/>
                    <a:pt x="15063" y="7422"/>
                  </a:cubicBezTo>
                  <a:cubicBezTo>
                    <a:pt x="15125" y="6775"/>
                    <a:pt x="14777" y="5941"/>
                    <a:pt x="15339" y="5260"/>
                  </a:cubicBezTo>
                  <a:cubicBezTo>
                    <a:pt x="17109" y="5250"/>
                    <a:pt x="18408" y="5250"/>
                    <a:pt x="19318" y="5250"/>
                  </a:cubicBezTo>
                  <a:cubicBezTo>
                    <a:pt x="19338" y="5250"/>
                    <a:pt x="19349" y="5250"/>
                    <a:pt x="19369" y="5250"/>
                  </a:cubicBezTo>
                  <a:cubicBezTo>
                    <a:pt x="20463" y="5250"/>
                    <a:pt x="21302" y="4962"/>
                    <a:pt x="21230" y="4622"/>
                  </a:cubicBezTo>
                  <a:cubicBezTo>
                    <a:pt x="20883" y="3227"/>
                    <a:pt x="19420" y="76"/>
                    <a:pt x="13028" y="0"/>
                  </a:cubicBezTo>
                  <a:cubicBezTo>
                    <a:pt x="12967" y="0"/>
                    <a:pt x="12905" y="0"/>
                    <a:pt x="12844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6" name="Google Shape;1484;p37"/>
            <p:cNvSpPr/>
            <p:nvPr/>
          </p:nvSpPr>
          <p:spPr>
            <a:xfrm flipH="1">
              <a:off x="582461" y="2580716"/>
              <a:ext cx="38394" cy="436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77" h="21600" fill="norm" stroke="1" extrusionOk="0">
                  <a:moveTo>
                    <a:pt x="6924" y="0"/>
                  </a:moveTo>
                  <a:cubicBezTo>
                    <a:pt x="3638" y="0"/>
                    <a:pt x="62" y="285"/>
                    <a:pt x="836" y="727"/>
                  </a:cubicBezTo>
                  <a:cubicBezTo>
                    <a:pt x="7166" y="4213"/>
                    <a:pt x="8471" y="7685"/>
                    <a:pt x="5330" y="11222"/>
                  </a:cubicBezTo>
                  <a:cubicBezTo>
                    <a:pt x="2527" y="14500"/>
                    <a:pt x="-2112" y="17748"/>
                    <a:pt x="1077" y="21041"/>
                  </a:cubicBezTo>
                  <a:cubicBezTo>
                    <a:pt x="1367" y="21412"/>
                    <a:pt x="4315" y="21600"/>
                    <a:pt x="7069" y="21600"/>
                  </a:cubicBezTo>
                  <a:cubicBezTo>
                    <a:pt x="9824" y="21600"/>
                    <a:pt x="12433" y="21412"/>
                    <a:pt x="12095" y="21041"/>
                  </a:cubicBezTo>
                  <a:cubicBezTo>
                    <a:pt x="8760" y="17483"/>
                    <a:pt x="14414" y="14017"/>
                    <a:pt x="17072" y="10475"/>
                  </a:cubicBezTo>
                  <a:cubicBezTo>
                    <a:pt x="19488" y="7090"/>
                    <a:pt x="17507" y="3746"/>
                    <a:pt x="11563" y="412"/>
                  </a:cubicBezTo>
                  <a:cubicBezTo>
                    <a:pt x="11080" y="122"/>
                    <a:pt x="9050" y="0"/>
                    <a:pt x="6924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7" name="Google Shape;1485;p37"/>
            <p:cNvSpPr/>
            <p:nvPr/>
          </p:nvSpPr>
          <p:spPr>
            <a:xfrm flipH="1">
              <a:off x="531391" y="2437649"/>
              <a:ext cx="158006" cy="170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600" fill="norm" stroke="1" extrusionOk="0">
                  <a:moveTo>
                    <a:pt x="9980" y="0"/>
                  </a:moveTo>
                  <a:cubicBezTo>
                    <a:pt x="1353" y="0"/>
                    <a:pt x="127" y="13287"/>
                    <a:pt x="2" y="18807"/>
                  </a:cubicBezTo>
                  <a:cubicBezTo>
                    <a:pt x="-54" y="20145"/>
                    <a:pt x="1047" y="21197"/>
                    <a:pt x="2482" y="21288"/>
                  </a:cubicBezTo>
                  <a:lnTo>
                    <a:pt x="10272" y="21600"/>
                  </a:lnTo>
                  <a:cubicBezTo>
                    <a:pt x="14411" y="21509"/>
                    <a:pt x="17128" y="21509"/>
                    <a:pt x="18843" y="21509"/>
                  </a:cubicBezTo>
                  <a:cubicBezTo>
                    <a:pt x="18856" y="21509"/>
                    <a:pt x="18884" y="21509"/>
                    <a:pt x="18912" y="21509"/>
                  </a:cubicBezTo>
                  <a:cubicBezTo>
                    <a:pt x="20389" y="21509"/>
                    <a:pt x="21546" y="20340"/>
                    <a:pt x="21448" y="18937"/>
                  </a:cubicBezTo>
                  <a:cubicBezTo>
                    <a:pt x="20975" y="13222"/>
                    <a:pt x="18968" y="312"/>
                    <a:pt x="10272" y="0"/>
                  </a:cubicBezTo>
                  <a:cubicBezTo>
                    <a:pt x="10175" y="0"/>
                    <a:pt x="10077" y="0"/>
                    <a:pt x="9980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8" name="Google Shape;1486;p37"/>
            <p:cNvSpPr/>
            <p:nvPr/>
          </p:nvSpPr>
          <p:spPr>
            <a:xfrm flipH="1">
              <a:off x="468316" y="2675852"/>
              <a:ext cx="147480" cy="303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756" y="16100"/>
                  </a:moveTo>
                  <a:cubicBezTo>
                    <a:pt x="7741" y="16107"/>
                    <a:pt x="7726" y="16114"/>
                    <a:pt x="7741" y="16114"/>
                  </a:cubicBezTo>
                  <a:cubicBezTo>
                    <a:pt x="7741" y="16114"/>
                    <a:pt x="7756" y="16107"/>
                    <a:pt x="7756" y="16100"/>
                  </a:cubicBezTo>
                  <a:close/>
                  <a:moveTo>
                    <a:pt x="14926" y="0"/>
                  </a:moveTo>
                  <a:cubicBezTo>
                    <a:pt x="14159" y="1877"/>
                    <a:pt x="13498" y="3740"/>
                    <a:pt x="12611" y="5617"/>
                  </a:cubicBezTo>
                  <a:cubicBezTo>
                    <a:pt x="12100" y="6516"/>
                    <a:pt x="11739" y="7458"/>
                    <a:pt x="11228" y="8357"/>
                  </a:cubicBezTo>
                  <a:cubicBezTo>
                    <a:pt x="11078" y="8634"/>
                    <a:pt x="10913" y="8912"/>
                    <a:pt x="10823" y="9182"/>
                  </a:cubicBezTo>
                  <a:cubicBezTo>
                    <a:pt x="9274" y="8079"/>
                    <a:pt x="7741" y="6991"/>
                    <a:pt x="6148" y="5939"/>
                  </a:cubicBezTo>
                  <a:cubicBezTo>
                    <a:pt x="4299" y="4697"/>
                    <a:pt x="2360" y="3448"/>
                    <a:pt x="301" y="2279"/>
                  </a:cubicBezTo>
                  <a:cubicBezTo>
                    <a:pt x="1834" y="3623"/>
                    <a:pt x="3472" y="4938"/>
                    <a:pt x="5231" y="6238"/>
                  </a:cubicBezTo>
                  <a:cubicBezTo>
                    <a:pt x="6869" y="7517"/>
                    <a:pt x="8613" y="8736"/>
                    <a:pt x="10357" y="9956"/>
                  </a:cubicBezTo>
                  <a:cubicBezTo>
                    <a:pt x="10146" y="10329"/>
                    <a:pt x="9951" y="10731"/>
                    <a:pt x="9680" y="11103"/>
                  </a:cubicBezTo>
                  <a:cubicBezTo>
                    <a:pt x="8868" y="12476"/>
                    <a:pt x="7952" y="13820"/>
                    <a:pt x="6914" y="15165"/>
                  </a:cubicBezTo>
                  <a:lnTo>
                    <a:pt x="4209" y="12900"/>
                  </a:lnTo>
                  <a:cubicBezTo>
                    <a:pt x="3172" y="12053"/>
                    <a:pt x="2104" y="11227"/>
                    <a:pt x="962" y="10431"/>
                  </a:cubicBezTo>
                  <a:cubicBezTo>
                    <a:pt x="1638" y="11352"/>
                    <a:pt x="2450" y="12250"/>
                    <a:pt x="3277" y="13119"/>
                  </a:cubicBezTo>
                  <a:cubicBezTo>
                    <a:pt x="4149" y="13996"/>
                    <a:pt x="5066" y="14872"/>
                    <a:pt x="6103" y="15712"/>
                  </a:cubicBezTo>
                  <a:cubicBezTo>
                    <a:pt x="6208" y="15793"/>
                    <a:pt x="6253" y="15837"/>
                    <a:pt x="6358" y="15917"/>
                  </a:cubicBezTo>
                  <a:cubicBezTo>
                    <a:pt x="6208" y="16092"/>
                    <a:pt x="6103" y="16289"/>
                    <a:pt x="5937" y="16494"/>
                  </a:cubicBezTo>
                  <a:cubicBezTo>
                    <a:pt x="5231" y="17356"/>
                    <a:pt x="4449" y="18233"/>
                    <a:pt x="3638" y="19080"/>
                  </a:cubicBezTo>
                  <a:cubicBezTo>
                    <a:pt x="3532" y="19182"/>
                    <a:pt x="3472" y="19255"/>
                    <a:pt x="3382" y="19336"/>
                  </a:cubicBezTo>
                  <a:cubicBezTo>
                    <a:pt x="2976" y="18832"/>
                    <a:pt x="2555" y="18335"/>
                    <a:pt x="2104" y="17860"/>
                  </a:cubicBezTo>
                  <a:cubicBezTo>
                    <a:pt x="1789" y="17539"/>
                    <a:pt x="1488" y="17239"/>
                    <a:pt x="1127" y="16910"/>
                  </a:cubicBezTo>
                  <a:cubicBezTo>
                    <a:pt x="752" y="16611"/>
                    <a:pt x="451" y="16289"/>
                    <a:pt x="0" y="16041"/>
                  </a:cubicBezTo>
                  <a:cubicBezTo>
                    <a:pt x="256" y="16363"/>
                    <a:pt x="346" y="16691"/>
                    <a:pt x="556" y="17035"/>
                  </a:cubicBezTo>
                  <a:cubicBezTo>
                    <a:pt x="752" y="17356"/>
                    <a:pt x="962" y="17685"/>
                    <a:pt x="1172" y="18035"/>
                  </a:cubicBezTo>
                  <a:cubicBezTo>
                    <a:pt x="1578" y="18678"/>
                    <a:pt x="2044" y="19336"/>
                    <a:pt x="2510" y="20000"/>
                  </a:cubicBezTo>
                  <a:lnTo>
                    <a:pt x="2600" y="20103"/>
                  </a:lnTo>
                  <a:cubicBezTo>
                    <a:pt x="2104" y="20628"/>
                    <a:pt x="1533" y="21125"/>
                    <a:pt x="917" y="21600"/>
                  </a:cubicBezTo>
                  <a:cubicBezTo>
                    <a:pt x="1684" y="21154"/>
                    <a:pt x="2360" y="20680"/>
                    <a:pt x="2976" y="20197"/>
                  </a:cubicBezTo>
                  <a:lnTo>
                    <a:pt x="3172" y="20197"/>
                  </a:lnTo>
                  <a:cubicBezTo>
                    <a:pt x="4765" y="20132"/>
                    <a:pt x="6298" y="20029"/>
                    <a:pt x="7906" y="19935"/>
                  </a:cubicBezTo>
                  <a:cubicBezTo>
                    <a:pt x="9440" y="19803"/>
                    <a:pt x="10973" y="19657"/>
                    <a:pt x="12521" y="19452"/>
                  </a:cubicBezTo>
                  <a:cubicBezTo>
                    <a:pt x="11499" y="19409"/>
                    <a:pt x="10507" y="19394"/>
                    <a:pt x="9515" y="19394"/>
                  </a:cubicBezTo>
                  <a:cubicBezTo>
                    <a:pt x="8944" y="19394"/>
                    <a:pt x="8372" y="19394"/>
                    <a:pt x="7786" y="19409"/>
                  </a:cubicBezTo>
                  <a:cubicBezTo>
                    <a:pt x="6463" y="19431"/>
                    <a:pt x="5126" y="19482"/>
                    <a:pt x="3788" y="19555"/>
                  </a:cubicBezTo>
                  <a:cubicBezTo>
                    <a:pt x="4915" y="18612"/>
                    <a:pt x="5937" y="17655"/>
                    <a:pt x="6869" y="16662"/>
                  </a:cubicBezTo>
                  <a:cubicBezTo>
                    <a:pt x="6975" y="16516"/>
                    <a:pt x="7125" y="16363"/>
                    <a:pt x="7230" y="16216"/>
                  </a:cubicBezTo>
                  <a:cubicBezTo>
                    <a:pt x="7335" y="16216"/>
                    <a:pt x="7425" y="16216"/>
                    <a:pt x="7591" y="16158"/>
                  </a:cubicBezTo>
                  <a:cubicBezTo>
                    <a:pt x="7696" y="16136"/>
                    <a:pt x="7786" y="16041"/>
                    <a:pt x="7786" y="16041"/>
                  </a:cubicBezTo>
                  <a:lnTo>
                    <a:pt x="7786" y="16063"/>
                  </a:lnTo>
                  <a:cubicBezTo>
                    <a:pt x="7786" y="16078"/>
                    <a:pt x="7771" y="16092"/>
                    <a:pt x="7756" y="16100"/>
                  </a:cubicBezTo>
                  <a:cubicBezTo>
                    <a:pt x="7816" y="16085"/>
                    <a:pt x="7922" y="16063"/>
                    <a:pt x="7952" y="16063"/>
                  </a:cubicBezTo>
                  <a:cubicBezTo>
                    <a:pt x="8357" y="15961"/>
                    <a:pt x="8823" y="15895"/>
                    <a:pt x="9274" y="15793"/>
                  </a:cubicBezTo>
                  <a:lnTo>
                    <a:pt x="12055" y="15296"/>
                  </a:lnTo>
                  <a:cubicBezTo>
                    <a:pt x="13949" y="14938"/>
                    <a:pt x="15798" y="14573"/>
                    <a:pt x="17587" y="14171"/>
                  </a:cubicBezTo>
                  <a:cubicBezTo>
                    <a:pt x="15648" y="14339"/>
                    <a:pt x="13694" y="14544"/>
                    <a:pt x="11739" y="14814"/>
                  </a:cubicBezTo>
                  <a:cubicBezTo>
                    <a:pt x="10762" y="14938"/>
                    <a:pt x="9846" y="15092"/>
                    <a:pt x="8868" y="15238"/>
                  </a:cubicBezTo>
                  <a:cubicBezTo>
                    <a:pt x="8568" y="15296"/>
                    <a:pt x="8252" y="15340"/>
                    <a:pt x="7997" y="15391"/>
                  </a:cubicBezTo>
                  <a:cubicBezTo>
                    <a:pt x="9124" y="14040"/>
                    <a:pt x="10056" y="12674"/>
                    <a:pt x="10913" y="11278"/>
                  </a:cubicBezTo>
                  <a:cubicBezTo>
                    <a:pt x="11168" y="10899"/>
                    <a:pt x="11379" y="10504"/>
                    <a:pt x="11589" y="10102"/>
                  </a:cubicBezTo>
                  <a:cubicBezTo>
                    <a:pt x="15031" y="9109"/>
                    <a:pt x="18368" y="8057"/>
                    <a:pt x="21600" y="6918"/>
                  </a:cubicBezTo>
                  <a:cubicBezTo>
                    <a:pt x="18308" y="7633"/>
                    <a:pt x="15122" y="8459"/>
                    <a:pt x="11995" y="9306"/>
                  </a:cubicBezTo>
                  <a:cubicBezTo>
                    <a:pt x="12611" y="8116"/>
                    <a:pt x="13137" y="6918"/>
                    <a:pt x="13588" y="5690"/>
                  </a:cubicBezTo>
                  <a:cubicBezTo>
                    <a:pt x="13904" y="4770"/>
                    <a:pt x="14159" y="3820"/>
                    <a:pt x="14415" y="2878"/>
                  </a:cubicBezTo>
                  <a:cubicBezTo>
                    <a:pt x="14610" y="1921"/>
                    <a:pt x="14821" y="979"/>
                    <a:pt x="14926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9" name="Google Shape;1487;p37"/>
            <p:cNvSpPr/>
            <p:nvPr/>
          </p:nvSpPr>
          <p:spPr>
            <a:xfrm flipH="1">
              <a:off x="487453" y="2628643"/>
              <a:ext cx="60137" cy="60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18" h="21600" fill="norm" stroke="1" extrusionOk="0">
                  <a:moveTo>
                    <a:pt x="9376" y="0"/>
                  </a:moveTo>
                  <a:cubicBezTo>
                    <a:pt x="6018" y="0"/>
                    <a:pt x="2789" y="2024"/>
                    <a:pt x="1111" y="5630"/>
                  </a:cubicBezTo>
                  <a:cubicBezTo>
                    <a:pt x="-1311" y="10929"/>
                    <a:pt x="336" y="17442"/>
                    <a:pt x="4985" y="20349"/>
                  </a:cubicBezTo>
                  <a:cubicBezTo>
                    <a:pt x="6373" y="21195"/>
                    <a:pt x="7891" y="21600"/>
                    <a:pt x="9376" y="21600"/>
                  </a:cubicBezTo>
                  <a:cubicBezTo>
                    <a:pt x="12798" y="21600"/>
                    <a:pt x="16092" y="19503"/>
                    <a:pt x="17771" y="15823"/>
                  </a:cubicBezTo>
                  <a:cubicBezTo>
                    <a:pt x="20289" y="10671"/>
                    <a:pt x="18513" y="4011"/>
                    <a:pt x="13896" y="1251"/>
                  </a:cubicBezTo>
                  <a:cubicBezTo>
                    <a:pt x="12443" y="405"/>
                    <a:pt x="10893" y="0"/>
                    <a:pt x="937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0" name="Google Shape;1488;p37"/>
            <p:cNvSpPr/>
            <p:nvPr/>
          </p:nvSpPr>
          <p:spPr>
            <a:xfrm flipH="1">
              <a:off x="578313" y="2685808"/>
              <a:ext cx="59980" cy="60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54" h="21600" fill="norm" stroke="1" extrusionOk="0">
                  <a:moveTo>
                    <a:pt x="9509" y="0"/>
                  </a:moveTo>
                  <a:cubicBezTo>
                    <a:pt x="6104" y="0"/>
                    <a:pt x="2828" y="2064"/>
                    <a:pt x="1109" y="5640"/>
                  </a:cubicBezTo>
                  <a:cubicBezTo>
                    <a:pt x="-1323" y="10947"/>
                    <a:pt x="363" y="17472"/>
                    <a:pt x="5001" y="20347"/>
                  </a:cubicBezTo>
                  <a:cubicBezTo>
                    <a:pt x="6428" y="21195"/>
                    <a:pt x="7953" y="21600"/>
                    <a:pt x="9445" y="21600"/>
                  </a:cubicBezTo>
                  <a:cubicBezTo>
                    <a:pt x="12850" y="21600"/>
                    <a:pt x="16126" y="19536"/>
                    <a:pt x="17845" y="15960"/>
                  </a:cubicBezTo>
                  <a:cubicBezTo>
                    <a:pt x="20277" y="10653"/>
                    <a:pt x="18591" y="4128"/>
                    <a:pt x="13953" y="1253"/>
                  </a:cubicBezTo>
                  <a:cubicBezTo>
                    <a:pt x="12526" y="405"/>
                    <a:pt x="11001" y="0"/>
                    <a:pt x="950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1" name="Google Shape;1489;p37"/>
            <p:cNvSpPr/>
            <p:nvPr/>
          </p:nvSpPr>
          <p:spPr>
            <a:xfrm flipH="1">
              <a:off x="586585" y="2783819"/>
              <a:ext cx="55168" cy="55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10" h="21600" fill="norm" stroke="1" extrusionOk="0">
                  <a:moveTo>
                    <a:pt x="9461" y="0"/>
                  </a:moveTo>
                  <a:cubicBezTo>
                    <a:pt x="6048" y="0"/>
                    <a:pt x="2812" y="2007"/>
                    <a:pt x="1088" y="5621"/>
                  </a:cubicBezTo>
                  <a:cubicBezTo>
                    <a:pt x="-1304" y="10961"/>
                    <a:pt x="349" y="17425"/>
                    <a:pt x="5063" y="20275"/>
                  </a:cubicBezTo>
                  <a:cubicBezTo>
                    <a:pt x="6471" y="21158"/>
                    <a:pt x="7983" y="21600"/>
                    <a:pt x="9496" y="21600"/>
                  </a:cubicBezTo>
                  <a:cubicBezTo>
                    <a:pt x="12838" y="21600"/>
                    <a:pt x="16110" y="19512"/>
                    <a:pt x="17763" y="15899"/>
                  </a:cubicBezTo>
                  <a:cubicBezTo>
                    <a:pt x="20296" y="10559"/>
                    <a:pt x="18467" y="4135"/>
                    <a:pt x="13929" y="1245"/>
                  </a:cubicBezTo>
                  <a:cubicBezTo>
                    <a:pt x="12486" y="401"/>
                    <a:pt x="10938" y="0"/>
                    <a:pt x="946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2" name="Google Shape;1490;p37"/>
            <p:cNvSpPr/>
            <p:nvPr/>
          </p:nvSpPr>
          <p:spPr>
            <a:xfrm flipH="1">
              <a:off x="467925" y="2847345"/>
              <a:ext cx="55123" cy="55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56" h="21600" fill="norm" stroke="1" extrusionOk="0">
                  <a:moveTo>
                    <a:pt x="9398" y="0"/>
                  </a:moveTo>
                  <a:cubicBezTo>
                    <a:pt x="6045" y="0"/>
                    <a:pt x="2834" y="2044"/>
                    <a:pt x="1104" y="5691"/>
                  </a:cubicBezTo>
                  <a:cubicBezTo>
                    <a:pt x="-1331" y="10900"/>
                    <a:pt x="398" y="17472"/>
                    <a:pt x="4951" y="20358"/>
                  </a:cubicBezTo>
                  <a:cubicBezTo>
                    <a:pt x="6398" y="21199"/>
                    <a:pt x="7916" y="21600"/>
                    <a:pt x="9434" y="21600"/>
                  </a:cubicBezTo>
                  <a:cubicBezTo>
                    <a:pt x="12822" y="21600"/>
                    <a:pt x="16104" y="19516"/>
                    <a:pt x="17869" y="15829"/>
                  </a:cubicBezTo>
                  <a:cubicBezTo>
                    <a:pt x="20269" y="10620"/>
                    <a:pt x="18575" y="4088"/>
                    <a:pt x="13987" y="1363"/>
                  </a:cubicBezTo>
                  <a:cubicBezTo>
                    <a:pt x="12504" y="441"/>
                    <a:pt x="10916" y="0"/>
                    <a:pt x="939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3" name="Google Shape;1491;p37"/>
            <p:cNvSpPr/>
            <p:nvPr/>
          </p:nvSpPr>
          <p:spPr>
            <a:xfrm flipH="1">
              <a:off x="516613" y="2931194"/>
              <a:ext cx="38066" cy="38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39" h="21600" fill="norm" stroke="1" extrusionOk="0">
                  <a:moveTo>
                    <a:pt x="9471" y="0"/>
                  </a:moveTo>
                  <a:cubicBezTo>
                    <a:pt x="5948" y="0"/>
                    <a:pt x="2578" y="2212"/>
                    <a:pt x="944" y="6055"/>
                  </a:cubicBezTo>
                  <a:cubicBezTo>
                    <a:pt x="-1303" y="11411"/>
                    <a:pt x="586" y="17990"/>
                    <a:pt x="5284" y="20552"/>
                  </a:cubicBezTo>
                  <a:cubicBezTo>
                    <a:pt x="6612" y="21251"/>
                    <a:pt x="7991" y="21600"/>
                    <a:pt x="9369" y="21600"/>
                  </a:cubicBezTo>
                  <a:cubicBezTo>
                    <a:pt x="12944" y="21600"/>
                    <a:pt x="16365" y="19329"/>
                    <a:pt x="17999" y="15603"/>
                  </a:cubicBezTo>
                  <a:cubicBezTo>
                    <a:pt x="20297" y="10189"/>
                    <a:pt x="18203" y="3668"/>
                    <a:pt x="13659" y="1106"/>
                  </a:cubicBezTo>
                  <a:cubicBezTo>
                    <a:pt x="12331" y="349"/>
                    <a:pt x="10901" y="0"/>
                    <a:pt x="947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4" name="Google Shape;1492;p37"/>
            <p:cNvSpPr/>
            <p:nvPr/>
          </p:nvSpPr>
          <p:spPr>
            <a:xfrm flipH="1">
              <a:off x="597477" y="2876493"/>
              <a:ext cx="38105" cy="38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58" h="21600" fill="norm" stroke="1" extrusionOk="0">
                  <a:moveTo>
                    <a:pt x="9487" y="0"/>
                  </a:moveTo>
                  <a:cubicBezTo>
                    <a:pt x="5963" y="0"/>
                    <a:pt x="2542" y="2212"/>
                    <a:pt x="908" y="6055"/>
                  </a:cubicBezTo>
                  <a:cubicBezTo>
                    <a:pt x="-1339" y="11411"/>
                    <a:pt x="755" y="17816"/>
                    <a:pt x="5299" y="20552"/>
                  </a:cubicBezTo>
                  <a:cubicBezTo>
                    <a:pt x="6576" y="21251"/>
                    <a:pt x="7955" y="21600"/>
                    <a:pt x="9333" y="21600"/>
                  </a:cubicBezTo>
                  <a:cubicBezTo>
                    <a:pt x="12908" y="21600"/>
                    <a:pt x="16380" y="19271"/>
                    <a:pt x="18014" y="15429"/>
                  </a:cubicBezTo>
                  <a:cubicBezTo>
                    <a:pt x="20261" y="10014"/>
                    <a:pt x="18372" y="3668"/>
                    <a:pt x="13674" y="1106"/>
                  </a:cubicBezTo>
                  <a:cubicBezTo>
                    <a:pt x="12346" y="349"/>
                    <a:pt x="10916" y="0"/>
                    <a:pt x="9487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5" name="Google Shape;1493;p37"/>
            <p:cNvSpPr/>
            <p:nvPr/>
          </p:nvSpPr>
          <p:spPr>
            <a:xfrm flipH="1">
              <a:off x="434384" y="2735276"/>
              <a:ext cx="60079" cy="60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00" h="21600" fill="norm" stroke="1" extrusionOk="0">
                  <a:moveTo>
                    <a:pt x="9452" y="0"/>
                  </a:moveTo>
                  <a:cubicBezTo>
                    <a:pt x="6062" y="0"/>
                    <a:pt x="2833" y="2090"/>
                    <a:pt x="1154" y="5721"/>
                  </a:cubicBezTo>
                  <a:cubicBezTo>
                    <a:pt x="-1364" y="10965"/>
                    <a:pt x="379" y="17493"/>
                    <a:pt x="4997" y="20353"/>
                  </a:cubicBezTo>
                  <a:cubicBezTo>
                    <a:pt x="6417" y="21197"/>
                    <a:pt x="7935" y="21600"/>
                    <a:pt x="9420" y="21600"/>
                  </a:cubicBezTo>
                  <a:cubicBezTo>
                    <a:pt x="12810" y="21600"/>
                    <a:pt x="16136" y="19510"/>
                    <a:pt x="17814" y="15842"/>
                  </a:cubicBezTo>
                  <a:cubicBezTo>
                    <a:pt x="20236" y="10598"/>
                    <a:pt x="18460" y="4071"/>
                    <a:pt x="13940" y="1320"/>
                  </a:cubicBezTo>
                  <a:cubicBezTo>
                    <a:pt x="12519" y="440"/>
                    <a:pt x="10970" y="0"/>
                    <a:pt x="94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6" name="Google Shape;1494;p37"/>
            <p:cNvSpPr/>
            <p:nvPr/>
          </p:nvSpPr>
          <p:spPr>
            <a:xfrm flipH="1">
              <a:off x="613581" y="2881159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75" h="21600" fill="norm" stroke="1" extrusionOk="0">
                  <a:moveTo>
                    <a:pt x="9483" y="0"/>
                  </a:moveTo>
                  <a:cubicBezTo>
                    <a:pt x="5992" y="0"/>
                    <a:pt x="2828" y="2086"/>
                    <a:pt x="974" y="5523"/>
                  </a:cubicBezTo>
                  <a:cubicBezTo>
                    <a:pt x="-1208" y="11045"/>
                    <a:pt x="319" y="17305"/>
                    <a:pt x="5119" y="20250"/>
                  </a:cubicBezTo>
                  <a:cubicBezTo>
                    <a:pt x="6537" y="21109"/>
                    <a:pt x="7956" y="21600"/>
                    <a:pt x="9483" y="21600"/>
                  </a:cubicBezTo>
                  <a:cubicBezTo>
                    <a:pt x="12865" y="21600"/>
                    <a:pt x="16247" y="19391"/>
                    <a:pt x="17774" y="15586"/>
                  </a:cubicBezTo>
                  <a:cubicBezTo>
                    <a:pt x="20392" y="10555"/>
                    <a:pt x="18537" y="3805"/>
                    <a:pt x="14065" y="1350"/>
                  </a:cubicBezTo>
                  <a:cubicBezTo>
                    <a:pt x="12537" y="368"/>
                    <a:pt x="11010" y="0"/>
                    <a:pt x="9483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7" name="Google Shape;1495;p37"/>
            <p:cNvSpPr/>
            <p:nvPr/>
          </p:nvSpPr>
          <p:spPr>
            <a:xfrm flipH="1">
              <a:off x="516778" y="2932935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74" h="21600" fill="norm" stroke="1" extrusionOk="0">
                  <a:moveTo>
                    <a:pt x="9799" y="0"/>
                  </a:moveTo>
                  <a:cubicBezTo>
                    <a:pt x="6324" y="0"/>
                    <a:pt x="2850" y="1932"/>
                    <a:pt x="1038" y="5795"/>
                  </a:cubicBezTo>
                  <a:cubicBezTo>
                    <a:pt x="-1379" y="11239"/>
                    <a:pt x="585" y="17912"/>
                    <a:pt x="5267" y="20195"/>
                  </a:cubicBezTo>
                  <a:cubicBezTo>
                    <a:pt x="6627" y="21073"/>
                    <a:pt x="8137" y="21600"/>
                    <a:pt x="9648" y="21600"/>
                  </a:cubicBezTo>
                  <a:cubicBezTo>
                    <a:pt x="12820" y="21600"/>
                    <a:pt x="15841" y="19668"/>
                    <a:pt x="17653" y="15980"/>
                  </a:cubicBezTo>
                  <a:cubicBezTo>
                    <a:pt x="20221" y="10712"/>
                    <a:pt x="18106" y="4039"/>
                    <a:pt x="14028" y="1054"/>
                  </a:cubicBezTo>
                  <a:cubicBezTo>
                    <a:pt x="12669" y="351"/>
                    <a:pt x="11309" y="0"/>
                    <a:pt x="9799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8" name="Google Shape;1496;p37"/>
            <p:cNvSpPr/>
            <p:nvPr/>
          </p:nvSpPr>
          <p:spPr>
            <a:xfrm flipH="1">
              <a:off x="472969" y="2856684"/>
              <a:ext cx="20841" cy="20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55" h="21600" fill="norm" stroke="1" extrusionOk="0">
                  <a:moveTo>
                    <a:pt x="9694" y="0"/>
                  </a:moveTo>
                  <a:cubicBezTo>
                    <a:pt x="6249" y="0"/>
                    <a:pt x="2898" y="2012"/>
                    <a:pt x="1129" y="5824"/>
                  </a:cubicBezTo>
                  <a:cubicBezTo>
                    <a:pt x="-1385" y="10800"/>
                    <a:pt x="477" y="17365"/>
                    <a:pt x="4946" y="20329"/>
                  </a:cubicBezTo>
                  <a:cubicBezTo>
                    <a:pt x="6436" y="21176"/>
                    <a:pt x="7925" y="21600"/>
                    <a:pt x="9415" y="21600"/>
                  </a:cubicBezTo>
                  <a:cubicBezTo>
                    <a:pt x="12860" y="21600"/>
                    <a:pt x="16118" y="19482"/>
                    <a:pt x="17608" y="15988"/>
                  </a:cubicBezTo>
                  <a:cubicBezTo>
                    <a:pt x="20215" y="10482"/>
                    <a:pt x="18632" y="4024"/>
                    <a:pt x="13791" y="1165"/>
                  </a:cubicBezTo>
                  <a:cubicBezTo>
                    <a:pt x="12487" y="318"/>
                    <a:pt x="11091" y="0"/>
                    <a:pt x="9694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9" name="Google Shape;1497;p37"/>
            <p:cNvSpPr/>
            <p:nvPr/>
          </p:nvSpPr>
          <p:spPr>
            <a:xfrm flipH="1">
              <a:off x="439994" y="2743588"/>
              <a:ext cx="24486" cy="24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77" h="21600" fill="norm" stroke="1" extrusionOk="0">
                  <a:moveTo>
                    <a:pt x="9544" y="0"/>
                  </a:moveTo>
                  <a:cubicBezTo>
                    <a:pt x="6141" y="0"/>
                    <a:pt x="2818" y="2178"/>
                    <a:pt x="1078" y="5899"/>
                  </a:cubicBezTo>
                  <a:cubicBezTo>
                    <a:pt x="-1375" y="11163"/>
                    <a:pt x="524" y="17607"/>
                    <a:pt x="5113" y="20420"/>
                  </a:cubicBezTo>
                  <a:cubicBezTo>
                    <a:pt x="6458" y="21237"/>
                    <a:pt x="7961" y="21600"/>
                    <a:pt x="9385" y="21600"/>
                  </a:cubicBezTo>
                  <a:cubicBezTo>
                    <a:pt x="12788" y="21600"/>
                    <a:pt x="16111" y="19513"/>
                    <a:pt x="17851" y="15792"/>
                  </a:cubicBezTo>
                  <a:cubicBezTo>
                    <a:pt x="20225" y="10437"/>
                    <a:pt x="18326" y="3993"/>
                    <a:pt x="13737" y="1180"/>
                  </a:cubicBezTo>
                  <a:cubicBezTo>
                    <a:pt x="12392" y="363"/>
                    <a:pt x="10968" y="0"/>
                    <a:pt x="9544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0" name="Google Shape;1498;p37"/>
            <p:cNvSpPr/>
            <p:nvPr/>
          </p:nvSpPr>
          <p:spPr>
            <a:xfrm flipH="1">
              <a:off x="509170" y="2635520"/>
              <a:ext cx="23686" cy="23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26" h="21600" fill="norm" stroke="1" extrusionOk="0">
                  <a:moveTo>
                    <a:pt x="9468" y="0"/>
                  </a:moveTo>
                  <a:cubicBezTo>
                    <a:pt x="6088" y="0"/>
                    <a:pt x="2873" y="2132"/>
                    <a:pt x="1141" y="5748"/>
                  </a:cubicBezTo>
                  <a:cubicBezTo>
                    <a:pt x="-1332" y="10846"/>
                    <a:pt x="317" y="17521"/>
                    <a:pt x="5099" y="20395"/>
                  </a:cubicBezTo>
                  <a:cubicBezTo>
                    <a:pt x="6418" y="21229"/>
                    <a:pt x="7902" y="21600"/>
                    <a:pt x="9386" y="21600"/>
                  </a:cubicBezTo>
                  <a:cubicBezTo>
                    <a:pt x="12848" y="21600"/>
                    <a:pt x="16311" y="19468"/>
                    <a:pt x="18042" y="15945"/>
                  </a:cubicBezTo>
                  <a:cubicBezTo>
                    <a:pt x="20268" y="10568"/>
                    <a:pt x="18619" y="4172"/>
                    <a:pt x="14085" y="1391"/>
                  </a:cubicBezTo>
                  <a:cubicBezTo>
                    <a:pt x="12601" y="464"/>
                    <a:pt x="11034" y="0"/>
                    <a:pt x="946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1" name="Google Shape;1499;p37"/>
            <p:cNvSpPr/>
            <p:nvPr/>
          </p:nvSpPr>
          <p:spPr>
            <a:xfrm flipH="1">
              <a:off x="614332" y="2696580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2" h="21600" fill="norm" stroke="1" extrusionOk="0">
                  <a:moveTo>
                    <a:pt x="9518" y="0"/>
                  </a:moveTo>
                  <a:cubicBezTo>
                    <a:pt x="6096" y="0"/>
                    <a:pt x="2888" y="2197"/>
                    <a:pt x="1177" y="5858"/>
                  </a:cubicBezTo>
                  <a:cubicBezTo>
                    <a:pt x="-1389" y="10861"/>
                    <a:pt x="429" y="17573"/>
                    <a:pt x="4813" y="20502"/>
                  </a:cubicBezTo>
                  <a:cubicBezTo>
                    <a:pt x="6310" y="21234"/>
                    <a:pt x="7807" y="21600"/>
                    <a:pt x="9304" y="21600"/>
                  </a:cubicBezTo>
                  <a:cubicBezTo>
                    <a:pt x="12726" y="21600"/>
                    <a:pt x="16041" y="19647"/>
                    <a:pt x="17538" y="15864"/>
                  </a:cubicBezTo>
                  <a:cubicBezTo>
                    <a:pt x="20211" y="10495"/>
                    <a:pt x="18286" y="4271"/>
                    <a:pt x="13902" y="1342"/>
                  </a:cubicBezTo>
                  <a:cubicBezTo>
                    <a:pt x="12512" y="366"/>
                    <a:pt x="11015" y="0"/>
                    <a:pt x="951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2" name="Google Shape;1500;p37"/>
            <p:cNvSpPr/>
            <p:nvPr/>
          </p:nvSpPr>
          <p:spPr>
            <a:xfrm flipH="1">
              <a:off x="615587" y="2792128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21" h="21600" fill="norm" stroke="1" extrusionOk="0">
                  <a:moveTo>
                    <a:pt x="9307" y="0"/>
                  </a:moveTo>
                  <a:cubicBezTo>
                    <a:pt x="5929" y="0"/>
                    <a:pt x="2756" y="2195"/>
                    <a:pt x="1118" y="5891"/>
                  </a:cubicBezTo>
                  <a:cubicBezTo>
                    <a:pt x="-1339" y="11089"/>
                    <a:pt x="401" y="17326"/>
                    <a:pt x="4906" y="20098"/>
                  </a:cubicBezTo>
                  <a:cubicBezTo>
                    <a:pt x="6543" y="21138"/>
                    <a:pt x="8181" y="21600"/>
                    <a:pt x="9717" y="21600"/>
                  </a:cubicBezTo>
                  <a:cubicBezTo>
                    <a:pt x="13095" y="21600"/>
                    <a:pt x="16166" y="19521"/>
                    <a:pt x="17804" y="15825"/>
                  </a:cubicBezTo>
                  <a:cubicBezTo>
                    <a:pt x="20261" y="10627"/>
                    <a:pt x="18521" y="4389"/>
                    <a:pt x="14016" y="1617"/>
                  </a:cubicBezTo>
                  <a:cubicBezTo>
                    <a:pt x="12481" y="578"/>
                    <a:pt x="10843" y="0"/>
                    <a:pt x="9307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3" name="Google Shape;1501;p37"/>
            <p:cNvSpPr/>
            <p:nvPr/>
          </p:nvSpPr>
          <p:spPr>
            <a:xfrm flipH="1">
              <a:off x="2613480" y="2381306"/>
              <a:ext cx="121207" cy="246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47" y="15856"/>
                  </a:moveTo>
                  <a:cubicBezTo>
                    <a:pt x="11047" y="15856"/>
                    <a:pt x="11065" y="15892"/>
                    <a:pt x="11120" y="15928"/>
                  </a:cubicBezTo>
                  <a:cubicBezTo>
                    <a:pt x="11047" y="15919"/>
                    <a:pt x="11047" y="15883"/>
                    <a:pt x="11047" y="15883"/>
                  </a:cubicBezTo>
                  <a:lnTo>
                    <a:pt x="11047" y="15856"/>
                  </a:lnTo>
                  <a:close/>
                  <a:moveTo>
                    <a:pt x="8047" y="0"/>
                  </a:moveTo>
                  <a:cubicBezTo>
                    <a:pt x="7993" y="918"/>
                    <a:pt x="7919" y="1873"/>
                    <a:pt x="7865" y="2791"/>
                  </a:cubicBezTo>
                  <a:cubicBezTo>
                    <a:pt x="7865" y="3719"/>
                    <a:pt x="7865" y="4637"/>
                    <a:pt x="7993" y="5555"/>
                  </a:cubicBezTo>
                  <a:cubicBezTo>
                    <a:pt x="8121" y="6762"/>
                    <a:pt x="8303" y="7959"/>
                    <a:pt x="8614" y="9130"/>
                  </a:cubicBezTo>
                  <a:cubicBezTo>
                    <a:pt x="5798" y="8139"/>
                    <a:pt x="2945" y="7158"/>
                    <a:pt x="0" y="6267"/>
                  </a:cubicBezTo>
                  <a:cubicBezTo>
                    <a:pt x="2798" y="7554"/>
                    <a:pt x="5798" y="8761"/>
                    <a:pt x="8797" y="9922"/>
                  </a:cubicBezTo>
                  <a:cubicBezTo>
                    <a:pt x="8925" y="10291"/>
                    <a:pt x="9053" y="10696"/>
                    <a:pt x="9163" y="11093"/>
                  </a:cubicBezTo>
                  <a:cubicBezTo>
                    <a:pt x="9675" y="12479"/>
                    <a:pt x="10242" y="13857"/>
                    <a:pt x="11047" y="15216"/>
                  </a:cubicBezTo>
                  <a:cubicBezTo>
                    <a:pt x="10754" y="15153"/>
                    <a:pt x="10498" y="15090"/>
                    <a:pt x="10242" y="15027"/>
                  </a:cubicBezTo>
                  <a:cubicBezTo>
                    <a:pt x="9309" y="14820"/>
                    <a:pt x="8431" y="14631"/>
                    <a:pt x="7554" y="14451"/>
                  </a:cubicBezTo>
                  <a:cubicBezTo>
                    <a:pt x="5743" y="14082"/>
                    <a:pt x="3932" y="13767"/>
                    <a:pt x="2048" y="13488"/>
                  </a:cubicBezTo>
                  <a:cubicBezTo>
                    <a:pt x="3694" y="13983"/>
                    <a:pt x="5432" y="14451"/>
                    <a:pt x="7115" y="14874"/>
                  </a:cubicBezTo>
                  <a:lnTo>
                    <a:pt x="9675" y="15513"/>
                  </a:lnTo>
                  <a:cubicBezTo>
                    <a:pt x="10114" y="15640"/>
                    <a:pt x="10553" y="15766"/>
                    <a:pt x="10919" y="15856"/>
                  </a:cubicBezTo>
                  <a:cubicBezTo>
                    <a:pt x="10974" y="15883"/>
                    <a:pt x="11083" y="15928"/>
                    <a:pt x="11102" y="15928"/>
                  </a:cubicBezTo>
                  <a:cubicBezTo>
                    <a:pt x="11120" y="15928"/>
                    <a:pt x="11120" y="15928"/>
                    <a:pt x="11120" y="15928"/>
                  </a:cubicBezTo>
                  <a:cubicBezTo>
                    <a:pt x="11157" y="15946"/>
                    <a:pt x="11193" y="15973"/>
                    <a:pt x="11248" y="15982"/>
                  </a:cubicBezTo>
                  <a:cubicBezTo>
                    <a:pt x="11358" y="16045"/>
                    <a:pt x="11413" y="16045"/>
                    <a:pt x="11559" y="16072"/>
                  </a:cubicBezTo>
                  <a:cubicBezTo>
                    <a:pt x="11614" y="16198"/>
                    <a:pt x="11742" y="16351"/>
                    <a:pt x="11797" y="16504"/>
                  </a:cubicBezTo>
                  <a:cubicBezTo>
                    <a:pt x="12492" y="17512"/>
                    <a:pt x="13242" y="18503"/>
                    <a:pt x="14046" y="19457"/>
                  </a:cubicBezTo>
                  <a:cubicBezTo>
                    <a:pt x="12803" y="19331"/>
                    <a:pt x="11559" y="19205"/>
                    <a:pt x="10242" y="19115"/>
                  </a:cubicBezTo>
                  <a:cubicBezTo>
                    <a:pt x="8742" y="18989"/>
                    <a:pt x="7188" y="18908"/>
                    <a:pt x="5688" y="18872"/>
                  </a:cubicBezTo>
                  <a:cubicBezTo>
                    <a:pt x="7115" y="19151"/>
                    <a:pt x="8560" y="19394"/>
                    <a:pt x="10059" y="19574"/>
                  </a:cubicBezTo>
                  <a:cubicBezTo>
                    <a:pt x="11486" y="19799"/>
                    <a:pt x="12986" y="19979"/>
                    <a:pt x="14485" y="20132"/>
                  </a:cubicBezTo>
                  <a:lnTo>
                    <a:pt x="14668" y="20132"/>
                  </a:lnTo>
                  <a:cubicBezTo>
                    <a:pt x="15162" y="20655"/>
                    <a:pt x="15729" y="21150"/>
                    <a:pt x="16296" y="21600"/>
                  </a:cubicBezTo>
                  <a:cubicBezTo>
                    <a:pt x="15857" y="21114"/>
                    <a:pt x="15418" y="20592"/>
                    <a:pt x="15052" y="20069"/>
                  </a:cubicBezTo>
                  <a:lnTo>
                    <a:pt x="15162" y="19979"/>
                  </a:lnTo>
                  <a:cubicBezTo>
                    <a:pt x="15802" y="19358"/>
                    <a:pt x="16424" y="18746"/>
                    <a:pt x="16918" y="18134"/>
                  </a:cubicBezTo>
                  <a:cubicBezTo>
                    <a:pt x="17229" y="17854"/>
                    <a:pt x="17485" y="17512"/>
                    <a:pt x="17796" y="17215"/>
                  </a:cubicBezTo>
                  <a:cubicBezTo>
                    <a:pt x="18034" y="16900"/>
                    <a:pt x="18290" y="16594"/>
                    <a:pt x="18619" y="16288"/>
                  </a:cubicBezTo>
                  <a:cubicBezTo>
                    <a:pt x="18034" y="16540"/>
                    <a:pt x="17668" y="16810"/>
                    <a:pt x="17229" y="17089"/>
                  </a:cubicBezTo>
                  <a:lnTo>
                    <a:pt x="16113" y="17917"/>
                  </a:lnTo>
                  <a:cubicBezTo>
                    <a:pt x="15546" y="18377"/>
                    <a:pt x="15052" y="18836"/>
                    <a:pt x="14485" y="19304"/>
                  </a:cubicBezTo>
                  <a:cubicBezTo>
                    <a:pt x="14412" y="19205"/>
                    <a:pt x="14357" y="19115"/>
                    <a:pt x="14302" y="19025"/>
                  </a:cubicBezTo>
                  <a:cubicBezTo>
                    <a:pt x="13735" y="18170"/>
                    <a:pt x="13169" y="17269"/>
                    <a:pt x="12730" y="16378"/>
                  </a:cubicBezTo>
                  <a:cubicBezTo>
                    <a:pt x="12620" y="16198"/>
                    <a:pt x="12547" y="16009"/>
                    <a:pt x="12492" y="15802"/>
                  </a:cubicBezTo>
                  <a:cubicBezTo>
                    <a:pt x="12547" y="15739"/>
                    <a:pt x="12675" y="15703"/>
                    <a:pt x="12730" y="15640"/>
                  </a:cubicBezTo>
                  <a:cubicBezTo>
                    <a:pt x="13973" y="14874"/>
                    <a:pt x="15052" y="14109"/>
                    <a:pt x="16113" y="13308"/>
                  </a:cubicBezTo>
                  <a:cubicBezTo>
                    <a:pt x="17174" y="12506"/>
                    <a:pt x="18107" y="11678"/>
                    <a:pt x="18985" y="10850"/>
                  </a:cubicBezTo>
                  <a:cubicBezTo>
                    <a:pt x="17723" y="11561"/>
                    <a:pt x="16479" y="12263"/>
                    <a:pt x="15308" y="13028"/>
                  </a:cubicBezTo>
                  <a:lnTo>
                    <a:pt x="12108" y="15063"/>
                  </a:lnTo>
                  <a:cubicBezTo>
                    <a:pt x="11486" y="13713"/>
                    <a:pt x="10864" y="12353"/>
                    <a:pt x="10425" y="11003"/>
                  </a:cubicBezTo>
                  <a:cubicBezTo>
                    <a:pt x="10297" y="10606"/>
                    <a:pt x="10169" y="10237"/>
                    <a:pt x="10059" y="9841"/>
                  </a:cubicBezTo>
                  <a:cubicBezTo>
                    <a:pt x="12053" y="8761"/>
                    <a:pt x="13973" y="7680"/>
                    <a:pt x="15912" y="6582"/>
                  </a:cubicBezTo>
                  <a:cubicBezTo>
                    <a:pt x="17869" y="5411"/>
                    <a:pt x="19789" y="4241"/>
                    <a:pt x="21600" y="3016"/>
                  </a:cubicBezTo>
                  <a:cubicBezTo>
                    <a:pt x="19369" y="4052"/>
                    <a:pt x="17174" y="5132"/>
                    <a:pt x="15107" y="6213"/>
                  </a:cubicBezTo>
                  <a:cubicBezTo>
                    <a:pt x="13297" y="7158"/>
                    <a:pt x="11559" y="8112"/>
                    <a:pt x="9803" y="9067"/>
                  </a:cubicBezTo>
                  <a:cubicBezTo>
                    <a:pt x="9748" y="8824"/>
                    <a:pt x="9675" y="8545"/>
                    <a:pt x="9620" y="8265"/>
                  </a:cubicBezTo>
                  <a:cubicBezTo>
                    <a:pt x="9309" y="7347"/>
                    <a:pt x="9163" y="6456"/>
                    <a:pt x="8925" y="5528"/>
                  </a:cubicBezTo>
                  <a:cubicBezTo>
                    <a:pt x="8560" y="3683"/>
                    <a:pt x="8358" y="1873"/>
                    <a:pt x="804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4" name="Google Shape;1502;p37"/>
            <p:cNvSpPr/>
            <p:nvPr/>
          </p:nvSpPr>
          <p:spPr>
            <a:xfrm flipH="1">
              <a:off x="2660851" y="2344565"/>
              <a:ext cx="48039" cy="47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2" h="21600" fill="norm" stroke="1" extrusionOk="0">
                  <a:moveTo>
                    <a:pt x="9744" y="0"/>
                  </a:moveTo>
                  <a:cubicBezTo>
                    <a:pt x="8560" y="0"/>
                    <a:pt x="7376" y="234"/>
                    <a:pt x="6192" y="795"/>
                  </a:cubicBezTo>
                  <a:cubicBezTo>
                    <a:pt x="1169" y="2852"/>
                    <a:pt x="-1199" y="9070"/>
                    <a:pt x="598" y="14634"/>
                  </a:cubicBezTo>
                  <a:cubicBezTo>
                    <a:pt x="2108" y="18982"/>
                    <a:pt x="5783" y="21600"/>
                    <a:pt x="9662" y="21600"/>
                  </a:cubicBezTo>
                  <a:cubicBezTo>
                    <a:pt x="10765" y="21600"/>
                    <a:pt x="11908" y="21366"/>
                    <a:pt x="13010" y="20899"/>
                  </a:cubicBezTo>
                  <a:cubicBezTo>
                    <a:pt x="17910" y="18655"/>
                    <a:pt x="20401" y="12436"/>
                    <a:pt x="18441" y="6826"/>
                  </a:cubicBezTo>
                  <a:cubicBezTo>
                    <a:pt x="16971" y="2571"/>
                    <a:pt x="13460" y="0"/>
                    <a:pt x="9744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5" name="Google Shape;1503;p37"/>
            <p:cNvSpPr/>
            <p:nvPr/>
          </p:nvSpPr>
          <p:spPr>
            <a:xfrm flipH="1">
              <a:off x="2594570" y="2397830"/>
              <a:ext cx="47897" cy="47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56" h="21600" fill="norm" stroke="1" extrusionOk="0">
                  <a:moveTo>
                    <a:pt x="9531" y="0"/>
                  </a:moveTo>
                  <a:cubicBezTo>
                    <a:pt x="8388" y="0"/>
                    <a:pt x="7245" y="280"/>
                    <a:pt x="6102" y="793"/>
                  </a:cubicBezTo>
                  <a:cubicBezTo>
                    <a:pt x="1202" y="2846"/>
                    <a:pt x="-1289" y="9237"/>
                    <a:pt x="671" y="14602"/>
                  </a:cubicBezTo>
                  <a:cubicBezTo>
                    <a:pt x="2059" y="18894"/>
                    <a:pt x="5693" y="21600"/>
                    <a:pt x="9491" y="21600"/>
                  </a:cubicBezTo>
                  <a:cubicBezTo>
                    <a:pt x="10634" y="21600"/>
                    <a:pt x="11818" y="21367"/>
                    <a:pt x="12920" y="20854"/>
                  </a:cubicBezTo>
                  <a:cubicBezTo>
                    <a:pt x="17943" y="18754"/>
                    <a:pt x="20311" y="12549"/>
                    <a:pt x="18392" y="6951"/>
                  </a:cubicBezTo>
                  <a:cubicBezTo>
                    <a:pt x="17004" y="2706"/>
                    <a:pt x="13370" y="0"/>
                    <a:pt x="953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6" name="Google Shape;1504;p37"/>
            <p:cNvSpPr/>
            <p:nvPr/>
          </p:nvSpPr>
          <p:spPr>
            <a:xfrm flipH="1">
              <a:off x="2601083" y="2475007"/>
              <a:ext cx="43964" cy="43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78" h="21600" fill="norm" stroke="1" extrusionOk="0">
                  <a:moveTo>
                    <a:pt x="9646" y="0"/>
                  </a:moveTo>
                  <a:cubicBezTo>
                    <a:pt x="8488" y="0"/>
                    <a:pt x="7241" y="255"/>
                    <a:pt x="6083" y="815"/>
                  </a:cubicBezTo>
                  <a:cubicBezTo>
                    <a:pt x="1228" y="2904"/>
                    <a:pt x="-1221" y="9170"/>
                    <a:pt x="605" y="14723"/>
                  </a:cubicBezTo>
                  <a:cubicBezTo>
                    <a:pt x="2119" y="18951"/>
                    <a:pt x="5682" y="21600"/>
                    <a:pt x="9468" y="21600"/>
                  </a:cubicBezTo>
                  <a:cubicBezTo>
                    <a:pt x="10626" y="21600"/>
                    <a:pt x="11784" y="21345"/>
                    <a:pt x="12941" y="20785"/>
                  </a:cubicBezTo>
                  <a:cubicBezTo>
                    <a:pt x="17796" y="18696"/>
                    <a:pt x="20379" y="12430"/>
                    <a:pt x="18419" y="6877"/>
                  </a:cubicBezTo>
                  <a:cubicBezTo>
                    <a:pt x="17039" y="2649"/>
                    <a:pt x="13431" y="0"/>
                    <a:pt x="964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7" name="Google Shape;1505;p37"/>
            <p:cNvSpPr/>
            <p:nvPr/>
          </p:nvSpPr>
          <p:spPr>
            <a:xfrm flipH="1">
              <a:off x="2701198" y="2513390"/>
              <a:ext cx="43925" cy="43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00" h="21600" fill="norm" stroke="1" extrusionOk="0">
                  <a:moveTo>
                    <a:pt x="9447" y="0"/>
                  </a:moveTo>
                  <a:cubicBezTo>
                    <a:pt x="8331" y="0"/>
                    <a:pt x="7171" y="204"/>
                    <a:pt x="6100" y="715"/>
                  </a:cubicBezTo>
                  <a:cubicBezTo>
                    <a:pt x="1191" y="2809"/>
                    <a:pt x="-1219" y="9089"/>
                    <a:pt x="611" y="14655"/>
                  </a:cubicBezTo>
                  <a:cubicBezTo>
                    <a:pt x="2128" y="18945"/>
                    <a:pt x="5788" y="21600"/>
                    <a:pt x="9581" y="21600"/>
                  </a:cubicBezTo>
                  <a:cubicBezTo>
                    <a:pt x="10697" y="21600"/>
                    <a:pt x="11812" y="21396"/>
                    <a:pt x="12928" y="20885"/>
                  </a:cubicBezTo>
                  <a:cubicBezTo>
                    <a:pt x="17971" y="18638"/>
                    <a:pt x="20381" y="12357"/>
                    <a:pt x="18417" y="6996"/>
                  </a:cubicBezTo>
                  <a:cubicBezTo>
                    <a:pt x="16989" y="2655"/>
                    <a:pt x="13285" y="0"/>
                    <a:pt x="9447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8" name="Google Shape;1506;p37"/>
            <p:cNvSpPr/>
            <p:nvPr/>
          </p:nvSpPr>
          <p:spPr>
            <a:xfrm flipH="1">
              <a:off x="2683536" y="2582767"/>
              <a:ext cx="30347" cy="29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95" h="21600" fill="norm" stroke="1" extrusionOk="0">
                  <a:moveTo>
                    <a:pt x="9481" y="0"/>
                  </a:moveTo>
                  <a:cubicBezTo>
                    <a:pt x="8502" y="0"/>
                    <a:pt x="7523" y="148"/>
                    <a:pt x="6610" y="444"/>
                  </a:cubicBezTo>
                  <a:cubicBezTo>
                    <a:pt x="1455" y="2515"/>
                    <a:pt x="-1221" y="8581"/>
                    <a:pt x="541" y="14425"/>
                  </a:cubicBezTo>
                  <a:cubicBezTo>
                    <a:pt x="1977" y="18789"/>
                    <a:pt x="5631" y="21600"/>
                    <a:pt x="9612" y="21600"/>
                  </a:cubicBezTo>
                  <a:cubicBezTo>
                    <a:pt x="10656" y="21600"/>
                    <a:pt x="11765" y="21378"/>
                    <a:pt x="12809" y="20934"/>
                  </a:cubicBezTo>
                  <a:cubicBezTo>
                    <a:pt x="17703" y="18937"/>
                    <a:pt x="20379" y="12871"/>
                    <a:pt x="18878" y="7323"/>
                  </a:cubicBezTo>
                  <a:cubicBezTo>
                    <a:pt x="17442" y="2811"/>
                    <a:pt x="13462" y="0"/>
                    <a:pt x="948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9" name="Google Shape;1507;p37"/>
            <p:cNvSpPr/>
            <p:nvPr/>
          </p:nvSpPr>
          <p:spPr>
            <a:xfrm flipH="1">
              <a:off x="2614369" y="2547772"/>
              <a:ext cx="30135" cy="29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61" h="21600" fill="norm" stroke="1" extrusionOk="0">
                  <a:moveTo>
                    <a:pt x="9481" y="0"/>
                  </a:moveTo>
                  <a:cubicBezTo>
                    <a:pt x="8502" y="0"/>
                    <a:pt x="7523" y="148"/>
                    <a:pt x="6610" y="445"/>
                  </a:cubicBezTo>
                  <a:cubicBezTo>
                    <a:pt x="1455" y="2449"/>
                    <a:pt x="-1221" y="8536"/>
                    <a:pt x="541" y="14400"/>
                  </a:cubicBezTo>
                  <a:cubicBezTo>
                    <a:pt x="1781" y="18779"/>
                    <a:pt x="5500" y="21600"/>
                    <a:pt x="9546" y="21600"/>
                  </a:cubicBezTo>
                  <a:cubicBezTo>
                    <a:pt x="10590" y="21600"/>
                    <a:pt x="11700" y="21377"/>
                    <a:pt x="12809" y="21006"/>
                  </a:cubicBezTo>
                  <a:cubicBezTo>
                    <a:pt x="17703" y="19225"/>
                    <a:pt x="20379" y="12915"/>
                    <a:pt x="18617" y="7274"/>
                  </a:cubicBezTo>
                  <a:cubicBezTo>
                    <a:pt x="17377" y="2821"/>
                    <a:pt x="13462" y="0"/>
                    <a:pt x="948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0" name="Google Shape;1508;p37"/>
            <p:cNvSpPr/>
            <p:nvPr/>
          </p:nvSpPr>
          <p:spPr>
            <a:xfrm flipH="1">
              <a:off x="2713219" y="2422871"/>
              <a:ext cx="47979" cy="47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8" h="21600" fill="norm" stroke="1" extrusionOk="0">
                  <a:moveTo>
                    <a:pt x="9486" y="0"/>
                  </a:moveTo>
                  <a:cubicBezTo>
                    <a:pt x="8342" y="0"/>
                    <a:pt x="7199" y="234"/>
                    <a:pt x="6097" y="701"/>
                  </a:cubicBezTo>
                  <a:cubicBezTo>
                    <a:pt x="1238" y="2945"/>
                    <a:pt x="-1294" y="9164"/>
                    <a:pt x="666" y="14727"/>
                  </a:cubicBezTo>
                  <a:cubicBezTo>
                    <a:pt x="2136" y="18982"/>
                    <a:pt x="5647" y="21600"/>
                    <a:pt x="9404" y="21600"/>
                  </a:cubicBezTo>
                  <a:cubicBezTo>
                    <a:pt x="10588" y="21600"/>
                    <a:pt x="11772" y="21319"/>
                    <a:pt x="12915" y="20805"/>
                  </a:cubicBezTo>
                  <a:cubicBezTo>
                    <a:pt x="17938" y="18748"/>
                    <a:pt x="20306" y="12483"/>
                    <a:pt x="18469" y="6919"/>
                  </a:cubicBezTo>
                  <a:cubicBezTo>
                    <a:pt x="16999" y="2571"/>
                    <a:pt x="13324" y="0"/>
                    <a:pt x="948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1" name="Google Shape;1509;p37"/>
            <p:cNvSpPr/>
            <p:nvPr/>
          </p:nvSpPr>
          <p:spPr>
            <a:xfrm flipH="1">
              <a:off x="2612754" y="2549923"/>
              <a:ext cx="20841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96" h="21600" fill="norm" stroke="1" extrusionOk="0">
                  <a:moveTo>
                    <a:pt x="9459" y="0"/>
                  </a:moveTo>
                  <a:cubicBezTo>
                    <a:pt x="8386" y="0"/>
                    <a:pt x="7312" y="155"/>
                    <a:pt x="6105" y="622"/>
                  </a:cubicBezTo>
                  <a:cubicBezTo>
                    <a:pt x="1409" y="2797"/>
                    <a:pt x="-1274" y="9168"/>
                    <a:pt x="604" y="14607"/>
                  </a:cubicBezTo>
                  <a:cubicBezTo>
                    <a:pt x="1946" y="18958"/>
                    <a:pt x="5568" y="21600"/>
                    <a:pt x="9459" y="21600"/>
                  </a:cubicBezTo>
                  <a:cubicBezTo>
                    <a:pt x="10666" y="21600"/>
                    <a:pt x="11740" y="21289"/>
                    <a:pt x="12947" y="20823"/>
                  </a:cubicBezTo>
                  <a:cubicBezTo>
                    <a:pt x="17509" y="18803"/>
                    <a:pt x="20326" y="12432"/>
                    <a:pt x="17911" y="6993"/>
                  </a:cubicBezTo>
                  <a:cubicBezTo>
                    <a:pt x="16569" y="2486"/>
                    <a:pt x="13215" y="0"/>
                    <a:pt x="9459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2" name="Google Shape;1510;p37"/>
            <p:cNvSpPr/>
            <p:nvPr/>
          </p:nvSpPr>
          <p:spPr>
            <a:xfrm flipH="1">
              <a:off x="2694326" y="258117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40" h="21600" fill="norm" stroke="1" extrusionOk="0">
                  <a:moveTo>
                    <a:pt x="9521" y="0"/>
                  </a:moveTo>
                  <a:cubicBezTo>
                    <a:pt x="8374" y="0"/>
                    <a:pt x="7036" y="220"/>
                    <a:pt x="5889" y="882"/>
                  </a:cubicBezTo>
                  <a:cubicBezTo>
                    <a:pt x="1301" y="3086"/>
                    <a:pt x="-1375" y="9037"/>
                    <a:pt x="728" y="14327"/>
                  </a:cubicBezTo>
                  <a:cubicBezTo>
                    <a:pt x="2257" y="19176"/>
                    <a:pt x="6080" y="21600"/>
                    <a:pt x="10094" y="21600"/>
                  </a:cubicBezTo>
                  <a:cubicBezTo>
                    <a:pt x="11050" y="21600"/>
                    <a:pt x="12006" y="21380"/>
                    <a:pt x="13152" y="21159"/>
                  </a:cubicBezTo>
                  <a:cubicBezTo>
                    <a:pt x="17549" y="18955"/>
                    <a:pt x="20225" y="12122"/>
                    <a:pt x="18313" y="6833"/>
                  </a:cubicBezTo>
                  <a:cubicBezTo>
                    <a:pt x="16784" y="2645"/>
                    <a:pt x="13344" y="0"/>
                    <a:pt x="9521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3" name="Google Shape;1511;p37"/>
            <p:cNvSpPr/>
            <p:nvPr/>
          </p:nvSpPr>
          <p:spPr>
            <a:xfrm flipH="1">
              <a:off x="2721643" y="2517440"/>
              <a:ext cx="20841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24" h="21600" fill="norm" stroke="1" extrusionOk="0">
                  <a:moveTo>
                    <a:pt x="9288" y="0"/>
                  </a:moveTo>
                  <a:cubicBezTo>
                    <a:pt x="8334" y="0"/>
                    <a:pt x="7260" y="135"/>
                    <a:pt x="6305" y="540"/>
                  </a:cubicBezTo>
                  <a:cubicBezTo>
                    <a:pt x="1412" y="2835"/>
                    <a:pt x="-1094" y="8775"/>
                    <a:pt x="457" y="14715"/>
                  </a:cubicBezTo>
                  <a:cubicBezTo>
                    <a:pt x="2128" y="19035"/>
                    <a:pt x="5828" y="21600"/>
                    <a:pt x="9646" y="21600"/>
                  </a:cubicBezTo>
                  <a:cubicBezTo>
                    <a:pt x="10840" y="21600"/>
                    <a:pt x="12033" y="21330"/>
                    <a:pt x="13226" y="20790"/>
                  </a:cubicBezTo>
                  <a:cubicBezTo>
                    <a:pt x="18119" y="18495"/>
                    <a:pt x="20506" y="12555"/>
                    <a:pt x="18955" y="7020"/>
                  </a:cubicBezTo>
                  <a:cubicBezTo>
                    <a:pt x="17284" y="2565"/>
                    <a:pt x="13346" y="0"/>
                    <a:pt x="928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4" name="Google Shape;1512;p37"/>
            <p:cNvSpPr/>
            <p:nvPr/>
          </p:nvSpPr>
          <p:spPr>
            <a:xfrm flipH="1">
              <a:off x="2735536" y="242738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52" h="21600" fill="norm" stroke="1" extrusionOk="0">
                  <a:moveTo>
                    <a:pt x="9707" y="0"/>
                  </a:moveTo>
                  <a:cubicBezTo>
                    <a:pt x="8507" y="0"/>
                    <a:pt x="7307" y="231"/>
                    <a:pt x="6207" y="809"/>
                  </a:cubicBezTo>
                  <a:cubicBezTo>
                    <a:pt x="1407" y="2772"/>
                    <a:pt x="-1393" y="9125"/>
                    <a:pt x="707" y="14670"/>
                  </a:cubicBezTo>
                  <a:cubicBezTo>
                    <a:pt x="2007" y="18943"/>
                    <a:pt x="5907" y="21600"/>
                    <a:pt x="9707" y="21600"/>
                  </a:cubicBezTo>
                  <a:cubicBezTo>
                    <a:pt x="10807" y="21600"/>
                    <a:pt x="11907" y="21369"/>
                    <a:pt x="13007" y="20907"/>
                  </a:cubicBezTo>
                  <a:cubicBezTo>
                    <a:pt x="17807" y="19059"/>
                    <a:pt x="20207" y="12706"/>
                    <a:pt x="18507" y="6699"/>
                  </a:cubicBezTo>
                  <a:cubicBezTo>
                    <a:pt x="16907" y="2541"/>
                    <a:pt x="13407" y="0"/>
                    <a:pt x="9707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5" name="Google Shape;1513;p37"/>
            <p:cNvSpPr/>
            <p:nvPr/>
          </p:nvSpPr>
          <p:spPr>
            <a:xfrm flipH="1">
              <a:off x="2670561" y="2349436"/>
              <a:ext cx="20841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62" h="21600" fill="norm" stroke="1" extrusionOk="0">
                  <a:moveTo>
                    <a:pt x="9501" y="0"/>
                  </a:moveTo>
                  <a:cubicBezTo>
                    <a:pt x="8255" y="0"/>
                    <a:pt x="7113" y="237"/>
                    <a:pt x="5867" y="712"/>
                  </a:cubicBezTo>
                  <a:cubicBezTo>
                    <a:pt x="1297" y="2848"/>
                    <a:pt x="-1195" y="9257"/>
                    <a:pt x="570" y="14598"/>
                  </a:cubicBezTo>
                  <a:cubicBezTo>
                    <a:pt x="1920" y="18989"/>
                    <a:pt x="5763" y="21600"/>
                    <a:pt x="9605" y="21600"/>
                  </a:cubicBezTo>
                  <a:cubicBezTo>
                    <a:pt x="10747" y="21600"/>
                    <a:pt x="11890" y="21481"/>
                    <a:pt x="12928" y="21007"/>
                  </a:cubicBezTo>
                  <a:cubicBezTo>
                    <a:pt x="17913" y="18514"/>
                    <a:pt x="20405" y="12580"/>
                    <a:pt x="18328" y="6765"/>
                  </a:cubicBezTo>
                  <a:cubicBezTo>
                    <a:pt x="16978" y="2492"/>
                    <a:pt x="13343" y="0"/>
                    <a:pt x="9501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6" name="Google Shape;1514;p37"/>
            <p:cNvSpPr/>
            <p:nvPr/>
          </p:nvSpPr>
          <p:spPr>
            <a:xfrm flipH="1">
              <a:off x="2594283" y="2405934"/>
              <a:ext cx="20842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93" h="21600" fill="norm" stroke="1" extrusionOk="0">
                  <a:moveTo>
                    <a:pt x="9612" y="0"/>
                  </a:moveTo>
                  <a:cubicBezTo>
                    <a:pt x="8511" y="0"/>
                    <a:pt x="7411" y="155"/>
                    <a:pt x="6310" y="777"/>
                  </a:cubicBezTo>
                  <a:cubicBezTo>
                    <a:pt x="1082" y="2797"/>
                    <a:pt x="-1257" y="9168"/>
                    <a:pt x="669" y="14452"/>
                  </a:cubicBezTo>
                  <a:cubicBezTo>
                    <a:pt x="2045" y="18958"/>
                    <a:pt x="5622" y="21600"/>
                    <a:pt x="9612" y="21600"/>
                  </a:cubicBezTo>
                  <a:cubicBezTo>
                    <a:pt x="10850" y="21600"/>
                    <a:pt x="12088" y="21289"/>
                    <a:pt x="13326" y="20823"/>
                  </a:cubicBezTo>
                  <a:cubicBezTo>
                    <a:pt x="18004" y="18647"/>
                    <a:pt x="20343" y="12276"/>
                    <a:pt x="18417" y="7148"/>
                  </a:cubicBezTo>
                  <a:cubicBezTo>
                    <a:pt x="17041" y="2642"/>
                    <a:pt x="13326" y="0"/>
                    <a:pt x="961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7" name="Google Shape;1515;p37"/>
            <p:cNvSpPr/>
            <p:nvPr/>
          </p:nvSpPr>
          <p:spPr>
            <a:xfrm flipH="1">
              <a:off x="2602543" y="248049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7" h="21600" fill="norm" stroke="1" extrusionOk="0">
                  <a:moveTo>
                    <a:pt x="9738" y="0"/>
                  </a:moveTo>
                  <a:cubicBezTo>
                    <a:pt x="8574" y="0"/>
                    <a:pt x="7410" y="296"/>
                    <a:pt x="6375" y="740"/>
                  </a:cubicBezTo>
                  <a:cubicBezTo>
                    <a:pt x="1072" y="3255"/>
                    <a:pt x="-1127" y="9321"/>
                    <a:pt x="554" y="14942"/>
                  </a:cubicBezTo>
                  <a:cubicBezTo>
                    <a:pt x="2236" y="19233"/>
                    <a:pt x="5857" y="21600"/>
                    <a:pt x="9608" y="21600"/>
                  </a:cubicBezTo>
                  <a:cubicBezTo>
                    <a:pt x="10643" y="21600"/>
                    <a:pt x="11807" y="21452"/>
                    <a:pt x="12971" y="21008"/>
                  </a:cubicBezTo>
                  <a:cubicBezTo>
                    <a:pt x="17757" y="18937"/>
                    <a:pt x="20473" y="12871"/>
                    <a:pt x="18662" y="7249"/>
                  </a:cubicBezTo>
                  <a:cubicBezTo>
                    <a:pt x="16981" y="2663"/>
                    <a:pt x="13359" y="0"/>
                    <a:pt x="973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8" name="Google Shape;1516;p37"/>
            <p:cNvSpPr/>
            <p:nvPr/>
          </p:nvSpPr>
          <p:spPr>
            <a:xfrm flipH="1">
              <a:off x="2456862" y="2573017"/>
              <a:ext cx="231172" cy="376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73" h="21600" fill="norm" stroke="1" extrusionOk="0">
                  <a:moveTo>
                    <a:pt x="5102" y="0"/>
                  </a:moveTo>
                  <a:cubicBezTo>
                    <a:pt x="1791" y="0"/>
                    <a:pt x="-220" y="2431"/>
                    <a:pt x="19" y="7530"/>
                  </a:cubicBezTo>
                  <a:cubicBezTo>
                    <a:pt x="458" y="16172"/>
                    <a:pt x="16449" y="21600"/>
                    <a:pt x="16449" y="21600"/>
                  </a:cubicBezTo>
                  <a:cubicBezTo>
                    <a:pt x="16449" y="21600"/>
                    <a:pt x="21380" y="8860"/>
                    <a:pt x="13504" y="3391"/>
                  </a:cubicBezTo>
                  <a:cubicBezTo>
                    <a:pt x="10297" y="1160"/>
                    <a:pt x="7384" y="0"/>
                    <a:pt x="5102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9" name="Google Shape;1517;p37"/>
            <p:cNvSpPr/>
            <p:nvPr/>
          </p:nvSpPr>
          <p:spPr>
            <a:xfrm flipH="1">
              <a:off x="2492274" y="2584513"/>
              <a:ext cx="174163" cy="333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860" y="15012"/>
                  </a:moveTo>
                  <a:lnTo>
                    <a:pt x="15860" y="15032"/>
                  </a:lnTo>
                  <a:cubicBezTo>
                    <a:pt x="15860" y="15032"/>
                    <a:pt x="15847" y="15019"/>
                    <a:pt x="15834" y="15012"/>
                  </a:cubicBezTo>
                  <a:close/>
                  <a:moveTo>
                    <a:pt x="4875" y="0"/>
                  </a:moveTo>
                  <a:cubicBezTo>
                    <a:pt x="5651" y="885"/>
                    <a:pt x="6224" y="1790"/>
                    <a:pt x="6873" y="2702"/>
                  </a:cubicBezTo>
                  <a:lnTo>
                    <a:pt x="8821" y="5430"/>
                  </a:lnTo>
                  <a:lnTo>
                    <a:pt x="10043" y="7133"/>
                  </a:lnTo>
                  <a:cubicBezTo>
                    <a:pt x="8566" y="6767"/>
                    <a:pt x="7090" y="6408"/>
                    <a:pt x="5613" y="6062"/>
                  </a:cubicBezTo>
                  <a:cubicBezTo>
                    <a:pt x="4659" y="5836"/>
                    <a:pt x="3742" y="5630"/>
                    <a:pt x="2826" y="5430"/>
                  </a:cubicBezTo>
                  <a:cubicBezTo>
                    <a:pt x="1884" y="5244"/>
                    <a:pt x="967" y="5044"/>
                    <a:pt x="0" y="4864"/>
                  </a:cubicBezTo>
                  <a:cubicBezTo>
                    <a:pt x="878" y="5137"/>
                    <a:pt x="1744" y="5383"/>
                    <a:pt x="2609" y="5650"/>
                  </a:cubicBezTo>
                  <a:cubicBezTo>
                    <a:pt x="3488" y="5902"/>
                    <a:pt x="4353" y="6155"/>
                    <a:pt x="5270" y="6408"/>
                  </a:cubicBezTo>
                  <a:cubicBezTo>
                    <a:pt x="7001" y="6881"/>
                    <a:pt x="8744" y="7360"/>
                    <a:pt x="10526" y="7792"/>
                  </a:cubicBezTo>
                  <a:lnTo>
                    <a:pt x="12512" y="10560"/>
                  </a:lnTo>
                  <a:cubicBezTo>
                    <a:pt x="10908" y="10241"/>
                    <a:pt x="9266" y="9928"/>
                    <a:pt x="7612" y="9635"/>
                  </a:cubicBezTo>
                  <a:lnTo>
                    <a:pt x="4608" y="9130"/>
                  </a:lnTo>
                  <a:cubicBezTo>
                    <a:pt x="3615" y="8970"/>
                    <a:pt x="2609" y="8790"/>
                    <a:pt x="1566" y="8697"/>
                  </a:cubicBezTo>
                  <a:cubicBezTo>
                    <a:pt x="2533" y="8904"/>
                    <a:pt x="3488" y="9130"/>
                    <a:pt x="4442" y="9363"/>
                  </a:cubicBezTo>
                  <a:lnTo>
                    <a:pt x="7357" y="9995"/>
                  </a:lnTo>
                  <a:cubicBezTo>
                    <a:pt x="9228" y="10401"/>
                    <a:pt x="11086" y="10787"/>
                    <a:pt x="12996" y="11173"/>
                  </a:cubicBezTo>
                  <a:cubicBezTo>
                    <a:pt x="13874" y="12311"/>
                    <a:pt x="14739" y="13468"/>
                    <a:pt x="15605" y="14626"/>
                  </a:cubicBezTo>
                  <a:lnTo>
                    <a:pt x="15567" y="14626"/>
                  </a:lnTo>
                  <a:lnTo>
                    <a:pt x="14256" y="14427"/>
                  </a:lnTo>
                  <a:lnTo>
                    <a:pt x="11608" y="13994"/>
                  </a:lnTo>
                  <a:cubicBezTo>
                    <a:pt x="9826" y="13721"/>
                    <a:pt x="8044" y="13448"/>
                    <a:pt x="6224" y="13222"/>
                  </a:cubicBezTo>
                  <a:cubicBezTo>
                    <a:pt x="7917" y="13628"/>
                    <a:pt x="9610" y="14014"/>
                    <a:pt x="11354" y="14353"/>
                  </a:cubicBezTo>
                  <a:cubicBezTo>
                    <a:pt x="12219" y="14540"/>
                    <a:pt x="13097" y="14699"/>
                    <a:pt x="13963" y="14852"/>
                  </a:cubicBezTo>
                  <a:cubicBezTo>
                    <a:pt x="14396" y="14919"/>
                    <a:pt x="14867" y="15012"/>
                    <a:pt x="15299" y="15085"/>
                  </a:cubicBezTo>
                  <a:cubicBezTo>
                    <a:pt x="15516" y="15105"/>
                    <a:pt x="15745" y="15152"/>
                    <a:pt x="16000" y="15172"/>
                  </a:cubicBezTo>
                  <a:lnTo>
                    <a:pt x="16038" y="15172"/>
                  </a:lnTo>
                  <a:cubicBezTo>
                    <a:pt x="16305" y="15538"/>
                    <a:pt x="16560" y="15877"/>
                    <a:pt x="16865" y="16243"/>
                  </a:cubicBezTo>
                  <a:lnTo>
                    <a:pt x="18953" y="18925"/>
                  </a:lnTo>
                  <a:cubicBezTo>
                    <a:pt x="19691" y="19803"/>
                    <a:pt x="20429" y="20715"/>
                    <a:pt x="21167" y="21600"/>
                  </a:cubicBezTo>
                  <a:cubicBezTo>
                    <a:pt x="20594" y="20675"/>
                    <a:pt x="19996" y="19763"/>
                    <a:pt x="19385" y="18832"/>
                  </a:cubicBezTo>
                  <a:lnTo>
                    <a:pt x="17527" y="16104"/>
                  </a:lnTo>
                  <a:cubicBezTo>
                    <a:pt x="17260" y="15738"/>
                    <a:pt x="17005" y="15358"/>
                    <a:pt x="16738" y="14992"/>
                  </a:cubicBezTo>
                  <a:lnTo>
                    <a:pt x="16738" y="14972"/>
                  </a:lnTo>
                  <a:cubicBezTo>
                    <a:pt x="16789" y="14919"/>
                    <a:pt x="16738" y="14879"/>
                    <a:pt x="16738" y="14852"/>
                  </a:cubicBezTo>
                  <a:lnTo>
                    <a:pt x="16789" y="14879"/>
                  </a:lnTo>
                  <a:lnTo>
                    <a:pt x="16789" y="14919"/>
                  </a:lnTo>
                  <a:lnTo>
                    <a:pt x="16903" y="14813"/>
                  </a:lnTo>
                  <a:cubicBezTo>
                    <a:pt x="17654" y="13948"/>
                    <a:pt x="18520" y="13082"/>
                    <a:pt x="19296" y="12224"/>
                  </a:cubicBezTo>
                  <a:cubicBezTo>
                    <a:pt x="20136" y="11352"/>
                    <a:pt x="20862" y="10494"/>
                    <a:pt x="21600" y="9602"/>
                  </a:cubicBezTo>
                  <a:cubicBezTo>
                    <a:pt x="20556" y="10401"/>
                    <a:pt x="19551" y="11219"/>
                    <a:pt x="18647" y="12058"/>
                  </a:cubicBezTo>
                  <a:cubicBezTo>
                    <a:pt x="17820" y="12810"/>
                    <a:pt x="17043" y="13555"/>
                    <a:pt x="16305" y="14333"/>
                  </a:cubicBezTo>
                  <a:cubicBezTo>
                    <a:pt x="15478" y="13222"/>
                    <a:pt x="14650" y="12111"/>
                    <a:pt x="13874" y="10993"/>
                  </a:cubicBezTo>
                  <a:cubicBezTo>
                    <a:pt x="14650" y="10088"/>
                    <a:pt x="15439" y="9176"/>
                    <a:pt x="16165" y="8245"/>
                  </a:cubicBezTo>
                  <a:lnTo>
                    <a:pt x="17349" y="6834"/>
                  </a:lnTo>
                  <a:cubicBezTo>
                    <a:pt x="17731" y="6362"/>
                    <a:pt x="18049" y="5882"/>
                    <a:pt x="18571" y="5430"/>
                  </a:cubicBezTo>
                  <a:cubicBezTo>
                    <a:pt x="18176" y="5610"/>
                    <a:pt x="17947" y="5862"/>
                    <a:pt x="17692" y="6062"/>
                  </a:cubicBezTo>
                  <a:lnTo>
                    <a:pt x="16903" y="6721"/>
                  </a:lnTo>
                  <a:cubicBezTo>
                    <a:pt x="16432" y="7180"/>
                    <a:pt x="16000" y="7633"/>
                    <a:pt x="15516" y="8105"/>
                  </a:cubicBezTo>
                  <a:cubicBezTo>
                    <a:pt x="14778" y="8837"/>
                    <a:pt x="14078" y="9602"/>
                    <a:pt x="13390" y="10361"/>
                  </a:cubicBezTo>
                  <a:cubicBezTo>
                    <a:pt x="12690" y="9449"/>
                    <a:pt x="12003" y="8544"/>
                    <a:pt x="11303" y="7633"/>
                  </a:cubicBezTo>
                  <a:cubicBezTo>
                    <a:pt x="11736" y="6767"/>
                    <a:pt x="12168" y="5882"/>
                    <a:pt x="12512" y="4997"/>
                  </a:cubicBezTo>
                  <a:cubicBezTo>
                    <a:pt x="12919" y="4112"/>
                    <a:pt x="13263" y="3201"/>
                    <a:pt x="13556" y="2296"/>
                  </a:cubicBezTo>
                  <a:cubicBezTo>
                    <a:pt x="12957" y="3154"/>
                    <a:pt x="12397" y="4019"/>
                    <a:pt x="11876" y="4904"/>
                  </a:cubicBezTo>
                  <a:cubicBezTo>
                    <a:pt x="11481" y="5563"/>
                    <a:pt x="11086" y="6228"/>
                    <a:pt x="10743" y="6907"/>
                  </a:cubicBezTo>
                  <a:cubicBezTo>
                    <a:pt x="10310" y="6362"/>
                    <a:pt x="9915" y="5816"/>
                    <a:pt x="9483" y="5290"/>
                  </a:cubicBezTo>
                  <a:cubicBezTo>
                    <a:pt x="8006" y="3520"/>
                    <a:pt x="6657" y="1704"/>
                    <a:pt x="4875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0" name="Google Shape;1518;p37"/>
            <p:cNvSpPr/>
            <p:nvPr/>
          </p:nvSpPr>
          <p:spPr>
            <a:xfrm flipH="1">
              <a:off x="2271929" y="2700688"/>
              <a:ext cx="52856" cy="311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348" y="0"/>
                  </a:moveTo>
                  <a:cubicBezTo>
                    <a:pt x="21264" y="0"/>
                    <a:pt x="21139" y="14"/>
                    <a:pt x="21013" y="28"/>
                  </a:cubicBezTo>
                  <a:cubicBezTo>
                    <a:pt x="21013" y="28"/>
                    <a:pt x="0" y="7041"/>
                    <a:pt x="0" y="15092"/>
                  </a:cubicBezTo>
                  <a:cubicBezTo>
                    <a:pt x="0" y="17202"/>
                    <a:pt x="1426" y="19383"/>
                    <a:pt x="5159" y="21543"/>
                  </a:cubicBezTo>
                  <a:cubicBezTo>
                    <a:pt x="5159" y="21572"/>
                    <a:pt x="5285" y="21600"/>
                    <a:pt x="5410" y="21600"/>
                  </a:cubicBezTo>
                  <a:cubicBezTo>
                    <a:pt x="5578" y="21572"/>
                    <a:pt x="5746" y="21543"/>
                    <a:pt x="5578" y="21522"/>
                  </a:cubicBezTo>
                  <a:cubicBezTo>
                    <a:pt x="2013" y="19383"/>
                    <a:pt x="587" y="17202"/>
                    <a:pt x="587" y="15092"/>
                  </a:cubicBezTo>
                  <a:cubicBezTo>
                    <a:pt x="587" y="11070"/>
                    <a:pt x="5746" y="7304"/>
                    <a:pt x="11031" y="4569"/>
                  </a:cubicBezTo>
                  <a:cubicBezTo>
                    <a:pt x="13757" y="3183"/>
                    <a:pt x="16315" y="2068"/>
                    <a:pt x="18329" y="1293"/>
                  </a:cubicBezTo>
                  <a:cubicBezTo>
                    <a:pt x="19293" y="902"/>
                    <a:pt x="20048" y="590"/>
                    <a:pt x="20635" y="377"/>
                  </a:cubicBezTo>
                  <a:cubicBezTo>
                    <a:pt x="20887" y="277"/>
                    <a:pt x="21223" y="206"/>
                    <a:pt x="21348" y="149"/>
                  </a:cubicBezTo>
                  <a:cubicBezTo>
                    <a:pt x="21474" y="107"/>
                    <a:pt x="21600" y="57"/>
                    <a:pt x="21600" y="57"/>
                  </a:cubicBezTo>
                  <a:cubicBezTo>
                    <a:pt x="21600" y="28"/>
                    <a:pt x="21600" y="7"/>
                    <a:pt x="21474" y="7"/>
                  </a:cubicBezTo>
                  <a:cubicBezTo>
                    <a:pt x="21432" y="0"/>
                    <a:pt x="21390" y="0"/>
                    <a:pt x="21348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1" name="Google Shape;1519;p37"/>
            <p:cNvSpPr/>
            <p:nvPr/>
          </p:nvSpPr>
          <p:spPr>
            <a:xfrm flipH="1">
              <a:off x="2310963" y="2736916"/>
              <a:ext cx="130511" cy="275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600" fill="norm" stroke="1" extrusionOk="0">
                  <a:moveTo>
                    <a:pt x="119" y="0"/>
                  </a:moveTo>
                  <a:cubicBezTo>
                    <a:pt x="85" y="0"/>
                    <a:pt x="34" y="8"/>
                    <a:pt x="0" y="32"/>
                  </a:cubicBezTo>
                  <a:lnTo>
                    <a:pt x="0" y="80"/>
                  </a:lnTo>
                  <a:cubicBezTo>
                    <a:pt x="68" y="105"/>
                    <a:pt x="68" y="137"/>
                    <a:pt x="119" y="193"/>
                  </a:cubicBezTo>
                  <a:cubicBezTo>
                    <a:pt x="237" y="354"/>
                    <a:pt x="407" y="764"/>
                    <a:pt x="526" y="1343"/>
                  </a:cubicBezTo>
                  <a:cubicBezTo>
                    <a:pt x="1102" y="3321"/>
                    <a:pt x="2085" y="7302"/>
                    <a:pt x="4985" y="11331"/>
                  </a:cubicBezTo>
                  <a:cubicBezTo>
                    <a:pt x="7935" y="15344"/>
                    <a:pt x="12851" y="19429"/>
                    <a:pt x="21414" y="21576"/>
                  </a:cubicBezTo>
                  <a:cubicBezTo>
                    <a:pt x="21447" y="21592"/>
                    <a:pt x="21464" y="21600"/>
                    <a:pt x="21498" y="21600"/>
                  </a:cubicBezTo>
                  <a:cubicBezTo>
                    <a:pt x="21515" y="21600"/>
                    <a:pt x="21532" y="21592"/>
                    <a:pt x="21532" y="21576"/>
                  </a:cubicBezTo>
                  <a:cubicBezTo>
                    <a:pt x="21600" y="21544"/>
                    <a:pt x="21532" y="21495"/>
                    <a:pt x="21464" y="21495"/>
                  </a:cubicBezTo>
                  <a:cubicBezTo>
                    <a:pt x="11529" y="18970"/>
                    <a:pt x="6477" y="13775"/>
                    <a:pt x="3815" y="9143"/>
                  </a:cubicBezTo>
                  <a:cubicBezTo>
                    <a:pt x="2492" y="6811"/>
                    <a:pt x="1729" y="4640"/>
                    <a:pt x="1272" y="2992"/>
                  </a:cubicBezTo>
                  <a:cubicBezTo>
                    <a:pt x="983" y="2171"/>
                    <a:pt x="814" y="1448"/>
                    <a:pt x="695" y="957"/>
                  </a:cubicBezTo>
                  <a:cubicBezTo>
                    <a:pt x="576" y="716"/>
                    <a:pt x="526" y="491"/>
                    <a:pt x="475" y="354"/>
                  </a:cubicBezTo>
                  <a:cubicBezTo>
                    <a:pt x="407" y="273"/>
                    <a:pt x="339" y="193"/>
                    <a:pt x="339" y="137"/>
                  </a:cubicBezTo>
                  <a:cubicBezTo>
                    <a:pt x="288" y="80"/>
                    <a:pt x="237" y="56"/>
                    <a:pt x="186" y="32"/>
                  </a:cubicBezTo>
                  <a:cubicBezTo>
                    <a:pt x="186" y="8"/>
                    <a:pt x="153" y="0"/>
                    <a:pt x="1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2" name="Google Shape;1520;p37"/>
            <p:cNvSpPr/>
            <p:nvPr/>
          </p:nvSpPr>
          <p:spPr>
            <a:xfrm flipH="1">
              <a:off x="2310722" y="2928833"/>
              <a:ext cx="231401" cy="86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1887" y="0"/>
                  </a:moveTo>
                  <a:cubicBezTo>
                    <a:pt x="240" y="0"/>
                    <a:pt x="-499" y="1173"/>
                    <a:pt x="362" y="3749"/>
                  </a:cubicBezTo>
                  <a:cubicBezTo>
                    <a:pt x="3469" y="12980"/>
                    <a:pt x="20904" y="21345"/>
                    <a:pt x="21026" y="21600"/>
                  </a:cubicBezTo>
                  <a:lnTo>
                    <a:pt x="21101" y="20376"/>
                  </a:lnTo>
                  <a:cubicBezTo>
                    <a:pt x="16730" y="8084"/>
                    <a:pt x="6202" y="0"/>
                    <a:pt x="188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3" name="Google Shape;1521;p37"/>
            <p:cNvSpPr/>
            <p:nvPr/>
          </p:nvSpPr>
          <p:spPr>
            <a:xfrm flipH="1">
              <a:off x="2324783" y="2938275"/>
              <a:ext cx="210186" cy="67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96" y="1158"/>
                    <a:pt x="1793" y="2051"/>
                    <a:pt x="2658" y="3076"/>
                  </a:cubicBezTo>
                  <a:lnTo>
                    <a:pt x="4852" y="5326"/>
                  </a:lnTo>
                  <a:cubicBezTo>
                    <a:pt x="4683" y="5689"/>
                    <a:pt x="4504" y="5987"/>
                    <a:pt x="4314" y="6351"/>
                  </a:cubicBezTo>
                  <a:cubicBezTo>
                    <a:pt x="4071" y="6781"/>
                    <a:pt x="3818" y="7343"/>
                    <a:pt x="3596" y="7939"/>
                  </a:cubicBezTo>
                  <a:cubicBezTo>
                    <a:pt x="3892" y="7707"/>
                    <a:pt x="4177" y="7476"/>
                    <a:pt x="4461" y="7145"/>
                  </a:cubicBezTo>
                  <a:cubicBezTo>
                    <a:pt x="4714" y="6781"/>
                    <a:pt x="4968" y="6450"/>
                    <a:pt x="5252" y="6119"/>
                  </a:cubicBezTo>
                  <a:lnTo>
                    <a:pt x="5400" y="5888"/>
                  </a:lnTo>
                  <a:cubicBezTo>
                    <a:pt x="6233" y="6781"/>
                    <a:pt x="7087" y="7707"/>
                    <a:pt x="7952" y="8600"/>
                  </a:cubicBezTo>
                  <a:cubicBezTo>
                    <a:pt x="7847" y="8832"/>
                    <a:pt x="7773" y="9063"/>
                    <a:pt x="7668" y="9295"/>
                  </a:cubicBezTo>
                  <a:cubicBezTo>
                    <a:pt x="7488" y="9857"/>
                    <a:pt x="7277" y="10420"/>
                    <a:pt x="7087" y="11081"/>
                  </a:cubicBezTo>
                  <a:cubicBezTo>
                    <a:pt x="7383" y="10850"/>
                    <a:pt x="7625" y="10420"/>
                    <a:pt x="7847" y="10056"/>
                  </a:cubicBezTo>
                  <a:cubicBezTo>
                    <a:pt x="8026" y="9758"/>
                    <a:pt x="8205" y="9394"/>
                    <a:pt x="8385" y="9063"/>
                  </a:cubicBezTo>
                  <a:cubicBezTo>
                    <a:pt x="9176" y="9857"/>
                    <a:pt x="9967" y="10651"/>
                    <a:pt x="10768" y="11412"/>
                  </a:cubicBezTo>
                  <a:cubicBezTo>
                    <a:pt x="10863" y="11544"/>
                    <a:pt x="11011" y="11643"/>
                    <a:pt x="11159" y="11776"/>
                  </a:cubicBezTo>
                  <a:cubicBezTo>
                    <a:pt x="10905" y="12437"/>
                    <a:pt x="10652" y="13231"/>
                    <a:pt x="10441" y="14124"/>
                  </a:cubicBezTo>
                  <a:cubicBezTo>
                    <a:pt x="10863" y="13562"/>
                    <a:pt x="11232" y="12900"/>
                    <a:pt x="11549" y="12206"/>
                  </a:cubicBezTo>
                  <a:cubicBezTo>
                    <a:pt x="12561" y="13132"/>
                    <a:pt x="13574" y="14124"/>
                    <a:pt x="14544" y="15017"/>
                  </a:cubicBezTo>
                  <a:cubicBezTo>
                    <a:pt x="14217" y="15844"/>
                    <a:pt x="13859" y="16638"/>
                    <a:pt x="13574" y="17631"/>
                  </a:cubicBezTo>
                  <a:cubicBezTo>
                    <a:pt x="14112" y="17201"/>
                    <a:pt x="14576" y="16374"/>
                    <a:pt x="15050" y="15580"/>
                  </a:cubicBezTo>
                  <a:cubicBezTo>
                    <a:pt x="15409" y="15944"/>
                    <a:pt x="15768" y="16274"/>
                    <a:pt x="16168" y="16638"/>
                  </a:cubicBezTo>
                  <a:cubicBezTo>
                    <a:pt x="16664" y="17068"/>
                    <a:pt x="17170" y="17531"/>
                    <a:pt x="17677" y="18094"/>
                  </a:cubicBezTo>
                  <a:cubicBezTo>
                    <a:pt x="17529" y="18425"/>
                    <a:pt x="17381" y="18888"/>
                    <a:pt x="17244" y="19450"/>
                  </a:cubicBezTo>
                  <a:cubicBezTo>
                    <a:pt x="17529" y="19218"/>
                    <a:pt x="17814" y="18888"/>
                    <a:pt x="18109" y="18425"/>
                  </a:cubicBezTo>
                  <a:cubicBezTo>
                    <a:pt x="19259" y="19549"/>
                    <a:pt x="20450" y="20575"/>
                    <a:pt x="21600" y="21600"/>
                  </a:cubicBezTo>
                  <a:lnTo>
                    <a:pt x="18942" y="18557"/>
                  </a:lnTo>
                  <a:lnTo>
                    <a:pt x="18183" y="17730"/>
                  </a:lnTo>
                  <a:cubicBezTo>
                    <a:pt x="18035" y="16837"/>
                    <a:pt x="17898" y="16043"/>
                    <a:pt x="17708" y="15282"/>
                  </a:cubicBezTo>
                  <a:cubicBezTo>
                    <a:pt x="17561" y="14587"/>
                    <a:pt x="17381" y="13794"/>
                    <a:pt x="17128" y="13231"/>
                  </a:cubicBezTo>
                  <a:cubicBezTo>
                    <a:pt x="17170" y="14124"/>
                    <a:pt x="17318" y="15017"/>
                    <a:pt x="17423" y="15844"/>
                  </a:cubicBezTo>
                  <a:cubicBezTo>
                    <a:pt x="17497" y="16274"/>
                    <a:pt x="17561" y="16738"/>
                    <a:pt x="17645" y="17201"/>
                  </a:cubicBezTo>
                  <a:lnTo>
                    <a:pt x="16232" y="15712"/>
                  </a:lnTo>
                  <a:cubicBezTo>
                    <a:pt x="15873" y="15381"/>
                    <a:pt x="15514" y="14918"/>
                    <a:pt x="15124" y="14587"/>
                  </a:cubicBezTo>
                  <a:cubicBezTo>
                    <a:pt x="15008" y="13794"/>
                    <a:pt x="14871" y="13000"/>
                    <a:pt x="14723" y="12305"/>
                  </a:cubicBezTo>
                  <a:cubicBezTo>
                    <a:pt x="14576" y="11544"/>
                    <a:pt x="14407" y="10750"/>
                    <a:pt x="14186" y="9957"/>
                  </a:cubicBezTo>
                  <a:cubicBezTo>
                    <a:pt x="14259" y="10949"/>
                    <a:pt x="14323" y="11875"/>
                    <a:pt x="14439" y="12669"/>
                  </a:cubicBezTo>
                  <a:cubicBezTo>
                    <a:pt x="14502" y="13132"/>
                    <a:pt x="14576" y="13562"/>
                    <a:pt x="14618" y="14025"/>
                  </a:cubicBezTo>
                  <a:cubicBezTo>
                    <a:pt x="13637" y="13132"/>
                    <a:pt x="12677" y="12107"/>
                    <a:pt x="11665" y="11081"/>
                  </a:cubicBezTo>
                  <a:cubicBezTo>
                    <a:pt x="11591" y="10188"/>
                    <a:pt x="11486" y="9394"/>
                    <a:pt x="11338" y="8600"/>
                  </a:cubicBezTo>
                  <a:cubicBezTo>
                    <a:pt x="11201" y="7707"/>
                    <a:pt x="11053" y="6880"/>
                    <a:pt x="10832" y="6119"/>
                  </a:cubicBezTo>
                  <a:cubicBezTo>
                    <a:pt x="10863" y="7145"/>
                    <a:pt x="10948" y="8038"/>
                    <a:pt x="11011" y="9063"/>
                  </a:cubicBezTo>
                  <a:cubicBezTo>
                    <a:pt x="11085" y="9493"/>
                    <a:pt x="11159" y="10056"/>
                    <a:pt x="11201" y="10651"/>
                  </a:cubicBezTo>
                  <a:cubicBezTo>
                    <a:pt x="11085" y="10519"/>
                    <a:pt x="10979" y="10420"/>
                    <a:pt x="10863" y="10188"/>
                  </a:cubicBezTo>
                  <a:cubicBezTo>
                    <a:pt x="10114" y="9493"/>
                    <a:pt x="9355" y="8832"/>
                    <a:pt x="8638" y="8038"/>
                  </a:cubicBezTo>
                  <a:lnTo>
                    <a:pt x="8606" y="7939"/>
                  </a:lnTo>
                  <a:cubicBezTo>
                    <a:pt x="8459" y="6583"/>
                    <a:pt x="8279" y="5326"/>
                    <a:pt x="7995" y="4069"/>
                  </a:cubicBezTo>
                  <a:cubicBezTo>
                    <a:pt x="7995" y="5326"/>
                    <a:pt x="8058" y="6450"/>
                    <a:pt x="8174" y="7575"/>
                  </a:cubicBezTo>
                  <a:cubicBezTo>
                    <a:pt x="7277" y="6682"/>
                    <a:pt x="6370" y="5888"/>
                    <a:pt x="5432" y="4995"/>
                  </a:cubicBezTo>
                  <a:lnTo>
                    <a:pt x="5284" y="4862"/>
                  </a:lnTo>
                  <a:cubicBezTo>
                    <a:pt x="5179" y="4069"/>
                    <a:pt x="5073" y="3407"/>
                    <a:pt x="4968" y="2613"/>
                  </a:cubicBezTo>
                  <a:cubicBezTo>
                    <a:pt x="4820" y="1720"/>
                    <a:pt x="4683" y="926"/>
                    <a:pt x="4504" y="0"/>
                  </a:cubicBezTo>
                  <a:cubicBezTo>
                    <a:pt x="4535" y="1058"/>
                    <a:pt x="4609" y="2051"/>
                    <a:pt x="4683" y="2977"/>
                  </a:cubicBezTo>
                  <a:cubicBezTo>
                    <a:pt x="4714" y="3506"/>
                    <a:pt x="4788" y="3969"/>
                    <a:pt x="4820" y="4432"/>
                  </a:cubicBezTo>
                  <a:lnTo>
                    <a:pt x="2742" y="2514"/>
                  </a:lnTo>
                  <a:cubicBezTo>
                    <a:pt x="1835" y="1720"/>
                    <a:pt x="928" y="794"/>
                    <a:pt x="0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4" name="Google Shape;1522;p37"/>
            <p:cNvSpPr/>
            <p:nvPr/>
          </p:nvSpPr>
          <p:spPr>
            <a:xfrm flipH="1">
              <a:off x="2346438" y="2592210"/>
              <a:ext cx="181245" cy="160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4" y="0"/>
                  </a:moveTo>
                  <a:cubicBezTo>
                    <a:pt x="4856" y="0"/>
                    <a:pt x="0" y="4818"/>
                    <a:pt x="0" y="10786"/>
                  </a:cubicBezTo>
                  <a:cubicBezTo>
                    <a:pt x="0" y="16782"/>
                    <a:pt x="4856" y="21600"/>
                    <a:pt x="10824" y="21600"/>
                  </a:cubicBezTo>
                  <a:cubicBezTo>
                    <a:pt x="16781" y="21600"/>
                    <a:pt x="21600" y="16782"/>
                    <a:pt x="21600" y="10786"/>
                  </a:cubicBezTo>
                  <a:cubicBezTo>
                    <a:pt x="21600" y="4818"/>
                    <a:pt x="16781" y="0"/>
                    <a:pt x="10824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5" name="Google Shape;1523;p37"/>
            <p:cNvSpPr/>
            <p:nvPr/>
          </p:nvSpPr>
          <p:spPr>
            <a:xfrm flipH="1">
              <a:off x="2404321" y="2611811"/>
              <a:ext cx="72869" cy="333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68" y="0"/>
                    <a:pt x="0" y="4719"/>
                    <a:pt x="0" y="10700"/>
                  </a:cubicBezTo>
                  <a:cubicBezTo>
                    <a:pt x="0" y="16815"/>
                    <a:pt x="4868" y="21600"/>
                    <a:pt x="10800" y="21600"/>
                  </a:cubicBezTo>
                  <a:cubicBezTo>
                    <a:pt x="16824" y="21600"/>
                    <a:pt x="21600" y="16815"/>
                    <a:pt x="21600" y="10700"/>
                  </a:cubicBezTo>
                  <a:cubicBezTo>
                    <a:pt x="21600" y="4719"/>
                    <a:pt x="16824" y="0"/>
                    <a:pt x="10800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6" name="Google Shape;1524;p37"/>
            <p:cNvSpPr/>
            <p:nvPr/>
          </p:nvSpPr>
          <p:spPr>
            <a:xfrm flipH="1">
              <a:off x="2457515" y="2668566"/>
              <a:ext cx="50709" cy="22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7" h="21600" fill="norm" stroke="1" extrusionOk="0">
                  <a:moveTo>
                    <a:pt x="1607" y="0"/>
                  </a:moveTo>
                  <a:cubicBezTo>
                    <a:pt x="1220" y="0"/>
                    <a:pt x="834" y="296"/>
                    <a:pt x="533" y="986"/>
                  </a:cubicBezTo>
                  <a:cubicBezTo>
                    <a:pt x="-25" y="2367"/>
                    <a:pt x="-240" y="4734"/>
                    <a:pt x="361" y="6115"/>
                  </a:cubicBezTo>
                  <a:cubicBezTo>
                    <a:pt x="662" y="6707"/>
                    <a:pt x="7146" y="21600"/>
                    <a:pt x="17538" y="21600"/>
                  </a:cubicBezTo>
                  <a:cubicBezTo>
                    <a:pt x="18268" y="21600"/>
                    <a:pt x="19127" y="21205"/>
                    <a:pt x="19857" y="21205"/>
                  </a:cubicBezTo>
                  <a:cubicBezTo>
                    <a:pt x="20759" y="20910"/>
                    <a:pt x="21360" y="19134"/>
                    <a:pt x="21188" y="17162"/>
                  </a:cubicBezTo>
                  <a:cubicBezTo>
                    <a:pt x="21188" y="15682"/>
                    <a:pt x="20587" y="14104"/>
                    <a:pt x="19814" y="14104"/>
                  </a:cubicBezTo>
                  <a:cubicBezTo>
                    <a:pt x="19728" y="14104"/>
                    <a:pt x="19642" y="14104"/>
                    <a:pt x="19599" y="14203"/>
                  </a:cubicBezTo>
                  <a:cubicBezTo>
                    <a:pt x="18912" y="14301"/>
                    <a:pt x="18311" y="14301"/>
                    <a:pt x="17667" y="14301"/>
                  </a:cubicBezTo>
                  <a:cubicBezTo>
                    <a:pt x="8520" y="14301"/>
                    <a:pt x="2723" y="1381"/>
                    <a:pt x="2723" y="986"/>
                  </a:cubicBezTo>
                  <a:cubicBezTo>
                    <a:pt x="2422" y="296"/>
                    <a:pt x="2036" y="0"/>
                    <a:pt x="1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7" name="Google Shape;1525;p37"/>
            <p:cNvSpPr/>
            <p:nvPr/>
          </p:nvSpPr>
          <p:spPr>
            <a:xfrm flipH="1">
              <a:off x="2390040" y="2698020"/>
              <a:ext cx="50716" cy="2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600" fill="norm" stroke="1" extrusionOk="0">
                  <a:moveTo>
                    <a:pt x="19908" y="0"/>
                  </a:moveTo>
                  <a:cubicBezTo>
                    <a:pt x="19518" y="0"/>
                    <a:pt x="19128" y="279"/>
                    <a:pt x="18824" y="931"/>
                  </a:cubicBezTo>
                  <a:cubicBezTo>
                    <a:pt x="12752" y="13314"/>
                    <a:pt x="1648" y="14897"/>
                    <a:pt x="1475" y="14897"/>
                  </a:cubicBezTo>
                  <a:cubicBezTo>
                    <a:pt x="564" y="14897"/>
                    <a:pt x="0" y="16572"/>
                    <a:pt x="0" y="18434"/>
                  </a:cubicBezTo>
                  <a:cubicBezTo>
                    <a:pt x="173" y="20390"/>
                    <a:pt x="737" y="21600"/>
                    <a:pt x="1648" y="21600"/>
                  </a:cubicBezTo>
                  <a:cubicBezTo>
                    <a:pt x="2212" y="21600"/>
                    <a:pt x="14096" y="20017"/>
                    <a:pt x="20863" y="5679"/>
                  </a:cubicBezTo>
                  <a:cubicBezTo>
                    <a:pt x="21600" y="4376"/>
                    <a:pt x="21600" y="2514"/>
                    <a:pt x="20993" y="931"/>
                  </a:cubicBezTo>
                  <a:cubicBezTo>
                    <a:pt x="20733" y="279"/>
                    <a:pt x="20342" y="0"/>
                    <a:pt x="19908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8" name="Google Shape;1526;p37"/>
            <p:cNvSpPr/>
            <p:nvPr/>
          </p:nvSpPr>
          <p:spPr>
            <a:xfrm flipH="1">
              <a:off x="2354916" y="2644961"/>
              <a:ext cx="42643" cy="22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7" h="21600" fill="norm" stroke="1" extrusionOk="0">
                  <a:moveTo>
                    <a:pt x="19262" y="0"/>
                  </a:moveTo>
                  <a:cubicBezTo>
                    <a:pt x="18651" y="0"/>
                    <a:pt x="18040" y="675"/>
                    <a:pt x="17683" y="1832"/>
                  </a:cubicBezTo>
                  <a:cubicBezTo>
                    <a:pt x="17174" y="3761"/>
                    <a:pt x="14525" y="8679"/>
                    <a:pt x="2043" y="14657"/>
                  </a:cubicBezTo>
                  <a:lnTo>
                    <a:pt x="1381" y="14946"/>
                  </a:lnTo>
                  <a:cubicBezTo>
                    <a:pt x="311" y="15236"/>
                    <a:pt x="-249" y="17261"/>
                    <a:pt x="108" y="19189"/>
                  </a:cubicBezTo>
                  <a:cubicBezTo>
                    <a:pt x="311" y="20539"/>
                    <a:pt x="974" y="21600"/>
                    <a:pt x="1840" y="21600"/>
                  </a:cubicBezTo>
                  <a:lnTo>
                    <a:pt x="2400" y="21600"/>
                  </a:lnTo>
                  <a:lnTo>
                    <a:pt x="2909" y="21214"/>
                  </a:lnTo>
                  <a:cubicBezTo>
                    <a:pt x="13506" y="16296"/>
                    <a:pt x="19262" y="10993"/>
                    <a:pt x="20994" y="5014"/>
                  </a:cubicBezTo>
                  <a:cubicBezTo>
                    <a:pt x="21351" y="3375"/>
                    <a:pt x="21198" y="1446"/>
                    <a:pt x="20128" y="482"/>
                  </a:cubicBezTo>
                  <a:cubicBezTo>
                    <a:pt x="19874" y="96"/>
                    <a:pt x="19568" y="0"/>
                    <a:pt x="19262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9" name="Google Shape;1527;p37"/>
            <p:cNvSpPr/>
            <p:nvPr/>
          </p:nvSpPr>
          <p:spPr>
            <a:xfrm flipH="1">
              <a:off x="2219714" y="2637263"/>
              <a:ext cx="89615" cy="81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24" h="21600" fill="norm" stroke="1" extrusionOk="0">
                  <a:moveTo>
                    <a:pt x="8972" y="0"/>
                  </a:moveTo>
                  <a:cubicBezTo>
                    <a:pt x="5143" y="0"/>
                    <a:pt x="1669" y="2645"/>
                    <a:pt x="429" y="6927"/>
                  </a:cubicBezTo>
                  <a:cubicBezTo>
                    <a:pt x="-1142" y="12409"/>
                    <a:pt x="1735" y="18655"/>
                    <a:pt x="6781" y="20891"/>
                  </a:cubicBezTo>
                  <a:cubicBezTo>
                    <a:pt x="7954" y="21382"/>
                    <a:pt x="9149" y="21600"/>
                    <a:pt x="10300" y="21600"/>
                  </a:cubicBezTo>
                  <a:cubicBezTo>
                    <a:pt x="14195" y="21600"/>
                    <a:pt x="17647" y="18982"/>
                    <a:pt x="18887" y="14727"/>
                  </a:cubicBezTo>
                  <a:cubicBezTo>
                    <a:pt x="20458" y="9136"/>
                    <a:pt x="17669" y="2918"/>
                    <a:pt x="12535" y="764"/>
                  </a:cubicBezTo>
                  <a:cubicBezTo>
                    <a:pt x="11340" y="245"/>
                    <a:pt x="10145" y="0"/>
                    <a:pt x="897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0" name="Google Shape;1528;p37"/>
            <p:cNvSpPr/>
            <p:nvPr/>
          </p:nvSpPr>
          <p:spPr>
            <a:xfrm flipH="1">
              <a:off x="2241553" y="2646242"/>
              <a:ext cx="34787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9" h="21600" fill="norm" stroke="1" extrusionOk="0">
                  <a:moveTo>
                    <a:pt x="5591" y="0"/>
                  </a:moveTo>
                  <a:cubicBezTo>
                    <a:pt x="2795" y="0"/>
                    <a:pt x="653" y="1463"/>
                    <a:pt x="117" y="4275"/>
                  </a:cubicBezTo>
                  <a:cubicBezTo>
                    <a:pt x="-716" y="8888"/>
                    <a:pt x="2973" y="15750"/>
                    <a:pt x="8448" y="19237"/>
                  </a:cubicBezTo>
                  <a:cubicBezTo>
                    <a:pt x="10709" y="20813"/>
                    <a:pt x="12910" y="21600"/>
                    <a:pt x="14815" y="21600"/>
                  </a:cubicBezTo>
                  <a:cubicBezTo>
                    <a:pt x="17552" y="21600"/>
                    <a:pt x="19575" y="20025"/>
                    <a:pt x="20051" y="17325"/>
                  </a:cubicBezTo>
                  <a:cubicBezTo>
                    <a:pt x="20884" y="12375"/>
                    <a:pt x="17195" y="5850"/>
                    <a:pt x="11720" y="1913"/>
                  </a:cubicBezTo>
                  <a:cubicBezTo>
                    <a:pt x="9578" y="563"/>
                    <a:pt x="7436" y="0"/>
                    <a:pt x="5591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1" name="Google Shape;1529;p37"/>
            <p:cNvSpPr/>
            <p:nvPr/>
          </p:nvSpPr>
          <p:spPr>
            <a:xfrm flipH="1">
              <a:off x="2276366" y="2663431"/>
              <a:ext cx="2189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5" h="21600" fill="norm" stroke="1" extrusionOk="0">
                  <a:moveTo>
                    <a:pt x="1837" y="0"/>
                  </a:moveTo>
                  <a:cubicBezTo>
                    <a:pt x="1639" y="0"/>
                    <a:pt x="1341" y="0"/>
                    <a:pt x="1143" y="125"/>
                  </a:cubicBezTo>
                  <a:cubicBezTo>
                    <a:pt x="152" y="999"/>
                    <a:pt x="-244" y="2247"/>
                    <a:pt x="152" y="3121"/>
                  </a:cubicBezTo>
                  <a:cubicBezTo>
                    <a:pt x="450" y="3995"/>
                    <a:pt x="4809" y="15482"/>
                    <a:pt x="16402" y="20601"/>
                  </a:cubicBezTo>
                  <a:cubicBezTo>
                    <a:pt x="16996" y="20976"/>
                    <a:pt x="17987" y="21475"/>
                    <a:pt x="18681" y="21475"/>
                  </a:cubicBezTo>
                  <a:cubicBezTo>
                    <a:pt x="18879" y="21600"/>
                    <a:pt x="19077" y="21600"/>
                    <a:pt x="19176" y="21600"/>
                  </a:cubicBezTo>
                  <a:cubicBezTo>
                    <a:pt x="20068" y="21600"/>
                    <a:pt x="20762" y="20851"/>
                    <a:pt x="21059" y="20102"/>
                  </a:cubicBezTo>
                  <a:cubicBezTo>
                    <a:pt x="21356" y="18978"/>
                    <a:pt x="20762" y="17605"/>
                    <a:pt x="19672" y="17230"/>
                  </a:cubicBezTo>
                  <a:cubicBezTo>
                    <a:pt x="8277" y="13859"/>
                    <a:pt x="3422" y="1373"/>
                    <a:pt x="3422" y="1373"/>
                  </a:cubicBezTo>
                  <a:cubicBezTo>
                    <a:pt x="3224" y="375"/>
                    <a:pt x="2629" y="0"/>
                    <a:pt x="183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2" name="Google Shape;1530;p37"/>
            <p:cNvSpPr/>
            <p:nvPr/>
          </p:nvSpPr>
          <p:spPr>
            <a:xfrm flipH="1">
              <a:off x="2247180" y="2689549"/>
              <a:ext cx="2688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8" h="21600" fill="norm" stroke="1" extrusionOk="0">
                  <a:moveTo>
                    <a:pt x="19957" y="0"/>
                  </a:moveTo>
                  <a:cubicBezTo>
                    <a:pt x="19714" y="0"/>
                    <a:pt x="19470" y="372"/>
                    <a:pt x="19227" y="1117"/>
                  </a:cubicBezTo>
                  <a:cubicBezTo>
                    <a:pt x="16547" y="6331"/>
                    <a:pt x="13461" y="7821"/>
                    <a:pt x="10700" y="7821"/>
                  </a:cubicBezTo>
                  <a:cubicBezTo>
                    <a:pt x="5909" y="7821"/>
                    <a:pt x="2011" y="3352"/>
                    <a:pt x="2011" y="2607"/>
                  </a:cubicBezTo>
                  <a:cubicBezTo>
                    <a:pt x="1199" y="2607"/>
                    <a:pt x="306" y="3724"/>
                    <a:pt x="63" y="7448"/>
                  </a:cubicBezTo>
                  <a:cubicBezTo>
                    <a:pt x="-181" y="11172"/>
                    <a:pt x="306" y="14897"/>
                    <a:pt x="1199" y="14897"/>
                  </a:cubicBezTo>
                  <a:lnTo>
                    <a:pt x="1199" y="16386"/>
                  </a:lnTo>
                  <a:cubicBezTo>
                    <a:pt x="1524" y="16386"/>
                    <a:pt x="5503" y="21600"/>
                    <a:pt x="10457" y="21600"/>
                  </a:cubicBezTo>
                  <a:cubicBezTo>
                    <a:pt x="13705" y="21600"/>
                    <a:pt x="17278" y="19366"/>
                    <a:pt x="20526" y="12662"/>
                  </a:cubicBezTo>
                  <a:cubicBezTo>
                    <a:pt x="21175" y="11172"/>
                    <a:pt x="21419" y="7448"/>
                    <a:pt x="21175" y="3724"/>
                  </a:cubicBezTo>
                  <a:cubicBezTo>
                    <a:pt x="20932" y="1862"/>
                    <a:pt x="20445" y="0"/>
                    <a:pt x="1995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3" name="Google Shape;1531;p37"/>
            <p:cNvSpPr/>
            <p:nvPr/>
          </p:nvSpPr>
          <p:spPr>
            <a:xfrm flipH="1">
              <a:off x="2225823" y="2667998"/>
              <a:ext cx="21168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600" fill="norm" stroke="1" extrusionOk="0">
                  <a:moveTo>
                    <a:pt x="19627" y="0"/>
                  </a:moveTo>
                  <a:cubicBezTo>
                    <a:pt x="19212" y="0"/>
                    <a:pt x="18796" y="831"/>
                    <a:pt x="18485" y="2492"/>
                  </a:cubicBezTo>
                  <a:cubicBezTo>
                    <a:pt x="17862" y="4154"/>
                    <a:pt x="15992" y="7892"/>
                    <a:pt x="10385" y="7892"/>
                  </a:cubicBezTo>
                  <a:cubicBezTo>
                    <a:pt x="8308" y="7892"/>
                    <a:pt x="5815" y="7477"/>
                    <a:pt x="2804" y="6231"/>
                  </a:cubicBezTo>
                  <a:lnTo>
                    <a:pt x="2077" y="6231"/>
                  </a:lnTo>
                  <a:cubicBezTo>
                    <a:pt x="1038" y="6231"/>
                    <a:pt x="312" y="9138"/>
                    <a:pt x="0" y="13708"/>
                  </a:cubicBezTo>
                  <a:cubicBezTo>
                    <a:pt x="0" y="16200"/>
                    <a:pt x="623" y="19523"/>
                    <a:pt x="1454" y="19523"/>
                  </a:cubicBezTo>
                  <a:cubicBezTo>
                    <a:pt x="1454" y="20769"/>
                    <a:pt x="1765" y="20769"/>
                    <a:pt x="1765" y="20769"/>
                  </a:cubicBezTo>
                  <a:lnTo>
                    <a:pt x="2492" y="20769"/>
                  </a:lnTo>
                  <a:cubicBezTo>
                    <a:pt x="4881" y="21185"/>
                    <a:pt x="7165" y="21600"/>
                    <a:pt x="9138" y="21600"/>
                  </a:cubicBezTo>
                  <a:cubicBezTo>
                    <a:pt x="15162" y="21600"/>
                    <a:pt x="19108" y="18692"/>
                    <a:pt x="20873" y="12046"/>
                  </a:cubicBezTo>
                  <a:cubicBezTo>
                    <a:pt x="21600" y="9138"/>
                    <a:pt x="21600" y="4985"/>
                    <a:pt x="20873" y="2492"/>
                  </a:cubicBezTo>
                  <a:cubicBezTo>
                    <a:pt x="20562" y="831"/>
                    <a:pt x="20042" y="0"/>
                    <a:pt x="1962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4" name="Google Shape;1532;p37"/>
            <p:cNvSpPr/>
            <p:nvPr/>
          </p:nvSpPr>
          <p:spPr>
            <a:xfrm flipH="1">
              <a:off x="2318523" y="2608631"/>
              <a:ext cx="244388" cy="401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600" fill="norm" stroke="1" extrusionOk="0">
                  <a:moveTo>
                    <a:pt x="84" y="0"/>
                  </a:moveTo>
                  <a:cubicBezTo>
                    <a:pt x="56" y="0"/>
                    <a:pt x="20" y="22"/>
                    <a:pt x="20" y="22"/>
                  </a:cubicBezTo>
                  <a:cubicBezTo>
                    <a:pt x="-7" y="39"/>
                    <a:pt x="-7" y="77"/>
                    <a:pt x="20" y="77"/>
                  </a:cubicBezTo>
                  <a:cubicBezTo>
                    <a:pt x="38" y="88"/>
                    <a:pt x="56" y="88"/>
                    <a:pt x="66" y="88"/>
                  </a:cubicBezTo>
                  <a:cubicBezTo>
                    <a:pt x="75" y="88"/>
                    <a:pt x="84" y="88"/>
                    <a:pt x="84" y="88"/>
                  </a:cubicBezTo>
                  <a:cubicBezTo>
                    <a:pt x="93" y="105"/>
                    <a:pt x="111" y="127"/>
                    <a:pt x="111" y="171"/>
                  </a:cubicBezTo>
                  <a:cubicBezTo>
                    <a:pt x="183" y="337"/>
                    <a:pt x="238" y="718"/>
                    <a:pt x="329" y="1264"/>
                  </a:cubicBezTo>
                  <a:cubicBezTo>
                    <a:pt x="637" y="3191"/>
                    <a:pt x="1380" y="7073"/>
                    <a:pt x="4291" y="11082"/>
                  </a:cubicBezTo>
                  <a:cubicBezTo>
                    <a:pt x="7238" y="15079"/>
                    <a:pt x="12371" y="19209"/>
                    <a:pt x="21502" y="21600"/>
                  </a:cubicBezTo>
                  <a:cubicBezTo>
                    <a:pt x="21539" y="21600"/>
                    <a:pt x="21566" y="21600"/>
                    <a:pt x="21593" y="21583"/>
                  </a:cubicBezTo>
                  <a:cubicBezTo>
                    <a:pt x="21593" y="21561"/>
                    <a:pt x="21593" y="21545"/>
                    <a:pt x="21566" y="21528"/>
                  </a:cubicBezTo>
                  <a:cubicBezTo>
                    <a:pt x="10612" y="18685"/>
                    <a:pt x="5443" y="13307"/>
                    <a:pt x="2895" y="8652"/>
                  </a:cubicBezTo>
                  <a:cubicBezTo>
                    <a:pt x="1625" y="6317"/>
                    <a:pt x="1045" y="4169"/>
                    <a:pt x="700" y="2601"/>
                  </a:cubicBezTo>
                  <a:cubicBezTo>
                    <a:pt x="546" y="1811"/>
                    <a:pt x="455" y="1171"/>
                    <a:pt x="365" y="740"/>
                  </a:cubicBezTo>
                  <a:cubicBezTo>
                    <a:pt x="329" y="513"/>
                    <a:pt x="301" y="337"/>
                    <a:pt x="265" y="210"/>
                  </a:cubicBezTo>
                  <a:cubicBezTo>
                    <a:pt x="238" y="155"/>
                    <a:pt x="238" y="116"/>
                    <a:pt x="211" y="77"/>
                  </a:cubicBezTo>
                  <a:cubicBezTo>
                    <a:pt x="211" y="61"/>
                    <a:pt x="183" y="39"/>
                    <a:pt x="183" y="39"/>
                  </a:cubicBezTo>
                  <a:cubicBezTo>
                    <a:pt x="138" y="22"/>
                    <a:pt x="138" y="0"/>
                    <a:pt x="84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5" name="Google Shape;1533;p37"/>
            <p:cNvSpPr/>
            <p:nvPr/>
          </p:nvSpPr>
          <p:spPr>
            <a:xfrm flipH="1">
              <a:off x="2516319" y="2580305"/>
              <a:ext cx="100525" cy="83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04" h="21600" fill="norm" stroke="1" extrusionOk="0">
                  <a:moveTo>
                    <a:pt x="11229" y="0"/>
                  </a:moveTo>
                  <a:cubicBezTo>
                    <a:pt x="9791" y="0"/>
                    <a:pt x="8273" y="372"/>
                    <a:pt x="6775" y="1169"/>
                  </a:cubicBezTo>
                  <a:cubicBezTo>
                    <a:pt x="1730" y="3906"/>
                    <a:pt x="-1167" y="10335"/>
                    <a:pt x="449" y="15702"/>
                  </a:cubicBezTo>
                  <a:cubicBezTo>
                    <a:pt x="1533" y="19448"/>
                    <a:pt x="4548" y="21600"/>
                    <a:pt x="7978" y="21600"/>
                  </a:cubicBezTo>
                  <a:cubicBezTo>
                    <a:pt x="9436" y="21600"/>
                    <a:pt x="10993" y="21201"/>
                    <a:pt x="12491" y="20404"/>
                  </a:cubicBezTo>
                  <a:cubicBezTo>
                    <a:pt x="17615" y="17774"/>
                    <a:pt x="20433" y="11265"/>
                    <a:pt x="18876" y="5978"/>
                  </a:cubicBezTo>
                  <a:cubicBezTo>
                    <a:pt x="17733" y="2205"/>
                    <a:pt x="14718" y="0"/>
                    <a:pt x="1122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6" name="Google Shape;1534;p37"/>
            <p:cNvSpPr/>
            <p:nvPr/>
          </p:nvSpPr>
          <p:spPr>
            <a:xfrm flipH="1">
              <a:off x="2557186" y="2591697"/>
              <a:ext cx="39001" cy="21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9" h="21600" fill="norm" stroke="1" extrusionOk="0">
                  <a:moveTo>
                    <a:pt x="15606" y="0"/>
                  </a:moveTo>
                  <a:cubicBezTo>
                    <a:pt x="13599" y="0"/>
                    <a:pt x="11011" y="926"/>
                    <a:pt x="8423" y="2983"/>
                  </a:cubicBezTo>
                  <a:cubicBezTo>
                    <a:pt x="3036" y="7200"/>
                    <a:pt x="-766" y="14194"/>
                    <a:pt x="132" y="18411"/>
                  </a:cubicBezTo>
                  <a:cubicBezTo>
                    <a:pt x="554" y="20469"/>
                    <a:pt x="2086" y="21600"/>
                    <a:pt x="4145" y="21600"/>
                  </a:cubicBezTo>
                  <a:cubicBezTo>
                    <a:pt x="6205" y="21600"/>
                    <a:pt x="8846" y="20469"/>
                    <a:pt x="11698" y="18411"/>
                  </a:cubicBezTo>
                  <a:cubicBezTo>
                    <a:pt x="17084" y="14194"/>
                    <a:pt x="20834" y="7509"/>
                    <a:pt x="19936" y="3291"/>
                  </a:cubicBezTo>
                  <a:cubicBezTo>
                    <a:pt x="19461" y="1131"/>
                    <a:pt x="17824" y="0"/>
                    <a:pt x="15606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7" name="Google Shape;1535;p37"/>
            <p:cNvSpPr/>
            <p:nvPr/>
          </p:nvSpPr>
          <p:spPr>
            <a:xfrm flipH="1">
              <a:off x="2574592" y="2625304"/>
              <a:ext cx="29870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8" h="21600" fill="norm" stroke="1" extrusionOk="0">
                  <a:moveTo>
                    <a:pt x="19857" y="0"/>
                  </a:moveTo>
                  <a:cubicBezTo>
                    <a:pt x="19638" y="0"/>
                    <a:pt x="19492" y="0"/>
                    <a:pt x="19273" y="300"/>
                  </a:cubicBezTo>
                  <a:cubicBezTo>
                    <a:pt x="15405" y="8400"/>
                    <a:pt x="11757" y="10500"/>
                    <a:pt x="8838" y="10500"/>
                  </a:cubicBezTo>
                  <a:cubicBezTo>
                    <a:pt x="4897" y="10500"/>
                    <a:pt x="2197" y="6600"/>
                    <a:pt x="2051" y="6600"/>
                  </a:cubicBezTo>
                  <a:cubicBezTo>
                    <a:pt x="1832" y="6300"/>
                    <a:pt x="1686" y="6000"/>
                    <a:pt x="1467" y="6000"/>
                  </a:cubicBezTo>
                  <a:cubicBezTo>
                    <a:pt x="957" y="6000"/>
                    <a:pt x="446" y="7200"/>
                    <a:pt x="81" y="9600"/>
                  </a:cubicBezTo>
                  <a:cubicBezTo>
                    <a:pt x="-138" y="12600"/>
                    <a:pt x="81" y="15600"/>
                    <a:pt x="811" y="16800"/>
                  </a:cubicBezTo>
                  <a:cubicBezTo>
                    <a:pt x="957" y="17100"/>
                    <a:pt x="3948" y="21600"/>
                    <a:pt x="8327" y="21600"/>
                  </a:cubicBezTo>
                  <a:cubicBezTo>
                    <a:pt x="11173" y="21600"/>
                    <a:pt x="14603" y="19800"/>
                    <a:pt x="18251" y="13800"/>
                  </a:cubicBezTo>
                  <a:cubicBezTo>
                    <a:pt x="19054" y="12600"/>
                    <a:pt x="19784" y="11400"/>
                    <a:pt x="20221" y="10500"/>
                  </a:cubicBezTo>
                  <a:cubicBezTo>
                    <a:pt x="21243" y="8400"/>
                    <a:pt x="21462" y="5400"/>
                    <a:pt x="21024" y="2400"/>
                  </a:cubicBezTo>
                  <a:cubicBezTo>
                    <a:pt x="20805" y="900"/>
                    <a:pt x="20367" y="0"/>
                    <a:pt x="1985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8" name="Google Shape;1536;p37"/>
            <p:cNvSpPr/>
            <p:nvPr/>
          </p:nvSpPr>
          <p:spPr>
            <a:xfrm flipH="1">
              <a:off x="2536292" y="2624688"/>
              <a:ext cx="23860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9" h="21600" fill="norm" stroke="1" extrusionOk="0">
                  <a:moveTo>
                    <a:pt x="19365" y="0"/>
                  </a:moveTo>
                  <a:cubicBezTo>
                    <a:pt x="18730" y="0"/>
                    <a:pt x="18095" y="436"/>
                    <a:pt x="17550" y="1309"/>
                  </a:cubicBezTo>
                  <a:cubicBezTo>
                    <a:pt x="13284" y="11018"/>
                    <a:pt x="1214" y="17673"/>
                    <a:pt x="1214" y="17673"/>
                  </a:cubicBezTo>
                  <a:cubicBezTo>
                    <a:pt x="216" y="18436"/>
                    <a:pt x="-329" y="19527"/>
                    <a:pt x="216" y="20618"/>
                  </a:cubicBezTo>
                  <a:cubicBezTo>
                    <a:pt x="488" y="21273"/>
                    <a:pt x="1032" y="21600"/>
                    <a:pt x="1668" y="21600"/>
                  </a:cubicBezTo>
                  <a:cubicBezTo>
                    <a:pt x="1940" y="21600"/>
                    <a:pt x="2212" y="21491"/>
                    <a:pt x="2394" y="21491"/>
                  </a:cubicBezTo>
                  <a:cubicBezTo>
                    <a:pt x="3029" y="21055"/>
                    <a:pt x="16098" y="13964"/>
                    <a:pt x="20999" y="2727"/>
                  </a:cubicBezTo>
                  <a:cubicBezTo>
                    <a:pt x="21271" y="1745"/>
                    <a:pt x="20999" y="545"/>
                    <a:pt x="20091" y="218"/>
                  </a:cubicBezTo>
                  <a:cubicBezTo>
                    <a:pt x="19819" y="109"/>
                    <a:pt x="19637" y="0"/>
                    <a:pt x="19365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9" name="Google Shape;1537;p37"/>
            <p:cNvSpPr/>
            <p:nvPr/>
          </p:nvSpPr>
          <p:spPr>
            <a:xfrm flipH="1">
              <a:off x="2526857" y="259169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1" h="21600" fill="norm" stroke="1" extrusionOk="0">
                  <a:moveTo>
                    <a:pt x="19416" y="0"/>
                  </a:moveTo>
                  <a:cubicBezTo>
                    <a:pt x="17889" y="0"/>
                    <a:pt x="16798" y="724"/>
                    <a:pt x="16798" y="2051"/>
                  </a:cubicBezTo>
                  <a:cubicBezTo>
                    <a:pt x="16362" y="3258"/>
                    <a:pt x="14616" y="7361"/>
                    <a:pt x="1526" y="17256"/>
                  </a:cubicBezTo>
                  <a:lnTo>
                    <a:pt x="762" y="17618"/>
                  </a:lnTo>
                  <a:cubicBezTo>
                    <a:pt x="-2" y="18463"/>
                    <a:pt x="-329" y="19790"/>
                    <a:pt x="435" y="20997"/>
                  </a:cubicBezTo>
                  <a:cubicBezTo>
                    <a:pt x="653" y="21238"/>
                    <a:pt x="1307" y="21600"/>
                    <a:pt x="2071" y="21600"/>
                  </a:cubicBezTo>
                  <a:cubicBezTo>
                    <a:pt x="2398" y="21600"/>
                    <a:pt x="2616" y="21600"/>
                    <a:pt x="2944" y="21479"/>
                  </a:cubicBezTo>
                  <a:cubicBezTo>
                    <a:pt x="2944" y="21479"/>
                    <a:pt x="3380" y="21479"/>
                    <a:pt x="3380" y="20997"/>
                  </a:cubicBezTo>
                  <a:lnTo>
                    <a:pt x="4144" y="20514"/>
                  </a:lnTo>
                  <a:cubicBezTo>
                    <a:pt x="14944" y="12791"/>
                    <a:pt x="20507" y="6999"/>
                    <a:pt x="21271" y="2413"/>
                  </a:cubicBezTo>
                  <a:cubicBezTo>
                    <a:pt x="21271" y="1207"/>
                    <a:pt x="20507" y="362"/>
                    <a:pt x="19416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0" name="Google Shape;1538;p37"/>
            <p:cNvSpPr/>
            <p:nvPr/>
          </p:nvSpPr>
          <p:spPr>
            <a:xfrm flipH="1">
              <a:off x="2194678" y="2831951"/>
              <a:ext cx="119946" cy="18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03" h="21600" fill="norm" stroke="1" extrusionOk="0">
                  <a:moveTo>
                    <a:pt x="17796" y="0"/>
                  </a:moveTo>
                  <a:cubicBezTo>
                    <a:pt x="17541" y="0"/>
                    <a:pt x="17223" y="72"/>
                    <a:pt x="16841" y="241"/>
                  </a:cubicBezTo>
                  <a:cubicBezTo>
                    <a:pt x="10712" y="2786"/>
                    <a:pt x="207" y="21274"/>
                    <a:pt x="0" y="21395"/>
                  </a:cubicBezTo>
                  <a:lnTo>
                    <a:pt x="653" y="21600"/>
                  </a:lnTo>
                  <a:cubicBezTo>
                    <a:pt x="11301" y="16860"/>
                    <a:pt x="21600" y="0"/>
                    <a:pt x="17796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1" name="Google Shape;1539;p37"/>
            <p:cNvSpPr/>
            <p:nvPr/>
          </p:nvSpPr>
          <p:spPr>
            <a:xfrm flipH="1">
              <a:off x="2201833" y="2837801"/>
              <a:ext cx="100886" cy="167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633" y="862"/>
                    <a:pt x="19644" y="1765"/>
                    <a:pt x="18743" y="2627"/>
                  </a:cubicBezTo>
                  <a:lnTo>
                    <a:pt x="16436" y="4803"/>
                  </a:lnTo>
                  <a:cubicBezTo>
                    <a:pt x="16348" y="4617"/>
                    <a:pt x="16282" y="4392"/>
                    <a:pt x="16129" y="4166"/>
                  </a:cubicBezTo>
                  <a:cubicBezTo>
                    <a:pt x="15975" y="3848"/>
                    <a:pt x="15755" y="3529"/>
                    <a:pt x="15535" y="3251"/>
                  </a:cubicBezTo>
                  <a:cubicBezTo>
                    <a:pt x="15447" y="3582"/>
                    <a:pt x="15535" y="3901"/>
                    <a:pt x="15601" y="4206"/>
                  </a:cubicBezTo>
                  <a:cubicBezTo>
                    <a:pt x="15667" y="4524"/>
                    <a:pt x="15755" y="4843"/>
                    <a:pt x="15843" y="5161"/>
                  </a:cubicBezTo>
                  <a:lnTo>
                    <a:pt x="15909" y="5347"/>
                  </a:lnTo>
                  <a:cubicBezTo>
                    <a:pt x="15074" y="6196"/>
                    <a:pt x="14173" y="7019"/>
                    <a:pt x="13272" y="7881"/>
                  </a:cubicBezTo>
                  <a:cubicBezTo>
                    <a:pt x="13206" y="7788"/>
                    <a:pt x="13140" y="7656"/>
                    <a:pt x="13052" y="7563"/>
                  </a:cubicBezTo>
                  <a:cubicBezTo>
                    <a:pt x="12767" y="7284"/>
                    <a:pt x="12525" y="7019"/>
                    <a:pt x="12151" y="6793"/>
                  </a:cubicBezTo>
                  <a:cubicBezTo>
                    <a:pt x="12239" y="7112"/>
                    <a:pt x="12305" y="7390"/>
                    <a:pt x="12459" y="7695"/>
                  </a:cubicBezTo>
                  <a:cubicBezTo>
                    <a:pt x="12591" y="7881"/>
                    <a:pt x="12767" y="8107"/>
                    <a:pt x="12833" y="8332"/>
                  </a:cubicBezTo>
                  <a:cubicBezTo>
                    <a:pt x="12063" y="9102"/>
                    <a:pt x="11250" y="9924"/>
                    <a:pt x="10503" y="10694"/>
                  </a:cubicBezTo>
                  <a:cubicBezTo>
                    <a:pt x="10350" y="10827"/>
                    <a:pt x="10196" y="10959"/>
                    <a:pt x="10064" y="11092"/>
                  </a:cubicBezTo>
                  <a:cubicBezTo>
                    <a:pt x="9756" y="10734"/>
                    <a:pt x="9449" y="10415"/>
                    <a:pt x="8987" y="10150"/>
                  </a:cubicBezTo>
                  <a:cubicBezTo>
                    <a:pt x="9163" y="10641"/>
                    <a:pt x="9383" y="11052"/>
                    <a:pt x="9668" y="11503"/>
                  </a:cubicBezTo>
                  <a:cubicBezTo>
                    <a:pt x="8702" y="12498"/>
                    <a:pt x="7735" y="13493"/>
                    <a:pt x="6746" y="14488"/>
                  </a:cubicBezTo>
                  <a:cubicBezTo>
                    <a:pt x="6460" y="14037"/>
                    <a:pt x="6153" y="13639"/>
                    <a:pt x="5691" y="13228"/>
                  </a:cubicBezTo>
                  <a:cubicBezTo>
                    <a:pt x="5691" y="13812"/>
                    <a:pt x="5999" y="14396"/>
                    <a:pt x="6284" y="14993"/>
                  </a:cubicBezTo>
                  <a:cubicBezTo>
                    <a:pt x="5933" y="15351"/>
                    <a:pt x="5559" y="15709"/>
                    <a:pt x="5186" y="16120"/>
                  </a:cubicBezTo>
                  <a:cubicBezTo>
                    <a:pt x="4658" y="16625"/>
                    <a:pt x="4197" y="17115"/>
                    <a:pt x="3692" y="17659"/>
                  </a:cubicBezTo>
                  <a:cubicBezTo>
                    <a:pt x="3516" y="17434"/>
                    <a:pt x="3384" y="17208"/>
                    <a:pt x="3076" y="17023"/>
                  </a:cubicBezTo>
                  <a:cubicBezTo>
                    <a:pt x="3076" y="17381"/>
                    <a:pt x="3142" y="17713"/>
                    <a:pt x="3296" y="18071"/>
                  </a:cubicBezTo>
                  <a:cubicBezTo>
                    <a:pt x="2175" y="19238"/>
                    <a:pt x="1121" y="20432"/>
                    <a:pt x="0" y="21600"/>
                  </a:cubicBezTo>
                  <a:lnTo>
                    <a:pt x="2857" y="18933"/>
                  </a:lnTo>
                  <a:lnTo>
                    <a:pt x="3692" y="18203"/>
                  </a:lnTo>
                  <a:cubicBezTo>
                    <a:pt x="4285" y="18111"/>
                    <a:pt x="4790" y="18031"/>
                    <a:pt x="5252" y="17885"/>
                  </a:cubicBezTo>
                  <a:cubicBezTo>
                    <a:pt x="5779" y="17805"/>
                    <a:pt x="6284" y="17659"/>
                    <a:pt x="6746" y="17434"/>
                  </a:cubicBezTo>
                  <a:cubicBezTo>
                    <a:pt x="6153" y="17434"/>
                    <a:pt x="5625" y="17487"/>
                    <a:pt x="5098" y="17527"/>
                  </a:cubicBezTo>
                  <a:cubicBezTo>
                    <a:pt x="4790" y="17567"/>
                    <a:pt x="4483" y="17620"/>
                    <a:pt x="4197" y="17659"/>
                  </a:cubicBezTo>
                  <a:lnTo>
                    <a:pt x="5625" y="16253"/>
                  </a:lnTo>
                  <a:cubicBezTo>
                    <a:pt x="5999" y="15895"/>
                    <a:pt x="6394" y="15537"/>
                    <a:pt x="6746" y="15165"/>
                  </a:cubicBezTo>
                  <a:cubicBezTo>
                    <a:pt x="7273" y="15086"/>
                    <a:pt x="7801" y="14993"/>
                    <a:pt x="8328" y="14900"/>
                  </a:cubicBezTo>
                  <a:cubicBezTo>
                    <a:pt x="8855" y="14807"/>
                    <a:pt x="9383" y="14674"/>
                    <a:pt x="9822" y="14542"/>
                  </a:cubicBezTo>
                  <a:cubicBezTo>
                    <a:pt x="9668" y="14528"/>
                    <a:pt x="9515" y="14515"/>
                    <a:pt x="9339" y="14515"/>
                  </a:cubicBezTo>
                  <a:cubicBezTo>
                    <a:pt x="8965" y="14515"/>
                    <a:pt x="8548" y="14555"/>
                    <a:pt x="8174" y="14581"/>
                  </a:cubicBezTo>
                  <a:cubicBezTo>
                    <a:pt x="7889" y="14581"/>
                    <a:pt x="7581" y="14621"/>
                    <a:pt x="7273" y="14674"/>
                  </a:cubicBezTo>
                  <a:cubicBezTo>
                    <a:pt x="8328" y="13679"/>
                    <a:pt x="9295" y="12684"/>
                    <a:pt x="10262" y="11729"/>
                  </a:cubicBezTo>
                  <a:cubicBezTo>
                    <a:pt x="10789" y="11676"/>
                    <a:pt x="11338" y="11636"/>
                    <a:pt x="11866" y="11543"/>
                  </a:cubicBezTo>
                  <a:cubicBezTo>
                    <a:pt x="12459" y="11463"/>
                    <a:pt x="12964" y="11357"/>
                    <a:pt x="13492" y="11238"/>
                  </a:cubicBezTo>
                  <a:cubicBezTo>
                    <a:pt x="13206" y="11185"/>
                    <a:pt x="12942" y="11171"/>
                    <a:pt x="12679" y="11171"/>
                  </a:cubicBezTo>
                  <a:cubicBezTo>
                    <a:pt x="12393" y="11171"/>
                    <a:pt x="12107" y="11185"/>
                    <a:pt x="11778" y="11185"/>
                  </a:cubicBezTo>
                  <a:cubicBezTo>
                    <a:pt x="11404" y="11185"/>
                    <a:pt x="11097" y="11238"/>
                    <a:pt x="10723" y="11238"/>
                  </a:cubicBezTo>
                  <a:cubicBezTo>
                    <a:pt x="10877" y="11132"/>
                    <a:pt x="11031" y="10999"/>
                    <a:pt x="11097" y="10919"/>
                  </a:cubicBezTo>
                  <a:cubicBezTo>
                    <a:pt x="11866" y="10150"/>
                    <a:pt x="12591" y="9420"/>
                    <a:pt x="13360" y="8651"/>
                  </a:cubicBezTo>
                  <a:cubicBezTo>
                    <a:pt x="14261" y="8598"/>
                    <a:pt x="15074" y="8518"/>
                    <a:pt x="15909" y="8292"/>
                  </a:cubicBezTo>
                  <a:cubicBezTo>
                    <a:pt x="15140" y="8200"/>
                    <a:pt x="14481" y="8200"/>
                    <a:pt x="13733" y="8200"/>
                  </a:cubicBezTo>
                  <a:cubicBezTo>
                    <a:pt x="14634" y="7284"/>
                    <a:pt x="15535" y="6382"/>
                    <a:pt x="16436" y="5480"/>
                  </a:cubicBezTo>
                  <a:lnTo>
                    <a:pt x="16568" y="5294"/>
                  </a:lnTo>
                  <a:cubicBezTo>
                    <a:pt x="17030" y="5254"/>
                    <a:pt x="17535" y="5214"/>
                    <a:pt x="17996" y="5161"/>
                  </a:cubicBezTo>
                  <a:cubicBezTo>
                    <a:pt x="18612" y="5068"/>
                    <a:pt x="19139" y="4989"/>
                    <a:pt x="19732" y="4843"/>
                  </a:cubicBezTo>
                  <a:cubicBezTo>
                    <a:pt x="19139" y="4803"/>
                    <a:pt x="18546" y="4803"/>
                    <a:pt x="17930" y="4803"/>
                  </a:cubicBezTo>
                  <a:cubicBezTo>
                    <a:pt x="17645" y="4843"/>
                    <a:pt x="17337" y="4843"/>
                    <a:pt x="17030" y="4843"/>
                  </a:cubicBezTo>
                  <a:lnTo>
                    <a:pt x="19051" y="2760"/>
                  </a:lnTo>
                  <a:cubicBezTo>
                    <a:pt x="19886" y="1857"/>
                    <a:pt x="20787" y="955"/>
                    <a:pt x="21600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2" name="Google Shape;1540;p37"/>
            <p:cNvSpPr/>
            <p:nvPr/>
          </p:nvSpPr>
          <p:spPr>
            <a:xfrm flipH="1">
              <a:off x="1651276" y="880970"/>
              <a:ext cx="211653" cy="117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24" h="21600" fill="norm" stroke="1" extrusionOk="0">
                  <a:moveTo>
                    <a:pt x="17240" y="0"/>
                  </a:moveTo>
                  <a:cubicBezTo>
                    <a:pt x="15384" y="0"/>
                    <a:pt x="12444" y="1646"/>
                    <a:pt x="8400" y="4691"/>
                  </a:cubicBezTo>
                  <a:cubicBezTo>
                    <a:pt x="1092" y="10176"/>
                    <a:pt x="-1829" y="21014"/>
                    <a:pt x="1159" y="21600"/>
                  </a:cubicBezTo>
                  <a:cubicBezTo>
                    <a:pt x="1187" y="21600"/>
                    <a:pt x="1216" y="21600"/>
                    <a:pt x="1244" y="21600"/>
                  </a:cubicBezTo>
                  <a:cubicBezTo>
                    <a:pt x="2653" y="21600"/>
                    <a:pt x="5783" y="15585"/>
                    <a:pt x="12140" y="11784"/>
                  </a:cubicBezTo>
                  <a:cubicBezTo>
                    <a:pt x="18629" y="7906"/>
                    <a:pt x="19771" y="8568"/>
                    <a:pt x="19609" y="3386"/>
                  </a:cubicBezTo>
                  <a:cubicBezTo>
                    <a:pt x="19533" y="1078"/>
                    <a:pt x="18743" y="0"/>
                    <a:pt x="17240" y="0"/>
                  </a:cubicBezTo>
                  <a:close/>
                </a:path>
              </a:pathLst>
            </a:custGeom>
            <a:solidFill>
              <a:srgbClr val="56454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3" name="Google Shape;1541;p37"/>
            <p:cNvSpPr/>
            <p:nvPr/>
          </p:nvSpPr>
          <p:spPr>
            <a:xfrm flipH="1">
              <a:off x="727679" y="811593"/>
              <a:ext cx="225409" cy="82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04" h="21600" fill="norm" stroke="1" extrusionOk="0">
                  <a:moveTo>
                    <a:pt x="3941" y="0"/>
                  </a:moveTo>
                  <a:cubicBezTo>
                    <a:pt x="1129" y="0"/>
                    <a:pt x="-192" y="1996"/>
                    <a:pt x="22" y="6580"/>
                  </a:cubicBezTo>
                  <a:cubicBezTo>
                    <a:pt x="388" y="13969"/>
                    <a:pt x="1361" y="12378"/>
                    <a:pt x="7698" y="14049"/>
                  </a:cubicBezTo>
                  <a:cubicBezTo>
                    <a:pt x="13589" y="15667"/>
                    <a:pt x="16954" y="21600"/>
                    <a:pt x="18409" y="21600"/>
                  </a:cubicBezTo>
                  <a:cubicBezTo>
                    <a:pt x="18525" y="21600"/>
                    <a:pt x="18632" y="21573"/>
                    <a:pt x="18730" y="21492"/>
                  </a:cubicBezTo>
                  <a:cubicBezTo>
                    <a:pt x="21408" y="18930"/>
                    <a:pt x="17722" y="5474"/>
                    <a:pt x="10474" y="1996"/>
                  </a:cubicBezTo>
                  <a:cubicBezTo>
                    <a:pt x="7779" y="701"/>
                    <a:pt x="5601" y="0"/>
                    <a:pt x="3941" y="0"/>
                  </a:cubicBezTo>
                  <a:close/>
                </a:path>
              </a:pathLst>
            </a:custGeom>
            <a:solidFill>
              <a:srgbClr val="56454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4" name="Google Shape;1542;p37"/>
            <p:cNvSpPr/>
            <p:nvPr/>
          </p:nvSpPr>
          <p:spPr>
            <a:xfrm flipH="1">
              <a:off x="1433546" y="1108499"/>
              <a:ext cx="411958" cy="340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223" y="4643"/>
                  </a:moveTo>
                  <a:cubicBezTo>
                    <a:pt x="9901" y="4643"/>
                    <a:pt x="10579" y="4818"/>
                    <a:pt x="11182" y="5221"/>
                  </a:cubicBezTo>
                  <a:cubicBezTo>
                    <a:pt x="11887" y="5663"/>
                    <a:pt x="12474" y="6281"/>
                    <a:pt x="12931" y="6990"/>
                  </a:cubicBezTo>
                  <a:cubicBezTo>
                    <a:pt x="13351" y="7751"/>
                    <a:pt x="13700" y="8550"/>
                    <a:pt x="13792" y="9435"/>
                  </a:cubicBezTo>
                  <a:lnTo>
                    <a:pt x="13717" y="9461"/>
                  </a:lnTo>
                  <a:cubicBezTo>
                    <a:pt x="13275" y="7861"/>
                    <a:pt x="12253" y="6483"/>
                    <a:pt x="10983" y="5793"/>
                  </a:cubicBezTo>
                  <a:cubicBezTo>
                    <a:pt x="10450" y="5507"/>
                    <a:pt x="9901" y="5371"/>
                    <a:pt x="9331" y="5371"/>
                  </a:cubicBezTo>
                  <a:cubicBezTo>
                    <a:pt x="8502" y="5371"/>
                    <a:pt x="7679" y="5663"/>
                    <a:pt x="6958" y="6151"/>
                  </a:cubicBezTo>
                  <a:cubicBezTo>
                    <a:pt x="5715" y="6931"/>
                    <a:pt x="4719" y="8284"/>
                    <a:pt x="4262" y="9903"/>
                  </a:cubicBezTo>
                  <a:cubicBezTo>
                    <a:pt x="3799" y="11496"/>
                    <a:pt x="3799" y="13251"/>
                    <a:pt x="4041" y="14942"/>
                  </a:cubicBezTo>
                  <a:lnTo>
                    <a:pt x="3982" y="14942"/>
                  </a:lnTo>
                  <a:cubicBezTo>
                    <a:pt x="3729" y="14142"/>
                    <a:pt x="3600" y="13251"/>
                    <a:pt x="3525" y="12367"/>
                  </a:cubicBezTo>
                  <a:cubicBezTo>
                    <a:pt x="3509" y="11476"/>
                    <a:pt x="3578" y="10566"/>
                    <a:pt x="3783" y="9675"/>
                  </a:cubicBezTo>
                  <a:cubicBezTo>
                    <a:pt x="3950" y="8791"/>
                    <a:pt x="4348" y="7946"/>
                    <a:pt x="4848" y="7237"/>
                  </a:cubicBezTo>
                  <a:cubicBezTo>
                    <a:pt x="4961" y="7042"/>
                    <a:pt x="5107" y="6860"/>
                    <a:pt x="5252" y="6704"/>
                  </a:cubicBezTo>
                  <a:cubicBezTo>
                    <a:pt x="5381" y="6548"/>
                    <a:pt x="5526" y="6372"/>
                    <a:pt x="5672" y="6216"/>
                  </a:cubicBezTo>
                  <a:cubicBezTo>
                    <a:pt x="5984" y="5949"/>
                    <a:pt x="6280" y="5637"/>
                    <a:pt x="6630" y="5442"/>
                  </a:cubicBezTo>
                  <a:cubicBezTo>
                    <a:pt x="7399" y="4955"/>
                    <a:pt x="8303" y="4643"/>
                    <a:pt x="9223" y="4643"/>
                  </a:cubicBezTo>
                  <a:close/>
                  <a:moveTo>
                    <a:pt x="13921" y="2198"/>
                  </a:moveTo>
                  <a:cubicBezTo>
                    <a:pt x="14013" y="2198"/>
                    <a:pt x="14104" y="2198"/>
                    <a:pt x="14217" y="2243"/>
                  </a:cubicBezTo>
                  <a:cubicBezTo>
                    <a:pt x="19781" y="4129"/>
                    <a:pt x="19507" y="11723"/>
                    <a:pt x="18678" y="17244"/>
                  </a:cubicBezTo>
                  <a:cubicBezTo>
                    <a:pt x="18592" y="17868"/>
                    <a:pt x="18221" y="18134"/>
                    <a:pt x="17839" y="18134"/>
                  </a:cubicBezTo>
                  <a:cubicBezTo>
                    <a:pt x="17247" y="18134"/>
                    <a:pt x="16606" y="17510"/>
                    <a:pt x="16735" y="16600"/>
                  </a:cubicBezTo>
                  <a:cubicBezTo>
                    <a:pt x="17338" y="12497"/>
                    <a:pt x="18016" y="6060"/>
                    <a:pt x="13684" y="4597"/>
                  </a:cubicBezTo>
                  <a:cubicBezTo>
                    <a:pt x="12527" y="4194"/>
                    <a:pt x="12893" y="2198"/>
                    <a:pt x="13921" y="2198"/>
                  </a:cubicBezTo>
                  <a:close/>
                  <a:moveTo>
                    <a:pt x="10800" y="0"/>
                  </a:moveTo>
                  <a:cubicBezTo>
                    <a:pt x="4848" y="0"/>
                    <a:pt x="32" y="5481"/>
                    <a:pt x="0" y="12295"/>
                  </a:cubicBezTo>
                  <a:lnTo>
                    <a:pt x="0" y="12341"/>
                  </a:lnTo>
                  <a:cubicBezTo>
                    <a:pt x="0" y="14318"/>
                    <a:pt x="420" y="16203"/>
                    <a:pt x="1152" y="17868"/>
                  </a:cubicBezTo>
                  <a:cubicBezTo>
                    <a:pt x="2787" y="15872"/>
                    <a:pt x="5397" y="14519"/>
                    <a:pt x="8373" y="14363"/>
                  </a:cubicBezTo>
                  <a:cubicBezTo>
                    <a:pt x="8561" y="14337"/>
                    <a:pt x="8739" y="14337"/>
                    <a:pt x="8927" y="14337"/>
                  </a:cubicBezTo>
                  <a:cubicBezTo>
                    <a:pt x="13609" y="14337"/>
                    <a:pt x="17505" y="17452"/>
                    <a:pt x="17962" y="21600"/>
                  </a:cubicBezTo>
                  <a:cubicBezTo>
                    <a:pt x="20185" y="19337"/>
                    <a:pt x="21584" y="16047"/>
                    <a:pt x="21600" y="12387"/>
                  </a:cubicBezTo>
                  <a:lnTo>
                    <a:pt x="21600" y="12341"/>
                  </a:lnTo>
                  <a:cubicBezTo>
                    <a:pt x="21600" y="5546"/>
                    <a:pt x="16789" y="26"/>
                    <a:pt x="10838" y="0"/>
                  </a:cubicBezTo>
                  <a:close/>
                </a:path>
              </a:pathLst>
            </a:custGeom>
            <a:solidFill>
              <a:srgbClr val="CDA08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5" name="Google Shape;1543;p37"/>
            <p:cNvSpPr/>
            <p:nvPr/>
          </p:nvSpPr>
          <p:spPr>
            <a:xfrm flipH="1">
              <a:off x="1582463" y="1181777"/>
              <a:ext cx="195862" cy="162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600" fill="norm" stroke="1" extrusionOk="0">
                  <a:moveTo>
                    <a:pt x="11975" y="0"/>
                  </a:moveTo>
                  <a:cubicBezTo>
                    <a:pt x="10042" y="0"/>
                    <a:pt x="8143" y="655"/>
                    <a:pt x="6527" y="1677"/>
                  </a:cubicBezTo>
                  <a:cubicBezTo>
                    <a:pt x="5792" y="2086"/>
                    <a:pt x="5170" y="2741"/>
                    <a:pt x="4515" y="3300"/>
                  </a:cubicBezTo>
                  <a:cubicBezTo>
                    <a:pt x="4210" y="3627"/>
                    <a:pt x="3904" y="3995"/>
                    <a:pt x="3633" y="4323"/>
                  </a:cubicBezTo>
                  <a:cubicBezTo>
                    <a:pt x="3328" y="4650"/>
                    <a:pt x="3023" y="5032"/>
                    <a:pt x="2785" y="5441"/>
                  </a:cubicBezTo>
                  <a:cubicBezTo>
                    <a:pt x="1734" y="6927"/>
                    <a:pt x="898" y="8700"/>
                    <a:pt x="547" y="10555"/>
                  </a:cubicBezTo>
                  <a:cubicBezTo>
                    <a:pt x="118" y="12423"/>
                    <a:pt x="-29" y="14332"/>
                    <a:pt x="5" y="16200"/>
                  </a:cubicBezTo>
                  <a:cubicBezTo>
                    <a:pt x="163" y="18055"/>
                    <a:pt x="434" y="19923"/>
                    <a:pt x="966" y="21600"/>
                  </a:cubicBezTo>
                  <a:lnTo>
                    <a:pt x="1090" y="21600"/>
                  </a:lnTo>
                  <a:cubicBezTo>
                    <a:pt x="581" y="18055"/>
                    <a:pt x="581" y="14373"/>
                    <a:pt x="1553" y="11032"/>
                  </a:cubicBezTo>
                  <a:cubicBezTo>
                    <a:pt x="2514" y="7636"/>
                    <a:pt x="4605" y="4800"/>
                    <a:pt x="7216" y="3164"/>
                  </a:cubicBezTo>
                  <a:cubicBezTo>
                    <a:pt x="8731" y="2141"/>
                    <a:pt x="10460" y="1527"/>
                    <a:pt x="12201" y="1527"/>
                  </a:cubicBezTo>
                  <a:cubicBezTo>
                    <a:pt x="13399" y="1527"/>
                    <a:pt x="14552" y="1814"/>
                    <a:pt x="15671" y="2414"/>
                  </a:cubicBezTo>
                  <a:cubicBezTo>
                    <a:pt x="18338" y="3859"/>
                    <a:pt x="20486" y="6750"/>
                    <a:pt x="21413" y="10105"/>
                  </a:cubicBezTo>
                  <a:lnTo>
                    <a:pt x="21571" y="10050"/>
                  </a:lnTo>
                  <a:cubicBezTo>
                    <a:pt x="21379" y="8195"/>
                    <a:pt x="20644" y="6518"/>
                    <a:pt x="19763" y="4923"/>
                  </a:cubicBezTo>
                  <a:cubicBezTo>
                    <a:pt x="18802" y="3436"/>
                    <a:pt x="17570" y="2141"/>
                    <a:pt x="16089" y="1214"/>
                  </a:cubicBezTo>
                  <a:cubicBezTo>
                    <a:pt x="14823" y="368"/>
                    <a:pt x="13399" y="0"/>
                    <a:pt x="11975" y="0"/>
                  </a:cubicBezTo>
                  <a:close/>
                </a:path>
              </a:pathLst>
            </a:custGeom>
            <a:solidFill>
              <a:srgbClr val="463E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6" name="Google Shape;1544;p37"/>
            <p:cNvSpPr/>
            <p:nvPr/>
          </p:nvSpPr>
          <p:spPr>
            <a:xfrm flipH="1">
              <a:off x="1502924" y="1334796"/>
              <a:ext cx="320616" cy="163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991" y="0"/>
                  </a:moveTo>
                  <a:cubicBezTo>
                    <a:pt x="9749" y="0"/>
                    <a:pt x="9521" y="0"/>
                    <a:pt x="9279" y="54"/>
                  </a:cubicBezTo>
                  <a:cubicBezTo>
                    <a:pt x="5455" y="380"/>
                    <a:pt x="2102" y="3204"/>
                    <a:pt x="0" y="7372"/>
                  </a:cubicBezTo>
                  <a:cubicBezTo>
                    <a:pt x="2268" y="15803"/>
                    <a:pt x="6942" y="21600"/>
                    <a:pt x="12349" y="21600"/>
                  </a:cubicBezTo>
                  <a:lnTo>
                    <a:pt x="12397" y="21600"/>
                  </a:lnTo>
                  <a:cubicBezTo>
                    <a:pt x="15937" y="21600"/>
                    <a:pt x="19152" y="19183"/>
                    <a:pt x="21600" y="15165"/>
                  </a:cubicBezTo>
                  <a:cubicBezTo>
                    <a:pt x="21012" y="6503"/>
                    <a:pt x="16006" y="0"/>
                    <a:pt x="9991" y="0"/>
                  </a:cubicBezTo>
                  <a:close/>
                </a:path>
              </a:pathLst>
            </a:custGeom>
            <a:solidFill>
              <a:srgbClr val="A16A5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7" name="Google Shape;1545;p37"/>
            <p:cNvSpPr/>
            <p:nvPr/>
          </p:nvSpPr>
          <p:spPr>
            <a:xfrm flipH="1">
              <a:off x="676447" y="1070423"/>
              <a:ext cx="82619" cy="227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600" fill="norm" stroke="1" extrusionOk="0">
                  <a:moveTo>
                    <a:pt x="615" y="0"/>
                  </a:moveTo>
                  <a:cubicBezTo>
                    <a:pt x="348" y="928"/>
                    <a:pt x="160" y="1797"/>
                    <a:pt x="0" y="2597"/>
                  </a:cubicBezTo>
                  <a:cubicBezTo>
                    <a:pt x="10853" y="6357"/>
                    <a:pt x="13313" y="11894"/>
                    <a:pt x="13313" y="17430"/>
                  </a:cubicBezTo>
                  <a:cubicBezTo>
                    <a:pt x="14569" y="18592"/>
                    <a:pt x="15772" y="19920"/>
                    <a:pt x="16761" y="21600"/>
                  </a:cubicBezTo>
                  <a:cubicBezTo>
                    <a:pt x="19862" y="19295"/>
                    <a:pt x="21520" y="16688"/>
                    <a:pt x="21520" y="13895"/>
                  </a:cubicBezTo>
                  <a:lnTo>
                    <a:pt x="21520" y="13856"/>
                  </a:lnTo>
                  <a:cubicBezTo>
                    <a:pt x="21600" y="7890"/>
                    <a:pt x="14142" y="2724"/>
                    <a:pt x="615" y="0"/>
                  </a:cubicBezTo>
                  <a:close/>
                </a:path>
              </a:pathLst>
            </a:custGeom>
            <a:solidFill>
              <a:srgbClr val="D07F2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8" name="Google Shape;1546;p37"/>
            <p:cNvSpPr/>
            <p:nvPr/>
          </p:nvSpPr>
          <p:spPr>
            <a:xfrm flipH="1">
              <a:off x="694717" y="1049691"/>
              <a:ext cx="341860" cy="293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163" y="6320"/>
                  </a:moveTo>
                  <a:cubicBezTo>
                    <a:pt x="9253" y="6328"/>
                    <a:pt x="9344" y="6328"/>
                    <a:pt x="9435" y="6328"/>
                  </a:cubicBezTo>
                  <a:cubicBezTo>
                    <a:pt x="9506" y="6328"/>
                    <a:pt x="9578" y="6328"/>
                    <a:pt x="9643" y="6328"/>
                  </a:cubicBezTo>
                  <a:cubicBezTo>
                    <a:pt x="9856" y="6328"/>
                    <a:pt x="10077" y="6336"/>
                    <a:pt x="10291" y="6396"/>
                  </a:cubicBezTo>
                  <a:cubicBezTo>
                    <a:pt x="11024" y="6525"/>
                    <a:pt x="11769" y="6910"/>
                    <a:pt x="12373" y="7485"/>
                  </a:cubicBezTo>
                  <a:cubicBezTo>
                    <a:pt x="12950" y="8052"/>
                    <a:pt x="13391" y="8800"/>
                    <a:pt x="13656" y="9579"/>
                  </a:cubicBezTo>
                  <a:cubicBezTo>
                    <a:pt x="13877" y="10373"/>
                    <a:pt x="14033" y="11174"/>
                    <a:pt x="13968" y="11976"/>
                  </a:cubicBezTo>
                  <a:cubicBezTo>
                    <a:pt x="13968" y="11998"/>
                    <a:pt x="13948" y="12021"/>
                    <a:pt x="13922" y="12021"/>
                  </a:cubicBezTo>
                  <a:cubicBezTo>
                    <a:pt x="13896" y="12021"/>
                    <a:pt x="13877" y="11998"/>
                    <a:pt x="13877" y="11976"/>
                  </a:cubicBezTo>
                  <a:cubicBezTo>
                    <a:pt x="13702" y="10471"/>
                    <a:pt x="13079" y="8959"/>
                    <a:pt x="11996" y="8074"/>
                  </a:cubicBezTo>
                  <a:cubicBezTo>
                    <a:pt x="11270" y="7485"/>
                    <a:pt x="10362" y="7220"/>
                    <a:pt x="9448" y="7220"/>
                  </a:cubicBezTo>
                  <a:cubicBezTo>
                    <a:pt x="9033" y="7220"/>
                    <a:pt x="8611" y="7281"/>
                    <a:pt x="8216" y="7379"/>
                  </a:cubicBezTo>
                  <a:cubicBezTo>
                    <a:pt x="6925" y="7636"/>
                    <a:pt x="5622" y="8279"/>
                    <a:pt x="4844" y="9541"/>
                  </a:cubicBezTo>
                  <a:cubicBezTo>
                    <a:pt x="4468" y="10138"/>
                    <a:pt x="4228" y="10887"/>
                    <a:pt x="4118" y="11635"/>
                  </a:cubicBezTo>
                  <a:cubicBezTo>
                    <a:pt x="3982" y="12414"/>
                    <a:pt x="4046" y="13163"/>
                    <a:pt x="4046" y="13987"/>
                  </a:cubicBezTo>
                  <a:cubicBezTo>
                    <a:pt x="4046" y="13987"/>
                    <a:pt x="4027" y="14009"/>
                    <a:pt x="4007" y="14009"/>
                  </a:cubicBezTo>
                  <a:cubicBezTo>
                    <a:pt x="4007" y="14009"/>
                    <a:pt x="3982" y="14009"/>
                    <a:pt x="3982" y="13987"/>
                  </a:cubicBezTo>
                  <a:lnTo>
                    <a:pt x="3962" y="13934"/>
                  </a:lnTo>
                  <a:cubicBezTo>
                    <a:pt x="3806" y="13238"/>
                    <a:pt x="3670" y="12391"/>
                    <a:pt x="3696" y="11560"/>
                  </a:cubicBezTo>
                  <a:cubicBezTo>
                    <a:pt x="3742" y="10736"/>
                    <a:pt x="3917" y="9851"/>
                    <a:pt x="4338" y="9110"/>
                  </a:cubicBezTo>
                  <a:cubicBezTo>
                    <a:pt x="4734" y="8339"/>
                    <a:pt x="5337" y="7719"/>
                    <a:pt x="5998" y="7303"/>
                  </a:cubicBezTo>
                  <a:cubicBezTo>
                    <a:pt x="6660" y="6835"/>
                    <a:pt x="7366" y="6630"/>
                    <a:pt x="8080" y="6449"/>
                  </a:cubicBezTo>
                  <a:cubicBezTo>
                    <a:pt x="8430" y="6396"/>
                    <a:pt x="8787" y="6351"/>
                    <a:pt x="9163" y="6320"/>
                  </a:cubicBezTo>
                  <a:close/>
                  <a:moveTo>
                    <a:pt x="12885" y="0"/>
                  </a:moveTo>
                  <a:cubicBezTo>
                    <a:pt x="12885" y="0"/>
                    <a:pt x="11996" y="53"/>
                    <a:pt x="10557" y="76"/>
                  </a:cubicBezTo>
                  <a:cubicBezTo>
                    <a:pt x="4630" y="847"/>
                    <a:pt x="19" y="5980"/>
                    <a:pt x="0" y="12233"/>
                  </a:cubicBezTo>
                  <a:lnTo>
                    <a:pt x="0" y="12286"/>
                  </a:lnTo>
                  <a:cubicBezTo>
                    <a:pt x="0" y="15559"/>
                    <a:pt x="1277" y="18561"/>
                    <a:pt x="3340" y="20776"/>
                  </a:cubicBezTo>
                  <a:cubicBezTo>
                    <a:pt x="4954" y="18735"/>
                    <a:pt x="7613" y="17321"/>
                    <a:pt x="10687" y="17162"/>
                  </a:cubicBezTo>
                  <a:lnTo>
                    <a:pt x="11218" y="17162"/>
                  </a:lnTo>
                  <a:cubicBezTo>
                    <a:pt x="14856" y="17162"/>
                    <a:pt x="17975" y="18969"/>
                    <a:pt x="19389" y="21600"/>
                  </a:cubicBezTo>
                  <a:cubicBezTo>
                    <a:pt x="20297" y="20670"/>
                    <a:pt x="21049" y="19513"/>
                    <a:pt x="21600" y="18251"/>
                  </a:cubicBezTo>
                  <a:cubicBezTo>
                    <a:pt x="21360" y="16950"/>
                    <a:pt x="21068" y="15922"/>
                    <a:pt x="20763" y="15022"/>
                  </a:cubicBezTo>
                  <a:cubicBezTo>
                    <a:pt x="20763" y="16126"/>
                    <a:pt x="20718" y="17260"/>
                    <a:pt x="20647" y="18372"/>
                  </a:cubicBezTo>
                  <a:cubicBezTo>
                    <a:pt x="20588" y="19279"/>
                    <a:pt x="19966" y="19740"/>
                    <a:pt x="19343" y="19740"/>
                  </a:cubicBezTo>
                  <a:cubicBezTo>
                    <a:pt x="18747" y="19740"/>
                    <a:pt x="18176" y="19279"/>
                    <a:pt x="18215" y="18372"/>
                  </a:cubicBezTo>
                  <a:cubicBezTo>
                    <a:pt x="18500" y="13420"/>
                    <a:pt x="18766" y="7326"/>
                    <a:pt x="14564" y="4438"/>
                  </a:cubicBezTo>
                  <a:cubicBezTo>
                    <a:pt x="13417" y="3659"/>
                    <a:pt x="14123" y="1799"/>
                    <a:pt x="15180" y="1799"/>
                  </a:cubicBezTo>
                  <a:cubicBezTo>
                    <a:pt x="15388" y="1799"/>
                    <a:pt x="15582" y="1860"/>
                    <a:pt x="15783" y="2011"/>
                  </a:cubicBezTo>
                  <a:cubicBezTo>
                    <a:pt x="16445" y="2450"/>
                    <a:pt x="17041" y="2964"/>
                    <a:pt x="17534" y="3538"/>
                  </a:cubicBezTo>
                  <a:cubicBezTo>
                    <a:pt x="17573" y="2918"/>
                    <a:pt x="17618" y="2245"/>
                    <a:pt x="17683" y="1527"/>
                  </a:cubicBezTo>
                  <a:cubicBezTo>
                    <a:pt x="16335" y="665"/>
                    <a:pt x="14720" y="98"/>
                    <a:pt x="12885" y="0"/>
                  </a:cubicBezTo>
                  <a:close/>
                </a:path>
              </a:pathLst>
            </a:custGeom>
            <a:solidFill>
              <a:srgbClr val="CDA08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9" name="Google Shape;1547;p37"/>
            <p:cNvSpPr/>
            <p:nvPr/>
          </p:nvSpPr>
          <p:spPr>
            <a:xfrm flipH="1">
              <a:off x="832652" y="1039632"/>
              <a:ext cx="36844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380" y="0"/>
                  </a:moveTo>
                  <a:cubicBezTo>
                    <a:pt x="9446" y="0"/>
                    <a:pt x="4753" y="4985"/>
                    <a:pt x="0" y="21600"/>
                  </a:cubicBezTo>
                  <a:cubicBezTo>
                    <a:pt x="13357" y="16615"/>
                    <a:pt x="21600" y="4985"/>
                    <a:pt x="21600" y="4985"/>
                  </a:cubicBezTo>
                  <a:cubicBezTo>
                    <a:pt x="19314" y="0"/>
                    <a:pt x="17027" y="0"/>
                    <a:pt x="14982" y="0"/>
                  </a:cubicBezTo>
                  <a:close/>
                </a:path>
              </a:pathLst>
            </a:custGeom>
            <a:solidFill>
              <a:srgbClr val="C5917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0" name="Google Shape;1548;p37"/>
            <p:cNvSpPr/>
            <p:nvPr/>
          </p:nvSpPr>
          <p:spPr>
            <a:xfrm flipH="1">
              <a:off x="815278" y="1135490"/>
              <a:ext cx="162852" cy="104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600" fill="norm" stroke="1" extrusionOk="0">
                  <a:moveTo>
                    <a:pt x="11402" y="0"/>
                  </a:moveTo>
                  <a:cubicBezTo>
                    <a:pt x="10618" y="85"/>
                    <a:pt x="9874" y="212"/>
                    <a:pt x="9144" y="361"/>
                  </a:cubicBezTo>
                  <a:cubicBezTo>
                    <a:pt x="7658" y="871"/>
                    <a:pt x="6184" y="1444"/>
                    <a:pt x="4806" y="2761"/>
                  </a:cubicBezTo>
                  <a:cubicBezTo>
                    <a:pt x="3427" y="3929"/>
                    <a:pt x="2170" y="5671"/>
                    <a:pt x="1345" y="7837"/>
                  </a:cubicBezTo>
                  <a:cubicBezTo>
                    <a:pt x="467" y="9919"/>
                    <a:pt x="102" y="12404"/>
                    <a:pt x="7" y="14719"/>
                  </a:cubicBezTo>
                  <a:cubicBezTo>
                    <a:pt x="-47" y="17055"/>
                    <a:pt x="237" y="19434"/>
                    <a:pt x="561" y="21388"/>
                  </a:cubicBezTo>
                  <a:lnTo>
                    <a:pt x="602" y="21536"/>
                  </a:lnTo>
                  <a:cubicBezTo>
                    <a:pt x="602" y="21600"/>
                    <a:pt x="656" y="21600"/>
                    <a:pt x="656" y="21600"/>
                  </a:cubicBezTo>
                  <a:cubicBezTo>
                    <a:pt x="696" y="21600"/>
                    <a:pt x="737" y="21536"/>
                    <a:pt x="737" y="21536"/>
                  </a:cubicBezTo>
                  <a:cubicBezTo>
                    <a:pt x="737" y="19221"/>
                    <a:pt x="602" y="17119"/>
                    <a:pt x="886" y="14931"/>
                  </a:cubicBezTo>
                  <a:cubicBezTo>
                    <a:pt x="1115" y="12828"/>
                    <a:pt x="1616" y="10726"/>
                    <a:pt x="2400" y="9048"/>
                  </a:cubicBezTo>
                  <a:cubicBezTo>
                    <a:pt x="4022" y="5501"/>
                    <a:pt x="6738" y="3696"/>
                    <a:pt x="9428" y="2973"/>
                  </a:cubicBezTo>
                  <a:cubicBezTo>
                    <a:pt x="10253" y="2697"/>
                    <a:pt x="11131" y="2527"/>
                    <a:pt x="11997" y="2527"/>
                  </a:cubicBezTo>
                  <a:cubicBezTo>
                    <a:pt x="13902" y="2527"/>
                    <a:pt x="15795" y="3271"/>
                    <a:pt x="17309" y="4927"/>
                  </a:cubicBezTo>
                  <a:cubicBezTo>
                    <a:pt x="19566" y="7412"/>
                    <a:pt x="20864" y="11660"/>
                    <a:pt x="21229" y="15887"/>
                  </a:cubicBezTo>
                  <a:cubicBezTo>
                    <a:pt x="21229" y="15950"/>
                    <a:pt x="21269" y="16014"/>
                    <a:pt x="21323" y="16014"/>
                  </a:cubicBezTo>
                  <a:cubicBezTo>
                    <a:pt x="21377" y="16014"/>
                    <a:pt x="21418" y="15950"/>
                    <a:pt x="21418" y="15887"/>
                  </a:cubicBezTo>
                  <a:cubicBezTo>
                    <a:pt x="21553" y="13635"/>
                    <a:pt x="21229" y="11384"/>
                    <a:pt x="20769" y="9154"/>
                  </a:cubicBezTo>
                  <a:cubicBezTo>
                    <a:pt x="20215" y="6966"/>
                    <a:pt x="19296" y="4864"/>
                    <a:pt x="18093" y="3271"/>
                  </a:cubicBezTo>
                  <a:cubicBezTo>
                    <a:pt x="16836" y="1657"/>
                    <a:pt x="15281" y="573"/>
                    <a:pt x="13754" y="212"/>
                  </a:cubicBezTo>
                  <a:cubicBezTo>
                    <a:pt x="13308" y="42"/>
                    <a:pt x="12848" y="21"/>
                    <a:pt x="12402" y="21"/>
                  </a:cubicBezTo>
                  <a:cubicBezTo>
                    <a:pt x="12267" y="21"/>
                    <a:pt x="12118" y="21"/>
                    <a:pt x="11970" y="21"/>
                  </a:cubicBezTo>
                  <a:cubicBezTo>
                    <a:pt x="11780" y="21"/>
                    <a:pt x="11591" y="21"/>
                    <a:pt x="11402" y="0"/>
                  </a:cubicBezTo>
                  <a:close/>
                </a:path>
              </a:pathLst>
            </a:custGeom>
            <a:solidFill>
              <a:srgbClr val="463E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1" name="Google Shape;1549;p37"/>
            <p:cNvSpPr/>
            <p:nvPr/>
          </p:nvSpPr>
          <p:spPr>
            <a:xfrm flipH="1">
              <a:off x="729714" y="1282661"/>
              <a:ext cx="254009" cy="101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888" y="0"/>
                  </a:moveTo>
                  <a:cubicBezTo>
                    <a:pt x="5751" y="460"/>
                    <a:pt x="2173" y="4552"/>
                    <a:pt x="0" y="10461"/>
                  </a:cubicBezTo>
                  <a:cubicBezTo>
                    <a:pt x="2950" y="17245"/>
                    <a:pt x="7156" y="21512"/>
                    <a:pt x="11773" y="21600"/>
                  </a:cubicBezTo>
                  <a:lnTo>
                    <a:pt x="11825" y="21600"/>
                  </a:lnTo>
                  <a:cubicBezTo>
                    <a:pt x="15884" y="21600"/>
                    <a:pt x="19183" y="18295"/>
                    <a:pt x="21600" y="12846"/>
                  </a:cubicBezTo>
                  <a:cubicBezTo>
                    <a:pt x="19697" y="5230"/>
                    <a:pt x="15500" y="0"/>
                    <a:pt x="10604" y="0"/>
                  </a:cubicBezTo>
                  <a:close/>
                </a:path>
              </a:pathLst>
            </a:custGeom>
            <a:solidFill>
              <a:srgbClr val="A16A5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2" name="Google Shape;1550;p37"/>
            <p:cNvSpPr/>
            <p:nvPr/>
          </p:nvSpPr>
          <p:spPr>
            <a:xfrm flipH="1">
              <a:off x="676447" y="1049385"/>
              <a:ext cx="360130" cy="166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2" h="21600" fill="norm" stroke="1" extrusionOk="0">
                  <a:moveTo>
                    <a:pt x="11544" y="0"/>
                  </a:moveTo>
                  <a:cubicBezTo>
                    <a:pt x="11766" y="0"/>
                    <a:pt x="11981" y="13"/>
                    <a:pt x="12190" y="40"/>
                  </a:cubicBezTo>
                  <a:cubicBezTo>
                    <a:pt x="11969" y="0"/>
                    <a:pt x="11747" y="0"/>
                    <a:pt x="11544" y="0"/>
                  </a:cubicBezTo>
                  <a:close/>
                  <a:moveTo>
                    <a:pt x="12190" y="40"/>
                  </a:moveTo>
                  <a:cubicBezTo>
                    <a:pt x="12202" y="40"/>
                    <a:pt x="12208" y="40"/>
                    <a:pt x="12221" y="40"/>
                  </a:cubicBezTo>
                  <a:cubicBezTo>
                    <a:pt x="12251" y="40"/>
                    <a:pt x="12282" y="40"/>
                    <a:pt x="12313" y="53"/>
                  </a:cubicBezTo>
                  <a:cubicBezTo>
                    <a:pt x="12276" y="40"/>
                    <a:pt x="12233" y="40"/>
                    <a:pt x="12190" y="40"/>
                  </a:cubicBezTo>
                  <a:close/>
                  <a:moveTo>
                    <a:pt x="11483" y="0"/>
                  </a:moveTo>
                  <a:cubicBezTo>
                    <a:pt x="10978" y="0"/>
                    <a:pt x="10499" y="40"/>
                    <a:pt x="10013" y="173"/>
                  </a:cubicBezTo>
                  <a:cubicBezTo>
                    <a:pt x="9570" y="279"/>
                    <a:pt x="9133" y="439"/>
                    <a:pt x="8703" y="638"/>
                  </a:cubicBezTo>
                  <a:cubicBezTo>
                    <a:pt x="9595" y="213"/>
                    <a:pt x="10523" y="0"/>
                    <a:pt x="11483" y="0"/>
                  </a:cubicBezTo>
                  <a:close/>
                  <a:moveTo>
                    <a:pt x="8703" y="638"/>
                  </a:moveTo>
                  <a:cubicBezTo>
                    <a:pt x="3721" y="2966"/>
                    <a:pt x="18" y="11425"/>
                    <a:pt x="0" y="21560"/>
                  </a:cubicBezTo>
                  <a:cubicBezTo>
                    <a:pt x="18" y="11438"/>
                    <a:pt x="3727" y="2979"/>
                    <a:pt x="8703" y="638"/>
                  </a:cubicBezTo>
                  <a:close/>
                  <a:moveTo>
                    <a:pt x="12313" y="53"/>
                  </a:moveTo>
                  <a:cubicBezTo>
                    <a:pt x="18168" y="838"/>
                    <a:pt x="21600" y="10162"/>
                    <a:pt x="21582" y="21600"/>
                  </a:cubicBezTo>
                  <a:cubicBezTo>
                    <a:pt x="21600" y="13473"/>
                    <a:pt x="19884" y="6437"/>
                    <a:pt x="16772" y="2727"/>
                  </a:cubicBezTo>
                  <a:cubicBezTo>
                    <a:pt x="15517" y="1250"/>
                    <a:pt x="14017" y="253"/>
                    <a:pt x="12313" y="53"/>
                  </a:cubicBezTo>
                  <a:close/>
                </a:path>
              </a:pathLst>
            </a:custGeom>
            <a:solidFill>
              <a:srgbClr val="3B38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3" name="Google Shape;1551;p37"/>
            <p:cNvSpPr/>
            <p:nvPr/>
          </p:nvSpPr>
          <p:spPr>
            <a:xfrm flipH="1">
              <a:off x="707957" y="1097723"/>
              <a:ext cx="51485" cy="155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3" h="21600" fill="norm" stroke="1" extrusionOk="0">
                  <a:moveTo>
                    <a:pt x="146" y="0"/>
                  </a:moveTo>
                  <a:cubicBezTo>
                    <a:pt x="-1497" y="11646"/>
                    <a:pt x="11046" y="13623"/>
                    <a:pt x="20103" y="21600"/>
                  </a:cubicBezTo>
                  <a:cubicBezTo>
                    <a:pt x="20103" y="13537"/>
                    <a:pt x="16416" y="5475"/>
                    <a:pt x="146" y="0"/>
                  </a:cubicBezTo>
                  <a:close/>
                </a:path>
              </a:pathLst>
            </a:custGeom>
            <a:solidFill>
              <a:srgbClr val="E1B38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4" name="Google Shape;1552;p37"/>
            <p:cNvSpPr/>
            <p:nvPr/>
          </p:nvSpPr>
          <p:spPr>
            <a:xfrm flipH="1">
              <a:off x="707957" y="1074118"/>
              <a:ext cx="107433" cy="243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56" h="21600" fill="norm" stroke="1" extrusionOk="0">
                  <a:moveTo>
                    <a:pt x="3542" y="0"/>
                  </a:moveTo>
                  <a:cubicBezTo>
                    <a:pt x="434" y="0"/>
                    <a:pt x="-1644" y="2239"/>
                    <a:pt x="1730" y="3177"/>
                  </a:cubicBezTo>
                  <a:cubicBezTo>
                    <a:pt x="14084" y="6654"/>
                    <a:pt x="13303" y="13990"/>
                    <a:pt x="12464" y="19952"/>
                  </a:cubicBezTo>
                  <a:cubicBezTo>
                    <a:pt x="12349" y="21045"/>
                    <a:pt x="14027" y="21600"/>
                    <a:pt x="15781" y="21600"/>
                  </a:cubicBezTo>
                  <a:cubicBezTo>
                    <a:pt x="17611" y="21600"/>
                    <a:pt x="19441" y="21045"/>
                    <a:pt x="19613" y="19952"/>
                  </a:cubicBezTo>
                  <a:cubicBezTo>
                    <a:pt x="19823" y="18614"/>
                    <a:pt x="19956" y="17249"/>
                    <a:pt x="19956" y="15920"/>
                  </a:cubicBezTo>
                  <a:cubicBezTo>
                    <a:pt x="15647" y="10814"/>
                    <a:pt x="9680" y="9548"/>
                    <a:pt x="10462" y="2094"/>
                  </a:cubicBezTo>
                  <a:cubicBezTo>
                    <a:pt x="9013" y="1402"/>
                    <a:pt x="7259" y="783"/>
                    <a:pt x="5315" y="255"/>
                  </a:cubicBezTo>
                  <a:cubicBezTo>
                    <a:pt x="4724" y="73"/>
                    <a:pt x="4152" y="0"/>
                    <a:pt x="3542" y="0"/>
                  </a:cubicBezTo>
                  <a:close/>
                </a:path>
              </a:pathLst>
            </a:custGeom>
            <a:solidFill>
              <a:srgbClr val="E0C3B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5" name="Google Shape;1553;p37"/>
            <p:cNvSpPr/>
            <p:nvPr/>
          </p:nvSpPr>
          <p:spPr>
            <a:xfrm flipH="1">
              <a:off x="1480624" y="1143188"/>
              <a:ext cx="117553" cy="251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54" h="21600" fill="norm" stroke="1" extrusionOk="0">
                  <a:moveTo>
                    <a:pt x="2838" y="0"/>
                  </a:moveTo>
                  <a:cubicBezTo>
                    <a:pt x="-222" y="0"/>
                    <a:pt x="-1312" y="2706"/>
                    <a:pt x="2133" y="3252"/>
                  </a:cubicBezTo>
                  <a:cubicBezTo>
                    <a:pt x="15032" y="5235"/>
                    <a:pt x="13013" y="13959"/>
                    <a:pt x="11219" y="19520"/>
                  </a:cubicBezTo>
                  <a:cubicBezTo>
                    <a:pt x="10834" y="20754"/>
                    <a:pt x="12741" y="21600"/>
                    <a:pt x="14503" y="21600"/>
                  </a:cubicBezTo>
                  <a:cubicBezTo>
                    <a:pt x="15641" y="21600"/>
                    <a:pt x="16747" y="21239"/>
                    <a:pt x="17003" y="20393"/>
                  </a:cubicBezTo>
                  <a:cubicBezTo>
                    <a:pt x="19471" y="12911"/>
                    <a:pt x="20288" y="2617"/>
                    <a:pt x="3719" y="62"/>
                  </a:cubicBezTo>
                  <a:cubicBezTo>
                    <a:pt x="3383" y="0"/>
                    <a:pt x="3111" y="0"/>
                    <a:pt x="2838" y="0"/>
                  </a:cubicBezTo>
                  <a:close/>
                </a:path>
              </a:pathLst>
            </a:custGeom>
            <a:solidFill>
              <a:srgbClr val="E0C3B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6" name="Google Shape;1554;p37"/>
            <p:cNvSpPr/>
            <p:nvPr/>
          </p:nvSpPr>
          <p:spPr>
            <a:xfrm flipH="1">
              <a:off x="519526" y="965330"/>
              <a:ext cx="1493459" cy="607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5" h="21600" fill="norm" stroke="1" extrusionOk="0">
                  <a:moveTo>
                    <a:pt x="17095" y="2990"/>
                  </a:moveTo>
                  <a:cubicBezTo>
                    <a:pt x="17099" y="2990"/>
                    <a:pt x="17103" y="2990"/>
                    <a:pt x="17106" y="2990"/>
                  </a:cubicBezTo>
                  <a:cubicBezTo>
                    <a:pt x="18635" y="3001"/>
                    <a:pt x="19536" y="5655"/>
                    <a:pt x="19530" y="8933"/>
                  </a:cubicBezTo>
                  <a:cubicBezTo>
                    <a:pt x="19526" y="12215"/>
                    <a:pt x="18623" y="14890"/>
                    <a:pt x="17096" y="14890"/>
                  </a:cubicBezTo>
                  <a:cubicBezTo>
                    <a:pt x="17093" y="14890"/>
                    <a:pt x="17090" y="14890"/>
                    <a:pt x="17086" y="14890"/>
                  </a:cubicBezTo>
                  <a:cubicBezTo>
                    <a:pt x="15559" y="14861"/>
                    <a:pt x="14324" y="12196"/>
                    <a:pt x="14328" y="8907"/>
                  </a:cubicBezTo>
                  <a:cubicBezTo>
                    <a:pt x="14332" y="5640"/>
                    <a:pt x="15566" y="2990"/>
                    <a:pt x="17095" y="2990"/>
                  </a:cubicBezTo>
                  <a:close/>
                  <a:moveTo>
                    <a:pt x="5607" y="5092"/>
                  </a:moveTo>
                  <a:cubicBezTo>
                    <a:pt x="5615" y="5092"/>
                    <a:pt x="5622" y="5092"/>
                    <a:pt x="5628" y="5092"/>
                  </a:cubicBezTo>
                  <a:cubicBezTo>
                    <a:pt x="7268" y="5107"/>
                    <a:pt x="8593" y="8221"/>
                    <a:pt x="8589" y="12047"/>
                  </a:cubicBezTo>
                  <a:cubicBezTo>
                    <a:pt x="8584" y="15858"/>
                    <a:pt x="7258" y="18950"/>
                    <a:pt x="5622" y="18950"/>
                  </a:cubicBezTo>
                  <a:cubicBezTo>
                    <a:pt x="5616" y="18950"/>
                    <a:pt x="5609" y="18950"/>
                    <a:pt x="5603" y="18950"/>
                  </a:cubicBezTo>
                  <a:cubicBezTo>
                    <a:pt x="3963" y="18939"/>
                    <a:pt x="2636" y="15821"/>
                    <a:pt x="2642" y="11996"/>
                  </a:cubicBezTo>
                  <a:cubicBezTo>
                    <a:pt x="2647" y="8177"/>
                    <a:pt x="3971" y="5092"/>
                    <a:pt x="5607" y="5092"/>
                  </a:cubicBezTo>
                  <a:close/>
                  <a:moveTo>
                    <a:pt x="17083" y="0"/>
                  </a:moveTo>
                  <a:cubicBezTo>
                    <a:pt x="14184" y="0"/>
                    <a:pt x="12430" y="5939"/>
                    <a:pt x="12430" y="5939"/>
                  </a:cubicBezTo>
                  <a:cubicBezTo>
                    <a:pt x="12430" y="5939"/>
                    <a:pt x="11682" y="5326"/>
                    <a:pt x="11007" y="5326"/>
                  </a:cubicBezTo>
                  <a:cubicBezTo>
                    <a:pt x="10945" y="5326"/>
                    <a:pt x="10882" y="5330"/>
                    <a:pt x="10822" y="5341"/>
                  </a:cubicBezTo>
                  <a:cubicBezTo>
                    <a:pt x="10103" y="5479"/>
                    <a:pt x="9465" y="6502"/>
                    <a:pt x="9465" y="6502"/>
                  </a:cubicBezTo>
                  <a:cubicBezTo>
                    <a:pt x="9465" y="6502"/>
                    <a:pt x="8641" y="1464"/>
                    <a:pt x="5897" y="1464"/>
                  </a:cubicBezTo>
                  <a:cubicBezTo>
                    <a:pt x="5811" y="1464"/>
                    <a:pt x="5723" y="1468"/>
                    <a:pt x="5634" y="1478"/>
                  </a:cubicBezTo>
                  <a:cubicBezTo>
                    <a:pt x="2850" y="1792"/>
                    <a:pt x="1539" y="6388"/>
                    <a:pt x="1114" y="8148"/>
                  </a:cubicBezTo>
                  <a:cubicBezTo>
                    <a:pt x="997" y="8633"/>
                    <a:pt x="805" y="8969"/>
                    <a:pt x="581" y="9093"/>
                  </a:cubicBezTo>
                  <a:lnTo>
                    <a:pt x="285" y="9243"/>
                  </a:lnTo>
                  <a:cubicBezTo>
                    <a:pt x="103" y="9345"/>
                    <a:pt x="-25" y="9776"/>
                    <a:pt x="5" y="10225"/>
                  </a:cubicBezTo>
                  <a:lnTo>
                    <a:pt x="168" y="12832"/>
                  </a:lnTo>
                  <a:cubicBezTo>
                    <a:pt x="193" y="13244"/>
                    <a:pt x="325" y="13580"/>
                    <a:pt x="491" y="13653"/>
                  </a:cubicBezTo>
                  <a:cubicBezTo>
                    <a:pt x="805" y="13792"/>
                    <a:pt x="1275" y="14040"/>
                    <a:pt x="1340" y="14328"/>
                  </a:cubicBezTo>
                  <a:cubicBezTo>
                    <a:pt x="1434" y="14733"/>
                    <a:pt x="1919" y="21600"/>
                    <a:pt x="5452" y="21600"/>
                  </a:cubicBezTo>
                  <a:cubicBezTo>
                    <a:pt x="5615" y="21600"/>
                    <a:pt x="5785" y="21585"/>
                    <a:pt x="5963" y="21556"/>
                  </a:cubicBezTo>
                  <a:cubicBezTo>
                    <a:pt x="8847" y="21045"/>
                    <a:pt x="9713" y="15423"/>
                    <a:pt x="9965" y="12335"/>
                  </a:cubicBezTo>
                  <a:cubicBezTo>
                    <a:pt x="10128" y="10426"/>
                    <a:pt x="10785" y="8955"/>
                    <a:pt x="11569" y="8845"/>
                  </a:cubicBezTo>
                  <a:cubicBezTo>
                    <a:pt x="11599" y="8842"/>
                    <a:pt x="11627" y="8838"/>
                    <a:pt x="11655" y="8838"/>
                  </a:cubicBezTo>
                  <a:cubicBezTo>
                    <a:pt x="11836" y="8838"/>
                    <a:pt x="12018" y="8907"/>
                    <a:pt x="12193" y="9068"/>
                  </a:cubicBezTo>
                  <a:cubicBezTo>
                    <a:pt x="13179" y="10017"/>
                    <a:pt x="13483" y="17168"/>
                    <a:pt x="16408" y="17555"/>
                  </a:cubicBezTo>
                  <a:cubicBezTo>
                    <a:pt x="16537" y="17570"/>
                    <a:pt x="16663" y="17581"/>
                    <a:pt x="16783" y="17581"/>
                  </a:cubicBezTo>
                  <a:cubicBezTo>
                    <a:pt x="19409" y="17581"/>
                    <a:pt x="20264" y="13558"/>
                    <a:pt x="20392" y="10886"/>
                  </a:cubicBezTo>
                  <a:cubicBezTo>
                    <a:pt x="20436" y="9926"/>
                    <a:pt x="20472" y="9305"/>
                    <a:pt x="20497" y="8882"/>
                  </a:cubicBezTo>
                  <a:cubicBezTo>
                    <a:pt x="20518" y="8396"/>
                    <a:pt x="20680" y="8009"/>
                    <a:pt x="20883" y="7958"/>
                  </a:cubicBezTo>
                  <a:lnTo>
                    <a:pt x="21181" y="7896"/>
                  </a:lnTo>
                  <a:cubicBezTo>
                    <a:pt x="21403" y="7849"/>
                    <a:pt x="21571" y="7385"/>
                    <a:pt x="21571" y="6837"/>
                  </a:cubicBezTo>
                  <a:lnTo>
                    <a:pt x="21575" y="5381"/>
                  </a:lnTo>
                  <a:cubicBezTo>
                    <a:pt x="21575" y="4881"/>
                    <a:pt x="21428" y="4446"/>
                    <a:pt x="21231" y="4333"/>
                  </a:cubicBezTo>
                  <a:lnTo>
                    <a:pt x="20745" y="4096"/>
                  </a:lnTo>
                  <a:cubicBezTo>
                    <a:pt x="20644" y="4048"/>
                    <a:pt x="20553" y="3910"/>
                    <a:pt x="20493" y="3709"/>
                  </a:cubicBezTo>
                  <a:cubicBezTo>
                    <a:pt x="20205" y="2825"/>
                    <a:pt x="19222" y="281"/>
                    <a:pt x="17385" y="22"/>
                  </a:cubicBezTo>
                  <a:cubicBezTo>
                    <a:pt x="17283" y="7"/>
                    <a:pt x="17182" y="0"/>
                    <a:pt x="17083" y="0"/>
                  </a:cubicBezTo>
                  <a:close/>
                </a:path>
              </a:pathLst>
            </a:custGeom>
            <a:solidFill>
              <a:srgbClr val="60524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7" name="Google Shape;1555;p37"/>
            <p:cNvSpPr/>
            <p:nvPr/>
          </p:nvSpPr>
          <p:spPr>
            <a:xfrm flipH="1">
              <a:off x="1934907" y="1247049"/>
              <a:ext cx="23907" cy="4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64" h="21600" fill="norm" stroke="1" extrusionOk="0">
                  <a:moveTo>
                    <a:pt x="10546" y="0"/>
                  </a:moveTo>
                  <a:cubicBezTo>
                    <a:pt x="9640" y="0"/>
                    <a:pt x="8670" y="728"/>
                    <a:pt x="9123" y="1501"/>
                  </a:cubicBezTo>
                  <a:cubicBezTo>
                    <a:pt x="11386" y="4138"/>
                    <a:pt x="12421" y="7048"/>
                    <a:pt x="12421" y="10186"/>
                  </a:cubicBezTo>
                  <a:cubicBezTo>
                    <a:pt x="12421" y="12824"/>
                    <a:pt x="11580" y="18235"/>
                    <a:pt x="7571" y="19326"/>
                  </a:cubicBezTo>
                  <a:cubicBezTo>
                    <a:pt x="6730" y="19599"/>
                    <a:pt x="6019" y="19690"/>
                    <a:pt x="5437" y="19690"/>
                  </a:cubicBezTo>
                  <a:cubicBezTo>
                    <a:pt x="1233" y="19690"/>
                    <a:pt x="2785" y="14142"/>
                    <a:pt x="3432" y="12505"/>
                  </a:cubicBezTo>
                  <a:cubicBezTo>
                    <a:pt x="4725" y="9549"/>
                    <a:pt x="6471" y="6457"/>
                    <a:pt x="7830" y="3501"/>
                  </a:cubicBezTo>
                  <a:cubicBezTo>
                    <a:pt x="8218" y="2865"/>
                    <a:pt x="7377" y="2410"/>
                    <a:pt x="6601" y="2410"/>
                  </a:cubicBezTo>
                  <a:cubicBezTo>
                    <a:pt x="6083" y="2410"/>
                    <a:pt x="5566" y="2592"/>
                    <a:pt x="5372" y="3047"/>
                  </a:cubicBezTo>
                  <a:cubicBezTo>
                    <a:pt x="3885" y="5730"/>
                    <a:pt x="-5816" y="21600"/>
                    <a:pt x="5178" y="21600"/>
                  </a:cubicBezTo>
                  <a:cubicBezTo>
                    <a:pt x="5631" y="21600"/>
                    <a:pt x="6019" y="21555"/>
                    <a:pt x="6471" y="21509"/>
                  </a:cubicBezTo>
                  <a:cubicBezTo>
                    <a:pt x="11580" y="21191"/>
                    <a:pt x="14038" y="16371"/>
                    <a:pt x="14620" y="13278"/>
                  </a:cubicBezTo>
                  <a:cubicBezTo>
                    <a:pt x="15784" y="8913"/>
                    <a:pt x="14620" y="4411"/>
                    <a:pt x="11580" y="409"/>
                  </a:cubicBezTo>
                  <a:cubicBezTo>
                    <a:pt x="11322" y="136"/>
                    <a:pt x="10934" y="0"/>
                    <a:pt x="10546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8" name="Google Shape;1556;p37"/>
            <p:cNvSpPr/>
            <p:nvPr/>
          </p:nvSpPr>
          <p:spPr>
            <a:xfrm flipH="1">
              <a:off x="1854176" y="1145958"/>
              <a:ext cx="39176" cy="54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5" h="21600" fill="norm" stroke="1" extrusionOk="0">
                  <a:moveTo>
                    <a:pt x="4352" y="0"/>
                  </a:moveTo>
                  <a:cubicBezTo>
                    <a:pt x="3164" y="0"/>
                    <a:pt x="2854" y="1424"/>
                    <a:pt x="4146" y="1546"/>
                  </a:cubicBezTo>
                  <a:cubicBezTo>
                    <a:pt x="12259" y="2929"/>
                    <a:pt x="18253" y="9315"/>
                    <a:pt x="17374" y="15986"/>
                  </a:cubicBezTo>
                  <a:cubicBezTo>
                    <a:pt x="17374" y="16841"/>
                    <a:pt x="17168" y="18508"/>
                    <a:pt x="16496" y="19037"/>
                  </a:cubicBezTo>
                  <a:cubicBezTo>
                    <a:pt x="15824" y="19525"/>
                    <a:pt x="15049" y="19688"/>
                    <a:pt x="14222" y="19688"/>
                  </a:cubicBezTo>
                  <a:cubicBezTo>
                    <a:pt x="13137" y="19688"/>
                    <a:pt x="12000" y="19322"/>
                    <a:pt x="11225" y="18753"/>
                  </a:cubicBezTo>
                  <a:cubicBezTo>
                    <a:pt x="9417" y="17654"/>
                    <a:pt x="8693" y="16271"/>
                    <a:pt x="7660" y="14725"/>
                  </a:cubicBezTo>
                  <a:cubicBezTo>
                    <a:pt x="6264" y="12651"/>
                    <a:pt x="4507" y="10698"/>
                    <a:pt x="1304" y="10169"/>
                  </a:cubicBezTo>
                  <a:cubicBezTo>
                    <a:pt x="1200" y="10129"/>
                    <a:pt x="1097" y="10129"/>
                    <a:pt x="994" y="10129"/>
                  </a:cubicBezTo>
                  <a:cubicBezTo>
                    <a:pt x="-40" y="10129"/>
                    <a:pt x="-505" y="11553"/>
                    <a:pt x="787" y="11715"/>
                  </a:cubicBezTo>
                  <a:cubicBezTo>
                    <a:pt x="6419" y="12651"/>
                    <a:pt x="6574" y="19200"/>
                    <a:pt x="11742" y="21112"/>
                  </a:cubicBezTo>
                  <a:cubicBezTo>
                    <a:pt x="12620" y="21437"/>
                    <a:pt x="13499" y="21600"/>
                    <a:pt x="14222" y="21600"/>
                  </a:cubicBezTo>
                  <a:cubicBezTo>
                    <a:pt x="17168" y="21600"/>
                    <a:pt x="18925" y="19485"/>
                    <a:pt x="19493" y="16963"/>
                  </a:cubicBezTo>
                  <a:cubicBezTo>
                    <a:pt x="21095" y="9315"/>
                    <a:pt x="14222" y="1708"/>
                    <a:pt x="4714" y="41"/>
                  </a:cubicBezTo>
                  <a:cubicBezTo>
                    <a:pt x="4559" y="0"/>
                    <a:pt x="4456" y="0"/>
                    <a:pt x="4352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9" name="Google Shape;1557;p37"/>
            <p:cNvSpPr/>
            <p:nvPr/>
          </p:nvSpPr>
          <p:spPr>
            <a:xfrm flipH="1">
              <a:off x="1749379" y="1036042"/>
              <a:ext cx="48667" cy="374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4" h="21600" fill="norm" stroke="1" extrusionOk="0">
                  <a:moveTo>
                    <a:pt x="9294" y="0"/>
                  </a:moveTo>
                  <a:cubicBezTo>
                    <a:pt x="5097" y="0"/>
                    <a:pt x="1468" y="2249"/>
                    <a:pt x="2167" y="6865"/>
                  </a:cubicBezTo>
                  <a:cubicBezTo>
                    <a:pt x="2298" y="7516"/>
                    <a:pt x="2648" y="7812"/>
                    <a:pt x="3042" y="7812"/>
                  </a:cubicBezTo>
                  <a:cubicBezTo>
                    <a:pt x="3566" y="7812"/>
                    <a:pt x="4135" y="7220"/>
                    <a:pt x="3960" y="6214"/>
                  </a:cubicBezTo>
                  <a:cubicBezTo>
                    <a:pt x="3479" y="3314"/>
                    <a:pt x="6496" y="2604"/>
                    <a:pt x="9294" y="2604"/>
                  </a:cubicBezTo>
                  <a:cubicBezTo>
                    <a:pt x="10869" y="2604"/>
                    <a:pt x="12399" y="2841"/>
                    <a:pt x="13055" y="3018"/>
                  </a:cubicBezTo>
                  <a:cubicBezTo>
                    <a:pt x="16509" y="3787"/>
                    <a:pt x="19920" y="7042"/>
                    <a:pt x="18564" y="12546"/>
                  </a:cubicBezTo>
                  <a:cubicBezTo>
                    <a:pt x="17646" y="16688"/>
                    <a:pt x="14629" y="19055"/>
                    <a:pt x="11524" y="19055"/>
                  </a:cubicBezTo>
                  <a:cubicBezTo>
                    <a:pt x="11175" y="19055"/>
                    <a:pt x="10825" y="19055"/>
                    <a:pt x="10519" y="18996"/>
                  </a:cubicBezTo>
                  <a:cubicBezTo>
                    <a:pt x="6802" y="18168"/>
                    <a:pt x="3829" y="14676"/>
                    <a:pt x="1424" y="11066"/>
                  </a:cubicBezTo>
                  <a:cubicBezTo>
                    <a:pt x="1205" y="10770"/>
                    <a:pt x="1030" y="10652"/>
                    <a:pt x="812" y="10652"/>
                  </a:cubicBezTo>
                  <a:cubicBezTo>
                    <a:pt x="200" y="10652"/>
                    <a:pt x="-325" y="11776"/>
                    <a:pt x="243" y="12723"/>
                  </a:cubicBezTo>
                  <a:cubicBezTo>
                    <a:pt x="3042" y="17221"/>
                    <a:pt x="7196" y="21600"/>
                    <a:pt x="11699" y="21600"/>
                  </a:cubicBezTo>
                  <a:cubicBezTo>
                    <a:pt x="12443" y="21600"/>
                    <a:pt x="13186" y="21482"/>
                    <a:pt x="13929" y="21186"/>
                  </a:cubicBezTo>
                  <a:cubicBezTo>
                    <a:pt x="17821" y="20002"/>
                    <a:pt x="21275" y="14499"/>
                    <a:pt x="20663" y="8877"/>
                  </a:cubicBezTo>
                  <a:cubicBezTo>
                    <a:pt x="20094" y="3077"/>
                    <a:pt x="14279" y="0"/>
                    <a:pt x="9294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30" name="Google Shape;1558;p37"/>
            <p:cNvSpPr/>
            <p:nvPr/>
          </p:nvSpPr>
          <p:spPr>
            <a:xfrm flipH="1">
              <a:off x="1494749" y="1088588"/>
              <a:ext cx="35050" cy="45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30" h="21600" fill="norm" stroke="1" extrusionOk="0">
                  <a:moveTo>
                    <a:pt x="6553" y="7282"/>
                  </a:moveTo>
                  <a:cubicBezTo>
                    <a:pt x="8527" y="7528"/>
                    <a:pt x="10501" y="8217"/>
                    <a:pt x="12243" y="9201"/>
                  </a:cubicBezTo>
                  <a:cubicBezTo>
                    <a:pt x="14391" y="10726"/>
                    <a:pt x="18978" y="15105"/>
                    <a:pt x="17237" y="17959"/>
                  </a:cubicBezTo>
                  <a:cubicBezTo>
                    <a:pt x="16772" y="18746"/>
                    <a:pt x="16249" y="19091"/>
                    <a:pt x="15727" y="19091"/>
                  </a:cubicBezTo>
                  <a:cubicBezTo>
                    <a:pt x="13172" y="19091"/>
                    <a:pt x="9688" y="12448"/>
                    <a:pt x="8875" y="11071"/>
                  </a:cubicBezTo>
                  <a:cubicBezTo>
                    <a:pt x="8120" y="9791"/>
                    <a:pt x="7308" y="8561"/>
                    <a:pt x="6553" y="7282"/>
                  </a:cubicBezTo>
                  <a:close/>
                  <a:moveTo>
                    <a:pt x="1269" y="0"/>
                  </a:moveTo>
                  <a:cubicBezTo>
                    <a:pt x="456" y="0"/>
                    <a:pt x="-357" y="689"/>
                    <a:pt x="166" y="1525"/>
                  </a:cubicBezTo>
                  <a:cubicBezTo>
                    <a:pt x="978" y="2805"/>
                    <a:pt x="1791" y="4084"/>
                    <a:pt x="2604" y="5412"/>
                  </a:cubicBezTo>
                  <a:cubicBezTo>
                    <a:pt x="2082" y="5462"/>
                    <a:pt x="1501" y="5560"/>
                    <a:pt x="978" y="5708"/>
                  </a:cubicBezTo>
                  <a:cubicBezTo>
                    <a:pt x="-299" y="6003"/>
                    <a:pt x="49" y="7577"/>
                    <a:pt x="1385" y="7577"/>
                  </a:cubicBezTo>
                  <a:cubicBezTo>
                    <a:pt x="1501" y="7577"/>
                    <a:pt x="1617" y="7577"/>
                    <a:pt x="1733" y="7577"/>
                  </a:cubicBezTo>
                  <a:cubicBezTo>
                    <a:pt x="2430" y="7380"/>
                    <a:pt x="3127" y="7282"/>
                    <a:pt x="3766" y="7233"/>
                  </a:cubicBezTo>
                  <a:cubicBezTo>
                    <a:pt x="4695" y="8660"/>
                    <a:pt x="5566" y="10136"/>
                    <a:pt x="6495" y="11563"/>
                  </a:cubicBezTo>
                  <a:cubicBezTo>
                    <a:pt x="8062" y="14269"/>
                    <a:pt x="9456" y="17270"/>
                    <a:pt x="11662" y="19632"/>
                  </a:cubicBezTo>
                  <a:cubicBezTo>
                    <a:pt x="12882" y="20862"/>
                    <a:pt x="14566" y="21600"/>
                    <a:pt x="16075" y="21600"/>
                  </a:cubicBezTo>
                  <a:cubicBezTo>
                    <a:pt x="17701" y="21600"/>
                    <a:pt x="19095" y="20764"/>
                    <a:pt x="19617" y="18795"/>
                  </a:cubicBezTo>
                  <a:cubicBezTo>
                    <a:pt x="21243" y="11710"/>
                    <a:pt x="13288" y="5708"/>
                    <a:pt x="5275" y="5314"/>
                  </a:cubicBezTo>
                  <a:cubicBezTo>
                    <a:pt x="4404" y="3887"/>
                    <a:pt x="3475" y="2509"/>
                    <a:pt x="2546" y="1082"/>
                  </a:cubicBezTo>
                  <a:cubicBezTo>
                    <a:pt x="2430" y="886"/>
                    <a:pt x="2256" y="689"/>
                    <a:pt x="2140" y="492"/>
                  </a:cubicBezTo>
                  <a:cubicBezTo>
                    <a:pt x="2140" y="492"/>
                    <a:pt x="2140" y="492"/>
                    <a:pt x="2140" y="492"/>
                  </a:cubicBezTo>
                  <a:cubicBezTo>
                    <a:pt x="1966" y="148"/>
                    <a:pt x="1617" y="0"/>
                    <a:pt x="1269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31" name="Google Shape;1559;p37"/>
            <p:cNvSpPr/>
            <p:nvPr/>
          </p:nvSpPr>
          <p:spPr>
            <a:xfrm flipH="1">
              <a:off x="1362299" y="1202302"/>
              <a:ext cx="40545" cy="34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58" h="21600" fill="norm" stroke="1" extrusionOk="0">
                  <a:moveTo>
                    <a:pt x="881" y="0"/>
                  </a:moveTo>
                  <a:cubicBezTo>
                    <a:pt x="-8" y="0"/>
                    <a:pt x="-452" y="2141"/>
                    <a:pt x="659" y="2724"/>
                  </a:cubicBezTo>
                  <a:cubicBezTo>
                    <a:pt x="4659" y="4865"/>
                    <a:pt x="17948" y="9081"/>
                    <a:pt x="15459" y="18746"/>
                  </a:cubicBezTo>
                  <a:cubicBezTo>
                    <a:pt x="11370" y="17449"/>
                    <a:pt x="7948" y="14400"/>
                    <a:pt x="5059" y="9859"/>
                  </a:cubicBezTo>
                  <a:cubicBezTo>
                    <a:pt x="4881" y="9535"/>
                    <a:pt x="4704" y="9405"/>
                    <a:pt x="4481" y="9405"/>
                  </a:cubicBezTo>
                  <a:cubicBezTo>
                    <a:pt x="3859" y="9405"/>
                    <a:pt x="3281" y="10768"/>
                    <a:pt x="3859" y="11805"/>
                  </a:cubicBezTo>
                  <a:cubicBezTo>
                    <a:pt x="7015" y="16865"/>
                    <a:pt x="11015" y="20238"/>
                    <a:pt x="15681" y="21600"/>
                  </a:cubicBezTo>
                  <a:cubicBezTo>
                    <a:pt x="16126" y="21600"/>
                    <a:pt x="16615" y="21600"/>
                    <a:pt x="16748" y="20886"/>
                  </a:cubicBezTo>
                  <a:cubicBezTo>
                    <a:pt x="21148" y="7784"/>
                    <a:pt x="6437" y="2984"/>
                    <a:pt x="1148" y="65"/>
                  </a:cubicBezTo>
                  <a:cubicBezTo>
                    <a:pt x="1059" y="0"/>
                    <a:pt x="970" y="0"/>
                    <a:pt x="881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32" name="Google Shape;1560;p37"/>
            <p:cNvSpPr/>
            <p:nvPr/>
          </p:nvSpPr>
          <p:spPr>
            <a:xfrm flipH="1">
              <a:off x="1412834" y="1427778"/>
              <a:ext cx="52553" cy="29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00" h="21600" fill="norm" stroke="1" extrusionOk="0">
                  <a:moveTo>
                    <a:pt x="15515" y="0"/>
                  </a:moveTo>
                  <a:cubicBezTo>
                    <a:pt x="14656" y="0"/>
                    <a:pt x="13757" y="521"/>
                    <a:pt x="12937" y="1713"/>
                  </a:cubicBezTo>
                  <a:cubicBezTo>
                    <a:pt x="12273" y="2532"/>
                    <a:pt x="12703" y="4543"/>
                    <a:pt x="13289" y="4543"/>
                  </a:cubicBezTo>
                  <a:cubicBezTo>
                    <a:pt x="13445" y="4543"/>
                    <a:pt x="13601" y="4469"/>
                    <a:pt x="13718" y="4246"/>
                  </a:cubicBezTo>
                  <a:cubicBezTo>
                    <a:pt x="14265" y="3575"/>
                    <a:pt x="14890" y="3277"/>
                    <a:pt x="15476" y="3277"/>
                  </a:cubicBezTo>
                  <a:cubicBezTo>
                    <a:pt x="17156" y="3277"/>
                    <a:pt x="18757" y="5586"/>
                    <a:pt x="18288" y="9385"/>
                  </a:cubicBezTo>
                  <a:cubicBezTo>
                    <a:pt x="17859" y="12886"/>
                    <a:pt x="15593" y="14897"/>
                    <a:pt x="13992" y="15939"/>
                  </a:cubicBezTo>
                  <a:cubicBezTo>
                    <a:pt x="11375" y="17727"/>
                    <a:pt x="8602" y="18472"/>
                    <a:pt x="5828" y="18472"/>
                  </a:cubicBezTo>
                  <a:cubicBezTo>
                    <a:pt x="4383" y="18472"/>
                    <a:pt x="2977" y="18248"/>
                    <a:pt x="1610" y="17876"/>
                  </a:cubicBezTo>
                  <a:cubicBezTo>
                    <a:pt x="2040" y="9757"/>
                    <a:pt x="9227" y="11023"/>
                    <a:pt x="12273" y="8789"/>
                  </a:cubicBezTo>
                  <a:cubicBezTo>
                    <a:pt x="13093" y="8119"/>
                    <a:pt x="12859" y="5661"/>
                    <a:pt x="12156" y="5661"/>
                  </a:cubicBezTo>
                  <a:cubicBezTo>
                    <a:pt x="12078" y="5661"/>
                    <a:pt x="11961" y="5661"/>
                    <a:pt x="11883" y="5735"/>
                  </a:cubicBezTo>
                  <a:cubicBezTo>
                    <a:pt x="7859" y="8566"/>
                    <a:pt x="-304" y="7299"/>
                    <a:pt x="8" y="19217"/>
                  </a:cubicBezTo>
                  <a:cubicBezTo>
                    <a:pt x="8" y="19812"/>
                    <a:pt x="126" y="20781"/>
                    <a:pt x="516" y="20781"/>
                  </a:cubicBezTo>
                  <a:cubicBezTo>
                    <a:pt x="2157" y="21228"/>
                    <a:pt x="4227" y="21600"/>
                    <a:pt x="6453" y="21600"/>
                  </a:cubicBezTo>
                  <a:cubicBezTo>
                    <a:pt x="11414" y="21600"/>
                    <a:pt x="16921" y="19738"/>
                    <a:pt x="19343" y="12662"/>
                  </a:cubicBezTo>
                  <a:cubicBezTo>
                    <a:pt x="21296" y="6480"/>
                    <a:pt x="18562" y="0"/>
                    <a:pt x="15515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33" name="Google Shape;1561;p37"/>
            <p:cNvSpPr/>
            <p:nvPr/>
          </p:nvSpPr>
          <p:spPr>
            <a:xfrm flipH="1">
              <a:off x="1578836" y="1517113"/>
              <a:ext cx="47125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3" h="21600" fill="norm" stroke="1" extrusionOk="0">
                  <a:moveTo>
                    <a:pt x="14200" y="7892"/>
                  </a:moveTo>
                  <a:cubicBezTo>
                    <a:pt x="15041" y="7892"/>
                    <a:pt x="15882" y="8031"/>
                    <a:pt x="16679" y="8308"/>
                  </a:cubicBezTo>
                  <a:cubicBezTo>
                    <a:pt x="14510" y="11631"/>
                    <a:pt x="12208" y="13985"/>
                    <a:pt x="9730" y="15092"/>
                  </a:cubicBezTo>
                  <a:cubicBezTo>
                    <a:pt x="8181" y="16062"/>
                    <a:pt x="6720" y="16062"/>
                    <a:pt x="5171" y="16062"/>
                  </a:cubicBezTo>
                  <a:cubicBezTo>
                    <a:pt x="4994" y="15923"/>
                    <a:pt x="4772" y="15923"/>
                    <a:pt x="4640" y="15923"/>
                  </a:cubicBezTo>
                  <a:cubicBezTo>
                    <a:pt x="7561" y="10523"/>
                    <a:pt x="10881" y="7892"/>
                    <a:pt x="14200" y="7892"/>
                  </a:cubicBezTo>
                  <a:close/>
                  <a:moveTo>
                    <a:pt x="3444" y="0"/>
                  </a:moveTo>
                  <a:cubicBezTo>
                    <a:pt x="3356" y="0"/>
                    <a:pt x="3223" y="138"/>
                    <a:pt x="3090" y="415"/>
                  </a:cubicBezTo>
                  <a:cubicBezTo>
                    <a:pt x="523" y="4846"/>
                    <a:pt x="-1026" y="13569"/>
                    <a:pt x="789" y="18138"/>
                  </a:cubicBezTo>
                  <a:cubicBezTo>
                    <a:pt x="744" y="19800"/>
                    <a:pt x="1231" y="21185"/>
                    <a:pt x="1807" y="21185"/>
                  </a:cubicBezTo>
                  <a:cubicBezTo>
                    <a:pt x="1984" y="21185"/>
                    <a:pt x="2161" y="21046"/>
                    <a:pt x="2294" y="20769"/>
                  </a:cubicBezTo>
                  <a:cubicBezTo>
                    <a:pt x="2338" y="20631"/>
                    <a:pt x="2382" y="20631"/>
                    <a:pt x="2426" y="20492"/>
                  </a:cubicBezTo>
                  <a:cubicBezTo>
                    <a:pt x="2604" y="20631"/>
                    <a:pt x="2736" y="20631"/>
                    <a:pt x="2913" y="20769"/>
                  </a:cubicBezTo>
                  <a:cubicBezTo>
                    <a:pt x="4108" y="21323"/>
                    <a:pt x="5304" y="21600"/>
                    <a:pt x="6499" y="21600"/>
                  </a:cubicBezTo>
                  <a:cubicBezTo>
                    <a:pt x="11235" y="21600"/>
                    <a:pt x="15882" y="17308"/>
                    <a:pt x="19822" y="9415"/>
                  </a:cubicBezTo>
                  <a:cubicBezTo>
                    <a:pt x="20574" y="8446"/>
                    <a:pt x="20441" y="5123"/>
                    <a:pt x="19689" y="4154"/>
                  </a:cubicBezTo>
                  <a:cubicBezTo>
                    <a:pt x="17918" y="2769"/>
                    <a:pt x="16104" y="2077"/>
                    <a:pt x="14333" y="2077"/>
                  </a:cubicBezTo>
                  <a:cubicBezTo>
                    <a:pt x="10217" y="2077"/>
                    <a:pt x="6189" y="5954"/>
                    <a:pt x="2692" y="13015"/>
                  </a:cubicBezTo>
                  <a:cubicBezTo>
                    <a:pt x="2648" y="12738"/>
                    <a:pt x="2648" y="12462"/>
                    <a:pt x="2604" y="12323"/>
                  </a:cubicBezTo>
                  <a:cubicBezTo>
                    <a:pt x="2161" y="7892"/>
                    <a:pt x="2736" y="7477"/>
                    <a:pt x="3976" y="5123"/>
                  </a:cubicBezTo>
                  <a:cubicBezTo>
                    <a:pt x="4772" y="4015"/>
                    <a:pt x="4197" y="0"/>
                    <a:pt x="3444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34" name="Google Shape;1562;p37"/>
            <p:cNvSpPr/>
            <p:nvPr/>
          </p:nvSpPr>
          <p:spPr>
            <a:xfrm flipH="1">
              <a:off x="1186284" y="1114759"/>
              <a:ext cx="48560" cy="25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0" h="21600" fill="norm" stroke="1" extrusionOk="0">
                  <a:moveTo>
                    <a:pt x="5179" y="0"/>
                  </a:moveTo>
                  <a:cubicBezTo>
                    <a:pt x="4315" y="0"/>
                    <a:pt x="4056" y="2798"/>
                    <a:pt x="5006" y="3411"/>
                  </a:cubicBezTo>
                  <a:cubicBezTo>
                    <a:pt x="7944" y="4810"/>
                    <a:pt x="10752" y="6296"/>
                    <a:pt x="13560" y="7783"/>
                  </a:cubicBezTo>
                  <a:cubicBezTo>
                    <a:pt x="14424" y="8395"/>
                    <a:pt x="15590" y="8745"/>
                    <a:pt x="16368" y="9619"/>
                  </a:cubicBezTo>
                  <a:cubicBezTo>
                    <a:pt x="20644" y="13467"/>
                    <a:pt x="17664" y="17315"/>
                    <a:pt x="15201" y="17665"/>
                  </a:cubicBezTo>
                  <a:cubicBezTo>
                    <a:pt x="14121" y="17840"/>
                    <a:pt x="13041" y="17927"/>
                    <a:pt x="11918" y="17927"/>
                  </a:cubicBezTo>
                  <a:cubicBezTo>
                    <a:pt x="8160" y="17927"/>
                    <a:pt x="4315" y="16703"/>
                    <a:pt x="1464" y="11368"/>
                  </a:cubicBezTo>
                  <a:cubicBezTo>
                    <a:pt x="1291" y="11106"/>
                    <a:pt x="1075" y="10931"/>
                    <a:pt x="902" y="10931"/>
                  </a:cubicBezTo>
                  <a:cubicBezTo>
                    <a:pt x="254" y="10931"/>
                    <a:pt x="-394" y="12680"/>
                    <a:pt x="297" y="13730"/>
                  </a:cubicBezTo>
                  <a:cubicBezTo>
                    <a:pt x="2803" y="18539"/>
                    <a:pt x="5740" y="20638"/>
                    <a:pt x="9153" y="21250"/>
                  </a:cubicBezTo>
                  <a:cubicBezTo>
                    <a:pt x="9931" y="21513"/>
                    <a:pt x="10795" y="21600"/>
                    <a:pt x="11616" y="21600"/>
                  </a:cubicBezTo>
                  <a:cubicBezTo>
                    <a:pt x="12782" y="21600"/>
                    <a:pt x="13992" y="21425"/>
                    <a:pt x="15201" y="21250"/>
                  </a:cubicBezTo>
                  <a:cubicBezTo>
                    <a:pt x="16368" y="20900"/>
                    <a:pt x="18268" y="21250"/>
                    <a:pt x="19305" y="19501"/>
                  </a:cubicBezTo>
                  <a:cubicBezTo>
                    <a:pt x="21206" y="16528"/>
                    <a:pt x="20515" y="10581"/>
                    <a:pt x="18744" y="7783"/>
                  </a:cubicBezTo>
                  <a:cubicBezTo>
                    <a:pt x="17232" y="5772"/>
                    <a:pt x="15331" y="5160"/>
                    <a:pt x="13560" y="4198"/>
                  </a:cubicBezTo>
                  <a:cubicBezTo>
                    <a:pt x="10881" y="2711"/>
                    <a:pt x="8246" y="1224"/>
                    <a:pt x="5438" y="87"/>
                  </a:cubicBezTo>
                  <a:cubicBezTo>
                    <a:pt x="5352" y="0"/>
                    <a:pt x="5265" y="0"/>
                    <a:pt x="5179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35" name="Google Shape;1563;p37"/>
            <p:cNvSpPr/>
            <p:nvPr/>
          </p:nvSpPr>
          <p:spPr>
            <a:xfrm flipH="1">
              <a:off x="1009644" y="1095821"/>
              <a:ext cx="47870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1" h="21600" fill="norm" stroke="1" extrusionOk="0">
                  <a:moveTo>
                    <a:pt x="15215" y="0"/>
                  </a:moveTo>
                  <a:cubicBezTo>
                    <a:pt x="10234" y="0"/>
                    <a:pt x="5298" y="3872"/>
                    <a:pt x="544" y="11208"/>
                  </a:cubicBezTo>
                  <a:cubicBezTo>
                    <a:pt x="-181" y="12634"/>
                    <a:pt x="-181" y="17321"/>
                    <a:pt x="544" y="18951"/>
                  </a:cubicBezTo>
                  <a:cubicBezTo>
                    <a:pt x="1630" y="20785"/>
                    <a:pt x="2717" y="21600"/>
                    <a:pt x="3759" y="21600"/>
                  </a:cubicBezTo>
                  <a:cubicBezTo>
                    <a:pt x="5434" y="21600"/>
                    <a:pt x="7019" y="19358"/>
                    <a:pt x="8468" y="14672"/>
                  </a:cubicBezTo>
                  <a:cubicBezTo>
                    <a:pt x="8694" y="13653"/>
                    <a:pt x="8830" y="12023"/>
                    <a:pt x="8876" y="10596"/>
                  </a:cubicBezTo>
                  <a:cubicBezTo>
                    <a:pt x="11004" y="9170"/>
                    <a:pt x="13132" y="8355"/>
                    <a:pt x="15306" y="8355"/>
                  </a:cubicBezTo>
                  <a:cubicBezTo>
                    <a:pt x="16936" y="8355"/>
                    <a:pt x="18566" y="8762"/>
                    <a:pt x="20196" y="9781"/>
                  </a:cubicBezTo>
                  <a:cubicBezTo>
                    <a:pt x="20287" y="9781"/>
                    <a:pt x="20332" y="9781"/>
                    <a:pt x="20377" y="9781"/>
                  </a:cubicBezTo>
                  <a:cubicBezTo>
                    <a:pt x="21419" y="9781"/>
                    <a:pt x="21374" y="2242"/>
                    <a:pt x="20196" y="1426"/>
                  </a:cubicBezTo>
                  <a:cubicBezTo>
                    <a:pt x="18566" y="611"/>
                    <a:pt x="16891" y="0"/>
                    <a:pt x="15215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36" name="Google Shape;1564;p37"/>
            <p:cNvSpPr/>
            <p:nvPr/>
          </p:nvSpPr>
          <p:spPr>
            <a:xfrm flipH="1">
              <a:off x="996758" y="1361173"/>
              <a:ext cx="39781" cy="35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72" h="21600" fill="norm" stroke="1" extrusionOk="0">
                  <a:moveTo>
                    <a:pt x="8714" y="0"/>
                  </a:moveTo>
                  <a:cubicBezTo>
                    <a:pt x="8557" y="0"/>
                    <a:pt x="8348" y="62"/>
                    <a:pt x="8139" y="185"/>
                  </a:cubicBezTo>
                  <a:cubicBezTo>
                    <a:pt x="4269" y="2901"/>
                    <a:pt x="-909" y="7159"/>
                    <a:pt x="137" y="13454"/>
                  </a:cubicBezTo>
                  <a:cubicBezTo>
                    <a:pt x="1235" y="19749"/>
                    <a:pt x="6675" y="21600"/>
                    <a:pt x="11591" y="21600"/>
                  </a:cubicBezTo>
                  <a:cubicBezTo>
                    <a:pt x="12375" y="21600"/>
                    <a:pt x="13160" y="21538"/>
                    <a:pt x="13892" y="21477"/>
                  </a:cubicBezTo>
                  <a:cubicBezTo>
                    <a:pt x="16036" y="21230"/>
                    <a:pt x="18337" y="21230"/>
                    <a:pt x="19593" y="18699"/>
                  </a:cubicBezTo>
                  <a:cubicBezTo>
                    <a:pt x="20691" y="16416"/>
                    <a:pt x="20325" y="13454"/>
                    <a:pt x="19436" y="11170"/>
                  </a:cubicBezTo>
                  <a:cubicBezTo>
                    <a:pt x="17814" y="6789"/>
                    <a:pt x="14206" y="4011"/>
                    <a:pt x="10388" y="4011"/>
                  </a:cubicBezTo>
                  <a:cubicBezTo>
                    <a:pt x="9603" y="4011"/>
                    <a:pt x="8819" y="4135"/>
                    <a:pt x="7982" y="4382"/>
                  </a:cubicBezTo>
                  <a:cubicBezTo>
                    <a:pt x="6831" y="4814"/>
                    <a:pt x="7250" y="6912"/>
                    <a:pt x="8505" y="6912"/>
                  </a:cubicBezTo>
                  <a:cubicBezTo>
                    <a:pt x="8557" y="6912"/>
                    <a:pt x="8662" y="6912"/>
                    <a:pt x="8714" y="6912"/>
                  </a:cubicBezTo>
                  <a:cubicBezTo>
                    <a:pt x="9290" y="6727"/>
                    <a:pt x="9917" y="6603"/>
                    <a:pt x="10492" y="6603"/>
                  </a:cubicBezTo>
                  <a:cubicBezTo>
                    <a:pt x="13107" y="6603"/>
                    <a:pt x="15670" y="8393"/>
                    <a:pt x="17135" y="11170"/>
                  </a:cubicBezTo>
                  <a:cubicBezTo>
                    <a:pt x="18704" y="14256"/>
                    <a:pt x="18704" y="17465"/>
                    <a:pt x="14415" y="18946"/>
                  </a:cubicBezTo>
                  <a:cubicBezTo>
                    <a:pt x="13840" y="19131"/>
                    <a:pt x="13107" y="19193"/>
                    <a:pt x="12375" y="19193"/>
                  </a:cubicBezTo>
                  <a:cubicBezTo>
                    <a:pt x="11434" y="19193"/>
                    <a:pt x="10388" y="19070"/>
                    <a:pt x="9446" y="18946"/>
                  </a:cubicBezTo>
                  <a:cubicBezTo>
                    <a:pt x="5524" y="18514"/>
                    <a:pt x="869" y="15367"/>
                    <a:pt x="2491" y="9689"/>
                  </a:cubicBezTo>
                  <a:cubicBezTo>
                    <a:pt x="3537" y="6295"/>
                    <a:pt x="6727" y="4197"/>
                    <a:pt x="9237" y="2283"/>
                  </a:cubicBezTo>
                  <a:cubicBezTo>
                    <a:pt x="10336" y="1728"/>
                    <a:pt x="9708" y="0"/>
                    <a:pt x="8714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37" name="Google Shape;1565;p37"/>
            <p:cNvSpPr/>
            <p:nvPr/>
          </p:nvSpPr>
          <p:spPr>
            <a:xfrm flipH="1">
              <a:off x="736280" y="1405405"/>
              <a:ext cx="47048" cy="25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8" h="21600" fill="norm" stroke="1" extrusionOk="0">
                  <a:moveTo>
                    <a:pt x="14035" y="0"/>
                  </a:moveTo>
                  <a:cubicBezTo>
                    <a:pt x="13897" y="0"/>
                    <a:pt x="13805" y="86"/>
                    <a:pt x="13667" y="171"/>
                  </a:cubicBezTo>
                  <a:cubicBezTo>
                    <a:pt x="10358" y="2486"/>
                    <a:pt x="7095" y="4886"/>
                    <a:pt x="3786" y="7200"/>
                  </a:cubicBezTo>
                  <a:cubicBezTo>
                    <a:pt x="2224" y="8400"/>
                    <a:pt x="155" y="9514"/>
                    <a:pt x="18" y="13029"/>
                  </a:cubicBezTo>
                  <a:cubicBezTo>
                    <a:pt x="-442" y="21514"/>
                    <a:pt x="8014" y="21257"/>
                    <a:pt x="10680" y="21514"/>
                  </a:cubicBezTo>
                  <a:cubicBezTo>
                    <a:pt x="11231" y="21514"/>
                    <a:pt x="12058" y="21600"/>
                    <a:pt x="12978" y="21600"/>
                  </a:cubicBezTo>
                  <a:cubicBezTo>
                    <a:pt x="16287" y="21600"/>
                    <a:pt x="21158" y="20829"/>
                    <a:pt x="21066" y="14486"/>
                  </a:cubicBezTo>
                  <a:cubicBezTo>
                    <a:pt x="20790" y="8657"/>
                    <a:pt x="15919" y="7457"/>
                    <a:pt x="12288" y="7457"/>
                  </a:cubicBezTo>
                  <a:cubicBezTo>
                    <a:pt x="11047" y="7457"/>
                    <a:pt x="9944" y="7629"/>
                    <a:pt x="9255" y="7714"/>
                  </a:cubicBezTo>
                  <a:cubicBezTo>
                    <a:pt x="8014" y="7714"/>
                    <a:pt x="8014" y="11229"/>
                    <a:pt x="9255" y="11229"/>
                  </a:cubicBezTo>
                  <a:cubicBezTo>
                    <a:pt x="10680" y="10971"/>
                    <a:pt x="12104" y="10971"/>
                    <a:pt x="13529" y="10971"/>
                  </a:cubicBezTo>
                  <a:cubicBezTo>
                    <a:pt x="13989" y="11229"/>
                    <a:pt x="20561" y="12171"/>
                    <a:pt x="17435" y="17143"/>
                  </a:cubicBezTo>
                  <a:cubicBezTo>
                    <a:pt x="16930" y="17743"/>
                    <a:pt x="14264" y="17743"/>
                    <a:pt x="13529" y="17743"/>
                  </a:cubicBezTo>
                  <a:cubicBezTo>
                    <a:pt x="12794" y="17829"/>
                    <a:pt x="12058" y="17914"/>
                    <a:pt x="11277" y="17914"/>
                  </a:cubicBezTo>
                  <a:cubicBezTo>
                    <a:pt x="10496" y="17914"/>
                    <a:pt x="9715" y="17829"/>
                    <a:pt x="8979" y="17743"/>
                  </a:cubicBezTo>
                  <a:cubicBezTo>
                    <a:pt x="8612" y="17743"/>
                    <a:pt x="8106" y="17743"/>
                    <a:pt x="7601" y="17743"/>
                  </a:cubicBezTo>
                  <a:cubicBezTo>
                    <a:pt x="6176" y="17743"/>
                    <a:pt x="4429" y="17571"/>
                    <a:pt x="3786" y="16543"/>
                  </a:cubicBezTo>
                  <a:cubicBezTo>
                    <a:pt x="3464" y="14743"/>
                    <a:pt x="2959" y="13371"/>
                    <a:pt x="2683" y="11914"/>
                  </a:cubicBezTo>
                  <a:cubicBezTo>
                    <a:pt x="3464" y="10971"/>
                    <a:pt x="4384" y="10457"/>
                    <a:pt x="5349" y="9857"/>
                  </a:cubicBezTo>
                  <a:cubicBezTo>
                    <a:pt x="8336" y="7714"/>
                    <a:pt x="11277" y="5400"/>
                    <a:pt x="14127" y="3429"/>
                  </a:cubicBezTo>
                  <a:cubicBezTo>
                    <a:pt x="15092" y="2571"/>
                    <a:pt x="14862" y="0"/>
                    <a:pt x="14035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38" name="Google Shape;1566;p37"/>
            <p:cNvSpPr/>
            <p:nvPr/>
          </p:nvSpPr>
          <p:spPr>
            <a:xfrm flipH="1">
              <a:off x="573691" y="1094849"/>
              <a:ext cx="27788" cy="28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58" h="21600" fill="norm" stroke="1" extrusionOk="0">
                  <a:moveTo>
                    <a:pt x="13610" y="0"/>
                  </a:moveTo>
                  <a:cubicBezTo>
                    <a:pt x="12515" y="0"/>
                    <a:pt x="11347" y="393"/>
                    <a:pt x="10253" y="1335"/>
                  </a:cubicBezTo>
                  <a:cubicBezTo>
                    <a:pt x="9085" y="2356"/>
                    <a:pt x="10180" y="3927"/>
                    <a:pt x="11347" y="3927"/>
                  </a:cubicBezTo>
                  <a:cubicBezTo>
                    <a:pt x="11712" y="3927"/>
                    <a:pt x="12077" y="3770"/>
                    <a:pt x="12442" y="3456"/>
                  </a:cubicBezTo>
                  <a:cubicBezTo>
                    <a:pt x="12953" y="3063"/>
                    <a:pt x="13391" y="2906"/>
                    <a:pt x="13828" y="2906"/>
                  </a:cubicBezTo>
                  <a:cubicBezTo>
                    <a:pt x="15434" y="2906"/>
                    <a:pt x="16674" y="5263"/>
                    <a:pt x="16674" y="6991"/>
                  </a:cubicBezTo>
                  <a:cubicBezTo>
                    <a:pt x="16966" y="8012"/>
                    <a:pt x="16674" y="9425"/>
                    <a:pt x="16237" y="10447"/>
                  </a:cubicBezTo>
                  <a:cubicBezTo>
                    <a:pt x="15434" y="13117"/>
                    <a:pt x="13682" y="15788"/>
                    <a:pt x="11420" y="17437"/>
                  </a:cubicBezTo>
                  <a:cubicBezTo>
                    <a:pt x="10399" y="18065"/>
                    <a:pt x="9158" y="18458"/>
                    <a:pt x="7918" y="18458"/>
                  </a:cubicBezTo>
                  <a:cubicBezTo>
                    <a:pt x="6604" y="18458"/>
                    <a:pt x="5291" y="17987"/>
                    <a:pt x="4269" y="16887"/>
                  </a:cubicBezTo>
                  <a:cubicBezTo>
                    <a:pt x="2299" y="15081"/>
                    <a:pt x="2955" y="11232"/>
                    <a:pt x="5145" y="10368"/>
                  </a:cubicBezTo>
                  <a:cubicBezTo>
                    <a:pt x="5218" y="11153"/>
                    <a:pt x="5218" y="11860"/>
                    <a:pt x="5218" y="12646"/>
                  </a:cubicBezTo>
                  <a:cubicBezTo>
                    <a:pt x="5364" y="13667"/>
                    <a:pt x="6166" y="14217"/>
                    <a:pt x="6896" y="14217"/>
                  </a:cubicBezTo>
                  <a:cubicBezTo>
                    <a:pt x="7626" y="14217"/>
                    <a:pt x="8355" y="13667"/>
                    <a:pt x="8210" y="12646"/>
                  </a:cubicBezTo>
                  <a:cubicBezTo>
                    <a:pt x="8210" y="11232"/>
                    <a:pt x="8210" y="9897"/>
                    <a:pt x="7991" y="8640"/>
                  </a:cubicBezTo>
                  <a:cubicBezTo>
                    <a:pt x="7991" y="7776"/>
                    <a:pt x="7480" y="6991"/>
                    <a:pt x="6458" y="6991"/>
                  </a:cubicBezTo>
                  <a:cubicBezTo>
                    <a:pt x="6312" y="6991"/>
                    <a:pt x="6239" y="6991"/>
                    <a:pt x="6093" y="6991"/>
                  </a:cubicBezTo>
                  <a:cubicBezTo>
                    <a:pt x="1788" y="6991"/>
                    <a:pt x="-1204" y="12489"/>
                    <a:pt x="474" y="16652"/>
                  </a:cubicBezTo>
                  <a:cubicBezTo>
                    <a:pt x="1715" y="20029"/>
                    <a:pt x="4926" y="21600"/>
                    <a:pt x="8137" y="21600"/>
                  </a:cubicBezTo>
                  <a:cubicBezTo>
                    <a:pt x="9523" y="21600"/>
                    <a:pt x="10982" y="21286"/>
                    <a:pt x="12223" y="20657"/>
                  </a:cubicBezTo>
                  <a:cubicBezTo>
                    <a:pt x="16674" y="18301"/>
                    <a:pt x="20396" y="11546"/>
                    <a:pt x="19666" y="5891"/>
                  </a:cubicBezTo>
                  <a:cubicBezTo>
                    <a:pt x="19155" y="2513"/>
                    <a:pt x="16455" y="0"/>
                    <a:pt x="13610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39" name="Google Shape;1567;p37"/>
            <p:cNvSpPr/>
            <p:nvPr/>
          </p:nvSpPr>
          <p:spPr>
            <a:xfrm flipH="1">
              <a:off x="806754" y="977438"/>
              <a:ext cx="54913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9" h="21600" fill="norm" stroke="1" extrusionOk="0">
                  <a:moveTo>
                    <a:pt x="10827" y="0"/>
                  </a:moveTo>
                  <a:cubicBezTo>
                    <a:pt x="6972" y="0"/>
                    <a:pt x="3118" y="4477"/>
                    <a:pt x="218" y="12535"/>
                  </a:cubicBezTo>
                  <a:cubicBezTo>
                    <a:pt x="-164" y="13654"/>
                    <a:pt x="-50" y="16004"/>
                    <a:pt x="599" y="16340"/>
                  </a:cubicBezTo>
                  <a:cubicBezTo>
                    <a:pt x="4301" y="18690"/>
                    <a:pt x="8575" y="21600"/>
                    <a:pt x="12582" y="21600"/>
                  </a:cubicBezTo>
                  <a:cubicBezTo>
                    <a:pt x="13651" y="21600"/>
                    <a:pt x="14681" y="21376"/>
                    <a:pt x="15712" y="20928"/>
                  </a:cubicBezTo>
                  <a:cubicBezTo>
                    <a:pt x="18841" y="19697"/>
                    <a:pt x="21436" y="12087"/>
                    <a:pt x="20024" y="2574"/>
                  </a:cubicBezTo>
                  <a:cubicBezTo>
                    <a:pt x="19909" y="1791"/>
                    <a:pt x="19681" y="1455"/>
                    <a:pt x="19452" y="1455"/>
                  </a:cubicBezTo>
                  <a:cubicBezTo>
                    <a:pt x="18955" y="1455"/>
                    <a:pt x="18459" y="3022"/>
                    <a:pt x="18726" y="4924"/>
                  </a:cubicBezTo>
                  <a:cubicBezTo>
                    <a:pt x="19261" y="7946"/>
                    <a:pt x="18459" y="12870"/>
                    <a:pt x="17543" y="14437"/>
                  </a:cubicBezTo>
                  <a:cubicBezTo>
                    <a:pt x="16513" y="16340"/>
                    <a:pt x="15330" y="16676"/>
                    <a:pt x="14147" y="16676"/>
                  </a:cubicBezTo>
                  <a:cubicBezTo>
                    <a:pt x="12849" y="16676"/>
                    <a:pt x="11437" y="16340"/>
                    <a:pt x="10140" y="16004"/>
                  </a:cubicBezTo>
                  <a:cubicBezTo>
                    <a:pt x="7507" y="15333"/>
                    <a:pt x="4988" y="14102"/>
                    <a:pt x="2469" y="12647"/>
                  </a:cubicBezTo>
                  <a:cubicBezTo>
                    <a:pt x="4950" y="7387"/>
                    <a:pt x="7888" y="4701"/>
                    <a:pt x="10865" y="4701"/>
                  </a:cubicBezTo>
                  <a:cubicBezTo>
                    <a:pt x="12735" y="4701"/>
                    <a:pt x="14605" y="5708"/>
                    <a:pt x="16360" y="7946"/>
                  </a:cubicBezTo>
                  <a:cubicBezTo>
                    <a:pt x="16475" y="8058"/>
                    <a:pt x="16589" y="8058"/>
                    <a:pt x="16666" y="8058"/>
                  </a:cubicBezTo>
                  <a:cubicBezTo>
                    <a:pt x="17353" y="8058"/>
                    <a:pt x="17582" y="4701"/>
                    <a:pt x="16742" y="3693"/>
                  </a:cubicBezTo>
                  <a:cubicBezTo>
                    <a:pt x="14834" y="1231"/>
                    <a:pt x="12811" y="0"/>
                    <a:pt x="10827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40" name="Google Shape;1568;p37"/>
            <p:cNvSpPr/>
            <p:nvPr/>
          </p:nvSpPr>
          <p:spPr>
            <a:xfrm flipH="1">
              <a:off x="700810" y="1054926"/>
              <a:ext cx="49945" cy="24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71" h="21600" fill="norm" stroke="1" extrusionOk="0">
                  <a:moveTo>
                    <a:pt x="13108" y="0"/>
                  </a:moveTo>
                  <a:cubicBezTo>
                    <a:pt x="12836" y="0"/>
                    <a:pt x="12565" y="0"/>
                    <a:pt x="12332" y="0"/>
                  </a:cubicBezTo>
                  <a:cubicBezTo>
                    <a:pt x="8454" y="0"/>
                    <a:pt x="4654" y="270"/>
                    <a:pt x="815" y="630"/>
                  </a:cubicBezTo>
                  <a:cubicBezTo>
                    <a:pt x="-271" y="630"/>
                    <a:pt x="-271" y="4320"/>
                    <a:pt x="815" y="4320"/>
                  </a:cubicBezTo>
                  <a:cubicBezTo>
                    <a:pt x="4654" y="3960"/>
                    <a:pt x="8454" y="3690"/>
                    <a:pt x="12332" y="3690"/>
                  </a:cubicBezTo>
                  <a:cubicBezTo>
                    <a:pt x="12720" y="3690"/>
                    <a:pt x="13030" y="3600"/>
                    <a:pt x="13302" y="3600"/>
                  </a:cubicBezTo>
                  <a:cubicBezTo>
                    <a:pt x="14232" y="3600"/>
                    <a:pt x="14426" y="3960"/>
                    <a:pt x="15241" y="7380"/>
                  </a:cubicBezTo>
                  <a:cubicBezTo>
                    <a:pt x="16404" y="11970"/>
                    <a:pt x="16016" y="11070"/>
                    <a:pt x="14426" y="12600"/>
                  </a:cubicBezTo>
                  <a:cubicBezTo>
                    <a:pt x="12449" y="14760"/>
                    <a:pt x="10471" y="16290"/>
                    <a:pt x="8338" y="17820"/>
                  </a:cubicBezTo>
                  <a:cubicBezTo>
                    <a:pt x="7485" y="18360"/>
                    <a:pt x="7795" y="21600"/>
                    <a:pt x="8571" y="21600"/>
                  </a:cubicBezTo>
                  <a:cubicBezTo>
                    <a:pt x="8609" y="21600"/>
                    <a:pt x="8687" y="21510"/>
                    <a:pt x="8765" y="21510"/>
                  </a:cubicBezTo>
                  <a:cubicBezTo>
                    <a:pt x="11402" y="19710"/>
                    <a:pt x="21329" y="14400"/>
                    <a:pt x="18304" y="3960"/>
                  </a:cubicBezTo>
                  <a:cubicBezTo>
                    <a:pt x="17102" y="180"/>
                    <a:pt x="15047" y="0"/>
                    <a:pt x="13108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41" name="Google Shape;1569;p37"/>
            <p:cNvSpPr/>
            <p:nvPr/>
          </p:nvSpPr>
          <p:spPr>
            <a:xfrm flipH="1">
              <a:off x="1835730" y="1388677"/>
              <a:ext cx="61267" cy="46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74" h="21600" fill="norm" stroke="1" extrusionOk="0">
                  <a:moveTo>
                    <a:pt x="12035" y="5773"/>
                  </a:moveTo>
                  <a:cubicBezTo>
                    <a:pt x="13746" y="6591"/>
                    <a:pt x="15716" y="7553"/>
                    <a:pt x="17072" y="9429"/>
                  </a:cubicBezTo>
                  <a:cubicBezTo>
                    <a:pt x="19493" y="12845"/>
                    <a:pt x="16975" y="17318"/>
                    <a:pt x="14650" y="18762"/>
                  </a:cubicBezTo>
                  <a:cubicBezTo>
                    <a:pt x="13746" y="19339"/>
                    <a:pt x="12681" y="19820"/>
                    <a:pt x="11615" y="19820"/>
                  </a:cubicBezTo>
                  <a:cubicBezTo>
                    <a:pt x="10873" y="19820"/>
                    <a:pt x="10130" y="19580"/>
                    <a:pt x="9484" y="18954"/>
                  </a:cubicBezTo>
                  <a:cubicBezTo>
                    <a:pt x="7386" y="17126"/>
                    <a:pt x="8483" y="12845"/>
                    <a:pt x="9484" y="10199"/>
                  </a:cubicBezTo>
                  <a:cubicBezTo>
                    <a:pt x="10162" y="8515"/>
                    <a:pt x="11034" y="7024"/>
                    <a:pt x="12035" y="5773"/>
                  </a:cubicBezTo>
                  <a:close/>
                  <a:moveTo>
                    <a:pt x="17362" y="0"/>
                  </a:moveTo>
                  <a:cubicBezTo>
                    <a:pt x="17298" y="0"/>
                    <a:pt x="17233" y="48"/>
                    <a:pt x="17169" y="48"/>
                  </a:cubicBezTo>
                  <a:cubicBezTo>
                    <a:pt x="15199" y="529"/>
                    <a:pt x="13327" y="1732"/>
                    <a:pt x="11712" y="3512"/>
                  </a:cubicBezTo>
                  <a:cubicBezTo>
                    <a:pt x="10485" y="3127"/>
                    <a:pt x="9194" y="2935"/>
                    <a:pt x="7902" y="2935"/>
                  </a:cubicBezTo>
                  <a:cubicBezTo>
                    <a:pt x="5319" y="2935"/>
                    <a:pt x="2769" y="3704"/>
                    <a:pt x="444" y="5147"/>
                  </a:cubicBezTo>
                  <a:cubicBezTo>
                    <a:pt x="-234" y="5580"/>
                    <a:pt x="-73" y="7024"/>
                    <a:pt x="509" y="7024"/>
                  </a:cubicBezTo>
                  <a:cubicBezTo>
                    <a:pt x="573" y="7024"/>
                    <a:pt x="670" y="7024"/>
                    <a:pt x="767" y="6927"/>
                  </a:cubicBezTo>
                  <a:cubicBezTo>
                    <a:pt x="2995" y="5629"/>
                    <a:pt x="5352" y="4907"/>
                    <a:pt x="7676" y="4907"/>
                  </a:cubicBezTo>
                  <a:cubicBezTo>
                    <a:pt x="8580" y="4907"/>
                    <a:pt x="9484" y="5003"/>
                    <a:pt x="10388" y="5244"/>
                  </a:cubicBezTo>
                  <a:cubicBezTo>
                    <a:pt x="8903" y="7408"/>
                    <a:pt x="7805" y="10199"/>
                    <a:pt x="7257" y="13374"/>
                  </a:cubicBezTo>
                  <a:cubicBezTo>
                    <a:pt x="6256" y="18906"/>
                    <a:pt x="8709" y="21600"/>
                    <a:pt x="11744" y="21600"/>
                  </a:cubicBezTo>
                  <a:cubicBezTo>
                    <a:pt x="12713" y="21600"/>
                    <a:pt x="13746" y="21311"/>
                    <a:pt x="14779" y="20734"/>
                  </a:cubicBezTo>
                  <a:cubicBezTo>
                    <a:pt x="18718" y="18617"/>
                    <a:pt x="21366" y="11401"/>
                    <a:pt x="17072" y="6927"/>
                  </a:cubicBezTo>
                  <a:cubicBezTo>
                    <a:pt x="15942" y="5773"/>
                    <a:pt x="14715" y="4907"/>
                    <a:pt x="13456" y="4233"/>
                  </a:cubicBezTo>
                  <a:cubicBezTo>
                    <a:pt x="14683" y="3079"/>
                    <a:pt x="16071" y="2309"/>
                    <a:pt x="17524" y="1876"/>
                  </a:cubicBezTo>
                  <a:cubicBezTo>
                    <a:pt x="18331" y="1732"/>
                    <a:pt x="18105" y="0"/>
                    <a:pt x="17362" y="0"/>
                  </a:cubicBezTo>
                  <a:close/>
                </a:path>
              </a:pathLst>
            </a:custGeom>
            <a:solidFill>
              <a:srgbClr val="60524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42" name="Google Shape;1570;p37"/>
            <p:cNvSpPr/>
            <p:nvPr/>
          </p:nvSpPr>
          <p:spPr>
            <a:xfrm flipH="1">
              <a:off x="1941831" y="1226932"/>
              <a:ext cx="20841" cy="38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3" h="21600" fill="norm" stroke="1" extrusionOk="0">
                  <a:moveTo>
                    <a:pt x="5890" y="0"/>
                  </a:moveTo>
                  <a:cubicBezTo>
                    <a:pt x="4312" y="0"/>
                    <a:pt x="2734" y="230"/>
                    <a:pt x="1057" y="632"/>
                  </a:cubicBezTo>
                  <a:cubicBezTo>
                    <a:pt x="-1014" y="1091"/>
                    <a:pt x="268" y="2815"/>
                    <a:pt x="2241" y="2815"/>
                  </a:cubicBezTo>
                  <a:cubicBezTo>
                    <a:pt x="2537" y="2815"/>
                    <a:pt x="2833" y="2815"/>
                    <a:pt x="3128" y="2757"/>
                  </a:cubicBezTo>
                  <a:cubicBezTo>
                    <a:pt x="4509" y="2355"/>
                    <a:pt x="5693" y="2240"/>
                    <a:pt x="6778" y="2240"/>
                  </a:cubicBezTo>
                  <a:cubicBezTo>
                    <a:pt x="14767" y="2240"/>
                    <a:pt x="15852" y="10513"/>
                    <a:pt x="15556" y="14132"/>
                  </a:cubicBezTo>
                  <a:cubicBezTo>
                    <a:pt x="15260" y="15683"/>
                    <a:pt x="13781" y="18957"/>
                    <a:pt x="11413" y="18957"/>
                  </a:cubicBezTo>
                  <a:cubicBezTo>
                    <a:pt x="10723" y="18957"/>
                    <a:pt x="9934" y="18670"/>
                    <a:pt x="9145" y="18038"/>
                  </a:cubicBezTo>
                  <a:cubicBezTo>
                    <a:pt x="7172" y="16257"/>
                    <a:pt x="7764" y="12753"/>
                    <a:pt x="8060" y="10800"/>
                  </a:cubicBezTo>
                  <a:cubicBezTo>
                    <a:pt x="8257" y="10111"/>
                    <a:pt x="7370" y="9766"/>
                    <a:pt x="6285" y="9766"/>
                  </a:cubicBezTo>
                  <a:cubicBezTo>
                    <a:pt x="5298" y="9766"/>
                    <a:pt x="4213" y="10111"/>
                    <a:pt x="4016" y="10800"/>
                  </a:cubicBezTo>
                  <a:cubicBezTo>
                    <a:pt x="3424" y="13557"/>
                    <a:pt x="3128" y="20164"/>
                    <a:pt x="8849" y="21370"/>
                  </a:cubicBezTo>
                  <a:cubicBezTo>
                    <a:pt x="9638" y="21543"/>
                    <a:pt x="10328" y="21600"/>
                    <a:pt x="11019" y="21600"/>
                  </a:cubicBezTo>
                  <a:cubicBezTo>
                    <a:pt x="15753" y="21600"/>
                    <a:pt x="18613" y="18498"/>
                    <a:pt x="19205" y="16085"/>
                  </a:cubicBezTo>
                  <a:cubicBezTo>
                    <a:pt x="20191" y="12121"/>
                    <a:pt x="20586" y="6664"/>
                    <a:pt x="16148" y="3332"/>
                  </a:cubicBezTo>
                  <a:cubicBezTo>
                    <a:pt x="13485" y="1206"/>
                    <a:pt x="9835" y="0"/>
                    <a:pt x="5890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43" name="Google Shape;1571;p37"/>
            <p:cNvSpPr/>
            <p:nvPr/>
          </p:nvSpPr>
          <p:spPr>
            <a:xfrm flipH="1">
              <a:off x="1878192" y="1139595"/>
              <a:ext cx="25990" cy="42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0" h="21600" fill="norm" stroke="1" extrusionOk="0">
                  <a:moveTo>
                    <a:pt x="16260" y="13023"/>
                  </a:moveTo>
                  <a:cubicBezTo>
                    <a:pt x="16101" y="13337"/>
                    <a:pt x="16022" y="13650"/>
                    <a:pt x="15863" y="14016"/>
                  </a:cubicBezTo>
                  <a:cubicBezTo>
                    <a:pt x="15228" y="15795"/>
                    <a:pt x="10225" y="19665"/>
                    <a:pt x="6731" y="19665"/>
                  </a:cubicBezTo>
                  <a:cubicBezTo>
                    <a:pt x="5698" y="19665"/>
                    <a:pt x="4825" y="19299"/>
                    <a:pt x="4189" y="18462"/>
                  </a:cubicBezTo>
                  <a:cubicBezTo>
                    <a:pt x="2284" y="15585"/>
                    <a:pt x="11734" y="14539"/>
                    <a:pt x="14513" y="13598"/>
                  </a:cubicBezTo>
                  <a:cubicBezTo>
                    <a:pt x="15148" y="13441"/>
                    <a:pt x="15704" y="13232"/>
                    <a:pt x="16260" y="13023"/>
                  </a:cubicBezTo>
                  <a:close/>
                  <a:moveTo>
                    <a:pt x="9034" y="0"/>
                  </a:moveTo>
                  <a:cubicBezTo>
                    <a:pt x="8398" y="0"/>
                    <a:pt x="7684" y="105"/>
                    <a:pt x="6889" y="262"/>
                  </a:cubicBezTo>
                  <a:cubicBezTo>
                    <a:pt x="6334" y="262"/>
                    <a:pt x="5539" y="785"/>
                    <a:pt x="5857" y="1151"/>
                  </a:cubicBezTo>
                  <a:cubicBezTo>
                    <a:pt x="6572" y="5439"/>
                    <a:pt x="10304" y="8734"/>
                    <a:pt x="15942" y="10460"/>
                  </a:cubicBezTo>
                  <a:cubicBezTo>
                    <a:pt x="11972" y="13075"/>
                    <a:pt x="4110" y="12657"/>
                    <a:pt x="934" y="16318"/>
                  </a:cubicBezTo>
                  <a:cubicBezTo>
                    <a:pt x="-1290" y="18985"/>
                    <a:pt x="616" y="21129"/>
                    <a:pt x="4984" y="21495"/>
                  </a:cubicBezTo>
                  <a:cubicBezTo>
                    <a:pt x="5698" y="21548"/>
                    <a:pt x="6413" y="21600"/>
                    <a:pt x="7048" y="21600"/>
                  </a:cubicBezTo>
                  <a:cubicBezTo>
                    <a:pt x="15784" y="21600"/>
                    <a:pt x="18722" y="16161"/>
                    <a:pt x="19357" y="10983"/>
                  </a:cubicBezTo>
                  <a:cubicBezTo>
                    <a:pt x="19516" y="10774"/>
                    <a:pt x="19754" y="10617"/>
                    <a:pt x="19913" y="10408"/>
                  </a:cubicBezTo>
                  <a:cubicBezTo>
                    <a:pt x="20310" y="9885"/>
                    <a:pt x="20072" y="9362"/>
                    <a:pt x="19516" y="9048"/>
                  </a:cubicBezTo>
                  <a:cubicBezTo>
                    <a:pt x="19595" y="7636"/>
                    <a:pt x="19516" y="6328"/>
                    <a:pt x="19357" y="5230"/>
                  </a:cubicBezTo>
                  <a:cubicBezTo>
                    <a:pt x="19198" y="4498"/>
                    <a:pt x="18325" y="4132"/>
                    <a:pt x="17531" y="4132"/>
                  </a:cubicBezTo>
                  <a:cubicBezTo>
                    <a:pt x="16736" y="4132"/>
                    <a:pt x="16022" y="4498"/>
                    <a:pt x="16101" y="5230"/>
                  </a:cubicBezTo>
                  <a:cubicBezTo>
                    <a:pt x="16181" y="6171"/>
                    <a:pt x="16339" y="7217"/>
                    <a:pt x="16498" y="8211"/>
                  </a:cubicBezTo>
                  <a:cubicBezTo>
                    <a:pt x="12925" y="7061"/>
                    <a:pt x="10384" y="5021"/>
                    <a:pt x="9431" y="2510"/>
                  </a:cubicBezTo>
                  <a:cubicBezTo>
                    <a:pt x="9907" y="2563"/>
                    <a:pt x="10463" y="2667"/>
                    <a:pt x="10939" y="2720"/>
                  </a:cubicBezTo>
                  <a:cubicBezTo>
                    <a:pt x="11336" y="2981"/>
                    <a:pt x="11654" y="3086"/>
                    <a:pt x="12051" y="3086"/>
                  </a:cubicBezTo>
                  <a:cubicBezTo>
                    <a:pt x="13242" y="3086"/>
                    <a:pt x="14354" y="1987"/>
                    <a:pt x="13084" y="1308"/>
                  </a:cubicBezTo>
                  <a:cubicBezTo>
                    <a:pt x="11813" y="471"/>
                    <a:pt x="10622" y="0"/>
                    <a:pt x="9034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44" name="Google Shape;1572;p37"/>
            <p:cNvSpPr/>
            <p:nvPr/>
          </p:nvSpPr>
          <p:spPr>
            <a:xfrm flipH="1">
              <a:off x="1783990" y="1408381"/>
              <a:ext cx="53717" cy="45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0" h="21600" fill="norm" stroke="1" extrusionOk="0">
                  <a:moveTo>
                    <a:pt x="908" y="0"/>
                  </a:moveTo>
                  <a:cubicBezTo>
                    <a:pt x="-78" y="0"/>
                    <a:pt x="-393" y="1836"/>
                    <a:pt x="632" y="1981"/>
                  </a:cubicBezTo>
                  <a:cubicBezTo>
                    <a:pt x="5992" y="3334"/>
                    <a:pt x="13127" y="5460"/>
                    <a:pt x="17068" y="10583"/>
                  </a:cubicBezTo>
                  <a:cubicBezTo>
                    <a:pt x="18251" y="12226"/>
                    <a:pt x="19473" y="14352"/>
                    <a:pt x="18921" y="16526"/>
                  </a:cubicBezTo>
                  <a:cubicBezTo>
                    <a:pt x="18330" y="18507"/>
                    <a:pt x="16595" y="19522"/>
                    <a:pt x="14979" y="19522"/>
                  </a:cubicBezTo>
                  <a:cubicBezTo>
                    <a:pt x="14782" y="19522"/>
                    <a:pt x="14546" y="19522"/>
                    <a:pt x="14349" y="19474"/>
                  </a:cubicBezTo>
                  <a:cubicBezTo>
                    <a:pt x="10998" y="18797"/>
                    <a:pt x="9500" y="14835"/>
                    <a:pt x="8870" y="11259"/>
                  </a:cubicBezTo>
                  <a:cubicBezTo>
                    <a:pt x="8752" y="10776"/>
                    <a:pt x="8397" y="10583"/>
                    <a:pt x="8081" y="10583"/>
                  </a:cubicBezTo>
                  <a:cubicBezTo>
                    <a:pt x="7569" y="10583"/>
                    <a:pt x="7057" y="11017"/>
                    <a:pt x="7254" y="11694"/>
                  </a:cubicBezTo>
                  <a:cubicBezTo>
                    <a:pt x="8042" y="15850"/>
                    <a:pt x="9776" y="20150"/>
                    <a:pt x="13284" y="21310"/>
                  </a:cubicBezTo>
                  <a:cubicBezTo>
                    <a:pt x="13836" y="21503"/>
                    <a:pt x="14427" y="21600"/>
                    <a:pt x="14979" y="21600"/>
                  </a:cubicBezTo>
                  <a:cubicBezTo>
                    <a:pt x="17462" y="21600"/>
                    <a:pt x="19867" y="19860"/>
                    <a:pt x="20537" y="16671"/>
                  </a:cubicBezTo>
                  <a:cubicBezTo>
                    <a:pt x="21207" y="12370"/>
                    <a:pt x="18133" y="8601"/>
                    <a:pt x="15571" y="6620"/>
                  </a:cubicBezTo>
                  <a:cubicBezTo>
                    <a:pt x="11274" y="3189"/>
                    <a:pt x="5992" y="1208"/>
                    <a:pt x="1026" y="0"/>
                  </a:cubicBezTo>
                  <a:cubicBezTo>
                    <a:pt x="987" y="0"/>
                    <a:pt x="947" y="0"/>
                    <a:pt x="908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45" name="Google Shape;1573;p37"/>
            <p:cNvSpPr/>
            <p:nvPr/>
          </p:nvSpPr>
          <p:spPr>
            <a:xfrm flipH="1">
              <a:off x="1569781" y="1489048"/>
              <a:ext cx="45636" cy="28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600" fill="norm" stroke="1" extrusionOk="0">
                  <a:moveTo>
                    <a:pt x="18614" y="0"/>
                  </a:moveTo>
                  <a:cubicBezTo>
                    <a:pt x="16926" y="0"/>
                    <a:pt x="15432" y="554"/>
                    <a:pt x="13696" y="1582"/>
                  </a:cubicBezTo>
                  <a:cubicBezTo>
                    <a:pt x="12635" y="2295"/>
                    <a:pt x="12973" y="4985"/>
                    <a:pt x="13841" y="4985"/>
                  </a:cubicBezTo>
                  <a:cubicBezTo>
                    <a:pt x="13937" y="4985"/>
                    <a:pt x="14082" y="4905"/>
                    <a:pt x="14178" y="4826"/>
                  </a:cubicBezTo>
                  <a:cubicBezTo>
                    <a:pt x="15769" y="3798"/>
                    <a:pt x="17264" y="3244"/>
                    <a:pt x="18807" y="3244"/>
                  </a:cubicBezTo>
                  <a:cubicBezTo>
                    <a:pt x="18951" y="3244"/>
                    <a:pt x="19048" y="3244"/>
                    <a:pt x="19193" y="3323"/>
                  </a:cubicBezTo>
                  <a:cubicBezTo>
                    <a:pt x="18276" y="8862"/>
                    <a:pt x="15962" y="13213"/>
                    <a:pt x="12684" y="15903"/>
                  </a:cubicBezTo>
                  <a:cubicBezTo>
                    <a:pt x="11237" y="17169"/>
                    <a:pt x="8585" y="18435"/>
                    <a:pt x="6319" y="18435"/>
                  </a:cubicBezTo>
                  <a:cubicBezTo>
                    <a:pt x="4101" y="18435"/>
                    <a:pt x="2221" y="17248"/>
                    <a:pt x="1980" y="13688"/>
                  </a:cubicBezTo>
                  <a:cubicBezTo>
                    <a:pt x="1884" y="12659"/>
                    <a:pt x="1353" y="12105"/>
                    <a:pt x="871" y="12105"/>
                  </a:cubicBezTo>
                  <a:cubicBezTo>
                    <a:pt x="389" y="12105"/>
                    <a:pt x="-45" y="12659"/>
                    <a:pt x="3" y="13688"/>
                  </a:cubicBezTo>
                  <a:cubicBezTo>
                    <a:pt x="389" y="18831"/>
                    <a:pt x="823" y="19938"/>
                    <a:pt x="3957" y="21046"/>
                  </a:cubicBezTo>
                  <a:cubicBezTo>
                    <a:pt x="4873" y="21442"/>
                    <a:pt x="5789" y="21600"/>
                    <a:pt x="6753" y="21600"/>
                  </a:cubicBezTo>
                  <a:cubicBezTo>
                    <a:pt x="8441" y="21600"/>
                    <a:pt x="10080" y="21046"/>
                    <a:pt x="11526" y="20176"/>
                  </a:cubicBezTo>
                  <a:cubicBezTo>
                    <a:pt x="16493" y="17565"/>
                    <a:pt x="20446" y="10760"/>
                    <a:pt x="21410" y="2374"/>
                  </a:cubicBezTo>
                  <a:cubicBezTo>
                    <a:pt x="21555" y="1029"/>
                    <a:pt x="21121" y="475"/>
                    <a:pt x="20446" y="237"/>
                  </a:cubicBezTo>
                  <a:cubicBezTo>
                    <a:pt x="19819" y="79"/>
                    <a:pt x="19193" y="0"/>
                    <a:pt x="18614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46" name="Google Shape;1574;p37"/>
            <p:cNvSpPr/>
            <p:nvPr/>
          </p:nvSpPr>
          <p:spPr>
            <a:xfrm flipH="1">
              <a:off x="1447608" y="1414279"/>
              <a:ext cx="30920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1" h="21600" fill="norm" stroke="1" extrusionOk="0">
                  <a:moveTo>
                    <a:pt x="16581" y="6116"/>
                  </a:moveTo>
                  <a:cubicBezTo>
                    <a:pt x="16995" y="6116"/>
                    <a:pt x="17410" y="6116"/>
                    <a:pt x="17893" y="6246"/>
                  </a:cubicBezTo>
                  <a:cubicBezTo>
                    <a:pt x="17272" y="11451"/>
                    <a:pt x="14442" y="14183"/>
                    <a:pt x="11613" y="15354"/>
                  </a:cubicBezTo>
                  <a:cubicBezTo>
                    <a:pt x="11682" y="15094"/>
                    <a:pt x="11820" y="14964"/>
                    <a:pt x="11889" y="14573"/>
                  </a:cubicBezTo>
                  <a:cubicBezTo>
                    <a:pt x="12855" y="12361"/>
                    <a:pt x="13545" y="10149"/>
                    <a:pt x="14511" y="7547"/>
                  </a:cubicBezTo>
                  <a:cubicBezTo>
                    <a:pt x="14649" y="7287"/>
                    <a:pt x="14718" y="6896"/>
                    <a:pt x="14718" y="6376"/>
                  </a:cubicBezTo>
                  <a:cubicBezTo>
                    <a:pt x="15339" y="6246"/>
                    <a:pt x="15960" y="6116"/>
                    <a:pt x="16581" y="6116"/>
                  </a:cubicBezTo>
                  <a:close/>
                  <a:moveTo>
                    <a:pt x="6161" y="5335"/>
                  </a:moveTo>
                  <a:cubicBezTo>
                    <a:pt x="6989" y="5335"/>
                    <a:pt x="7955" y="5725"/>
                    <a:pt x="8852" y="6116"/>
                  </a:cubicBezTo>
                  <a:cubicBezTo>
                    <a:pt x="8231" y="7027"/>
                    <a:pt x="7679" y="8067"/>
                    <a:pt x="7196" y="9239"/>
                  </a:cubicBezTo>
                  <a:cubicBezTo>
                    <a:pt x="6299" y="11320"/>
                    <a:pt x="7127" y="13793"/>
                    <a:pt x="8093" y="13793"/>
                  </a:cubicBezTo>
                  <a:cubicBezTo>
                    <a:pt x="8438" y="13793"/>
                    <a:pt x="8783" y="13533"/>
                    <a:pt x="9059" y="12752"/>
                  </a:cubicBezTo>
                  <a:cubicBezTo>
                    <a:pt x="9197" y="12492"/>
                    <a:pt x="9404" y="12231"/>
                    <a:pt x="9542" y="11841"/>
                  </a:cubicBezTo>
                  <a:cubicBezTo>
                    <a:pt x="9542" y="11971"/>
                    <a:pt x="9542" y="11971"/>
                    <a:pt x="9542" y="11971"/>
                  </a:cubicBezTo>
                  <a:cubicBezTo>
                    <a:pt x="8852" y="13663"/>
                    <a:pt x="9335" y="15224"/>
                    <a:pt x="10095" y="15745"/>
                  </a:cubicBezTo>
                  <a:cubicBezTo>
                    <a:pt x="9818" y="15875"/>
                    <a:pt x="9542" y="15875"/>
                    <a:pt x="9266" y="15875"/>
                  </a:cubicBezTo>
                  <a:cubicBezTo>
                    <a:pt x="8921" y="16005"/>
                    <a:pt x="8438" y="16005"/>
                    <a:pt x="7817" y="16005"/>
                  </a:cubicBezTo>
                  <a:cubicBezTo>
                    <a:pt x="5540" y="16005"/>
                    <a:pt x="2227" y="14964"/>
                    <a:pt x="3194" y="9239"/>
                  </a:cubicBezTo>
                  <a:cubicBezTo>
                    <a:pt x="3539" y="6376"/>
                    <a:pt x="4712" y="5335"/>
                    <a:pt x="6161" y="5335"/>
                  </a:cubicBezTo>
                  <a:close/>
                  <a:moveTo>
                    <a:pt x="6368" y="0"/>
                  </a:moveTo>
                  <a:cubicBezTo>
                    <a:pt x="4436" y="0"/>
                    <a:pt x="2641" y="1171"/>
                    <a:pt x="1261" y="4424"/>
                  </a:cubicBezTo>
                  <a:cubicBezTo>
                    <a:pt x="-809" y="9759"/>
                    <a:pt x="-395" y="16786"/>
                    <a:pt x="2987" y="19388"/>
                  </a:cubicBezTo>
                  <a:cubicBezTo>
                    <a:pt x="4505" y="20949"/>
                    <a:pt x="6437" y="21600"/>
                    <a:pt x="8438" y="21600"/>
                  </a:cubicBezTo>
                  <a:cubicBezTo>
                    <a:pt x="14304" y="21600"/>
                    <a:pt x="20791" y="15224"/>
                    <a:pt x="20791" y="3904"/>
                  </a:cubicBezTo>
                  <a:cubicBezTo>
                    <a:pt x="20791" y="2602"/>
                    <a:pt x="20377" y="1692"/>
                    <a:pt x="19894" y="1301"/>
                  </a:cubicBezTo>
                  <a:cubicBezTo>
                    <a:pt x="18928" y="911"/>
                    <a:pt x="17893" y="781"/>
                    <a:pt x="16926" y="781"/>
                  </a:cubicBezTo>
                  <a:cubicBezTo>
                    <a:pt x="15201" y="781"/>
                    <a:pt x="13545" y="1301"/>
                    <a:pt x="12027" y="2472"/>
                  </a:cubicBezTo>
                  <a:cubicBezTo>
                    <a:pt x="10233" y="1171"/>
                    <a:pt x="8231" y="0"/>
                    <a:pt x="6368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47" name="Google Shape;1575;p37"/>
            <p:cNvSpPr/>
            <p:nvPr/>
          </p:nvSpPr>
          <p:spPr>
            <a:xfrm flipH="1">
              <a:off x="1353527" y="1238530"/>
              <a:ext cx="36337" cy="28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8" h="21600" fill="norm" stroke="1" extrusionOk="0">
                  <a:moveTo>
                    <a:pt x="11923" y="3329"/>
                  </a:moveTo>
                  <a:cubicBezTo>
                    <a:pt x="12156" y="3329"/>
                    <a:pt x="12330" y="3329"/>
                    <a:pt x="12562" y="3329"/>
                  </a:cubicBezTo>
                  <a:cubicBezTo>
                    <a:pt x="12562" y="3329"/>
                    <a:pt x="12562" y="3406"/>
                    <a:pt x="12562" y="3406"/>
                  </a:cubicBezTo>
                  <a:cubicBezTo>
                    <a:pt x="12968" y="7587"/>
                    <a:pt x="12968" y="13161"/>
                    <a:pt x="10181" y="16335"/>
                  </a:cubicBezTo>
                  <a:cubicBezTo>
                    <a:pt x="9136" y="17652"/>
                    <a:pt x="7743" y="18348"/>
                    <a:pt x="6465" y="18348"/>
                  </a:cubicBezTo>
                  <a:cubicBezTo>
                    <a:pt x="4201" y="18348"/>
                    <a:pt x="2168" y="16258"/>
                    <a:pt x="2459" y="12387"/>
                  </a:cubicBezTo>
                  <a:cubicBezTo>
                    <a:pt x="2807" y="5187"/>
                    <a:pt x="7278" y="3329"/>
                    <a:pt x="11923" y="3329"/>
                  </a:cubicBezTo>
                  <a:close/>
                  <a:moveTo>
                    <a:pt x="11807" y="0"/>
                  </a:moveTo>
                  <a:cubicBezTo>
                    <a:pt x="9078" y="0"/>
                    <a:pt x="6349" y="697"/>
                    <a:pt x="4026" y="2865"/>
                  </a:cubicBezTo>
                  <a:cubicBezTo>
                    <a:pt x="833" y="5497"/>
                    <a:pt x="-909" y="11613"/>
                    <a:pt x="485" y="16645"/>
                  </a:cubicBezTo>
                  <a:cubicBezTo>
                    <a:pt x="1414" y="19897"/>
                    <a:pt x="3852" y="21600"/>
                    <a:pt x="6349" y="21600"/>
                  </a:cubicBezTo>
                  <a:cubicBezTo>
                    <a:pt x="7452" y="21600"/>
                    <a:pt x="8556" y="21290"/>
                    <a:pt x="9601" y="20594"/>
                  </a:cubicBezTo>
                  <a:cubicBezTo>
                    <a:pt x="14536" y="17729"/>
                    <a:pt x="15523" y="9910"/>
                    <a:pt x="14943" y="3561"/>
                  </a:cubicBezTo>
                  <a:cubicBezTo>
                    <a:pt x="15930" y="3716"/>
                    <a:pt x="16917" y="3871"/>
                    <a:pt x="17846" y="4103"/>
                  </a:cubicBezTo>
                  <a:cubicBezTo>
                    <a:pt x="17730" y="4800"/>
                    <a:pt x="17614" y="5497"/>
                    <a:pt x="17497" y="6039"/>
                  </a:cubicBezTo>
                  <a:cubicBezTo>
                    <a:pt x="17265" y="7277"/>
                    <a:pt x="18020" y="8052"/>
                    <a:pt x="18717" y="8052"/>
                  </a:cubicBezTo>
                  <a:cubicBezTo>
                    <a:pt x="19239" y="8052"/>
                    <a:pt x="19704" y="7742"/>
                    <a:pt x="19878" y="6890"/>
                  </a:cubicBezTo>
                  <a:cubicBezTo>
                    <a:pt x="20110" y="5806"/>
                    <a:pt x="20285" y="4413"/>
                    <a:pt x="20517" y="3174"/>
                  </a:cubicBezTo>
                  <a:cubicBezTo>
                    <a:pt x="20691" y="2323"/>
                    <a:pt x="20285" y="1626"/>
                    <a:pt x="19704" y="1239"/>
                  </a:cubicBezTo>
                  <a:cubicBezTo>
                    <a:pt x="17149" y="619"/>
                    <a:pt x="14478" y="0"/>
                    <a:pt x="11807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48" name="Google Shape;1576;p37"/>
            <p:cNvSpPr/>
            <p:nvPr/>
          </p:nvSpPr>
          <p:spPr>
            <a:xfrm flipH="1">
              <a:off x="1178886" y="1113733"/>
              <a:ext cx="53317" cy="20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14" h="21600" fill="norm" stroke="1" extrusionOk="0">
                  <a:moveTo>
                    <a:pt x="11212" y="0"/>
                  </a:moveTo>
                  <a:cubicBezTo>
                    <a:pt x="9844" y="0"/>
                    <a:pt x="8549" y="318"/>
                    <a:pt x="7514" y="847"/>
                  </a:cubicBezTo>
                  <a:cubicBezTo>
                    <a:pt x="6626" y="1165"/>
                    <a:pt x="6959" y="5188"/>
                    <a:pt x="7884" y="5188"/>
                  </a:cubicBezTo>
                  <a:cubicBezTo>
                    <a:pt x="7921" y="5188"/>
                    <a:pt x="7958" y="5188"/>
                    <a:pt x="7995" y="5188"/>
                  </a:cubicBezTo>
                  <a:cubicBezTo>
                    <a:pt x="8919" y="4659"/>
                    <a:pt x="9881" y="4341"/>
                    <a:pt x="10843" y="4341"/>
                  </a:cubicBezTo>
                  <a:cubicBezTo>
                    <a:pt x="12026" y="4341"/>
                    <a:pt x="13247" y="4871"/>
                    <a:pt x="14430" y="5824"/>
                  </a:cubicBezTo>
                  <a:cubicBezTo>
                    <a:pt x="14911" y="6141"/>
                    <a:pt x="16834" y="7306"/>
                    <a:pt x="17204" y="8682"/>
                  </a:cubicBezTo>
                  <a:cubicBezTo>
                    <a:pt x="18240" y="13871"/>
                    <a:pt x="15429" y="14824"/>
                    <a:pt x="14689" y="15565"/>
                  </a:cubicBezTo>
                  <a:cubicBezTo>
                    <a:pt x="12544" y="16729"/>
                    <a:pt x="10399" y="17047"/>
                    <a:pt x="8253" y="17047"/>
                  </a:cubicBezTo>
                  <a:cubicBezTo>
                    <a:pt x="7514" y="17047"/>
                    <a:pt x="6589" y="16729"/>
                    <a:pt x="5849" y="16729"/>
                  </a:cubicBezTo>
                  <a:cubicBezTo>
                    <a:pt x="5073" y="16306"/>
                    <a:pt x="4481" y="15988"/>
                    <a:pt x="3704" y="15565"/>
                  </a:cubicBezTo>
                  <a:cubicBezTo>
                    <a:pt x="2817" y="15565"/>
                    <a:pt x="2188" y="14506"/>
                    <a:pt x="1670" y="12706"/>
                  </a:cubicBezTo>
                  <a:cubicBezTo>
                    <a:pt x="2447" y="11435"/>
                    <a:pt x="1966" y="8471"/>
                    <a:pt x="1263" y="8471"/>
                  </a:cubicBezTo>
                  <a:cubicBezTo>
                    <a:pt x="1152" y="8471"/>
                    <a:pt x="1041" y="8576"/>
                    <a:pt x="930" y="8682"/>
                  </a:cubicBezTo>
                  <a:cubicBezTo>
                    <a:pt x="-1215" y="12388"/>
                    <a:pt x="819" y="18106"/>
                    <a:pt x="2336" y="19165"/>
                  </a:cubicBezTo>
                  <a:cubicBezTo>
                    <a:pt x="4407" y="20753"/>
                    <a:pt x="6811" y="21600"/>
                    <a:pt x="9178" y="21600"/>
                  </a:cubicBezTo>
                  <a:cubicBezTo>
                    <a:pt x="11693" y="21600"/>
                    <a:pt x="14208" y="20753"/>
                    <a:pt x="16317" y="18847"/>
                  </a:cubicBezTo>
                  <a:cubicBezTo>
                    <a:pt x="18240" y="17047"/>
                    <a:pt x="20385" y="11647"/>
                    <a:pt x="18462" y="6141"/>
                  </a:cubicBezTo>
                  <a:cubicBezTo>
                    <a:pt x="16797" y="1376"/>
                    <a:pt x="13875" y="0"/>
                    <a:pt x="11212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49" name="Google Shape;1577;p37"/>
            <p:cNvSpPr/>
            <p:nvPr/>
          </p:nvSpPr>
          <p:spPr>
            <a:xfrm flipH="1">
              <a:off x="1098627" y="1242430"/>
              <a:ext cx="44334" cy="43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0" h="21600" fill="norm" stroke="1" extrusionOk="0">
                  <a:moveTo>
                    <a:pt x="13305" y="6536"/>
                  </a:moveTo>
                  <a:cubicBezTo>
                    <a:pt x="15562" y="6536"/>
                    <a:pt x="17421" y="8272"/>
                    <a:pt x="17288" y="11438"/>
                  </a:cubicBezTo>
                  <a:cubicBezTo>
                    <a:pt x="17155" y="17055"/>
                    <a:pt x="11888" y="18791"/>
                    <a:pt x="7816" y="19302"/>
                  </a:cubicBezTo>
                  <a:cubicBezTo>
                    <a:pt x="7019" y="19404"/>
                    <a:pt x="5957" y="19609"/>
                    <a:pt x="4939" y="19609"/>
                  </a:cubicBezTo>
                  <a:cubicBezTo>
                    <a:pt x="3833" y="19609"/>
                    <a:pt x="2770" y="19353"/>
                    <a:pt x="2239" y="18434"/>
                  </a:cubicBezTo>
                  <a:cubicBezTo>
                    <a:pt x="734" y="15881"/>
                    <a:pt x="3080" y="13174"/>
                    <a:pt x="4983" y="11540"/>
                  </a:cubicBezTo>
                  <a:cubicBezTo>
                    <a:pt x="5293" y="11949"/>
                    <a:pt x="5692" y="12204"/>
                    <a:pt x="6134" y="12204"/>
                  </a:cubicBezTo>
                  <a:cubicBezTo>
                    <a:pt x="6533" y="12204"/>
                    <a:pt x="6975" y="12000"/>
                    <a:pt x="7329" y="11438"/>
                  </a:cubicBezTo>
                  <a:cubicBezTo>
                    <a:pt x="7816" y="10928"/>
                    <a:pt x="7506" y="10060"/>
                    <a:pt x="7019" y="9804"/>
                  </a:cubicBezTo>
                  <a:cubicBezTo>
                    <a:pt x="7728" y="9140"/>
                    <a:pt x="8436" y="8528"/>
                    <a:pt x="9188" y="7915"/>
                  </a:cubicBezTo>
                  <a:cubicBezTo>
                    <a:pt x="10162" y="7404"/>
                    <a:pt x="11180" y="6996"/>
                    <a:pt x="11888" y="6740"/>
                  </a:cubicBezTo>
                  <a:cubicBezTo>
                    <a:pt x="12375" y="6638"/>
                    <a:pt x="12818" y="6536"/>
                    <a:pt x="13305" y="6536"/>
                  </a:cubicBezTo>
                  <a:close/>
                  <a:moveTo>
                    <a:pt x="16978" y="0"/>
                  </a:moveTo>
                  <a:cubicBezTo>
                    <a:pt x="16846" y="0"/>
                    <a:pt x="16713" y="51"/>
                    <a:pt x="16536" y="153"/>
                  </a:cubicBezTo>
                  <a:cubicBezTo>
                    <a:pt x="13792" y="1889"/>
                    <a:pt x="11092" y="3779"/>
                    <a:pt x="8480" y="5872"/>
                  </a:cubicBezTo>
                  <a:cubicBezTo>
                    <a:pt x="7019" y="6638"/>
                    <a:pt x="5559" y="7711"/>
                    <a:pt x="4939" y="8936"/>
                  </a:cubicBezTo>
                  <a:cubicBezTo>
                    <a:pt x="4629" y="9191"/>
                    <a:pt x="4319" y="9447"/>
                    <a:pt x="4054" y="9753"/>
                  </a:cubicBezTo>
                  <a:cubicBezTo>
                    <a:pt x="1752" y="11847"/>
                    <a:pt x="-815" y="14809"/>
                    <a:pt x="247" y="18434"/>
                  </a:cubicBezTo>
                  <a:cubicBezTo>
                    <a:pt x="1000" y="21038"/>
                    <a:pt x="2859" y="21600"/>
                    <a:pt x="4851" y="21600"/>
                  </a:cubicBezTo>
                  <a:cubicBezTo>
                    <a:pt x="5692" y="21600"/>
                    <a:pt x="6533" y="21498"/>
                    <a:pt x="7329" y="21396"/>
                  </a:cubicBezTo>
                  <a:cubicBezTo>
                    <a:pt x="10826" y="21089"/>
                    <a:pt x="14721" y="20170"/>
                    <a:pt x="17155" y="17055"/>
                  </a:cubicBezTo>
                  <a:cubicBezTo>
                    <a:pt x="20785" y="12357"/>
                    <a:pt x="19236" y="4698"/>
                    <a:pt x="13747" y="4443"/>
                  </a:cubicBezTo>
                  <a:cubicBezTo>
                    <a:pt x="14987" y="3574"/>
                    <a:pt x="16226" y="2706"/>
                    <a:pt x="17465" y="1889"/>
                  </a:cubicBezTo>
                  <a:cubicBezTo>
                    <a:pt x="18218" y="1328"/>
                    <a:pt x="17687" y="0"/>
                    <a:pt x="16978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50" name="Google Shape;1578;p37"/>
            <p:cNvSpPr/>
            <p:nvPr/>
          </p:nvSpPr>
          <p:spPr>
            <a:xfrm flipH="1">
              <a:off x="962114" y="1330588"/>
              <a:ext cx="57958" cy="33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31" h="21600" fill="norm" stroke="1" extrusionOk="0">
                  <a:moveTo>
                    <a:pt x="9006" y="0"/>
                  </a:moveTo>
                  <a:cubicBezTo>
                    <a:pt x="5265" y="262"/>
                    <a:pt x="112" y="2487"/>
                    <a:pt x="6" y="10996"/>
                  </a:cubicBezTo>
                  <a:cubicBezTo>
                    <a:pt x="-170" y="17411"/>
                    <a:pt x="3465" y="20815"/>
                    <a:pt x="6501" y="21469"/>
                  </a:cubicBezTo>
                  <a:cubicBezTo>
                    <a:pt x="7065" y="21600"/>
                    <a:pt x="7701" y="21600"/>
                    <a:pt x="8406" y="21600"/>
                  </a:cubicBezTo>
                  <a:cubicBezTo>
                    <a:pt x="12148" y="21600"/>
                    <a:pt x="17124" y="19833"/>
                    <a:pt x="19242" y="14531"/>
                  </a:cubicBezTo>
                  <a:cubicBezTo>
                    <a:pt x="21430" y="8771"/>
                    <a:pt x="17936" y="4058"/>
                    <a:pt x="15395" y="2029"/>
                  </a:cubicBezTo>
                  <a:cubicBezTo>
                    <a:pt x="15289" y="1964"/>
                    <a:pt x="15183" y="1898"/>
                    <a:pt x="15077" y="1898"/>
                  </a:cubicBezTo>
                  <a:cubicBezTo>
                    <a:pt x="14371" y="1898"/>
                    <a:pt x="13842" y="3665"/>
                    <a:pt x="14548" y="4320"/>
                  </a:cubicBezTo>
                  <a:cubicBezTo>
                    <a:pt x="15536" y="5171"/>
                    <a:pt x="16489" y="5825"/>
                    <a:pt x="17195" y="7200"/>
                  </a:cubicBezTo>
                  <a:cubicBezTo>
                    <a:pt x="18783" y="9687"/>
                    <a:pt x="18183" y="13418"/>
                    <a:pt x="16630" y="15251"/>
                  </a:cubicBezTo>
                  <a:cubicBezTo>
                    <a:pt x="14301" y="17673"/>
                    <a:pt x="11336" y="18785"/>
                    <a:pt x="8654" y="18785"/>
                  </a:cubicBezTo>
                  <a:cubicBezTo>
                    <a:pt x="8371" y="18785"/>
                    <a:pt x="8089" y="18785"/>
                    <a:pt x="7806" y="18785"/>
                  </a:cubicBezTo>
                  <a:cubicBezTo>
                    <a:pt x="5618" y="18785"/>
                    <a:pt x="2265" y="17738"/>
                    <a:pt x="1559" y="12960"/>
                  </a:cubicBezTo>
                  <a:cubicBezTo>
                    <a:pt x="112" y="5171"/>
                    <a:pt x="6006" y="2945"/>
                    <a:pt x="9006" y="2684"/>
                  </a:cubicBezTo>
                  <a:cubicBezTo>
                    <a:pt x="9854" y="2684"/>
                    <a:pt x="9854" y="0"/>
                    <a:pt x="9006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51" name="Google Shape;1579;p37"/>
            <p:cNvSpPr/>
            <p:nvPr/>
          </p:nvSpPr>
          <p:spPr>
            <a:xfrm flipH="1">
              <a:off x="744977" y="1385495"/>
              <a:ext cx="76006" cy="26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7" h="21600" fill="norm" stroke="1" extrusionOk="0">
                  <a:moveTo>
                    <a:pt x="10808" y="0"/>
                  </a:moveTo>
                  <a:cubicBezTo>
                    <a:pt x="10278" y="0"/>
                    <a:pt x="10138" y="2710"/>
                    <a:pt x="10725" y="3203"/>
                  </a:cubicBezTo>
                  <a:cubicBezTo>
                    <a:pt x="12148" y="4599"/>
                    <a:pt x="13487" y="5749"/>
                    <a:pt x="14911" y="7145"/>
                  </a:cubicBezTo>
                  <a:cubicBezTo>
                    <a:pt x="15943" y="8213"/>
                    <a:pt x="17478" y="8788"/>
                    <a:pt x="18455" y="10513"/>
                  </a:cubicBezTo>
                  <a:cubicBezTo>
                    <a:pt x="20994" y="15522"/>
                    <a:pt x="17673" y="17494"/>
                    <a:pt x="16613" y="17494"/>
                  </a:cubicBezTo>
                  <a:cubicBezTo>
                    <a:pt x="15580" y="17740"/>
                    <a:pt x="14548" y="17740"/>
                    <a:pt x="13487" y="17740"/>
                  </a:cubicBezTo>
                  <a:cubicBezTo>
                    <a:pt x="8994" y="17740"/>
                    <a:pt x="4250" y="15851"/>
                    <a:pt x="1013" y="5995"/>
                  </a:cubicBezTo>
                  <a:cubicBezTo>
                    <a:pt x="873" y="5667"/>
                    <a:pt x="734" y="5585"/>
                    <a:pt x="622" y="5585"/>
                  </a:cubicBezTo>
                  <a:cubicBezTo>
                    <a:pt x="148" y="5585"/>
                    <a:pt x="-215" y="7227"/>
                    <a:pt x="148" y="8541"/>
                  </a:cubicBezTo>
                  <a:cubicBezTo>
                    <a:pt x="3525" y="18479"/>
                    <a:pt x="8632" y="21600"/>
                    <a:pt x="13432" y="21600"/>
                  </a:cubicBezTo>
                  <a:cubicBezTo>
                    <a:pt x="14855" y="21600"/>
                    <a:pt x="16250" y="21354"/>
                    <a:pt x="17590" y="20861"/>
                  </a:cubicBezTo>
                  <a:cubicBezTo>
                    <a:pt x="19208" y="20368"/>
                    <a:pt x="21385" y="17247"/>
                    <a:pt x="20436" y="11334"/>
                  </a:cubicBezTo>
                  <a:cubicBezTo>
                    <a:pt x="19962" y="8213"/>
                    <a:pt x="18622" y="7145"/>
                    <a:pt x="17673" y="5995"/>
                  </a:cubicBezTo>
                  <a:cubicBezTo>
                    <a:pt x="15469" y="4024"/>
                    <a:pt x="13180" y="2135"/>
                    <a:pt x="11004" y="164"/>
                  </a:cubicBezTo>
                  <a:cubicBezTo>
                    <a:pt x="10948" y="82"/>
                    <a:pt x="10864" y="0"/>
                    <a:pt x="10808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52" name="Google Shape;1580;p37"/>
            <p:cNvSpPr/>
            <p:nvPr/>
          </p:nvSpPr>
          <p:spPr>
            <a:xfrm flipH="1">
              <a:off x="572060" y="1128355"/>
              <a:ext cx="26476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29" h="21600" fill="norm" stroke="1" extrusionOk="0">
                  <a:moveTo>
                    <a:pt x="8288" y="16142"/>
                  </a:moveTo>
                  <a:cubicBezTo>
                    <a:pt x="8211" y="16258"/>
                    <a:pt x="8211" y="16258"/>
                    <a:pt x="8134" y="16374"/>
                  </a:cubicBezTo>
                  <a:cubicBezTo>
                    <a:pt x="8211" y="16258"/>
                    <a:pt x="8211" y="16258"/>
                    <a:pt x="8288" y="16142"/>
                  </a:cubicBezTo>
                  <a:close/>
                  <a:moveTo>
                    <a:pt x="10056" y="0"/>
                  </a:moveTo>
                  <a:cubicBezTo>
                    <a:pt x="7442" y="0"/>
                    <a:pt x="4752" y="1045"/>
                    <a:pt x="2523" y="4297"/>
                  </a:cubicBezTo>
                  <a:cubicBezTo>
                    <a:pt x="-398" y="8245"/>
                    <a:pt x="-1167" y="15445"/>
                    <a:pt x="2292" y="19394"/>
                  </a:cubicBezTo>
                  <a:cubicBezTo>
                    <a:pt x="3445" y="20787"/>
                    <a:pt x="5059" y="21600"/>
                    <a:pt x="6597" y="21600"/>
                  </a:cubicBezTo>
                  <a:cubicBezTo>
                    <a:pt x="8211" y="21600"/>
                    <a:pt x="9748" y="20787"/>
                    <a:pt x="10671" y="18581"/>
                  </a:cubicBezTo>
                  <a:cubicBezTo>
                    <a:pt x="12362" y="14748"/>
                    <a:pt x="10440" y="11148"/>
                    <a:pt x="8211" y="11148"/>
                  </a:cubicBezTo>
                  <a:cubicBezTo>
                    <a:pt x="7442" y="11148"/>
                    <a:pt x="6597" y="11613"/>
                    <a:pt x="5905" y="12658"/>
                  </a:cubicBezTo>
                  <a:cubicBezTo>
                    <a:pt x="5059" y="14284"/>
                    <a:pt x="5674" y="16258"/>
                    <a:pt x="6674" y="16839"/>
                  </a:cubicBezTo>
                  <a:cubicBezTo>
                    <a:pt x="5905" y="16723"/>
                    <a:pt x="5059" y="16490"/>
                    <a:pt x="4598" y="16142"/>
                  </a:cubicBezTo>
                  <a:cubicBezTo>
                    <a:pt x="2523" y="14284"/>
                    <a:pt x="3061" y="10684"/>
                    <a:pt x="4368" y="8245"/>
                  </a:cubicBezTo>
                  <a:cubicBezTo>
                    <a:pt x="5982" y="5574"/>
                    <a:pt x="8057" y="4761"/>
                    <a:pt x="10286" y="4761"/>
                  </a:cubicBezTo>
                  <a:cubicBezTo>
                    <a:pt x="12900" y="4761"/>
                    <a:pt x="15744" y="6039"/>
                    <a:pt x="18050" y="7084"/>
                  </a:cubicBezTo>
                  <a:cubicBezTo>
                    <a:pt x="18204" y="7200"/>
                    <a:pt x="18281" y="7200"/>
                    <a:pt x="18434" y="7200"/>
                  </a:cubicBezTo>
                  <a:cubicBezTo>
                    <a:pt x="19972" y="7200"/>
                    <a:pt x="20433" y="3484"/>
                    <a:pt x="18819" y="2787"/>
                  </a:cubicBezTo>
                  <a:cubicBezTo>
                    <a:pt x="16052" y="1277"/>
                    <a:pt x="13054" y="0"/>
                    <a:pt x="10056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53" name="Google Shape;1581;p37"/>
            <p:cNvSpPr/>
            <p:nvPr/>
          </p:nvSpPr>
          <p:spPr>
            <a:xfrm flipH="1">
              <a:off x="801144" y="948090"/>
              <a:ext cx="48417" cy="32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1" h="21600" fill="norm" stroke="1" extrusionOk="0">
                  <a:moveTo>
                    <a:pt x="9310" y="0"/>
                  </a:moveTo>
                  <a:cubicBezTo>
                    <a:pt x="6263" y="0"/>
                    <a:pt x="3216" y="1169"/>
                    <a:pt x="482" y="3096"/>
                  </a:cubicBezTo>
                  <a:cubicBezTo>
                    <a:pt x="-459" y="3646"/>
                    <a:pt x="124" y="5503"/>
                    <a:pt x="975" y="5503"/>
                  </a:cubicBezTo>
                  <a:cubicBezTo>
                    <a:pt x="1109" y="5503"/>
                    <a:pt x="1244" y="5503"/>
                    <a:pt x="1378" y="5366"/>
                  </a:cubicBezTo>
                  <a:cubicBezTo>
                    <a:pt x="3753" y="3852"/>
                    <a:pt x="6756" y="2683"/>
                    <a:pt x="9624" y="2683"/>
                  </a:cubicBezTo>
                  <a:cubicBezTo>
                    <a:pt x="12851" y="2683"/>
                    <a:pt x="15943" y="4127"/>
                    <a:pt x="18049" y="7980"/>
                  </a:cubicBezTo>
                  <a:cubicBezTo>
                    <a:pt x="20648" y="13139"/>
                    <a:pt x="18049" y="18780"/>
                    <a:pt x="14240" y="18780"/>
                  </a:cubicBezTo>
                  <a:cubicBezTo>
                    <a:pt x="11058" y="18573"/>
                    <a:pt x="8728" y="14308"/>
                    <a:pt x="7025" y="10318"/>
                  </a:cubicBezTo>
                  <a:cubicBezTo>
                    <a:pt x="6890" y="9906"/>
                    <a:pt x="6621" y="9768"/>
                    <a:pt x="6353" y="9768"/>
                  </a:cubicBezTo>
                  <a:cubicBezTo>
                    <a:pt x="5725" y="9768"/>
                    <a:pt x="5098" y="10731"/>
                    <a:pt x="5546" y="11763"/>
                  </a:cubicBezTo>
                  <a:cubicBezTo>
                    <a:pt x="7518" y="16854"/>
                    <a:pt x="10565" y="21600"/>
                    <a:pt x="14733" y="21600"/>
                  </a:cubicBezTo>
                  <a:cubicBezTo>
                    <a:pt x="17914" y="21394"/>
                    <a:pt x="21141" y="17817"/>
                    <a:pt x="21141" y="12451"/>
                  </a:cubicBezTo>
                  <a:cubicBezTo>
                    <a:pt x="21007" y="7017"/>
                    <a:pt x="17780" y="3096"/>
                    <a:pt x="14733" y="1376"/>
                  </a:cubicBezTo>
                  <a:cubicBezTo>
                    <a:pt x="12985" y="413"/>
                    <a:pt x="11148" y="0"/>
                    <a:pt x="9310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54" name="Google Shape;1582;p37"/>
            <p:cNvSpPr/>
            <p:nvPr/>
          </p:nvSpPr>
          <p:spPr>
            <a:xfrm flipH="1">
              <a:off x="1481184" y="1066832"/>
              <a:ext cx="47368" cy="26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01" h="21600" fill="norm" stroke="1" extrusionOk="0">
                  <a:moveTo>
                    <a:pt x="3487" y="0"/>
                  </a:moveTo>
                  <a:cubicBezTo>
                    <a:pt x="3316" y="0"/>
                    <a:pt x="3145" y="0"/>
                    <a:pt x="2932" y="0"/>
                  </a:cubicBezTo>
                  <a:cubicBezTo>
                    <a:pt x="-1166" y="253"/>
                    <a:pt x="-398" y="8353"/>
                    <a:pt x="1779" y="12403"/>
                  </a:cubicBezTo>
                  <a:cubicBezTo>
                    <a:pt x="4298" y="16875"/>
                    <a:pt x="8524" y="21600"/>
                    <a:pt x="12281" y="21600"/>
                  </a:cubicBezTo>
                  <a:cubicBezTo>
                    <a:pt x="12836" y="21600"/>
                    <a:pt x="13348" y="21516"/>
                    <a:pt x="13903" y="21262"/>
                  </a:cubicBezTo>
                  <a:cubicBezTo>
                    <a:pt x="17531" y="20166"/>
                    <a:pt x="20434" y="13584"/>
                    <a:pt x="19538" y="6328"/>
                  </a:cubicBezTo>
                  <a:cubicBezTo>
                    <a:pt x="19452" y="5400"/>
                    <a:pt x="19111" y="4978"/>
                    <a:pt x="18769" y="4978"/>
                  </a:cubicBezTo>
                  <a:cubicBezTo>
                    <a:pt x="18257" y="4978"/>
                    <a:pt x="17745" y="5822"/>
                    <a:pt x="17787" y="7172"/>
                  </a:cubicBezTo>
                  <a:cubicBezTo>
                    <a:pt x="18641" y="13837"/>
                    <a:pt x="15311" y="18141"/>
                    <a:pt x="12323" y="18141"/>
                  </a:cubicBezTo>
                  <a:cubicBezTo>
                    <a:pt x="12195" y="18141"/>
                    <a:pt x="12067" y="18141"/>
                    <a:pt x="11982" y="18141"/>
                  </a:cubicBezTo>
                  <a:cubicBezTo>
                    <a:pt x="9207" y="17803"/>
                    <a:pt x="6432" y="14681"/>
                    <a:pt x="4255" y="11559"/>
                  </a:cubicBezTo>
                  <a:cubicBezTo>
                    <a:pt x="3402" y="10378"/>
                    <a:pt x="-398" y="5231"/>
                    <a:pt x="3231" y="3459"/>
                  </a:cubicBezTo>
                  <a:cubicBezTo>
                    <a:pt x="3359" y="3375"/>
                    <a:pt x="3530" y="3375"/>
                    <a:pt x="3700" y="3375"/>
                  </a:cubicBezTo>
                  <a:cubicBezTo>
                    <a:pt x="4768" y="3375"/>
                    <a:pt x="6262" y="4725"/>
                    <a:pt x="7030" y="5231"/>
                  </a:cubicBezTo>
                  <a:cubicBezTo>
                    <a:pt x="9506" y="7172"/>
                    <a:pt x="11427" y="10378"/>
                    <a:pt x="13177" y="14091"/>
                  </a:cubicBezTo>
                  <a:cubicBezTo>
                    <a:pt x="13348" y="14512"/>
                    <a:pt x="13561" y="14766"/>
                    <a:pt x="13775" y="14766"/>
                  </a:cubicBezTo>
                  <a:cubicBezTo>
                    <a:pt x="14372" y="14766"/>
                    <a:pt x="14842" y="13162"/>
                    <a:pt x="14330" y="11812"/>
                  </a:cubicBezTo>
                  <a:cubicBezTo>
                    <a:pt x="11811" y="5738"/>
                    <a:pt x="7542" y="0"/>
                    <a:pt x="3487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55" name="Google Shape;1583;p37"/>
            <p:cNvSpPr/>
            <p:nvPr/>
          </p:nvSpPr>
          <p:spPr>
            <a:xfrm flipH="1">
              <a:off x="1746748" y="1023728"/>
              <a:ext cx="27194" cy="28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1" h="21600" fill="norm" stroke="1" extrusionOk="0">
                  <a:moveTo>
                    <a:pt x="9930" y="9223"/>
                  </a:moveTo>
                  <a:cubicBezTo>
                    <a:pt x="12321" y="9223"/>
                    <a:pt x="14944" y="9933"/>
                    <a:pt x="17104" y="10642"/>
                  </a:cubicBezTo>
                  <a:cubicBezTo>
                    <a:pt x="17027" y="10958"/>
                    <a:pt x="16950" y="11273"/>
                    <a:pt x="16796" y="11588"/>
                  </a:cubicBezTo>
                  <a:cubicBezTo>
                    <a:pt x="15716" y="14269"/>
                    <a:pt x="13633" y="16712"/>
                    <a:pt x="11010" y="17737"/>
                  </a:cubicBezTo>
                  <a:cubicBezTo>
                    <a:pt x="10239" y="18053"/>
                    <a:pt x="9313" y="18210"/>
                    <a:pt x="8464" y="18210"/>
                  </a:cubicBezTo>
                  <a:cubicBezTo>
                    <a:pt x="5070" y="18210"/>
                    <a:pt x="1676" y="15924"/>
                    <a:pt x="4144" y="12140"/>
                  </a:cubicBezTo>
                  <a:cubicBezTo>
                    <a:pt x="5379" y="9933"/>
                    <a:pt x="7539" y="9223"/>
                    <a:pt x="9930" y="9223"/>
                  </a:cubicBezTo>
                  <a:close/>
                  <a:moveTo>
                    <a:pt x="15021" y="0"/>
                  </a:moveTo>
                  <a:cubicBezTo>
                    <a:pt x="13864" y="0"/>
                    <a:pt x="12784" y="709"/>
                    <a:pt x="12321" y="2207"/>
                  </a:cubicBezTo>
                  <a:cubicBezTo>
                    <a:pt x="11781" y="3311"/>
                    <a:pt x="12630" y="4020"/>
                    <a:pt x="13633" y="4020"/>
                  </a:cubicBezTo>
                  <a:cubicBezTo>
                    <a:pt x="14250" y="4020"/>
                    <a:pt x="14867" y="3705"/>
                    <a:pt x="15176" y="2996"/>
                  </a:cubicBezTo>
                  <a:cubicBezTo>
                    <a:pt x="15176" y="3232"/>
                    <a:pt x="16487" y="4572"/>
                    <a:pt x="16796" y="5124"/>
                  </a:cubicBezTo>
                  <a:cubicBezTo>
                    <a:pt x="17027" y="5676"/>
                    <a:pt x="17259" y="6385"/>
                    <a:pt x="17336" y="7253"/>
                  </a:cubicBezTo>
                  <a:cubicBezTo>
                    <a:pt x="15176" y="6701"/>
                    <a:pt x="12707" y="6228"/>
                    <a:pt x="10239" y="6228"/>
                  </a:cubicBezTo>
                  <a:cubicBezTo>
                    <a:pt x="5533" y="6228"/>
                    <a:pt x="1136" y="7883"/>
                    <a:pt x="133" y="13480"/>
                  </a:cubicBezTo>
                  <a:cubicBezTo>
                    <a:pt x="-870" y="18762"/>
                    <a:pt x="3990" y="21600"/>
                    <a:pt x="8541" y="21600"/>
                  </a:cubicBezTo>
                  <a:cubicBezTo>
                    <a:pt x="9776" y="21600"/>
                    <a:pt x="11010" y="21364"/>
                    <a:pt x="12090" y="20969"/>
                  </a:cubicBezTo>
                  <a:cubicBezTo>
                    <a:pt x="17336" y="18841"/>
                    <a:pt x="20730" y="12928"/>
                    <a:pt x="20421" y="7253"/>
                  </a:cubicBezTo>
                  <a:cubicBezTo>
                    <a:pt x="20190" y="5124"/>
                    <a:pt x="19419" y="2207"/>
                    <a:pt x="17336" y="788"/>
                  </a:cubicBezTo>
                  <a:cubicBezTo>
                    <a:pt x="16564" y="315"/>
                    <a:pt x="15793" y="0"/>
                    <a:pt x="15021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56" name="Google Shape;1584;p37"/>
            <p:cNvSpPr/>
            <p:nvPr/>
          </p:nvSpPr>
          <p:spPr>
            <a:xfrm flipH="1">
              <a:off x="1822448" y="1284402"/>
              <a:ext cx="26719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3" h="21600" fill="norm" stroke="1" extrusionOk="0">
                  <a:moveTo>
                    <a:pt x="10696" y="0"/>
                  </a:moveTo>
                  <a:cubicBezTo>
                    <a:pt x="9041" y="0"/>
                    <a:pt x="7385" y="336"/>
                    <a:pt x="5809" y="1343"/>
                  </a:cubicBezTo>
                  <a:cubicBezTo>
                    <a:pt x="2261" y="3246"/>
                    <a:pt x="-419" y="7834"/>
                    <a:pt x="54" y="13654"/>
                  </a:cubicBezTo>
                  <a:cubicBezTo>
                    <a:pt x="606" y="18019"/>
                    <a:pt x="2813" y="21600"/>
                    <a:pt x="6045" y="21600"/>
                  </a:cubicBezTo>
                  <a:cubicBezTo>
                    <a:pt x="6203" y="21600"/>
                    <a:pt x="6361" y="21600"/>
                    <a:pt x="6518" y="21600"/>
                  </a:cubicBezTo>
                  <a:cubicBezTo>
                    <a:pt x="10066" y="21264"/>
                    <a:pt x="12194" y="16676"/>
                    <a:pt x="11642" y="12087"/>
                  </a:cubicBezTo>
                  <a:cubicBezTo>
                    <a:pt x="11406" y="10744"/>
                    <a:pt x="10775" y="10296"/>
                    <a:pt x="10066" y="10296"/>
                  </a:cubicBezTo>
                  <a:cubicBezTo>
                    <a:pt x="9120" y="10296"/>
                    <a:pt x="8095" y="11416"/>
                    <a:pt x="8410" y="13094"/>
                  </a:cubicBezTo>
                  <a:cubicBezTo>
                    <a:pt x="8883" y="15780"/>
                    <a:pt x="7385" y="16676"/>
                    <a:pt x="6124" y="16676"/>
                  </a:cubicBezTo>
                  <a:cubicBezTo>
                    <a:pt x="5966" y="16676"/>
                    <a:pt x="5730" y="16676"/>
                    <a:pt x="5493" y="16676"/>
                  </a:cubicBezTo>
                  <a:cubicBezTo>
                    <a:pt x="3917" y="15892"/>
                    <a:pt x="3286" y="14325"/>
                    <a:pt x="3286" y="12423"/>
                  </a:cubicBezTo>
                  <a:cubicBezTo>
                    <a:pt x="3286" y="9401"/>
                    <a:pt x="4705" y="7051"/>
                    <a:pt x="6518" y="5484"/>
                  </a:cubicBezTo>
                  <a:cubicBezTo>
                    <a:pt x="7780" y="4701"/>
                    <a:pt x="9120" y="4365"/>
                    <a:pt x="10539" y="4365"/>
                  </a:cubicBezTo>
                  <a:cubicBezTo>
                    <a:pt x="13298" y="4365"/>
                    <a:pt x="16136" y="5708"/>
                    <a:pt x="18658" y="6715"/>
                  </a:cubicBezTo>
                  <a:cubicBezTo>
                    <a:pt x="18816" y="6827"/>
                    <a:pt x="18974" y="6827"/>
                    <a:pt x="19131" y="6827"/>
                  </a:cubicBezTo>
                  <a:cubicBezTo>
                    <a:pt x="20629" y="6827"/>
                    <a:pt x="21181" y="3134"/>
                    <a:pt x="19447" y="2462"/>
                  </a:cubicBezTo>
                  <a:cubicBezTo>
                    <a:pt x="16688" y="1231"/>
                    <a:pt x="13692" y="0"/>
                    <a:pt x="10696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57" name="Google Shape;1585;p37"/>
            <p:cNvSpPr/>
            <p:nvPr/>
          </p:nvSpPr>
          <p:spPr>
            <a:xfrm flipH="1">
              <a:off x="1413593" y="1318886"/>
              <a:ext cx="54426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600" fill="norm" stroke="1" extrusionOk="0">
                  <a:moveTo>
                    <a:pt x="6860" y="0"/>
                  </a:moveTo>
                  <a:cubicBezTo>
                    <a:pt x="4772" y="0"/>
                    <a:pt x="2685" y="543"/>
                    <a:pt x="597" y="1845"/>
                  </a:cubicBezTo>
                  <a:cubicBezTo>
                    <a:pt x="-86" y="2171"/>
                    <a:pt x="-206" y="5102"/>
                    <a:pt x="356" y="5970"/>
                  </a:cubicBezTo>
                  <a:cubicBezTo>
                    <a:pt x="6659" y="14436"/>
                    <a:pt x="13244" y="19646"/>
                    <a:pt x="20190" y="21491"/>
                  </a:cubicBezTo>
                  <a:cubicBezTo>
                    <a:pt x="20230" y="21600"/>
                    <a:pt x="20270" y="21600"/>
                    <a:pt x="20310" y="21600"/>
                  </a:cubicBezTo>
                  <a:cubicBezTo>
                    <a:pt x="20591" y="21600"/>
                    <a:pt x="20912" y="20623"/>
                    <a:pt x="21033" y="19972"/>
                  </a:cubicBezTo>
                  <a:cubicBezTo>
                    <a:pt x="21153" y="17801"/>
                    <a:pt x="21153" y="15522"/>
                    <a:pt x="21274" y="13351"/>
                  </a:cubicBezTo>
                  <a:cubicBezTo>
                    <a:pt x="21394" y="11723"/>
                    <a:pt x="20872" y="10529"/>
                    <a:pt x="20390" y="10529"/>
                  </a:cubicBezTo>
                  <a:cubicBezTo>
                    <a:pt x="20109" y="10529"/>
                    <a:pt x="19868" y="11071"/>
                    <a:pt x="19828" y="12157"/>
                  </a:cubicBezTo>
                  <a:cubicBezTo>
                    <a:pt x="19708" y="13785"/>
                    <a:pt x="19587" y="15305"/>
                    <a:pt x="19507" y="16824"/>
                  </a:cubicBezTo>
                  <a:cubicBezTo>
                    <a:pt x="13886" y="15087"/>
                    <a:pt x="8506" y="11288"/>
                    <a:pt x="3488" y="5102"/>
                  </a:cubicBezTo>
                  <a:cubicBezTo>
                    <a:pt x="4652" y="4667"/>
                    <a:pt x="5816" y="4450"/>
                    <a:pt x="6981" y="4450"/>
                  </a:cubicBezTo>
                  <a:cubicBezTo>
                    <a:pt x="7904" y="4450"/>
                    <a:pt x="8827" y="4559"/>
                    <a:pt x="9791" y="4776"/>
                  </a:cubicBezTo>
                  <a:cubicBezTo>
                    <a:pt x="9831" y="4776"/>
                    <a:pt x="9871" y="4776"/>
                    <a:pt x="9871" y="4776"/>
                  </a:cubicBezTo>
                  <a:cubicBezTo>
                    <a:pt x="10755" y="4776"/>
                    <a:pt x="10714" y="651"/>
                    <a:pt x="9791" y="326"/>
                  </a:cubicBezTo>
                  <a:cubicBezTo>
                    <a:pt x="8787" y="109"/>
                    <a:pt x="7824" y="0"/>
                    <a:pt x="6860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58" name="Google Shape;1586;p37"/>
            <p:cNvSpPr/>
            <p:nvPr/>
          </p:nvSpPr>
          <p:spPr>
            <a:xfrm flipH="1">
              <a:off x="1332946" y="1194195"/>
              <a:ext cx="21610" cy="35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46" h="21600" fill="norm" stroke="1" extrusionOk="0">
                  <a:moveTo>
                    <a:pt x="7325" y="0"/>
                  </a:moveTo>
                  <a:cubicBezTo>
                    <a:pt x="5051" y="0"/>
                    <a:pt x="2683" y="617"/>
                    <a:pt x="504" y="1975"/>
                  </a:cubicBezTo>
                  <a:cubicBezTo>
                    <a:pt x="-728" y="2777"/>
                    <a:pt x="504" y="4073"/>
                    <a:pt x="2019" y="4073"/>
                  </a:cubicBezTo>
                  <a:cubicBezTo>
                    <a:pt x="2493" y="4073"/>
                    <a:pt x="2967" y="3950"/>
                    <a:pt x="3440" y="3641"/>
                  </a:cubicBezTo>
                  <a:cubicBezTo>
                    <a:pt x="4577" y="2962"/>
                    <a:pt x="5904" y="2654"/>
                    <a:pt x="7325" y="2654"/>
                  </a:cubicBezTo>
                  <a:cubicBezTo>
                    <a:pt x="9693" y="2654"/>
                    <a:pt x="12061" y="3456"/>
                    <a:pt x="13388" y="4690"/>
                  </a:cubicBezTo>
                  <a:cubicBezTo>
                    <a:pt x="15756" y="6418"/>
                    <a:pt x="16040" y="8702"/>
                    <a:pt x="16040" y="10862"/>
                  </a:cubicBezTo>
                  <a:cubicBezTo>
                    <a:pt x="15756" y="14441"/>
                    <a:pt x="13767" y="18638"/>
                    <a:pt x="7988" y="19070"/>
                  </a:cubicBezTo>
                  <a:cubicBezTo>
                    <a:pt x="5430" y="19440"/>
                    <a:pt x="6283" y="21600"/>
                    <a:pt x="8556" y="21600"/>
                  </a:cubicBezTo>
                  <a:cubicBezTo>
                    <a:pt x="8746" y="21600"/>
                    <a:pt x="8840" y="21600"/>
                    <a:pt x="8935" y="21600"/>
                  </a:cubicBezTo>
                  <a:cubicBezTo>
                    <a:pt x="18598" y="20736"/>
                    <a:pt x="20872" y="12775"/>
                    <a:pt x="19640" y="7467"/>
                  </a:cubicBezTo>
                  <a:cubicBezTo>
                    <a:pt x="18504" y="3579"/>
                    <a:pt x="13104" y="0"/>
                    <a:pt x="7325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59" name="Google Shape;1587;p37"/>
            <p:cNvSpPr/>
            <p:nvPr/>
          </p:nvSpPr>
          <p:spPr>
            <a:xfrm flipH="1">
              <a:off x="1144378" y="1129846"/>
              <a:ext cx="29214" cy="22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58" h="21600" fill="norm" stroke="1" extrusionOk="0">
                  <a:moveTo>
                    <a:pt x="16956" y="0"/>
                  </a:moveTo>
                  <a:cubicBezTo>
                    <a:pt x="15589" y="0"/>
                    <a:pt x="15042" y="3484"/>
                    <a:pt x="16546" y="4181"/>
                  </a:cubicBezTo>
                  <a:cubicBezTo>
                    <a:pt x="17503" y="4479"/>
                    <a:pt x="14495" y="8560"/>
                    <a:pt x="14290" y="8859"/>
                  </a:cubicBezTo>
                  <a:cubicBezTo>
                    <a:pt x="12854" y="10253"/>
                    <a:pt x="11692" y="11248"/>
                    <a:pt x="10257" y="12243"/>
                  </a:cubicBezTo>
                  <a:cubicBezTo>
                    <a:pt x="7249" y="14632"/>
                    <a:pt x="4242" y="16324"/>
                    <a:pt x="961" y="17718"/>
                  </a:cubicBezTo>
                  <a:cubicBezTo>
                    <a:pt x="-543" y="18315"/>
                    <a:pt x="-133" y="21600"/>
                    <a:pt x="1166" y="21600"/>
                  </a:cubicBezTo>
                  <a:cubicBezTo>
                    <a:pt x="1303" y="21600"/>
                    <a:pt x="1439" y="21500"/>
                    <a:pt x="1644" y="21401"/>
                  </a:cubicBezTo>
                  <a:cubicBezTo>
                    <a:pt x="7044" y="19410"/>
                    <a:pt x="12854" y="16026"/>
                    <a:pt x="17298" y="10949"/>
                  </a:cubicBezTo>
                  <a:cubicBezTo>
                    <a:pt x="19143" y="8162"/>
                    <a:pt x="21057" y="1792"/>
                    <a:pt x="17298" y="100"/>
                  </a:cubicBezTo>
                  <a:cubicBezTo>
                    <a:pt x="17161" y="0"/>
                    <a:pt x="17024" y="0"/>
                    <a:pt x="16956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60" name="Google Shape;1588;p37"/>
            <p:cNvSpPr/>
            <p:nvPr/>
          </p:nvSpPr>
          <p:spPr>
            <a:xfrm flipH="1">
              <a:off x="933305" y="1312369"/>
              <a:ext cx="72107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6" h="21600" fill="norm" stroke="1" extrusionOk="0">
                  <a:moveTo>
                    <a:pt x="642" y="0"/>
                  </a:moveTo>
                  <a:cubicBezTo>
                    <a:pt x="-50" y="0"/>
                    <a:pt x="-261" y="7353"/>
                    <a:pt x="401" y="8732"/>
                  </a:cubicBezTo>
                  <a:cubicBezTo>
                    <a:pt x="401" y="8732"/>
                    <a:pt x="401" y="8732"/>
                    <a:pt x="401" y="8732"/>
                  </a:cubicBezTo>
                  <a:cubicBezTo>
                    <a:pt x="912" y="11260"/>
                    <a:pt x="1333" y="12638"/>
                    <a:pt x="1845" y="15166"/>
                  </a:cubicBezTo>
                  <a:cubicBezTo>
                    <a:pt x="1995" y="15855"/>
                    <a:pt x="2146" y="16315"/>
                    <a:pt x="2266" y="16315"/>
                  </a:cubicBezTo>
                  <a:cubicBezTo>
                    <a:pt x="2567" y="16315"/>
                    <a:pt x="2808" y="14706"/>
                    <a:pt x="2868" y="12409"/>
                  </a:cubicBezTo>
                  <a:cubicBezTo>
                    <a:pt x="7260" y="18613"/>
                    <a:pt x="11652" y="21600"/>
                    <a:pt x="16074" y="21600"/>
                  </a:cubicBezTo>
                  <a:cubicBezTo>
                    <a:pt x="17548" y="21600"/>
                    <a:pt x="19053" y="21140"/>
                    <a:pt x="20527" y="20681"/>
                  </a:cubicBezTo>
                  <a:cubicBezTo>
                    <a:pt x="21339" y="20681"/>
                    <a:pt x="21339" y="11260"/>
                    <a:pt x="20527" y="11260"/>
                  </a:cubicBezTo>
                  <a:cubicBezTo>
                    <a:pt x="19053" y="11949"/>
                    <a:pt x="17579" y="12179"/>
                    <a:pt x="16074" y="12179"/>
                  </a:cubicBezTo>
                  <a:cubicBezTo>
                    <a:pt x="10930" y="12179"/>
                    <a:pt x="5846" y="8043"/>
                    <a:pt x="822" y="0"/>
                  </a:cubicBezTo>
                  <a:cubicBezTo>
                    <a:pt x="762" y="0"/>
                    <a:pt x="702" y="0"/>
                    <a:pt x="642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61" name="Google Shape;1589;p37"/>
            <p:cNvSpPr/>
            <p:nvPr/>
          </p:nvSpPr>
          <p:spPr>
            <a:xfrm flipH="1">
              <a:off x="784564" y="1429010"/>
              <a:ext cx="57460" cy="30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1" h="21600" fill="norm" stroke="1" extrusionOk="0">
                  <a:moveTo>
                    <a:pt x="10402" y="0"/>
                  </a:moveTo>
                  <a:cubicBezTo>
                    <a:pt x="9508" y="0"/>
                    <a:pt x="8540" y="369"/>
                    <a:pt x="7460" y="1032"/>
                  </a:cubicBezTo>
                  <a:cubicBezTo>
                    <a:pt x="4406" y="3317"/>
                    <a:pt x="-547" y="7593"/>
                    <a:pt x="49" y="15702"/>
                  </a:cubicBezTo>
                  <a:cubicBezTo>
                    <a:pt x="123" y="16366"/>
                    <a:pt x="384" y="16661"/>
                    <a:pt x="682" y="16661"/>
                  </a:cubicBezTo>
                  <a:cubicBezTo>
                    <a:pt x="1129" y="16661"/>
                    <a:pt x="1687" y="15850"/>
                    <a:pt x="1576" y="14670"/>
                  </a:cubicBezTo>
                  <a:cubicBezTo>
                    <a:pt x="1092" y="8109"/>
                    <a:pt x="8093" y="3023"/>
                    <a:pt x="10514" y="2801"/>
                  </a:cubicBezTo>
                  <a:cubicBezTo>
                    <a:pt x="10551" y="2801"/>
                    <a:pt x="10625" y="2801"/>
                    <a:pt x="10700" y="2801"/>
                  </a:cubicBezTo>
                  <a:cubicBezTo>
                    <a:pt x="14089" y="2801"/>
                    <a:pt x="15132" y="8920"/>
                    <a:pt x="17254" y="13122"/>
                  </a:cubicBezTo>
                  <a:cubicBezTo>
                    <a:pt x="17478" y="13638"/>
                    <a:pt x="17887" y="14154"/>
                    <a:pt x="18111" y="14670"/>
                  </a:cubicBezTo>
                  <a:cubicBezTo>
                    <a:pt x="18260" y="14891"/>
                    <a:pt x="18521" y="15113"/>
                    <a:pt x="18632" y="15408"/>
                  </a:cubicBezTo>
                  <a:cubicBezTo>
                    <a:pt x="19079" y="16734"/>
                    <a:pt x="19042" y="17472"/>
                    <a:pt x="18334" y="17472"/>
                  </a:cubicBezTo>
                  <a:cubicBezTo>
                    <a:pt x="18223" y="17472"/>
                    <a:pt x="18111" y="17472"/>
                    <a:pt x="17999" y="17398"/>
                  </a:cubicBezTo>
                  <a:cubicBezTo>
                    <a:pt x="17254" y="18135"/>
                    <a:pt x="16286" y="18283"/>
                    <a:pt x="15281" y="18283"/>
                  </a:cubicBezTo>
                  <a:cubicBezTo>
                    <a:pt x="14461" y="18283"/>
                    <a:pt x="13605" y="18135"/>
                    <a:pt x="12897" y="18135"/>
                  </a:cubicBezTo>
                  <a:cubicBezTo>
                    <a:pt x="9359" y="18135"/>
                    <a:pt x="5933" y="17693"/>
                    <a:pt x="2358" y="16440"/>
                  </a:cubicBezTo>
                  <a:cubicBezTo>
                    <a:pt x="2321" y="16366"/>
                    <a:pt x="2283" y="16366"/>
                    <a:pt x="2246" y="16366"/>
                  </a:cubicBezTo>
                  <a:cubicBezTo>
                    <a:pt x="1427" y="16366"/>
                    <a:pt x="1017" y="18946"/>
                    <a:pt x="1985" y="19462"/>
                  </a:cubicBezTo>
                  <a:cubicBezTo>
                    <a:pt x="5263" y="20568"/>
                    <a:pt x="8875" y="21600"/>
                    <a:pt x="12413" y="21600"/>
                  </a:cubicBezTo>
                  <a:cubicBezTo>
                    <a:pt x="14424" y="21600"/>
                    <a:pt x="16361" y="21231"/>
                    <a:pt x="18260" y="20420"/>
                  </a:cubicBezTo>
                  <a:cubicBezTo>
                    <a:pt x="19414" y="19904"/>
                    <a:pt x="21053" y="18725"/>
                    <a:pt x="20830" y="15702"/>
                  </a:cubicBezTo>
                  <a:cubicBezTo>
                    <a:pt x="20643" y="14670"/>
                    <a:pt x="20420" y="14154"/>
                    <a:pt x="20047" y="13417"/>
                  </a:cubicBezTo>
                  <a:cubicBezTo>
                    <a:pt x="19005" y="11648"/>
                    <a:pt x="18111" y="10616"/>
                    <a:pt x="17254" y="8625"/>
                  </a:cubicBezTo>
                  <a:cubicBezTo>
                    <a:pt x="15206" y="3391"/>
                    <a:pt x="13232" y="0"/>
                    <a:pt x="10402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62" name="Google Shape;1590;p37"/>
            <p:cNvSpPr/>
            <p:nvPr/>
          </p:nvSpPr>
          <p:spPr>
            <a:xfrm flipH="1">
              <a:off x="583672" y="1205997"/>
              <a:ext cx="32154" cy="47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5" h="21600" fill="norm" stroke="1" extrusionOk="0">
                  <a:moveTo>
                    <a:pt x="18683" y="0"/>
                  </a:moveTo>
                  <a:cubicBezTo>
                    <a:pt x="18422" y="0"/>
                    <a:pt x="18226" y="47"/>
                    <a:pt x="18030" y="94"/>
                  </a:cubicBezTo>
                  <a:cubicBezTo>
                    <a:pt x="17769" y="94"/>
                    <a:pt x="17769" y="94"/>
                    <a:pt x="17574" y="281"/>
                  </a:cubicBezTo>
                  <a:cubicBezTo>
                    <a:pt x="16986" y="469"/>
                    <a:pt x="16791" y="797"/>
                    <a:pt x="16921" y="1171"/>
                  </a:cubicBezTo>
                  <a:cubicBezTo>
                    <a:pt x="16334" y="937"/>
                    <a:pt x="15616" y="843"/>
                    <a:pt x="14898" y="843"/>
                  </a:cubicBezTo>
                  <a:cubicBezTo>
                    <a:pt x="10852" y="843"/>
                    <a:pt x="5501" y="3795"/>
                    <a:pt x="3543" y="5576"/>
                  </a:cubicBezTo>
                  <a:cubicBezTo>
                    <a:pt x="215" y="8621"/>
                    <a:pt x="-1155" y="12932"/>
                    <a:pt x="1129" y="16587"/>
                  </a:cubicBezTo>
                  <a:cubicBezTo>
                    <a:pt x="2630" y="19210"/>
                    <a:pt x="6154" y="21600"/>
                    <a:pt x="10330" y="21600"/>
                  </a:cubicBezTo>
                  <a:cubicBezTo>
                    <a:pt x="11048" y="21600"/>
                    <a:pt x="11701" y="21506"/>
                    <a:pt x="12418" y="21366"/>
                  </a:cubicBezTo>
                  <a:cubicBezTo>
                    <a:pt x="16660" y="20616"/>
                    <a:pt x="19858" y="17102"/>
                    <a:pt x="18030" y="14056"/>
                  </a:cubicBezTo>
                  <a:cubicBezTo>
                    <a:pt x="17769" y="13541"/>
                    <a:pt x="17182" y="13307"/>
                    <a:pt x="16660" y="13307"/>
                  </a:cubicBezTo>
                  <a:cubicBezTo>
                    <a:pt x="15812" y="13307"/>
                    <a:pt x="14963" y="13822"/>
                    <a:pt x="15355" y="14525"/>
                  </a:cubicBezTo>
                  <a:cubicBezTo>
                    <a:pt x="17117" y="17570"/>
                    <a:pt x="13854" y="19398"/>
                    <a:pt x="10330" y="19398"/>
                  </a:cubicBezTo>
                  <a:cubicBezTo>
                    <a:pt x="8503" y="19398"/>
                    <a:pt x="6611" y="18929"/>
                    <a:pt x="5371" y="17898"/>
                  </a:cubicBezTo>
                  <a:cubicBezTo>
                    <a:pt x="2238" y="15462"/>
                    <a:pt x="1977" y="11807"/>
                    <a:pt x="3805" y="8902"/>
                  </a:cubicBezTo>
                  <a:cubicBezTo>
                    <a:pt x="5566" y="6513"/>
                    <a:pt x="8242" y="4592"/>
                    <a:pt x="11831" y="3655"/>
                  </a:cubicBezTo>
                  <a:cubicBezTo>
                    <a:pt x="14507" y="2858"/>
                    <a:pt x="17378" y="3514"/>
                    <a:pt x="19858" y="2530"/>
                  </a:cubicBezTo>
                  <a:cubicBezTo>
                    <a:pt x="20249" y="2390"/>
                    <a:pt x="20445" y="2015"/>
                    <a:pt x="20445" y="1734"/>
                  </a:cubicBezTo>
                  <a:cubicBezTo>
                    <a:pt x="20445" y="937"/>
                    <a:pt x="20249" y="750"/>
                    <a:pt x="19597" y="281"/>
                  </a:cubicBezTo>
                  <a:cubicBezTo>
                    <a:pt x="19336" y="94"/>
                    <a:pt x="19009" y="0"/>
                    <a:pt x="18683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63" name="Google Shape;1591;p37"/>
            <p:cNvSpPr/>
            <p:nvPr/>
          </p:nvSpPr>
          <p:spPr>
            <a:xfrm flipH="1">
              <a:off x="1779825" y="1450459"/>
              <a:ext cx="41971" cy="32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3" h="21600" fill="norm" stroke="1" extrusionOk="0">
                  <a:moveTo>
                    <a:pt x="19761" y="0"/>
                  </a:moveTo>
                  <a:cubicBezTo>
                    <a:pt x="19353" y="0"/>
                    <a:pt x="18893" y="273"/>
                    <a:pt x="18689" y="954"/>
                  </a:cubicBezTo>
                  <a:cubicBezTo>
                    <a:pt x="16953" y="6950"/>
                    <a:pt x="13991" y="13900"/>
                    <a:pt x="9600" y="17239"/>
                  </a:cubicBezTo>
                  <a:cubicBezTo>
                    <a:pt x="8476" y="18057"/>
                    <a:pt x="7046" y="18738"/>
                    <a:pt x="5719" y="18738"/>
                  </a:cubicBezTo>
                  <a:cubicBezTo>
                    <a:pt x="4187" y="18738"/>
                    <a:pt x="2757" y="17852"/>
                    <a:pt x="2144" y="15331"/>
                  </a:cubicBezTo>
                  <a:cubicBezTo>
                    <a:pt x="1225" y="12333"/>
                    <a:pt x="1940" y="8654"/>
                    <a:pt x="2297" y="5587"/>
                  </a:cubicBezTo>
                  <a:cubicBezTo>
                    <a:pt x="2400" y="4770"/>
                    <a:pt x="1940" y="4361"/>
                    <a:pt x="1429" y="4361"/>
                  </a:cubicBezTo>
                  <a:cubicBezTo>
                    <a:pt x="868" y="4361"/>
                    <a:pt x="306" y="4770"/>
                    <a:pt x="204" y="5587"/>
                  </a:cubicBezTo>
                  <a:cubicBezTo>
                    <a:pt x="-256" y="12061"/>
                    <a:pt x="-460" y="21600"/>
                    <a:pt x="5566" y="21600"/>
                  </a:cubicBezTo>
                  <a:cubicBezTo>
                    <a:pt x="6025" y="21600"/>
                    <a:pt x="6485" y="21532"/>
                    <a:pt x="7046" y="21396"/>
                  </a:cubicBezTo>
                  <a:cubicBezTo>
                    <a:pt x="13991" y="19760"/>
                    <a:pt x="18383" y="9744"/>
                    <a:pt x="20783" y="1840"/>
                  </a:cubicBezTo>
                  <a:cubicBezTo>
                    <a:pt x="21140" y="681"/>
                    <a:pt x="20476" y="0"/>
                    <a:pt x="19761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64" name="Google Shape;1592;p37"/>
            <p:cNvSpPr/>
            <p:nvPr/>
          </p:nvSpPr>
          <p:spPr>
            <a:xfrm flipH="1">
              <a:off x="1698736" y="1029782"/>
              <a:ext cx="22208" cy="36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951" h="21600" fill="norm" stroke="1" extrusionOk="0">
                  <a:moveTo>
                    <a:pt x="9164" y="0"/>
                  </a:moveTo>
                  <a:cubicBezTo>
                    <a:pt x="8059" y="0"/>
                    <a:pt x="6953" y="1227"/>
                    <a:pt x="7838" y="2025"/>
                  </a:cubicBezTo>
                  <a:cubicBezTo>
                    <a:pt x="12850" y="6566"/>
                    <a:pt x="14251" y="12948"/>
                    <a:pt x="11302" y="18532"/>
                  </a:cubicBezTo>
                  <a:cubicBezTo>
                    <a:pt x="6511" y="16445"/>
                    <a:pt x="97" y="12764"/>
                    <a:pt x="4373" y="7916"/>
                  </a:cubicBezTo>
                  <a:cubicBezTo>
                    <a:pt x="5110" y="7057"/>
                    <a:pt x="4078" y="6136"/>
                    <a:pt x="2972" y="6136"/>
                  </a:cubicBezTo>
                  <a:cubicBezTo>
                    <a:pt x="2530" y="6136"/>
                    <a:pt x="2161" y="6320"/>
                    <a:pt x="1866" y="6689"/>
                  </a:cubicBezTo>
                  <a:cubicBezTo>
                    <a:pt x="-3884" y="13132"/>
                    <a:pt x="4889" y="18777"/>
                    <a:pt x="11450" y="21477"/>
                  </a:cubicBezTo>
                  <a:cubicBezTo>
                    <a:pt x="11597" y="21600"/>
                    <a:pt x="11745" y="21600"/>
                    <a:pt x="11892" y="21600"/>
                  </a:cubicBezTo>
                  <a:cubicBezTo>
                    <a:pt x="12408" y="21600"/>
                    <a:pt x="13072" y="21355"/>
                    <a:pt x="13440" y="20925"/>
                  </a:cubicBezTo>
                  <a:cubicBezTo>
                    <a:pt x="17716" y="14236"/>
                    <a:pt x="16463" y="6014"/>
                    <a:pt x="10197" y="368"/>
                  </a:cubicBezTo>
                  <a:cubicBezTo>
                    <a:pt x="9902" y="123"/>
                    <a:pt x="9533" y="0"/>
                    <a:pt x="9164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65" name="Google Shape;1593;p37"/>
            <p:cNvSpPr/>
            <p:nvPr/>
          </p:nvSpPr>
          <p:spPr>
            <a:xfrm flipH="1">
              <a:off x="1429010" y="1050102"/>
              <a:ext cx="33764" cy="23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7" h="21600" fill="norm" stroke="1" extrusionOk="0">
                  <a:moveTo>
                    <a:pt x="3251" y="0"/>
                  </a:moveTo>
                  <a:cubicBezTo>
                    <a:pt x="2999" y="0"/>
                    <a:pt x="2748" y="95"/>
                    <a:pt x="2685" y="284"/>
                  </a:cubicBezTo>
                  <a:cubicBezTo>
                    <a:pt x="-328" y="3505"/>
                    <a:pt x="-768" y="9284"/>
                    <a:pt x="1179" y="13832"/>
                  </a:cubicBezTo>
                  <a:cubicBezTo>
                    <a:pt x="3565" y="19326"/>
                    <a:pt x="8902" y="21316"/>
                    <a:pt x="12732" y="21600"/>
                  </a:cubicBezTo>
                  <a:cubicBezTo>
                    <a:pt x="12983" y="21600"/>
                    <a:pt x="13172" y="21600"/>
                    <a:pt x="13360" y="21600"/>
                  </a:cubicBezTo>
                  <a:cubicBezTo>
                    <a:pt x="16688" y="21600"/>
                    <a:pt x="20644" y="19326"/>
                    <a:pt x="20644" y="13832"/>
                  </a:cubicBezTo>
                  <a:cubicBezTo>
                    <a:pt x="20832" y="10042"/>
                    <a:pt x="19011" y="5968"/>
                    <a:pt x="16562" y="5968"/>
                  </a:cubicBezTo>
                  <a:cubicBezTo>
                    <a:pt x="16060" y="5968"/>
                    <a:pt x="15620" y="6063"/>
                    <a:pt x="15118" y="6347"/>
                  </a:cubicBezTo>
                  <a:cubicBezTo>
                    <a:pt x="13799" y="7295"/>
                    <a:pt x="14113" y="10137"/>
                    <a:pt x="15244" y="10137"/>
                  </a:cubicBezTo>
                  <a:cubicBezTo>
                    <a:pt x="15369" y="10137"/>
                    <a:pt x="15558" y="10042"/>
                    <a:pt x="15746" y="9947"/>
                  </a:cubicBezTo>
                  <a:cubicBezTo>
                    <a:pt x="15997" y="9758"/>
                    <a:pt x="16248" y="9758"/>
                    <a:pt x="16437" y="9758"/>
                  </a:cubicBezTo>
                  <a:cubicBezTo>
                    <a:pt x="17630" y="9758"/>
                    <a:pt x="18132" y="11842"/>
                    <a:pt x="18132" y="13168"/>
                  </a:cubicBezTo>
                  <a:cubicBezTo>
                    <a:pt x="18132" y="15726"/>
                    <a:pt x="16813" y="17053"/>
                    <a:pt x="15306" y="17432"/>
                  </a:cubicBezTo>
                  <a:cubicBezTo>
                    <a:pt x="14741" y="17621"/>
                    <a:pt x="14176" y="17621"/>
                    <a:pt x="13548" y="17621"/>
                  </a:cubicBezTo>
                  <a:cubicBezTo>
                    <a:pt x="12167" y="17621"/>
                    <a:pt x="10660" y="17242"/>
                    <a:pt x="9279" y="16768"/>
                  </a:cubicBezTo>
                  <a:cubicBezTo>
                    <a:pt x="7583" y="16105"/>
                    <a:pt x="6139" y="15442"/>
                    <a:pt x="4632" y="13832"/>
                  </a:cubicBezTo>
                  <a:cubicBezTo>
                    <a:pt x="2811" y="11747"/>
                    <a:pt x="1618" y="7200"/>
                    <a:pt x="3376" y="4547"/>
                  </a:cubicBezTo>
                  <a:cubicBezTo>
                    <a:pt x="4883" y="5874"/>
                    <a:pt x="6327" y="7295"/>
                    <a:pt x="7834" y="8621"/>
                  </a:cubicBezTo>
                  <a:cubicBezTo>
                    <a:pt x="8023" y="8811"/>
                    <a:pt x="8211" y="8905"/>
                    <a:pt x="8462" y="8905"/>
                  </a:cubicBezTo>
                  <a:cubicBezTo>
                    <a:pt x="9467" y="8905"/>
                    <a:pt x="10158" y="6442"/>
                    <a:pt x="9090" y="5400"/>
                  </a:cubicBezTo>
                  <a:cubicBezTo>
                    <a:pt x="7395" y="3789"/>
                    <a:pt x="5637" y="1895"/>
                    <a:pt x="3941" y="284"/>
                  </a:cubicBezTo>
                  <a:cubicBezTo>
                    <a:pt x="3753" y="95"/>
                    <a:pt x="3502" y="0"/>
                    <a:pt x="3251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66" name="Google Shape;1594;p37"/>
            <p:cNvSpPr/>
            <p:nvPr/>
          </p:nvSpPr>
          <p:spPr>
            <a:xfrm flipH="1">
              <a:off x="1711726" y="1518708"/>
              <a:ext cx="42876" cy="42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7" h="21600" fill="norm" stroke="1" extrusionOk="0">
                  <a:moveTo>
                    <a:pt x="14769" y="0"/>
                  </a:moveTo>
                  <a:cubicBezTo>
                    <a:pt x="13698" y="0"/>
                    <a:pt x="12581" y="315"/>
                    <a:pt x="11510" y="578"/>
                  </a:cubicBezTo>
                  <a:cubicBezTo>
                    <a:pt x="7553" y="1472"/>
                    <a:pt x="3876" y="3258"/>
                    <a:pt x="384" y="5413"/>
                  </a:cubicBezTo>
                  <a:cubicBezTo>
                    <a:pt x="-407" y="6044"/>
                    <a:pt x="152" y="7358"/>
                    <a:pt x="896" y="7358"/>
                  </a:cubicBezTo>
                  <a:cubicBezTo>
                    <a:pt x="1036" y="7358"/>
                    <a:pt x="1222" y="7358"/>
                    <a:pt x="1362" y="7200"/>
                  </a:cubicBezTo>
                  <a:cubicBezTo>
                    <a:pt x="4667" y="5255"/>
                    <a:pt x="8205" y="3626"/>
                    <a:pt x="12022" y="2680"/>
                  </a:cubicBezTo>
                  <a:cubicBezTo>
                    <a:pt x="12814" y="2523"/>
                    <a:pt x="13465" y="2312"/>
                    <a:pt x="14071" y="2312"/>
                  </a:cubicBezTo>
                  <a:cubicBezTo>
                    <a:pt x="14629" y="2312"/>
                    <a:pt x="15188" y="2470"/>
                    <a:pt x="15793" y="3101"/>
                  </a:cubicBezTo>
                  <a:cubicBezTo>
                    <a:pt x="17236" y="4362"/>
                    <a:pt x="17236" y="4677"/>
                    <a:pt x="17376" y="6517"/>
                  </a:cubicBezTo>
                  <a:cubicBezTo>
                    <a:pt x="17376" y="8461"/>
                    <a:pt x="17050" y="10458"/>
                    <a:pt x="16259" y="12245"/>
                  </a:cubicBezTo>
                  <a:cubicBezTo>
                    <a:pt x="14862" y="15451"/>
                    <a:pt x="12302" y="18184"/>
                    <a:pt x="9276" y="19077"/>
                  </a:cubicBezTo>
                  <a:cubicBezTo>
                    <a:pt x="8717" y="19182"/>
                    <a:pt x="8065" y="19288"/>
                    <a:pt x="7414" y="19288"/>
                  </a:cubicBezTo>
                  <a:cubicBezTo>
                    <a:pt x="7134" y="19288"/>
                    <a:pt x="6855" y="19288"/>
                    <a:pt x="6576" y="19235"/>
                  </a:cubicBezTo>
                  <a:cubicBezTo>
                    <a:pt x="4202" y="19077"/>
                    <a:pt x="3271" y="16502"/>
                    <a:pt x="4015" y="14190"/>
                  </a:cubicBezTo>
                  <a:cubicBezTo>
                    <a:pt x="4993" y="11509"/>
                    <a:pt x="8624" y="10984"/>
                    <a:pt x="10905" y="10616"/>
                  </a:cubicBezTo>
                  <a:cubicBezTo>
                    <a:pt x="11976" y="10458"/>
                    <a:pt x="11976" y="8461"/>
                    <a:pt x="10998" y="8461"/>
                  </a:cubicBezTo>
                  <a:cubicBezTo>
                    <a:pt x="10998" y="8461"/>
                    <a:pt x="10952" y="8461"/>
                    <a:pt x="10905" y="8461"/>
                  </a:cubicBezTo>
                  <a:cubicBezTo>
                    <a:pt x="8019" y="8987"/>
                    <a:pt x="4853" y="9355"/>
                    <a:pt x="2945" y="12035"/>
                  </a:cubicBezTo>
                  <a:cubicBezTo>
                    <a:pt x="1502" y="13874"/>
                    <a:pt x="850" y="16923"/>
                    <a:pt x="2107" y="19077"/>
                  </a:cubicBezTo>
                  <a:cubicBezTo>
                    <a:pt x="3271" y="20864"/>
                    <a:pt x="4946" y="21600"/>
                    <a:pt x="6809" y="21600"/>
                  </a:cubicBezTo>
                  <a:cubicBezTo>
                    <a:pt x="9834" y="21600"/>
                    <a:pt x="13279" y="19603"/>
                    <a:pt x="15188" y="17606"/>
                  </a:cubicBezTo>
                  <a:cubicBezTo>
                    <a:pt x="18540" y="14032"/>
                    <a:pt x="21193" y="6307"/>
                    <a:pt x="18027" y="1629"/>
                  </a:cubicBezTo>
                  <a:cubicBezTo>
                    <a:pt x="17190" y="368"/>
                    <a:pt x="16026" y="0"/>
                    <a:pt x="14769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67" name="Google Shape;1595;p37"/>
            <p:cNvSpPr/>
            <p:nvPr/>
          </p:nvSpPr>
          <p:spPr>
            <a:xfrm flipH="1">
              <a:off x="1423919" y="1468932"/>
              <a:ext cx="42138" cy="41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38" h="21600" fill="norm" stroke="1" extrusionOk="0">
                  <a:moveTo>
                    <a:pt x="13731" y="2246"/>
                  </a:moveTo>
                  <a:cubicBezTo>
                    <a:pt x="13731" y="2513"/>
                    <a:pt x="13865" y="2780"/>
                    <a:pt x="14090" y="2994"/>
                  </a:cubicBezTo>
                  <a:cubicBezTo>
                    <a:pt x="20332" y="7699"/>
                    <a:pt x="11620" y="19141"/>
                    <a:pt x="5872" y="19141"/>
                  </a:cubicBezTo>
                  <a:cubicBezTo>
                    <a:pt x="4345" y="19141"/>
                    <a:pt x="3043" y="18285"/>
                    <a:pt x="2280" y="16307"/>
                  </a:cubicBezTo>
                  <a:cubicBezTo>
                    <a:pt x="573" y="11709"/>
                    <a:pt x="3492" y="7325"/>
                    <a:pt x="6591" y="4972"/>
                  </a:cubicBezTo>
                  <a:cubicBezTo>
                    <a:pt x="8746" y="3368"/>
                    <a:pt x="11216" y="2459"/>
                    <a:pt x="13731" y="2246"/>
                  </a:cubicBezTo>
                  <a:close/>
                  <a:moveTo>
                    <a:pt x="15078" y="0"/>
                  </a:moveTo>
                  <a:cubicBezTo>
                    <a:pt x="10363" y="0"/>
                    <a:pt x="5513" y="1978"/>
                    <a:pt x="2280" y="6416"/>
                  </a:cubicBezTo>
                  <a:cubicBezTo>
                    <a:pt x="-460" y="10479"/>
                    <a:pt x="-1268" y="17055"/>
                    <a:pt x="2908" y="20477"/>
                  </a:cubicBezTo>
                  <a:cubicBezTo>
                    <a:pt x="3851" y="21279"/>
                    <a:pt x="4884" y="21600"/>
                    <a:pt x="5917" y="21600"/>
                  </a:cubicBezTo>
                  <a:cubicBezTo>
                    <a:pt x="9510" y="21600"/>
                    <a:pt x="13327" y="17644"/>
                    <a:pt x="15437" y="14650"/>
                  </a:cubicBezTo>
                  <a:cubicBezTo>
                    <a:pt x="18221" y="11228"/>
                    <a:pt x="19075" y="5614"/>
                    <a:pt x="16335" y="2246"/>
                  </a:cubicBezTo>
                  <a:cubicBezTo>
                    <a:pt x="16650" y="2299"/>
                    <a:pt x="16964" y="2352"/>
                    <a:pt x="17278" y="2406"/>
                  </a:cubicBezTo>
                  <a:cubicBezTo>
                    <a:pt x="17323" y="2406"/>
                    <a:pt x="17368" y="2406"/>
                    <a:pt x="17458" y="2406"/>
                  </a:cubicBezTo>
                  <a:cubicBezTo>
                    <a:pt x="18401" y="2406"/>
                    <a:pt x="18940" y="428"/>
                    <a:pt x="17772" y="214"/>
                  </a:cubicBezTo>
                  <a:cubicBezTo>
                    <a:pt x="16874" y="53"/>
                    <a:pt x="15976" y="0"/>
                    <a:pt x="15078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68" name="Google Shape;1596;p37"/>
            <p:cNvSpPr/>
            <p:nvPr/>
          </p:nvSpPr>
          <p:spPr>
            <a:xfrm flipH="1">
              <a:off x="1818644" y="1303699"/>
              <a:ext cx="49183" cy="29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1" h="21600" fill="norm" stroke="1" extrusionOk="0">
                  <a:moveTo>
                    <a:pt x="952" y="0"/>
                  </a:moveTo>
                  <a:cubicBezTo>
                    <a:pt x="376" y="0"/>
                    <a:pt x="-199" y="666"/>
                    <a:pt x="67" y="1775"/>
                  </a:cubicBezTo>
                  <a:cubicBezTo>
                    <a:pt x="553" y="4216"/>
                    <a:pt x="1173" y="6805"/>
                    <a:pt x="1616" y="9099"/>
                  </a:cubicBezTo>
                  <a:cubicBezTo>
                    <a:pt x="2058" y="11096"/>
                    <a:pt x="2501" y="14573"/>
                    <a:pt x="3253" y="16348"/>
                  </a:cubicBezTo>
                  <a:cubicBezTo>
                    <a:pt x="4183" y="18197"/>
                    <a:pt x="5688" y="19159"/>
                    <a:pt x="7060" y="19973"/>
                  </a:cubicBezTo>
                  <a:cubicBezTo>
                    <a:pt x="9052" y="21082"/>
                    <a:pt x="11088" y="21600"/>
                    <a:pt x="13124" y="21600"/>
                  </a:cubicBezTo>
                  <a:cubicBezTo>
                    <a:pt x="15603" y="21600"/>
                    <a:pt x="18081" y="20786"/>
                    <a:pt x="20516" y="19159"/>
                  </a:cubicBezTo>
                  <a:cubicBezTo>
                    <a:pt x="20914" y="18937"/>
                    <a:pt x="21401" y="17901"/>
                    <a:pt x="21135" y="16940"/>
                  </a:cubicBezTo>
                  <a:cubicBezTo>
                    <a:pt x="18214" y="10578"/>
                    <a:pt x="14319" y="6066"/>
                    <a:pt x="9627" y="4512"/>
                  </a:cubicBezTo>
                  <a:cubicBezTo>
                    <a:pt x="9539" y="4512"/>
                    <a:pt x="9450" y="4512"/>
                    <a:pt x="9362" y="4512"/>
                  </a:cubicBezTo>
                  <a:cubicBezTo>
                    <a:pt x="8476" y="4512"/>
                    <a:pt x="8034" y="7027"/>
                    <a:pt x="9140" y="7249"/>
                  </a:cubicBezTo>
                  <a:cubicBezTo>
                    <a:pt x="13035" y="8655"/>
                    <a:pt x="16311" y="11984"/>
                    <a:pt x="18790" y="17014"/>
                  </a:cubicBezTo>
                  <a:cubicBezTo>
                    <a:pt x="16931" y="17975"/>
                    <a:pt x="15027" y="18567"/>
                    <a:pt x="13124" y="18567"/>
                  </a:cubicBezTo>
                  <a:cubicBezTo>
                    <a:pt x="11575" y="18567"/>
                    <a:pt x="9981" y="18197"/>
                    <a:pt x="8432" y="17384"/>
                  </a:cubicBezTo>
                  <a:cubicBezTo>
                    <a:pt x="5998" y="16348"/>
                    <a:pt x="4935" y="15164"/>
                    <a:pt x="4050" y="11096"/>
                  </a:cubicBezTo>
                  <a:cubicBezTo>
                    <a:pt x="3253" y="7841"/>
                    <a:pt x="2501" y="4216"/>
                    <a:pt x="1749" y="962"/>
                  </a:cubicBezTo>
                  <a:cubicBezTo>
                    <a:pt x="1616" y="296"/>
                    <a:pt x="1306" y="0"/>
                    <a:pt x="952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69" name="Google Shape;1597;p37"/>
            <p:cNvSpPr/>
            <p:nvPr/>
          </p:nvSpPr>
          <p:spPr>
            <a:xfrm flipH="1">
              <a:off x="633345" y="1214413"/>
              <a:ext cx="31947" cy="44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4" h="21600" fill="norm" stroke="1" extrusionOk="0">
                  <a:moveTo>
                    <a:pt x="5657" y="0"/>
                  </a:moveTo>
                  <a:cubicBezTo>
                    <a:pt x="4299" y="0"/>
                    <a:pt x="2940" y="50"/>
                    <a:pt x="1650" y="99"/>
                  </a:cubicBezTo>
                  <a:cubicBezTo>
                    <a:pt x="87" y="297"/>
                    <a:pt x="-184" y="2180"/>
                    <a:pt x="1446" y="2180"/>
                  </a:cubicBezTo>
                  <a:cubicBezTo>
                    <a:pt x="1514" y="2180"/>
                    <a:pt x="1582" y="2130"/>
                    <a:pt x="1650" y="2130"/>
                  </a:cubicBezTo>
                  <a:cubicBezTo>
                    <a:pt x="3144" y="2031"/>
                    <a:pt x="4842" y="1932"/>
                    <a:pt x="6540" y="1932"/>
                  </a:cubicBezTo>
                  <a:cubicBezTo>
                    <a:pt x="12042" y="1932"/>
                    <a:pt x="17952" y="2923"/>
                    <a:pt x="18087" y="7382"/>
                  </a:cubicBezTo>
                  <a:cubicBezTo>
                    <a:pt x="18359" y="12385"/>
                    <a:pt x="8442" y="19569"/>
                    <a:pt x="1650" y="19569"/>
                  </a:cubicBezTo>
                  <a:cubicBezTo>
                    <a:pt x="1582" y="19569"/>
                    <a:pt x="1514" y="19569"/>
                    <a:pt x="1378" y="19569"/>
                  </a:cubicBezTo>
                  <a:cubicBezTo>
                    <a:pt x="1310" y="19569"/>
                    <a:pt x="1242" y="19569"/>
                    <a:pt x="1174" y="19569"/>
                  </a:cubicBezTo>
                  <a:cubicBezTo>
                    <a:pt x="-456" y="19569"/>
                    <a:pt x="-388" y="21451"/>
                    <a:pt x="1378" y="21600"/>
                  </a:cubicBezTo>
                  <a:cubicBezTo>
                    <a:pt x="1582" y="21600"/>
                    <a:pt x="1786" y="21600"/>
                    <a:pt x="1989" y="21600"/>
                  </a:cubicBezTo>
                  <a:cubicBezTo>
                    <a:pt x="7016" y="21600"/>
                    <a:pt x="11023" y="18974"/>
                    <a:pt x="14623" y="16349"/>
                  </a:cubicBezTo>
                  <a:cubicBezTo>
                    <a:pt x="17884" y="14020"/>
                    <a:pt x="21144" y="10949"/>
                    <a:pt x="21144" y="7382"/>
                  </a:cubicBezTo>
                  <a:cubicBezTo>
                    <a:pt x="20940" y="1338"/>
                    <a:pt x="12721" y="0"/>
                    <a:pt x="5657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0" name="Google Shape;1598;p37"/>
            <p:cNvSpPr/>
            <p:nvPr/>
          </p:nvSpPr>
          <p:spPr>
            <a:xfrm flipH="1">
              <a:off x="655945" y="1007717"/>
              <a:ext cx="48471" cy="45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63" h="21600" fill="norm" stroke="1" extrusionOk="0">
                  <a:moveTo>
                    <a:pt x="9870" y="1942"/>
                  </a:moveTo>
                  <a:cubicBezTo>
                    <a:pt x="11645" y="1942"/>
                    <a:pt x="13463" y="2330"/>
                    <a:pt x="15111" y="2815"/>
                  </a:cubicBezTo>
                  <a:cubicBezTo>
                    <a:pt x="21029" y="4417"/>
                    <a:pt x="16844" y="12232"/>
                    <a:pt x="14097" y="15193"/>
                  </a:cubicBezTo>
                  <a:cubicBezTo>
                    <a:pt x="11603" y="17960"/>
                    <a:pt x="8179" y="19707"/>
                    <a:pt x="4713" y="19707"/>
                  </a:cubicBezTo>
                  <a:cubicBezTo>
                    <a:pt x="4417" y="19707"/>
                    <a:pt x="4163" y="19707"/>
                    <a:pt x="3867" y="19707"/>
                  </a:cubicBezTo>
                  <a:cubicBezTo>
                    <a:pt x="1838" y="19707"/>
                    <a:pt x="1838" y="19027"/>
                    <a:pt x="1712" y="17037"/>
                  </a:cubicBezTo>
                  <a:cubicBezTo>
                    <a:pt x="1585" y="15872"/>
                    <a:pt x="1712" y="14707"/>
                    <a:pt x="1838" y="13737"/>
                  </a:cubicBezTo>
                  <a:cubicBezTo>
                    <a:pt x="2134" y="10533"/>
                    <a:pt x="2980" y="7572"/>
                    <a:pt x="4459" y="4951"/>
                  </a:cubicBezTo>
                  <a:cubicBezTo>
                    <a:pt x="4628" y="4611"/>
                    <a:pt x="4628" y="4271"/>
                    <a:pt x="4501" y="4029"/>
                  </a:cubicBezTo>
                  <a:cubicBezTo>
                    <a:pt x="6023" y="2476"/>
                    <a:pt x="7925" y="1942"/>
                    <a:pt x="9870" y="1942"/>
                  </a:cubicBezTo>
                  <a:close/>
                  <a:moveTo>
                    <a:pt x="9827" y="0"/>
                  </a:moveTo>
                  <a:cubicBezTo>
                    <a:pt x="7207" y="0"/>
                    <a:pt x="4713" y="777"/>
                    <a:pt x="2853" y="3107"/>
                  </a:cubicBezTo>
                  <a:cubicBezTo>
                    <a:pt x="2599" y="3495"/>
                    <a:pt x="2599" y="3883"/>
                    <a:pt x="2726" y="4271"/>
                  </a:cubicBezTo>
                  <a:cubicBezTo>
                    <a:pt x="232" y="9320"/>
                    <a:pt x="-571" y="14853"/>
                    <a:pt x="401" y="20484"/>
                  </a:cubicBezTo>
                  <a:cubicBezTo>
                    <a:pt x="401" y="20823"/>
                    <a:pt x="697" y="21163"/>
                    <a:pt x="993" y="21163"/>
                  </a:cubicBezTo>
                  <a:cubicBezTo>
                    <a:pt x="2092" y="21454"/>
                    <a:pt x="3191" y="21600"/>
                    <a:pt x="4290" y="21600"/>
                  </a:cubicBezTo>
                  <a:cubicBezTo>
                    <a:pt x="11265" y="21600"/>
                    <a:pt x="18112" y="16067"/>
                    <a:pt x="19761" y="8058"/>
                  </a:cubicBezTo>
                  <a:cubicBezTo>
                    <a:pt x="20775" y="2573"/>
                    <a:pt x="17859" y="1262"/>
                    <a:pt x="13716" y="437"/>
                  </a:cubicBezTo>
                  <a:cubicBezTo>
                    <a:pt x="12406" y="194"/>
                    <a:pt x="11096" y="0"/>
                    <a:pt x="9827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1" name="Google Shape;1599;p37"/>
            <p:cNvSpPr/>
            <p:nvPr/>
          </p:nvSpPr>
          <p:spPr>
            <a:xfrm flipH="1">
              <a:off x="955924" y="1085817"/>
              <a:ext cx="72587" cy="62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11" h="21600" fill="norm" stroke="1" extrusionOk="0">
                  <a:moveTo>
                    <a:pt x="11352" y="0"/>
                  </a:moveTo>
                  <a:cubicBezTo>
                    <a:pt x="8108" y="0"/>
                    <a:pt x="4947" y="2317"/>
                    <a:pt x="3033" y="5810"/>
                  </a:cubicBezTo>
                  <a:cubicBezTo>
                    <a:pt x="1508" y="8376"/>
                    <a:pt x="760" y="11549"/>
                    <a:pt x="261" y="14685"/>
                  </a:cubicBezTo>
                  <a:cubicBezTo>
                    <a:pt x="94" y="16646"/>
                    <a:pt x="-488" y="19818"/>
                    <a:pt x="926" y="21137"/>
                  </a:cubicBezTo>
                  <a:cubicBezTo>
                    <a:pt x="1314" y="21493"/>
                    <a:pt x="1813" y="21600"/>
                    <a:pt x="2340" y="21600"/>
                  </a:cubicBezTo>
                  <a:cubicBezTo>
                    <a:pt x="3976" y="21600"/>
                    <a:pt x="6056" y="20352"/>
                    <a:pt x="7193" y="19818"/>
                  </a:cubicBezTo>
                  <a:cubicBezTo>
                    <a:pt x="9660" y="18570"/>
                    <a:pt x="12100" y="17109"/>
                    <a:pt x="14374" y="15434"/>
                  </a:cubicBezTo>
                  <a:cubicBezTo>
                    <a:pt x="18256" y="12261"/>
                    <a:pt x="21112" y="7521"/>
                    <a:pt x="18755" y="1675"/>
                  </a:cubicBezTo>
                  <a:cubicBezTo>
                    <a:pt x="18616" y="1390"/>
                    <a:pt x="18450" y="1283"/>
                    <a:pt x="18256" y="1283"/>
                  </a:cubicBezTo>
                  <a:cubicBezTo>
                    <a:pt x="17868" y="1283"/>
                    <a:pt x="17507" y="1818"/>
                    <a:pt x="17701" y="2388"/>
                  </a:cubicBezTo>
                  <a:cubicBezTo>
                    <a:pt x="19975" y="8127"/>
                    <a:pt x="16481" y="12154"/>
                    <a:pt x="12960" y="14685"/>
                  </a:cubicBezTo>
                  <a:cubicBezTo>
                    <a:pt x="11241" y="16040"/>
                    <a:pt x="9549" y="17002"/>
                    <a:pt x="7830" y="18000"/>
                  </a:cubicBezTo>
                  <a:cubicBezTo>
                    <a:pt x="6999" y="18356"/>
                    <a:pt x="6139" y="18713"/>
                    <a:pt x="5390" y="19069"/>
                  </a:cubicBezTo>
                  <a:cubicBezTo>
                    <a:pt x="4725" y="19283"/>
                    <a:pt x="3394" y="20103"/>
                    <a:pt x="2618" y="20103"/>
                  </a:cubicBezTo>
                  <a:cubicBezTo>
                    <a:pt x="2534" y="20103"/>
                    <a:pt x="2451" y="20067"/>
                    <a:pt x="2368" y="20032"/>
                  </a:cubicBezTo>
                  <a:cubicBezTo>
                    <a:pt x="261" y="19319"/>
                    <a:pt x="1397" y="14578"/>
                    <a:pt x="1786" y="12725"/>
                  </a:cubicBezTo>
                  <a:cubicBezTo>
                    <a:pt x="2285" y="10550"/>
                    <a:pt x="2923" y="8376"/>
                    <a:pt x="3976" y="6558"/>
                  </a:cubicBezTo>
                  <a:cubicBezTo>
                    <a:pt x="5695" y="3386"/>
                    <a:pt x="8524" y="1461"/>
                    <a:pt x="11380" y="1461"/>
                  </a:cubicBezTo>
                  <a:cubicBezTo>
                    <a:pt x="12295" y="1461"/>
                    <a:pt x="13210" y="1640"/>
                    <a:pt x="14097" y="2067"/>
                  </a:cubicBezTo>
                  <a:cubicBezTo>
                    <a:pt x="14152" y="2103"/>
                    <a:pt x="14235" y="2103"/>
                    <a:pt x="14291" y="2103"/>
                  </a:cubicBezTo>
                  <a:cubicBezTo>
                    <a:pt x="14818" y="2103"/>
                    <a:pt x="15040" y="927"/>
                    <a:pt x="14374" y="713"/>
                  </a:cubicBezTo>
                  <a:cubicBezTo>
                    <a:pt x="13376" y="214"/>
                    <a:pt x="12350" y="0"/>
                    <a:pt x="11352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2" name="Google Shape;1600;p37"/>
            <p:cNvSpPr/>
            <p:nvPr/>
          </p:nvSpPr>
          <p:spPr>
            <a:xfrm flipH="1">
              <a:off x="977511" y="1105828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316" y="0"/>
                  </a:moveTo>
                  <a:cubicBezTo>
                    <a:pt x="3832" y="0"/>
                    <a:pt x="0" y="5268"/>
                    <a:pt x="0" y="10537"/>
                  </a:cubicBezTo>
                  <a:cubicBezTo>
                    <a:pt x="0" y="17912"/>
                    <a:pt x="2787" y="21600"/>
                    <a:pt x="7316" y="21600"/>
                  </a:cubicBezTo>
                  <a:lnTo>
                    <a:pt x="14284" y="21600"/>
                  </a:lnTo>
                  <a:cubicBezTo>
                    <a:pt x="18116" y="21600"/>
                    <a:pt x="21600" y="17912"/>
                    <a:pt x="21600" y="10537"/>
                  </a:cubicBezTo>
                  <a:cubicBezTo>
                    <a:pt x="21600" y="5268"/>
                    <a:pt x="18116" y="0"/>
                    <a:pt x="14284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3" name="Google Shape;1601;p37"/>
            <p:cNvSpPr/>
            <p:nvPr/>
          </p:nvSpPr>
          <p:spPr>
            <a:xfrm flipH="1">
              <a:off x="985332" y="1107058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7534" y="0"/>
                  </a:moveTo>
                  <a:cubicBezTo>
                    <a:pt x="6694" y="0"/>
                    <a:pt x="5854" y="151"/>
                    <a:pt x="5014" y="302"/>
                  </a:cubicBezTo>
                  <a:cubicBezTo>
                    <a:pt x="4174" y="302"/>
                    <a:pt x="3334" y="1208"/>
                    <a:pt x="3334" y="2266"/>
                  </a:cubicBezTo>
                  <a:cubicBezTo>
                    <a:pt x="2134" y="7401"/>
                    <a:pt x="814" y="12688"/>
                    <a:pt x="94" y="17673"/>
                  </a:cubicBezTo>
                  <a:cubicBezTo>
                    <a:pt x="-386" y="19938"/>
                    <a:pt x="1054" y="21600"/>
                    <a:pt x="2494" y="21600"/>
                  </a:cubicBezTo>
                  <a:cubicBezTo>
                    <a:pt x="3454" y="21600"/>
                    <a:pt x="4294" y="20845"/>
                    <a:pt x="4534" y="19334"/>
                  </a:cubicBezTo>
                  <a:cubicBezTo>
                    <a:pt x="5614" y="14803"/>
                    <a:pt x="6454" y="10271"/>
                    <a:pt x="7414" y="5740"/>
                  </a:cubicBezTo>
                  <a:cubicBezTo>
                    <a:pt x="10654" y="5740"/>
                    <a:pt x="13894" y="7855"/>
                    <a:pt x="15574" y="11027"/>
                  </a:cubicBezTo>
                  <a:cubicBezTo>
                    <a:pt x="16054" y="11933"/>
                    <a:pt x="16774" y="12235"/>
                    <a:pt x="17614" y="12235"/>
                  </a:cubicBezTo>
                  <a:cubicBezTo>
                    <a:pt x="19414" y="12235"/>
                    <a:pt x="21214" y="10120"/>
                    <a:pt x="19774" y="7855"/>
                  </a:cubicBezTo>
                  <a:cubicBezTo>
                    <a:pt x="16654" y="2719"/>
                    <a:pt x="12214" y="0"/>
                    <a:pt x="7534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4" name="Google Shape;1602;p37"/>
            <p:cNvSpPr/>
            <p:nvPr/>
          </p:nvSpPr>
          <p:spPr>
            <a:xfrm flipH="1">
              <a:off x="1474058" y="1067701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6" h="21600" fill="norm" stroke="1" extrusionOk="0">
                  <a:moveTo>
                    <a:pt x="8185" y="12913"/>
                  </a:moveTo>
                  <a:cubicBezTo>
                    <a:pt x="8185" y="12913"/>
                    <a:pt x="7931" y="12913"/>
                    <a:pt x="7931" y="13148"/>
                  </a:cubicBezTo>
                  <a:cubicBezTo>
                    <a:pt x="7931" y="12913"/>
                    <a:pt x="8185" y="12913"/>
                    <a:pt x="8185" y="12913"/>
                  </a:cubicBezTo>
                  <a:close/>
                  <a:moveTo>
                    <a:pt x="14538" y="0"/>
                  </a:moveTo>
                  <a:cubicBezTo>
                    <a:pt x="14030" y="0"/>
                    <a:pt x="13522" y="0"/>
                    <a:pt x="13013" y="235"/>
                  </a:cubicBezTo>
                  <a:cubicBezTo>
                    <a:pt x="6915" y="2583"/>
                    <a:pt x="-709" y="6574"/>
                    <a:pt x="53" y="13852"/>
                  </a:cubicBezTo>
                  <a:cubicBezTo>
                    <a:pt x="1324" y="18313"/>
                    <a:pt x="5390" y="21600"/>
                    <a:pt x="9964" y="21600"/>
                  </a:cubicBezTo>
                  <a:cubicBezTo>
                    <a:pt x="11997" y="21600"/>
                    <a:pt x="14030" y="20896"/>
                    <a:pt x="15809" y="19487"/>
                  </a:cubicBezTo>
                  <a:cubicBezTo>
                    <a:pt x="17333" y="17843"/>
                    <a:pt x="17333" y="14557"/>
                    <a:pt x="15809" y="13148"/>
                  </a:cubicBezTo>
                  <a:cubicBezTo>
                    <a:pt x="14538" y="11974"/>
                    <a:pt x="13267" y="11504"/>
                    <a:pt x="12251" y="11504"/>
                  </a:cubicBezTo>
                  <a:cubicBezTo>
                    <a:pt x="11997" y="11504"/>
                    <a:pt x="11743" y="11504"/>
                    <a:pt x="11489" y="11504"/>
                  </a:cubicBezTo>
                  <a:cubicBezTo>
                    <a:pt x="12759" y="10330"/>
                    <a:pt x="14284" y="9626"/>
                    <a:pt x="16571" y="9157"/>
                  </a:cubicBezTo>
                  <a:cubicBezTo>
                    <a:pt x="19112" y="8217"/>
                    <a:pt x="20891" y="5870"/>
                    <a:pt x="20129" y="3522"/>
                  </a:cubicBezTo>
                  <a:cubicBezTo>
                    <a:pt x="19366" y="1409"/>
                    <a:pt x="16825" y="0"/>
                    <a:pt x="14538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5" name="Google Shape;1603;p37"/>
            <p:cNvSpPr/>
            <p:nvPr/>
          </p:nvSpPr>
          <p:spPr>
            <a:xfrm flipH="1">
              <a:off x="1582694" y="1083150"/>
              <a:ext cx="87518" cy="41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600" fill="norm" stroke="1" extrusionOk="0">
                  <a:moveTo>
                    <a:pt x="17895" y="2118"/>
                  </a:moveTo>
                  <a:cubicBezTo>
                    <a:pt x="18853" y="2118"/>
                    <a:pt x="19685" y="2541"/>
                    <a:pt x="20139" y="3600"/>
                  </a:cubicBezTo>
                  <a:cubicBezTo>
                    <a:pt x="19483" y="3547"/>
                    <a:pt x="18803" y="3494"/>
                    <a:pt x="18147" y="3494"/>
                  </a:cubicBezTo>
                  <a:cubicBezTo>
                    <a:pt x="16408" y="3494"/>
                    <a:pt x="14694" y="3706"/>
                    <a:pt x="12981" y="4129"/>
                  </a:cubicBezTo>
                  <a:cubicBezTo>
                    <a:pt x="14568" y="3071"/>
                    <a:pt x="16408" y="2118"/>
                    <a:pt x="17895" y="2118"/>
                  </a:cubicBezTo>
                  <a:close/>
                  <a:moveTo>
                    <a:pt x="17921" y="0"/>
                  </a:moveTo>
                  <a:cubicBezTo>
                    <a:pt x="15652" y="0"/>
                    <a:pt x="12930" y="1853"/>
                    <a:pt x="11670" y="2753"/>
                  </a:cubicBezTo>
                  <a:cubicBezTo>
                    <a:pt x="10385" y="3600"/>
                    <a:pt x="9124" y="4659"/>
                    <a:pt x="7940" y="5876"/>
                  </a:cubicBezTo>
                  <a:cubicBezTo>
                    <a:pt x="6528" y="6565"/>
                    <a:pt x="5142" y="7412"/>
                    <a:pt x="3756" y="8365"/>
                  </a:cubicBezTo>
                  <a:cubicBezTo>
                    <a:pt x="3201" y="8735"/>
                    <a:pt x="3353" y="10482"/>
                    <a:pt x="3806" y="10482"/>
                  </a:cubicBezTo>
                  <a:cubicBezTo>
                    <a:pt x="3882" y="10482"/>
                    <a:pt x="3932" y="10429"/>
                    <a:pt x="4008" y="10376"/>
                  </a:cubicBezTo>
                  <a:cubicBezTo>
                    <a:pt x="4235" y="10218"/>
                    <a:pt x="4462" y="10059"/>
                    <a:pt x="4688" y="9900"/>
                  </a:cubicBezTo>
                  <a:cubicBezTo>
                    <a:pt x="3025" y="12335"/>
                    <a:pt x="1513" y="15141"/>
                    <a:pt x="152" y="18371"/>
                  </a:cubicBezTo>
                  <a:cubicBezTo>
                    <a:pt x="-50" y="18847"/>
                    <a:pt x="-50" y="19429"/>
                    <a:pt x="152" y="19959"/>
                  </a:cubicBezTo>
                  <a:cubicBezTo>
                    <a:pt x="555" y="21018"/>
                    <a:pt x="983" y="21388"/>
                    <a:pt x="1765" y="21600"/>
                  </a:cubicBezTo>
                  <a:cubicBezTo>
                    <a:pt x="1790" y="21600"/>
                    <a:pt x="1815" y="21600"/>
                    <a:pt x="1840" y="21600"/>
                  </a:cubicBezTo>
                  <a:cubicBezTo>
                    <a:pt x="2370" y="21600"/>
                    <a:pt x="2344" y="19588"/>
                    <a:pt x="1765" y="19429"/>
                  </a:cubicBezTo>
                  <a:cubicBezTo>
                    <a:pt x="1613" y="19218"/>
                    <a:pt x="1462" y="19059"/>
                    <a:pt x="1311" y="18900"/>
                  </a:cubicBezTo>
                  <a:cubicBezTo>
                    <a:pt x="3428" y="14400"/>
                    <a:pt x="5797" y="10641"/>
                    <a:pt x="8444" y="7835"/>
                  </a:cubicBezTo>
                  <a:cubicBezTo>
                    <a:pt x="11645" y="6406"/>
                    <a:pt x="14896" y="5665"/>
                    <a:pt x="18173" y="5665"/>
                  </a:cubicBezTo>
                  <a:cubicBezTo>
                    <a:pt x="19130" y="5665"/>
                    <a:pt x="20088" y="5718"/>
                    <a:pt x="21046" y="5876"/>
                  </a:cubicBezTo>
                  <a:cubicBezTo>
                    <a:pt x="21399" y="5876"/>
                    <a:pt x="21550" y="5135"/>
                    <a:pt x="21474" y="4447"/>
                  </a:cubicBezTo>
                  <a:cubicBezTo>
                    <a:pt x="21096" y="1059"/>
                    <a:pt x="19634" y="0"/>
                    <a:pt x="17921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6" name="Google Shape;1604;p37"/>
            <p:cNvSpPr/>
            <p:nvPr/>
          </p:nvSpPr>
          <p:spPr>
            <a:xfrm flipH="1">
              <a:off x="1099268" y="1231038"/>
              <a:ext cx="100838" cy="105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14" h="21600" fill="norm" stroke="1" extrusionOk="0">
                  <a:moveTo>
                    <a:pt x="48" y="2302"/>
                  </a:moveTo>
                  <a:cubicBezTo>
                    <a:pt x="48" y="2302"/>
                    <a:pt x="-152" y="2784"/>
                    <a:pt x="267" y="3077"/>
                  </a:cubicBezTo>
                  <a:cubicBezTo>
                    <a:pt x="167" y="2805"/>
                    <a:pt x="108" y="2553"/>
                    <a:pt x="48" y="2302"/>
                  </a:cubicBezTo>
                  <a:close/>
                  <a:moveTo>
                    <a:pt x="14820" y="0"/>
                  </a:moveTo>
                  <a:cubicBezTo>
                    <a:pt x="12505" y="0"/>
                    <a:pt x="9530" y="1047"/>
                    <a:pt x="5637" y="2302"/>
                  </a:cubicBezTo>
                  <a:cubicBezTo>
                    <a:pt x="3461" y="3035"/>
                    <a:pt x="2104" y="3286"/>
                    <a:pt x="1285" y="3286"/>
                  </a:cubicBezTo>
                  <a:cubicBezTo>
                    <a:pt x="766" y="3286"/>
                    <a:pt x="467" y="3202"/>
                    <a:pt x="267" y="3077"/>
                  </a:cubicBezTo>
                  <a:cubicBezTo>
                    <a:pt x="2623" y="9774"/>
                    <a:pt x="16817" y="21600"/>
                    <a:pt x="16817" y="21600"/>
                  </a:cubicBezTo>
                  <a:cubicBezTo>
                    <a:pt x="16817" y="21600"/>
                    <a:pt x="21448" y="4960"/>
                    <a:pt x="18793" y="1800"/>
                  </a:cubicBezTo>
                  <a:cubicBezTo>
                    <a:pt x="17735" y="502"/>
                    <a:pt x="16437" y="0"/>
                    <a:pt x="14820" y="0"/>
                  </a:cubicBezTo>
                  <a:close/>
                </a:path>
              </a:pathLst>
            </a:custGeom>
            <a:solidFill>
              <a:srgbClr val="FFB4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7" name="Google Shape;1605;p37"/>
            <p:cNvSpPr/>
            <p:nvPr/>
          </p:nvSpPr>
          <p:spPr>
            <a:xfrm flipH="1">
              <a:off x="1089365" y="1210410"/>
              <a:ext cx="113268" cy="1167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600" fill="norm" stroke="1" extrusionOk="0">
                  <a:moveTo>
                    <a:pt x="0" y="0"/>
                  </a:moveTo>
                  <a:cubicBezTo>
                    <a:pt x="58" y="1708"/>
                    <a:pt x="195" y="3436"/>
                    <a:pt x="857" y="5068"/>
                  </a:cubicBezTo>
                  <a:cubicBezTo>
                    <a:pt x="1266" y="5846"/>
                    <a:pt x="1792" y="6757"/>
                    <a:pt x="2922" y="7061"/>
                  </a:cubicBezTo>
                  <a:cubicBezTo>
                    <a:pt x="3097" y="7099"/>
                    <a:pt x="3292" y="7099"/>
                    <a:pt x="3467" y="7099"/>
                  </a:cubicBezTo>
                  <a:cubicBezTo>
                    <a:pt x="4343" y="7099"/>
                    <a:pt x="5045" y="6833"/>
                    <a:pt x="5707" y="6624"/>
                  </a:cubicBezTo>
                  <a:cubicBezTo>
                    <a:pt x="8472" y="5770"/>
                    <a:pt x="11258" y="4669"/>
                    <a:pt x="13829" y="4669"/>
                  </a:cubicBezTo>
                  <a:cubicBezTo>
                    <a:pt x="14335" y="4669"/>
                    <a:pt x="14841" y="4707"/>
                    <a:pt x="15348" y="4821"/>
                  </a:cubicBezTo>
                  <a:cubicBezTo>
                    <a:pt x="16750" y="5125"/>
                    <a:pt x="17880" y="6112"/>
                    <a:pt x="18406" y="7270"/>
                  </a:cubicBezTo>
                  <a:cubicBezTo>
                    <a:pt x="18932" y="8503"/>
                    <a:pt x="19087" y="10060"/>
                    <a:pt x="19010" y="11616"/>
                  </a:cubicBezTo>
                  <a:cubicBezTo>
                    <a:pt x="18932" y="13230"/>
                    <a:pt x="18756" y="14843"/>
                    <a:pt x="18484" y="16475"/>
                  </a:cubicBezTo>
                  <a:lnTo>
                    <a:pt x="18075" y="18924"/>
                  </a:lnTo>
                  <a:lnTo>
                    <a:pt x="17880" y="20214"/>
                  </a:lnTo>
                  <a:lnTo>
                    <a:pt x="17802" y="20879"/>
                  </a:lnTo>
                  <a:lnTo>
                    <a:pt x="17802" y="21391"/>
                  </a:lnTo>
                  <a:cubicBezTo>
                    <a:pt x="17802" y="21448"/>
                    <a:pt x="17860" y="21600"/>
                    <a:pt x="18016" y="21600"/>
                  </a:cubicBezTo>
                  <a:cubicBezTo>
                    <a:pt x="18036" y="21600"/>
                    <a:pt x="18055" y="21600"/>
                    <a:pt x="18075" y="21600"/>
                  </a:cubicBezTo>
                  <a:lnTo>
                    <a:pt x="18016" y="21391"/>
                  </a:lnTo>
                  <a:cubicBezTo>
                    <a:pt x="18036" y="21391"/>
                    <a:pt x="18055" y="21391"/>
                    <a:pt x="18055" y="21391"/>
                  </a:cubicBezTo>
                  <a:cubicBezTo>
                    <a:pt x="18192" y="21391"/>
                    <a:pt x="18153" y="21125"/>
                    <a:pt x="18289" y="20993"/>
                  </a:cubicBezTo>
                  <a:lnTo>
                    <a:pt x="18542" y="20423"/>
                  </a:lnTo>
                  <a:lnTo>
                    <a:pt x="19146" y="19265"/>
                  </a:lnTo>
                  <a:cubicBezTo>
                    <a:pt x="19477" y="18487"/>
                    <a:pt x="19808" y="17709"/>
                    <a:pt x="20139" y="16874"/>
                  </a:cubicBezTo>
                  <a:cubicBezTo>
                    <a:pt x="20743" y="15317"/>
                    <a:pt x="21210" y="13552"/>
                    <a:pt x="21405" y="11806"/>
                  </a:cubicBezTo>
                  <a:cubicBezTo>
                    <a:pt x="21600" y="10060"/>
                    <a:pt x="21542" y="8105"/>
                    <a:pt x="20607" y="6226"/>
                  </a:cubicBezTo>
                  <a:cubicBezTo>
                    <a:pt x="19613" y="4422"/>
                    <a:pt x="17685" y="3189"/>
                    <a:pt x="15679" y="2923"/>
                  </a:cubicBezTo>
                  <a:cubicBezTo>
                    <a:pt x="15270" y="2885"/>
                    <a:pt x="14861" y="2866"/>
                    <a:pt x="14452" y="2866"/>
                  </a:cubicBezTo>
                  <a:cubicBezTo>
                    <a:pt x="11024" y="2866"/>
                    <a:pt x="8122" y="4460"/>
                    <a:pt x="5317" y="5504"/>
                  </a:cubicBezTo>
                  <a:cubicBezTo>
                    <a:pt x="4636" y="5808"/>
                    <a:pt x="3856" y="6112"/>
                    <a:pt x="3272" y="6112"/>
                  </a:cubicBezTo>
                  <a:cubicBezTo>
                    <a:pt x="3233" y="6112"/>
                    <a:pt x="3175" y="6112"/>
                    <a:pt x="3136" y="6112"/>
                  </a:cubicBezTo>
                  <a:cubicBezTo>
                    <a:pt x="2454" y="6036"/>
                    <a:pt x="1928" y="5447"/>
                    <a:pt x="1539" y="4726"/>
                  </a:cubicBezTo>
                  <a:cubicBezTo>
                    <a:pt x="799" y="3379"/>
                    <a:pt x="390" y="1632"/>
                    <a:pt x="19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8" name="Google Shape;1606;p37"/>
            <p:cNvSpPr/>
            <p:nvPr/>
          </p:nvSpPr>
          <p:spPr>
            <a:xfrm flipH="1">
              <a:off x="1769865" y="1896075"/>
              <a:ext cx="122891" cy="245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34" h="21600" fill="norm" stroke="1" extrusionOk="0">
                  <a:moveTo>
                    <a:pt x="18934" y="0"/>
                  </a:moveTo>
                  <a:cubicBezTo>
                    <a:pt x="18934" y="0"/>
                    <a:pt x="-1954" y="7510"/>
                    <a:pt x="149" y="14956"/>
                  </a:cubicBezTo>
                  <a:cubicBezTo>
                    <a:pt x="1872" y="21014"/>
                    <a:pt x="10348" y="21600"/>
                    <a:pt x="13479" y="21600"/>
                  </a:cubicBezTo>
                  <a:cubicBezTo>
                    <a:pt x="14127" y="21600"/>
                    <a:pt x="14554" y="21573"/>
                    <a:pt x="14554" y="21573"/>
                  </a:cubicBezTo>
                  <a:cubicBezTo>
                    <a:pt x="14554" y="21573"/>
                    <a:pt x="-2666" y="12675"/>
                    <a:pt x="18934" y="0"/>
                  </a:cubicBezTo>
                  <a:close/>
                </a:path>
              </a:pathLst>
            </a:custGeom>
            <a:solidFill>
              <a:srgbClr val="EF6F3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9" name="Google Shape;1607;p37"/>
            <p:cNvSpPr/>
            <p:nvPr/>
          </p:nvSpPr>
          <p:spPr>
            <a:xfrm flipH="1">
              <a:off x="1655638" y="2174919"/>
              <a:ext cx="362900" cy="235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7" y="2125"/>
                    <a:pt x="1271" y="11303"/>
                    <a:pt x="10818" y="17500"/>
                  </a:cubicBezTo>
                  <a:cubicBezTo>
                    <a:pt x="16176" y="20961"/>
                    <a:pt x="19077" y="21600"/>
                    <a:pt x="20470" y="21600"/>
                  </a:cubicBezTo>
                  <a:cubicBezTo>
                    <a:pt x="21270" y="21600"/>
                    <a:pt x="21576" y="21384"/>
                    <a:pt x="21600" y="21384"/>
                  </a:cubicBezTo>
                  <a:cubicBezTo>
                    <a:pt x="21600" y="21346"/>
                    <a:pt x="21576" y="21346"/>
                    <a:pt x="21557" y="21318"/>
                  </a:cubicBezTo>
                  <a:cubicBezTo>
                    <a:pt x="7086" y="17632"/>
                    <a:pt x="2205" y="8642"/>
                    <a:pt x="953" y="4786"/>
                  </a:cubicBezTo>
                  <a:cubicBezTo>
                    <a:pt x="538" y="3113"/>
                    <a:pt x="226" y="1514"/>
                    <a:pt x="0" y="0"/>
                  </a:cubicBezTo>
                  <a:close/>
                </a:path>
              </a:pathLst>
            </a:custGeom>
            <a:solidFill>
              <a:srgbClr val="7C6D6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0" name="Google Shape;1608;p37"/>
            <p:cNvSpPr/>
            <p:nvPr/>
          </p:nvSpPr>
          <p:spPr>
            <a:xfrm flipH="1">
              <a:off x="1656356" y="2170402"/>
              <a:ext cx="362592" cy="237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0"/>
                    <a:pt x="0" y="131"/>
                    <a:pt x="24" y="411"/>
                  </a:cubicBezTo>
                  <a:cubicBezTo>
                    <a:pt x="251" y="1916"/>
                    <a:pt x="562" y="3505"/>
                    <a:pt x="978" y="5169"/>
                  </a:cubicBezTo>
                  <a:cubicBezTo>
                    <a:pt x="2232" y="9001"/>
                    <a:pt x="7116" y="17936"/>
                    <a:pt x="21600" y="21600"/>
                  </a:cubicBezTo>
                  <a:cubicBezTo>
                    <a:pt x="21392" y="21217"/>
                    <a:pt x="21184" y="20871"/>
                    <a:pt x="20995" y="20488"/>
                  </a:cubicBezTo>
                  <a:lnTo>
                    <a:pt x="20286" y="19207"/>
                  </a:lnTo>
                  <a:lnTo>
                    <a:pt x="20261" y="19207"/>
                  </a:lnTo>
                  <a:cubicBezTo>
                    <a:pt x="19906" y="19207"/>
                    <a:pt x="17326" y="19114"/>
                    <a:pt x="14691" y="16244"/>
                  </a:cubicBezTo>
                  <a:cubicBezTo>
                    <a:pt x="11873" y="13113"/>
                    <a:pt x="10418" y="12693"/>
                    <a:pt x="10418" y="12693"/>
                  </a:cubicBezTo>
                  <a:cubicBezTo>
                    <a:pt x="10204" y="12384"/>
                    <a:pt x="7765" y="12982"/>
                    <a:pt x="4842" y="8898"/>
                  </a:cubicBezTo>
                  <a:cubicBezTo>
                    <a:pt x="1920" y="481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F6F3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1" name="Google Shape;1609;p37"/>
            <p:cNvSpPr/>
            <p:nvPr/>
          </p:nvSpPr>
          <p:spPr>
            <a:xfrm flipH="1">
              <a:off x="989705" y="2079680"/>
              <a:ext cx="766031" cy="432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8" h="21600" fill="norm" stroke="1" extrusionOk="0">
                  <a:moveTo>
                    <a:pt x="16424" y="0"/>
                  </a:moveTo>
                  <a:cubicBezTo>
                    <a:pt x="11588" y="0"/>
                    <a:pt x="3523" y="333"/>
                    <a:pt x="2229" y="333"/>
                  </a:cubicBezTo>
                  <a:cubicBezTo>
                    <a:pt x="437" y="333"/>
                    <a:pt x="-160" y="1486"/>
                    <a:pt x="35" y="3914"/>
                  </a:cubicBezTo>
                  <a:cubicBezTo>
                    <a:pt x="233" y="6327"/>
                    <a:pt x="916" y="21600"/>
                    <a:pt x="10062" y="21600"/>
                  </a:cubicBezTo>
                  <a:cubicBezTo>
                    <a:pt x="14333" y="21600"/>
                    <a:pt x="17063" y="19884"/>
                    <a:pt x="18982" y="15529"/>
                  </a:cubicBezTo>
                  <a:cubicBezTo>
                    <a:pt x="19384" y="14622"/>
                    <a:pt x="19754" y="13623"/>
                    <a:pt x="20089" y="12470"/>
                  </a:cubicBezTo>
                  <a:cubicBezTo>
                    <a:pt x="20118" y="12383"/>
                    <a:pt x="20135" y="12296"/>
                    <a:pt x="20167" y="12204"/>
                  </a:cubicBezTo>
                  <a:cubicBezTo>
                    <a:pt x="20958" y="9427"/>
                    <a:pt x="21351" y="6978"/>
                    <a:pt x="21400" y="5000"/>
                  </a:cubicBezTo>
                  <a:cubicBezTo>
                    <a:pt x="21440" y="3689"/>
                    <a:pt x="21322" y="2623"/>
                    <a:pt x="21076" y="1798"/>
                  </a:cubicBezTo>
                  <a:cubicBezTo>
                    <a:pt x="20841" y="979"/>
                    <a:pt x="20479" y="420"/>
                    <a:pt x="20017" y="195"/>
                  </a:cubicBezTo>
                  <a:cubicBezTo>
                    <a:pt x="19722" y="51"/>
                    <a:pt x="18322" y="0"/>
                    <a:pt x="16424" y="0"/>
                  </a:cubicBezTo>
                  <a:close/>
                </a:path>
              </a:pathLst>
            </a:custGeom>
            <a:solidFill>
              <a:srgbClr val="D2BFA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2" name="Google Shape;1610;p37"/>
            <p:cNvSpPr/>
            <p:nvPr/>
          </p:nvSpPr>
          <p:spPr>
            <a:xfrm flipH="1">
              <a:off x="1455613" y="2053713"/>
              <a:ext cx="370078" cy="493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7" h="21600" fill="norm" stroke="1" extrusionOk="0">
                  <a:moveTo>
                    <a:pt x="18942" y="0"/>
                  </a:moveTo>
                  <a:cubicBezTo>
                    <a:pt x="18942" y="0"/>
                    <a:pt x="10540" y="153"/>
                    <a:pt x="7801" y="247"/>
                  </a:cubicBezTo>
                  <a:cubicBezTo>
                    <a:pt x="7720" y="247"/>
                    <a:pt x="7633" y="251"/>
                    <a:pt x="7552" y="251"/>
                  </a:cubicBezTo>
                  <a:cubicBezTo>
                    <a:pt x="6784" y="251"/>
                    <a:pt x="5911" y="130"/>
                    <a:pt x="5039" y="130"/>
                  </a:cubicBezTo>
                  <a:cubicBezTo>
                    <a:pt x="2814" y="130"/>
                    <a:pt x="589" y="924"/>
                    <a:pt x="29" y="6588"/>
                  </a:cubicBezTo>
                  <a:cubicBezTo>
                    <a:pt x="-763" y="14707"/>
                    <a:pt x="15180" y="21600"/>
                    <a:pt x="15180" y="21600"/>
                  </a:cubicBezTo>
                  <a:lnTo>
                    <a:pt x="20837" y="18997"/>
                  </a:lnTo>
                  <a:cubicBezTo>
                    <a:pt x="16775" y="17848"/>
                    <a:pt x="14030" y="13127"/>
                    <a:pt x="13458" y="7508"/>
                  </a:cubicBezTo>
                  <a:cubicBezTo>
                    <a:pt x="12886" y="1871"/>
                    <a:pt x="18942" y="0"/>
                    <a:pt x="18942" y="0"/>
                  </a:cubicBezTo>
                  <a:close/>
                </a:path>
              </a:pathLst>
            </a:custGeom>
            <a:solidFill>
              <a:srgbClr val="C6B09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3" name="Google Shape;1611;p37"/>
            <p:cNvSpPr/>
            <p:nvPr/>
          </p:nvSpPr>
          <p:spPr>
            <a:xfrm flipH="1">
              <a:off x="1598098" y="2154392"/>
              <a:ext cx="199790" cy="242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3" h="21600" fill="norm" stroke="1" extrusionOk="0">
                  <a:moveTo>
                    <a:pt x="17634" y="0"/>
                  </a:moveTo>
                  <a:cubicBezTo>
                    <a:pt x="13646" y="0"/>
                    <a:pt x="471" y="6348"/>
                    <a:pt x="43" y="6448"/>
                  </a:cubicBezTo>
                  <a:cubicBezTo>
                    <a:pt x="-782" y="6631"/>
                    <a:pt x="10733" y="21600"/>
                    <a:pt x="10733" y="21600"/>
                  </a:cubicBezTo>
                  <a:cubicBezTo>
                    <a:pt x="10733" y="21600"/>
                    <a:pt x="15567" y="20193"/>
                    <a:pt x="15682" y="17508"/>
                  </a:cubicBezTo>
                  <a:cubicBezTo>
                    <a:pt x="15786" y="14832"/>
                    <a:pt x="18647" y="16266"/>
                    <a:pt x="19534" y="13828"/>
                  </a:cubicBezTo>
                  <a:cubicBezTo>
                    <a:pt x="19993" y="12549"/>
                    <a:pt x="19033" y="11499"/>
                    <a:pt x="19210" y="10247"/>
                  </a:cubicBezTo>
                  <a:cubicBezTo>
                    <a:pt x="19419" y="8996"/>
                    <a:pt x="20818" y="7571"/>
                    <a:pt x="20139" y="6165"/>
                  </a:cubicBezTo>
                  <a:cubicBezTo>
                    <a:pt x="19680" y="5169"/>
                    <a:pt x="17822" y="3014"/>
                    <a:pt x="18605" y="1270"/>
                  </a:cubicBezTo>
                  <a:cubicBezTo>
                    <a:pt x="19012" y="365"/>
                    <a:pt x="18584" y="0"/>
                    <a:pt x="17634" y="0"/>
                  </a:cubicBezTo>
                  <a:close/>
                </a:path>
              </a:pathLst>
            </a:custGeom>
            <a:solidFill>
              <a:srgbClr val="A8887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4" name="Google Shape;1612;p37"/>
            <p:cNvSpPr/>
            <p:nvPr/>
          </p:nvSpPr>
          <p:spPr>
            <a:xfrm flipH="1">
              <a:off x="962192" y="2178100"/>
              <a:ext cx="104154" cy="147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253" h="21600" fill="norm" stroke="1" extrusionOk="0">
                  <a:moveTo>
                    <a:pt x="4528" y="0"/>
                  </a:moveTo>
                  <a:cubicBezTo>
                    <a:pt x="4528" y="0"/>
                    <a:pt x="1063" y="105"/>
                    <a:pt x="158" y="3851"/>
                  </a:cubicBezTo>
                  <a:cubicBezTo>
                    <a:pt x="-579" y="6919"/>
                    <a:pt x="1461" y="7581"/>
                    <a:pt x="2234" y="7716"/>
                  </a:cubicBezTo>
                  <a:cubicBezTo>
                    <a:pt x="2222" y="7716"/>
                    <a:pt x="2210" y="7716"/>
                    <a:pt x="2198" y="7716"/>
                  </a:cubicBezTo>
                  <a:cubicBezTo>
                    <a:pt x="1679" y="7716"/>
                    <a:pt x="677" y="8002"/>
                    <a:pt x="411" y="10063"/>
                  </a:cubicBezTo>
                  <a:cubicBezTo>
                    <a:pt x="1" y="13447"/>
                    <a:pt x="1848" y="14064"/>
                    <a:pt x="1848" y="14064"/>
                  </a:cubicBezTo>
                  <a:cubicBezTo>
                    <a:pt x="1848" y="14064"/>
                    <a:pt x="194" y="15764"/>
                    <a:pt x="411" y="18592"/>
                  </a:cubicBezTo>
                  <a:cubicBezTo>
                    <a:pt x="616" y="21119"/>
                    <a:pt x="2608" y="21600"/>
                    <a:pt x="4118" y="21600"/>
                  </a:cubicBezTo>
                  <a:cubicBezTo>
                    <a:pt x="5059" y="21600"/>
                    <a:pt x="5808" y="21404"/>
                    <a:pt x="5808" y="21404"/>
                  </a:cubicBezTo>
                  <a:cubicBezTo>
                    <a:pt x="21021" y="1700"/>
                    <a:pt x="4528" y="0"/>
                    <a:pt x="4528" y="0"/>
                  </a:cubicBezTo>
                  <a:close/>
                </a:path>
              </a:pathLst>
            </a:custGeom>
            <a:solidFill>
              <a:srgbClr val="A8887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5" name="Google Shape;1613;p37"/>
            <p:cNvSpPr/>
            <p:nvPr/>
          </p:nvSpPr>
          <p:spPr>
            <a:xfrm flipH="1">
              <a:off x="1225723" y="2488143"/>
              <a:ext cx="274022" cy="43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1" y="0"/>
                  </a:moveTo>
                  <a:cubicBezTo>
                    <a:pt x="32" y="0"/>
                    <a:pt x="0" y="153"/>
                    <a:pt x="0" y="560"/>
                  </a:cubicBezTo>
                  <a:lnTo>
                    <a:pt x="0" y="21040"/>
                  </a:lnTo>
                  <a:cubicBezTo>
                    <a:pt x="0" y="21396"/>
                    <a:pt x="32" y="21600"/>
                    <a:pt x="81" y="21600"/>
                  </a:cubicBezTo>
                  <a:lnTo>
                    <a:pt x="21511" y="21600"/>
                  </a:lnTo>
                  <a:cubicBezTo>
                    <a:pt x="21535" y="21600"/>
                    <a:pt x="21600" y="21396"/>
                    <a:pt x="21600" y="21040"/>
                  </a:cubicBezTo>
                  <a:lnTo>
                    <a:pt x="21600" y="560"/>
                  </a:lnTo>
                  <a:cubicBezTo>
                    <a:pt x="21600" y="153"/>
                    <a:pt x="21535" y="0"/>
                    <a:pt x="2151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6" name="Google Shape;1614;p37"/>
            <p:cNvSpPr/>
            <p:nvPr/>
          </p:nvSpPr>
          <p:spPr>
            <a:xfrm flipH="1">
              <a:off x="1310421" y="1861079"/>
              <a:ext cx="132816" cy="205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5" h="21600" fill="norm" stroke="1" extrusionOk="0">
                  <a:moveTo>
                    <a:pt x="12619" y="0"/>
                  </a:moveTo>
                  <a:cubicBezTo>
                    <a:pt x="11979" y="0"/>
                    <a:pt x="11339" y="54"/>
                    <a:pt x="10732" y="184"/>
                  </a:cubicBezTo>
                  <a:lnTo>
                    <a:pt x="10618" y="626"/>
                  </a:lnTo>
                  <a:cubicBezTo>
                    <a:pt x="13586" y="2398"/>
                    <a:pt x="14259" y="4309"/>
                    <a:pt x="13980" y="5605"/>
                  </a:cubicBezTo>
                  <a:cubicBezTo>
                    <a:pt x="13799" y="6296"/>
                    <a:pt x="13537" y="6998"/>
                    <a:pt x="13127" y="7657"/>
                  </a:cubicBezTo>
                  <a:cubicBezTo>
                    <a:pt x="12979" y="8003"/>
                    <a:pt x="12750" y="8294"/>
                    <a:pt x="12307" y="8629"/>
                  </a:cubicBezTo>
                  <a:cubicBezTo>
                    <a:pt x="11913" y="8921"/>
                    <a:pt x="11290" y="9256"/>
                    <a:pt x="10618" y="9547"/>
                  </a:cubicBezTo>
                  <a:lnTo>
                    <a:pt x="8223" y="10498"/>
                  </a:lnTo>
                  <a:cubicBezTo>
                    <a:pt x="7370" y="10876"/>
                    <a:pt x="6485" y="11275"/>
                    <a:pt x="5697" y="11718"/>
                  </a:cubicBezTo>
                  <a:cubicBezTo>
                    <a:pt x="4139" y="12604"/>
                    <a:pt x="2794" y="13597"/>
                    <a:pt x="1663" y="14710"/>
                  </a:cubicBezTo>
                  <a:cubicBezTo>
                    <a:pt x="1105" y="15260"/>
                    <a:pt x="547" y="15930"/>
                    <a:pt x="203" y="16664"/>
                  </a:cubicBezTo>
                  <a:cubicBezTo>
                    <a:pt x="-125" y="17442"/>
                    <a:pt x="-76" y="18360"/>
                    <a:pt x="498" y="19062"/>
                  </a:cubicBezTo>
                  <a:cubicBezTo>
                    <a:pt x="1613" y="20455"/>
                    <a:pt x="3385" y="21049"/>
                    <a:pt x="5074" y="21600"/>
                  </a:cubicBezTo>
                  <a:lnTo>
                    <a:pt x="5468" y="21233"/>
                  </a:lnTo>
                  <a:cubicBezTo>
                    <a:pt x="4139" y="20390"/>
                    <a:pt x="2844" y="19462"/>
                    <a:pt x="2614" y="18544"/>
                  </a:cubicBezTo>
                  <a:cubicBezTo>
                    <a:pt x="2499" y="18101"/>
                    <a:pt x="2614" y="17734"/>
                    <a:pt x="2942" y="17356"/>
                  </a:cubicBezTo>
                  <a:cubicBezTo>
                    <a:pt x="3286" y="16999"/>
                    <a:pt x="3795" y="16621"/>
                    <a:pt x="4467" y="16222"/>
                  </a:cubicBezTo>
                  <a:cubicBezTo>
                    <a:pt x="5632" y="15444"/>
                    <a:pt x="7042" y="14785"/>
                    <a:pt x="8502" y="14267"/>
                  </a:cubicBezTo>
                  <a:cubicBezTo>
                    <a:pt x="9174" y="14008"/>
                    <a:pt x="9896" y="13781"/>
                    <a:pt x="10683" y="13565"/>
                  </a:cubicBezTo>
                  <a:lnTo>
                    <a:pt x="13258" y="12895"/>
                  </a:lnTo>
                  <a:cubicBezTo>
                    <a:pt x="14144" y="12647"/>
                    <a:pt x="15144" y="12355"/>
                    <a:pt x="16227" y="11945"/>
                  </a:cubicBezTo>
                  <a:cubicBezTo>
                    <a:pt x="17293" y="11502"/>
                    <a:pt x="18342" y="10876"/>
                    <a:pt x="19130" y="10206"/>
                  </a:cubicBezTo>
                  <a:cubicBezTo>
                    <a:pt x="20753" y="8845"/>
                    <a:pt x="21475" y="7074"/>
                    <a:pt x="21147" y="5346"/>
                  </a:cubicBezTo>
                  <a:cubicBezTo>
                    <a:pt x="20934" y="4460"/>
                    <a:pt x="20475" y="3607"/>
                    <a:pt x="19802" y="2873"/>
                  </a:cubicBezTo>
                  <a:cubicBezTo>
                    <a:pt x="19179" y="2128"/>
                    <a:pt x="18293" y="1512"/>
                    <a:pt x="17293" y="1069"/>
                  </a:cubicBezTo>
                  <a:cubicBezTo>
                    <a:pt x="15882" y="378"/>
                    <a:pt x="14226" y="0"/>
                    <a:pt x="12619" y="0"/>
                  </a:cubicBezTo>
                  <a:close/>
                </a:path>
              </a:pathLst>
            </a:custGeom>
            <a:solidFill>
              <a:srgbClr val="EFE8E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7" name="Google Shape;1615;p37"/>
            <p:cNvSpPr/>
            <p:nvPr/>
          </p:nvSpPr>
          <p:spPr>
            <a:xfrm flipH="1">
              <a:off x="1016945" y="2105131"/>
              <a:ext cx="67287" cy="112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58" h="21600" fill="norm" stroke="1" extrusionOk="0">
                  <a:moveTo>
                    <a:pt x="2940" y="0"/>
                  </a:moveTo>
                  <a:cubicBezTo>
                    <a:pt x="-133" y="0"/>
                    <a:pt x="-1300" y="3275"/>
                    <a:pt x="1916" y="3590"/>
                  </a:cubicBezTo>
                  <a:cubicBezTo>
                    <a:pt x="13299" y="4655"/>
                    <a:pt x="14580" y="12743"/>
                    <a:pt x="12645" y="19292"/>
                  </a:cubicBezTo>
                  <a:cubicBezTo>
                    <a:pt x="12218" y="20693"/>
                    <a:pt x="13925" y="21600"/>
                    <a:pt x="15491" y="21600"/>
                  </a:cubicBezTo>
                  <a:cubicBezTo>
                    <a:pt x="16515" y="21600"/>
                    <a:pt x="17511" y="21205"/>
                    <a:pt x="17796" y="20278"/>
                  </a:cubicBezTo>
                  <a:cubicBezTo>
                    <a:pt x="20300" y="11934"/>
                    <a:pt x="17881" y="1361"/>
                    <a:pt x="3396" y="20"/>
                  </a:cubicBezTo>
                  <a:cubicBezTo>
                    <a:pt x="3253" y="0"/>
                    <a:pt x="3083" y="0"/>
                    <a:pt x="2940" y="0"/>
                  </a:cubicBezTo>
                  <a:close/>
                </a:path>
              </a:pathLst>
            </a:custGeom>
            <a:solidFill>
              <a:srgbClr val="CCE2D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8" name="Google Shape;1616;p37"/>
            <p:cNvSpPr/>
            <p:nvPr/>
          </p:nvSpPr>
          <p:spPr>
            <a:xfrm flipH="1">
              <a:off x="1027593" y="2236544"/>
              <a:ext cx="20841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4" h="21600" fill="norm" stroke="1" extrusionOk="0">
                  <a:moveTo>
                    <a:pt x="10179" y="0"/>
                  </a:moveTo>
                  <a:cubicBezTo>
                    <a:pt x="4673" y="0"/>
                    <a:pt x="-303" y="4711"/>
                    <a:pt x="15" y="10570"/>
                  </a:cubicBezTo>
                  <a:cubicBezTo>
                    <a:pt x="332" y="16545"/>
                    <a:pt x="4356" y="21600"/>
                    <a:pt x="10179" y="21600"/>
                  </a:cubicBezTo>
                  <a:lnTo>
                    <a:pt x="10815" y="21600"/>
                  </a:lnTo>
                  <a:cubicBezTo>
                    <a:pt x="16321" y="21600"/>
                    <a:pt x="21297" y="16545"/>
                    <a:pt x="20979" y="10570"/>
                  </a:cubicBezTo>
                  <a:cubicBezTo>
                    <a:pt x="20662" y="4711"/>
                    <a:pt x="16638" y="0"/>
                    <a:pt x="10815" y="0"/>
                  </a:cubicBezTo>
                  <a:close/>
                </a:path>
              </a:pathLst>
            </a:custGeom>
            <a:solidFill>
              <a:srgbClr val="CCE2D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9" name="Google Shape;1617;p37"/>
            <p:cNvSpPr/>
            <p:nvPr/>
          </p:nvSpPr>
          <p:spPr>
            <a:xfrm flipH="1">
              <a:off x="884624" y="2123195"/>
              <a:ext cx="72783" cy="54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38" h="21600" fill="norm" stroke="1" extrusionOk="0">
                  <a:moveTo>
                    <a:pt x="2606" y="0"/>
                  </a:moveTo>
                  <a:cubicBezTo>
                    <a:pt x="-177" y="0"/>
                    <a:pt x="-1196" y="6525"/>
                    <a:pt x="1890" y="7416"/>
                  </a:cubicBezTo>
                  <a:cubicBezTo>
                    <a:pt x="7152" y="9078"/>
                    <a:pt x="11643" y="13211"/>
                    <a:pt x="14646" y="19857"/>
                  </a:cubicBezTo>
                  <a:cubicBezTo>
                    <a:pt x="15197" y="21073"/>
                    <a:pt x="15996" y="21600"/>
                    <a:pt x="16795" y="21600"/>
                  </a:cubicBezTo>
                  <a:cubicBezTo>
                    <a:pt x="18613" y="21600"/>
                    <a:pt x="20404" y="18925"/>
                    <a:pt x="19082" y="16008"/>
                  </a:cubicBezTo>
                  <a:cubicBezTo>
                    <a:pt x="15335" y="7862"/>
                    <a:pt x="9769" y="2188"/>
                    <a:pt x="3295" y="122"/>
                  </a:cubicBezTo>
                  <a:cubicBezTo>
                    <a:pt x="3047" y="41"/>
                    <a:pt x="2826" y="0"/>
                    <a:pt x="2606" y="0"/>
                  </a:cubicBezTo>
                  <a:close/>
                </a:path>
              </a:pathLst>
            </a:custGeom>
            <a:solidFill>
              <a:srgbClr val="7FAD9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0" name="Google Shape;1618;p37"/>
            <p:cNvSpPr/>
            <p:nvPr/>
          </p:nvSpPr>
          <p:spPr>
            <a:xfrm flipH="1">
              <a:off x="858861" y="2115703"/>
              <a:ext cx="217639" cy="275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8" h="21600" fill="norm" stroke="1" extrusionOk="0">
                  <a:moveTo>
                    <a:pt x="7951" y="0"/>
                  </a:moveTo>
                  <a:cubicBezTo>
                    <a:pt x="7721" y="0"/>
                    <a:pt x="7492" y="0"/>
                    <a:pt x="7273" y="0"/>
                  </a:cubicBezTo>
                  <a:cubicBezTo>
                    <a:pt x="8130" y="1298"/>
                    <a:pt x="8538" y="2974"/>
                    <a:pt x="8399" y="5037"/>
                  </a:cubicBezTo>
                  <a:cubicBezTo>
                    <a:pt x="14656" y="5174"/>
                    <a:pt x="14785" y="7600"/>
                    <a:pt x="14865" y="9196"/>
                  </a:cubicBezTo>
                  <a:cubicBezTo>
                    <a:pt x="14994" y="11807"/>
                    <a:pt x="13968" y="12992"/>
                    <a:pt x="13191" y="13621"/>
                  </a:cubicBezTo>
                  <a:cubicBezTo>
                    <a:pt x="11527" y="15056"/>
                    <a:pt x="8329" y="15990"/>
                    <a:pt x="4115" y="16369"/>
                  </a:cubicBezTo>
                  <a:cubicBezTo>
                    <a:pt x="4005" y="16514"/>
                    <a:pt x="3945" y="16651"/>
                    <a:pt x="3846" y="16788"/>
                  </a:cubicBezTo>
                  <a:cubicBezTo>
                    <a:pt x="2680" y="18602"/>
                    <a:pt x="1395" y="20173"/>
                    <a:pt x="0" y="21600"/>
                  </a:cubicBezTo>
                  <a:cubicBezTo>
                    <a:pt x="10880" y="21576"/>
                    <a:pt x="21600" y="18819"/>
                    <a:pt x="21112" y="8995"/>
                  </a:cubicBezTo>
                  <a:cubicBezTo>
                    <a:pt x="20723" y="1290"/>
                    <a:pt x="13052" y="0"/>
                    <a:pt x="795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1" name="Google Shape;1619;p37"/>
            <p:cNvSpPr/>
            <p:nvPr/>
          </p:nvSpPr>
          <p:spPr>
            <a:xfrm flipH="1">
              <a:off x="967918" y="2179127"/>
              <a:ext cx="92162" cy="50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21" y="0"/>
                  </a:moveTo>
                  <a:cubicBezTo>
                    <a:pt x="2550" y="0"/>
                    <a:pt x="0" y="4825"/>
                    <a:pt x="0" y="10889"/>
                  </a:cubicBezTo>
                  <a:cubicBezTo>
                    <a:pt x="0" y="16820"/>
                    <a:pt x="2550" y="21600"/>
                    <a:pt x="5821" y="21600"/>
                  </a:cubicBezTo>
                  <a:lnTo>
                    <a:pt x="15779" y="21600"/>
                  </a:lnTo>
                  <a:cubicBezTo>
                    <a:pt x="18978" y="21600"/>
                    <a:pt x="21600" y="16820"/>
                    <a:pt x="21600" y="10889"/>
                  </a:cubicBezTo>
                  <a:cubicBezTo>
                    <a:pt x="21600" y="4825"/>
                    <a:pt x="18978" y="0"/>
                    <a:pt x="1577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2" name="Google Shape;1620;p37"/>
            <p:cNvSpPr/>
            <p:nvPr/>
          </p:nvSpPr>
          <p:spPr>
            <a:xfrm flipH="1">
              <a:off x="973869" y="2225413"/>
              <a:ext cx="80257" cy="49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684" y="0"/>
                  </a:moveTo>
                  <a:cubicBezTo>
                    <a:pt x="3038" y="0"/>
                    <a:pt x="0" y="4676"/>
                    <a:pt x="0" y="10778"/>
                  </a:cubicBezTo>
                  <a:cubicBezTo>
                    <a:pt x="0" y="16701"/>
                    <a:pt x="3038" y="21600"/>
                    <a:pt x="6684" y="21600"/>
                  </a:cubicBezTo>
                  <a:lnTo>
                    <a:pt x="14916" y="21600"/>
                  </a:lnTo>
                  <a:cubicBezTo>
                    <a:pt x="18562" y="21600"/>
                    <a:pt x="21600" y="16701"/>
                    <a:pt x="21600" y="10778"/>
                  </a:cubicBezTo>
                  <a:cubicBezTo>
                    <a:pt x="21600" y="4676"/>
                    <a:pt x="18562" y="0"/>
                    <a:pt x="14916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3" name="Google Shape;1621;p37"/>
            <p:cNvSpPr/>
            <p:nvPr/>
          </p:nvSpPr>
          <p:spPr>
            <a:xfrm flipH="1">
              <a:off x="977051" y="2274058"/>
              <a:ext cx="80258" cy="49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95" y="0"/>
                  </a:moveTo>
                  <a:cubicBezTo>
                    <a:pt x="3011" y="0"/>
                    <a:pt x="0" y="4899"/>
                    <a:pt x="0" y="10822"/>
                  </a:cubicBezTo>
                  <a:cubicBezTo>
                    <a:pt x="0" y="16746"/>
                    <a:pt x="3011" y="21600"/>
                    <a:pt x="6795" y="21600"/>
                  </a:cubicBezTo>
                  <a:lnTo>
                    <a:pt x="14916" y="21600"/>
                  </a:lnTo>
                  <a:cubicBezTo>
                    <a:pt x="18589" y="21600"/>
                    <a:pt x="21600" y="16746"/>
                    <a:pt x="21600" y="10822"/>
                  </a:cubicBezTo>
                  <a:cubicBezTo>
                    <a:pt x="21600" y="4899"/>
                    <a:pt x="18589" y="0"/>
                    <a:pt x="14916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4" name="Google Shape;1622;p37"/>
            <p:cNvSpPr/>
            <p:nvPr/>
          </p:nvSpPr>
          <p:spPr>
            <a:xfrm flipH="1">
              <a:off x="1556087" y="2342410"/>
              <a:ext cx="32021" cy="31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62" y="0"/>
                  </a:moveTo>
                  <a:cubicBezTo>
                    <a:pt x="4777" y="0"/>
                    <a:pt x="0" y="4723"/>
                    <a:pt x="0" y="10904"/>
                  </a:cubicBezTo>
                  <a:cubicBezTo>
                    <a:pt x="0" y="16877"/>
                    <a:pt x="4777" y="21600"/>
                    <a:pt x="10662" y="21600"/>
                  </a:cubicBezTo>
                  <a:cubicBezTo>
                    <a:pt x="16615" y="21600"/>
                    <a:pt x="21600" y="16877"/>
                    <a:pt x="21600" y="10904"/>
                  </a:cubicBezTo>
                  <a:cubicBezTo>
                    <a:pt x="21600" y="4723"/>
                    <a:pt x="16615" y="0"/>
                    <a:pt x="1066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5" name="Google Shape;1623;p37"/>
            <p:cNvSpPr/>
            <p:nvPr/>
          </p:nvSpPr>
          <p:spPr>
            <a:xfrm flipH="1">
              <a:off x="1507134" y="2314393"/>
              <a:ext cx="31508" cy="31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65" y="0"/>
                  </a:moveTo>
                  <a:cubicBezTo>
                    <a:pt x="4784" y="0"/>
                    <a:pt x="0" y="4723"/>
                    <a:pt x="0" y="10696"/>
                  </a:cubicBezTo>
                  <a:cubicBezTo>
                    <a:pt x="0" y="16599"/>
                    <a:pt x="4784" y="21600"/>
                    <a:pt x="10765" y="21600"/>
                  </a:cubicBezTo>
                  <a:cubicBezTo>
                    <a:pt x="16816" y="21600"/>
                    <a:pt x="21600" y="16599"/>
                    <a:pt x="21600" y="10696"/>
                  </a:cubicBezTo>
                  <a:cubicBezTo>
                    <a:pt x="21600" y="4723"/>
                    <a:pt x="16816" y="0"/>
                    <a:pt x="10765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6" name="Google Shape;1624;p37"/>
            <p:cNvSpPr/>
            <p:nvPr/>
          </p:nvSpPr>
          <p:spPr>
            <a:xfrm flipH="1">
              <a:off x="1462592" y="2407887"/>
              <a:ext cx="29148" cy="29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52" y="0"/>
                  </a:moveTo>
                  <a:cubicBezTo>
                    <a:pt x="4944" y="0"/>
                    <a:pt x="0" y="4715"/>
                    <a:pt x="0" y="10724"/>
                  </a:cubicBezTo>
                  <a:cubicBezTo>
                    <a:pt x="0" y="16656"/>
                    <a:pt x="4944" y="21600"/>
                    <a:pt x="10952" y="21600"/>
                  </a:cubicBezTo>
                  <a:cubicBezTo>
                    <a:pt x="16885" y="21600"/>
                    <a:pt x="21600" y="16656"/>
                    <a:pt x="21600" y="10724"/>
                  </a:cubicBezTo>
                  <a:cubicBezTo>
                    <a:pt x="21600" y="4715"/>
                    <a:pt x="16885" y="0"/>
                    <a:pt x="109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7" name="Google Shape;1625;p37"/>
            <p:cNvSpPr/>
            <p:nvPr/>
          </p:nvSpPr>
          <p:spPr>
            <a:xfrm flipH="1">
              <a:off x="1421576" y="2412091"/>
              <a:ext cx="20842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1" h="21600" fill="norm" stroke="1" extrusionOk="0">
                  <a:moveTo>
                    <a:pt x="10388" y="0"/>
                  </a:moveTo>
                  <a:cubicBezTo>
                    <a:pt x="4721" y="0"/>
                    <a:pt x="16" y="4320"/>
                    <a:pt x="16" y="10191"/>
                  </a:cubicBezTo>
                  <a:cubicBezTo>
                    <a:pt x="-305" y="16172"/>
                    <a:pt x="4400" y="21157"/>
                    <a:pt x="9853" y="21600"/>
                  </a:cubicBezTo>
                  <a:cubicBezTo>
                    <a:pt x="10067" y="21600"/>
                    <a:pt x="10281" y="21600"/>
                    <a:pt x="10495" y="21600"/>
                  </a:cubicBezTo>
                  <a:cubicBezTo>
                    <a:pt x="16055" y="21600"/>
                    <a:pt x="20440" y="16837"/>
                    <a:pt x="20760" y="10966"/>
                  </a:cubicBezTo>
                  <a:cubicBezTo>
                    <a:pt x="21295" y="5206"/>
                    <a:pt x="16483" y="0"/>
                    <a:pt x="11030" y="0"/>
                  </a:cubicBezTo>
                  <a:cubicBezTo>
                    <a:pt x="10816" y="0"/>
                    <a:pt x="10602" y="0"/>
                    <a:pt x="1038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8" name="Google Shape;1626;p37"/>
            <p:cNvSpPr/>
            <p:nvPr/>
          </p:nvSpPr>
          <p:spPr>
            <a:xfrm flipH="1">
              <a:off x="1426778" y="2360572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6" h="21600" fill="norm" stroke="1" extrusionOk="0">
                  <a:moveTo>
                    <a:pt x="10615" y="0"/>
                  </a:moveTo>
                  <a:cubicBezTo>
                    <a:pt x="5161" y="0"/>
                    <a:pt x="29" y="4542"/>
                    <a:pt x="29" y="10523"/>
                  </a:cubicBezTo>
                  <a:cubicBezTo>
                    <a:pt x="-399" y="16615"/>
                    <a:pt x="3985" y="21489"/>
                    <a:pt x="9866" y="21489"/>
                  </a:cubicBezTo>
                  <a:cubicBezTo>
                    <a:pt x="10080" y="21600"/>
                    <a:pt x="10294" y="21600"/>
                    <a:pt x="10508" y="21600"/>
                  </a:cubicBezTo>
                  <a:cubicBezTo>
                    <a:pt x="16068" y="21600"/>
                    <a:pt x="20559" y="17169"/>
                    <a:pt x="20880" y="11409"/>
                  </a:cubicBezTo>
                  <a:cubicBezTo>
                    <a:pt x="21201" y="5317"/>
                    <a:pt x="16496" y="443"/>
                    <a:pt x="10615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9" name="Google Shape;1627;p37"/>
            <p:cNvSpPr/>
            <p:nvPr/>
          </p:nvSpPr>
          <p:spPr>
            <a:xfrm flipH="1">
              <a:off x="1519756" y="2393930"/>
              <a:ext cx="31816" cy="31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61" y="0"/>
                  </a:moveTo>
                  <a:cubicBezTo>
                    <a:pt x="4738" y="0"/>
                    <a:pt x="0" y="4784"/>
                    <a:pt x="0" y="10835"/>
                  </a:cubicBezTo>
                  <a:cubicBezTo>
                    <a:pt x="0" y="16816"/>
                    <a:pt x="4738" y="21600"/>
                    <a:pt x="10661" y="21600"/>
                  </a:cubicBezTo>
                  <a:cubicBezTo>
                    <a:pt x="16862" y="21600"/>
                    <a:pt x="21600" y="16816"/>
                    <a:pt x="21600" y="10835"/>
                  </a:cubicBezTo>
                  <a:cubicBezTo>
                    <a:pt x="21600" y="4784"/>
                    <a:pt x="16862" y="0"/>
                    <a:pt x="1066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00" name="Google Shape;1628;p37"/>
            <p:cNvSpPr/>
            <p:nvPr/>
          </p:nvSpPr>
          <p:spPr>
            <a:xfrm flipH="1">
              <a:off x="1424513" y="235636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12409" y="21600"/>
                    <a:pt x="21600" y="16723"/>
                    <a:pt x="21600" y="10219"/>
                  </a:cubicBezTo>
                  <a:cubicBezTo>
                    <a:pt x="21600" y="4877"/>
                    <a:pt x="12409" y="0"/>
                    <a:pt x="0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01" name="Google Shape;1629;p37"/>
            <p:cNvSpPr/>
            <p:nvPr/>
          </p:nvSpPr>
          <p:spPr>
            <a:xfrm flipH="1">
              <a:off x="1426771" y="2414145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302" y="0"/>
                  </a:moveTo>
                  <a:cubicBezTo>
                    <a:pt x="4320" y="0"/>
                    <a:pt x="0" y="5649"/>
                    <a:pt x="0" y="11298"/>
                  </a:cubicBezTo>
                  <a:cubicBezTo>
                    <a:pt x="0" y="17280"/>
                    <a:pt x="4320" y="21600"/>
                    <a:pt x="10302" y="21600"/>
                  </a:cubicBezTo>
                  <a:cubicBezTo>
                    <a:pt x="16948" y="21600"/>
                    <a:pt x="21600" y="17280"/>
                    <a:pt x="21600" y="11298"/>
                  </a:cubicBezTo>
                  <a:cubicBezTo>
                    <a:pt x="21600" y="5649"/>
                    <a:pt x="16948" y="0"/>
                    <a:pt x="1030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02" name="Google Shape;1630;p37"/>
            <p:cNvSpPr/>
            <p:nvPr/>
          </p:nvSpPr>
          <p:spPr>
            <a:xfrm flipH="1">
              <a:off x="1532941" y="2402600"/>
              <a:ext cx="20842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143" y="0"/>
                  </a:moveTo>
                  <a:cubicBezTo>
                    <a:pt x="5314" y="0"/>
                    <a:pt x="0" y="4629"/>
                    <a:pt x="0" y="10457"/>
                  </a:cubicBezTo>
                  <a:cubicBezTo>
                    <a:pt x="0" y="16971"/>
                    <a:pt x="5314" y="21600"/>
                    <a:pt x="11143" y="21600"/>
                  </a:cubicBezTo>
                  <a:cubicBezTo>
                    <a:pt x="16971" y="21600"/>
                    <a:pt x="21600" y="16971"/>
                    <a:pt x="21600" y="10457"/>
                  </a:cubicBezTo>
                  <a:cubicBezTo>
                    <a:pt x="21600" y="4629"/>
                    <a:pt x="16971" y="0"/>
                    <a:pt x="11143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03" name="Google Shape;1631;p37"/>
            <p:cNvSpPr/>
            <p:nvPr/>
          </p:nvSpPr>
          <p:spPr>
            <a:xfrm flipH="1">
              <a:off x="1566039" y="2343536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12" y="0"/>
                  </a:moveTo>
                  <a:cubicBezTo>
                    <a:pt x="4741" y="0"/>
                    <a:pt x="0" y="4917"/>
                    <a:pt x="0" y="10712"/>
                  </a:cubicBezTo>
                  <a:cubicBezTo>
                    <a:pt x="0" y="16859"/>
                    <a:pt x="4741" y="21600"/>
                    <a:pt x="10712" y="21600"/>
                  </a:cubicBezTo>
                  <a:cubicBezTo>
                    <a:pt x="16859" y="21600"/>
                    <a:pt x="21600" y="16859"/>
                    <a:pt x="21600" y="10712"/>
                  </a:cubicBezTo>
                  <a:cubicBezTo>
                    <a:pt x="21600" y="4917"/>
                    <a:pt x="16859" y="0"/>
                    <a:pt x="1071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04" name="Google Shape;1632;p37"/>
            <p:cNvSpPr/>
            <p:nvPr/>
          </p:nvSpPr>
          <p:spPr>
            <a:xfrm flipH="1">
              <a:off x="1512415" y="2309925"/>
              <a:ext cx="20842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75" y="0"/>
                  </a:moveTo>
                  <a:cubicBezTo>
                    <a:pt x="4500" y="0"/>
                    <a:pt x="0" y="5400"/>
                    <a:pt x="0" y="10800"/>
                  </a:cubicBezTo>
                  <a:cubicBezTo>
                    <a:pt x="0" y="17100"/>
                    <a:pt x="4500" y="21600"/>
                    <a:pt x="10575" y="21600"/>
                  </a:cubicBezTo>
                  <a:cubicBezTo>
                    <a:pt x="16200" y="21600"/>
                    <a:pt x="21600" y="17100"/>
                    <a:pt x="21600" y="10800"/>
                  </a:cubicBezTo>
                  <a:cubicBezTo>
                    <a:pt x="21600" y="5400"/>
                    <a:pt x="16200" y="0"/>
                    <a:pt x="10575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05" name="Google Shape;1633;p37"/>
            <p:cNvSpPr/>
            <p:nvPr/>
          </p:nvSpPr>
          <p:spPr>
            <a:xfrm flipH="1">
              <a:off x="1608856" y="2116420"/>
              <a:ext cx="189217" cy="93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8" h="21600" fill="norm" stroke="1" extrusionOk="0">
                  <a:moveTo>
                    <a:pt x="17044" y="0"/>
                  </a:moveTo>
                  <a:cubicBezTo>
                    <a:pt x="16772" y="0"/>
                    <a:pt x="16499" y="71"/>
                    <a:pt x="16227" y="167"/>
                  </a:cubicBezTo>
                  <a:lnTo>
                    <a:pt x="3280" y="6019"/>
                  </a:lnTo>
                  <a:cubicBezTo>
                    <a:pt x="1100" y="6899"/>
                    <a:pt x="-331" y="11133"/>
                    <a:pt x="66" y="15367"/>
                  </a:cubicBezTo>
                  <a:cubicBezTo>
                    <a:pt x="396" y="19031"/>
                    <a:pt x="2031" y="21600"/>
                    <a:pt x="3894" y="21600"/>
                  </a:cubicBezTo>
                  <a:cubicBezTo>
                    <a:pt x="4166" y="21600"/>
                    <a:pt x="4439" y="21552"/>
                    <a:pt x="4711" y="21433"/>
                  </a:cubicBezTo>
                  <a:lnTo>
                    <a:pt x="17658" y="15581"/>
                  </a:lnTo>
                  <a:cubicBezTo>
                    <a:pt x="19838" y="14701"/>
                    <a:pt x="21269" y="10562"/>
                    <a:pt x="20872" y="6328"/>
                  </a:cubicBezTo>
                  <a:cubicBezTo>
                    <a:pt x="20497" y="2569"/>
                    <a:pt x="18895" y="0"/>
                    <a:pt x="17044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06" name="Google Shape;1634;p37"/>
            <p:cNvSpPr/>
            <p:nvPr/>
          </p:nvSpPr>
          <p:spPr>
            <a:xfrm flipH="1">
              <a:off x="1595653" y="2191340"/>
              <a:ext cx="191718" cy="76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2" h="21600" fill="norm" stroke="1" extrusionOk="0">
                  <a:moveTo>
                    <a:pt x="17442" y="0"/>
                  </a:moveTo>
                  <a:cubicBezTo>
                    <a:pt x="17351" y="0"/>
                    <a:pt x="17248" y="0"/>
                    <a:pt x="17145" y="29"/>
                  </a:cubicBezTo>
                  <a:lnTo>
                    <a:pt x="3828" y="2567"/>
                  </a:lnTo>
                  <a:cubicBezTo>
                    <a:pt x="1597" y="2884"/>
                    <a:pt x="-119" y="7383"/>
                    <a:pt x="7" y="12602"/>
                  </a:cubicBezTo>
                  <a:cubicBezTo>
                    <a:pt x="110" y="17736"/>
                    <a:pt x="1895" y="21600"/>
                    <a:pt x="4011" y="21600"/>
                  </a:cubicBezTo>
                  <a:cubicBezTo>
                    <a:pt x="4091" y="21600"/>
                    <a:pt x="4183" y="21571"/>
                    <a:pt x="4263" y="21571"/>
                  </a:cubicBezTo>
                  <a:lnTo>
                    <a:pt x="17580" y="19033"/>
                  </a:lnTo>
                  <a:cubicBezTo>
                    <a:pt x="19799" y="18630"/>
                    <a:pt x="21481" y="14189"/>
                    <a:pt x="21367" y="8882"/>
                  </a:cubicBezTo>
                  <a:cubicBezTo>
                    <a:pt x="21252" y="3893"/>
                    <a:pt x="19502" y="0"/>
                    <a:pt x="17442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07" name="Google Shape;1635;p37"/>
            <p:cNvSpPr/>
            <p:nvPr/>
          </p:nvSpPr>
          <p:spPr>
            <a:xfrm flipH="1">
              <a:off x="1609306" y="2233521"/>
              <a:ext cx="188508" cy="96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4" h="21600" fill="norm" stroke="1" extrusionOk="0">
                  <a:moveTo>
                    <a:pt x="3841" y="0"/>
                  </a:moveTo>
                  <a:cubicBezTo>
                    <a:pt x="2120" y="0"/>
                    <a:pt x="558" y="2259"/>
                    <a:pt x="105" y="5579"/>
                  </a:cubicBezTo>
                  <a:cubicBezTo>
                    <a:pt x="-393" y="9659"/>
                    <a:pt x="920" y="13901"/>
                    <a:pt x="3049" y="15030"/>
                  </a:cubicBezTo>
                  <a:lnTo>
                    <a:pt x="15875" y="21300"/>
                  </a:lnTo>
                  <a:cubicBezTo>
                    <a:pt x="16237" y="21508"/>
                    <a:pt x="16599" y="21600"/>
                    <a:pt x="16962" y="21600"/>
                  </a:cubicBezTo>
                  <a:cubicBezTo>
                    <a:pt x="18694" y="21600"/>
                    <a:pt x="20256" y="19364"/>
                    <a:pt x="20675" y="16044"/>
                  </a:cubicBezTo>
                  <a:cubicBezTo>
                    <a:pt x="21207" y="11941"/>
                    <a:pt x="19894" y="7699"/>
                    <a:pt x="17765" y="6593"/>
                  </a:cubicBezTo>
                  <a:lnTo>
                    <a:pt x="4939" y="300"/>
                  </a:lnTo>
                  <a:cubicBezTo>
                    <a:pt x="4577" y="92"/>
                    <a:pt x="4203" y="0"/>
                    <a:pt x="3841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08" name="Google Shape;1636;p37"/>
            <p:cNvSpPr/>
            <p:nvPr/>
          </p:nvSpPr>
          <p:spPr>
            <a:xfrm flipH="1">
              <a:off x="1659008" y="2263694"/>
              <a:ext cx="177629" cy="123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0" h="21600" fill="norm" stroke="1" extrusionOk="0">
                  <a:moveTo>
                    <a:pt x="3845" y="0"/>
                  </a:moveTo>
                  <a:cubicBezTo>
                    <a:pt x="2439" y="0"/>
                    <a:pt x="1129" y="1073"/>
                    <a:pt x="432" y="2968"/>
                  </a:cubicBezTo>
                  <a:cubicBezTo>
                    <a:pt x="-572" y="5829"/>
                    <a:pt x="231" y="9566"/>
                    <a:pt x="2239" y="11211"/>
                  </a:cubicBezTo>
                  <a:lnTo>
                    <a:pt x="14462" y="20795"/>
                  </a:lnTo>
                  <a:cubicBezTo>
                    <a:pt x="15123" y="21332"/>
                    <a:pt x="15832" y="21600"/>
                    <a:pt x="16540" y="21600"/>
                  </a:cubicBezTo>
                  <a:cubicBezTo>
                    <a:pt x="17957" y="21600"/>
                    <a:pt x="19304" y="20527"/>
                    <a:pt x="19977" y="18596"/>
                  </a:cubicBezTo>
                  <a:cubicBezTo>
                    <a:pt x="21028" y="15717"/>
                    <a:pt x="20225" y="12070"/>
                    <a:pt x="18205" y="10425"/>
                  </a:cubicBezTo>
                  <a:lnTo>
                    <a:pt x="5959" y="840"/>
                  </a:lnTo>
                  <a:cubicBezTo>
                    <a:pt x="5274" y="268"/>
                    <a:pt x="4553" y="0"/>
                    <a:pt x="3845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09" name="Google Shape;1637;p37"/>
            <p:cNvSpPr/>
            <p:nvPr/>
          </p:nvSpPr>
          <p:spPr>
            <a:xfrm flipH="1">
              <a:off x="1678485" y="2125555"/>
              <a:ext cx="182744" cy="208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4" h="21600" fill="norm" stroke="1" extrusionOk="0">
                  <a:moveTo>
                    <a:pt x="12830" y="0"/>
                  </a:moveTo>
                  <a:cubicBezTo>
                    <a:pt x="12418" y="0"/>
                    <a:pt x="11993" y="64"/>
                    <a:pt x="11581" y="181"/>
                  </a:cubicBezTo>
                  <a:cubicBezTo>
                    <a:pt x="6912" y="1489"/>
                    <a:pt x="2207" y="4903"/>
                    <a:pt x="557" y="9401"/>
                  </a:cubicBezTo>
                  <a:lnTo>
                    <a:pt x="38" y="14123"/>
                  </a:lnTo>
                  <a:cubicBezTo>
                    <a:pt x="-363" y="17569"/>
                    <a:pt x="2455" y="20653"/>
                    <a:pt x="6263" y="20983"/>
                  </a:cubicBezTo>
                  <a:lnTo>
                    <a:pt x="12512" y="21568"/>
                  </a:lnTo>
                  <a:cubicBezTo>
                    <a:pt x="12724" y="21589"/>
                    <a:pt x="12948" y="21600"/>
                    <a:pt x="13172" y="21600"/>
                  </a:cubicBezTo>
                  <a:cubicBezTo>
                    <a:pt x="16721" y="21600"/>
                    <a:pt x="19775" y="19186"/>
                    <a:pt x="20117" y="15942"/>
                  </a:cubicBezTo>
                  <a:lnTo>
                    <a:pt x="20954" y="8200"/>
                  </a:lnTo>
                  <a:cubicBezTo>
                    <a:pt x="21237" y="5807"/>
                    <a:pt x="19999" y="3520"/>
                    <a:pt x="17747" y="2255"/>
                  </a:cubicBezTo>
                  <a:lnTo>
                    <a:pt x="15566" y="830"/>
                  </a:lnTo>
                  <a:cubicBezTo>
                    <a:pt x="14752" y="298"/>
                    <a:pt x="13797" y="0"/>
                    <a:pt x="1283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10" name="Google Shape;1638;p37"/>
            <p:cNvSpPr/>
            <p:nvPr/>
          </p:nvSpPr>
          <p:spPr>
            <a:xfrm flipH="1">
              <a:off x="1089122" y="2086658"/>
              <a:ext cx="598026" cy="21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1" y="0"/>
                  </a:moveTo>
                  <a:cubicBezTo>
                    <a:pt x="4834" y="0"/>
                    <a:pt x="0" y="5058"/>
                    <a:pt x="0" y="10747"/>
                  </a:cubicBezTo>
                  <a:cubicBezTo>
                    <a:pt x="0" y="16964"/>
                    <a:pt x="4834" y="21600"/>
                    <a:pt x="10791" y="21600"/>
                  </a:cubicBezTo>
                  <a:cubicBezTo>
                    <a:pt x="16766" y="21600"/>
                    <a:pt x="21600" y="16964"/>
                    <a:pt x="21600" y="10747"/>
                  </a:cubicBezTo>
                  <a:cubicBezTo>
                    <a:pt x="21600" y="5058"/>
                    <a:pt x="16766" y="0"/>
                    <a:pt x="1079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11" name="Google Shape;1639;p37"/>
            <p:cNvSpPr/>
            <p:nvPr/>
          </p:nvSpPr>
          <p:spPr>
            <a:xfrm flipH="1">
              <a:off x="1854695" y="2396393"/>
              <a:ext cx="396708" cy="572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76" h="21600" fill="norm" stroke="1" extrusionOk="0">
                  <a:moveTo>
                    <a:pt x="2255" y="0"/>
                  </a:moveTo>
                  <a:cubicBezTo>
                    <a:pt x="1970" y="0"/>
                    <a:pt x="1679" y="101"/>
                    <a:pt x="1478" y="345"/>
                  </a:cubicBezTo>
                  <a:cubicBezTo>
                    <a:pt x="-1805" y="4270"/>
                    <a:pt x="947" y="8586"/>
                    <a:pt x="4220" y="11918"/>
                  </a:cubicBezTo>
                  <a:cubicBezTo>
                    <a:pt x="7985" y="15765"/>
                    <a:pt x="12672" y="18965"/>
                    <a:pt x="17990" y="21492"/>
                  </a:cubicBezTo>
                  <a:cubicBezTo>
                    <a:pt x="18156" y="21569"/>
                    <a:pt x="18316" y="21600"/>
                    <a:pt x="18467" y="21600"/>
                  </a:cubicBezTo>
                  <a:cubicBezTo>
                    <a:pt x="19269" y="21600"/>
                    <a:pt x="19795" y="20647"/>
                    <a:pt x="18933" y="20232"/>
                  </a:cubicBezTo>
                  <a:cubicBezTo>
                    <a:pt x="14692" y="18210"/>
                    <a:pt x="10857" y="15765"/>
                    <a:pt x="7589" y="12852"/>
                  </a:cubicBezTo>
                  <a:cubicBezTo>
                    <a:pt x="4115" y="9744"/>
                    <a:pt x="-331" y="5196"/>
                    <a:pt x="3108" y="1069"/>
                  </a:cubicBezTo>
                  <a:cubicBezTo>
                    <a:pt x="3554" y="519"/>
                    <a:pt x="2912" y="0"/>
                    <a:pt x="2255" y="0"/>
                  </a:cubicBezTo>
                  <a:close/>
                </a:path>
              </a:pathLst>
            </a:custGeom>
            <a:solidFill>
              <a:srgbClr val="99939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12" name="Google Shape;1640;p37"/>
            <p:cNvSpPr/>
            <p:nvPr/>
          </p:nvSpPr>
          <p:spPr>
            <a:xfrm flipH="1">
              <a:off x="1442424" y="1983208"/>
              <a:ext cx="114937" cy="45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24" h="21600" fill="norm" stroke="1" extrusionOk="0">
                  <a:moveTo>
                    <a:pt x="2761" y="0"/>
                  </a:moveTo>
                  <a:cubicBezTo>
                    <a:pt x="-1039" y="0"/>
                    <a:pt x="-917" y="17251"/>
                    <a:pt x="3128" y="18228"/>
                  </a:cubicBezTo>
                  <a:cubicBezTo>
                    <a:pt x="7573" y="19401"/>
                    <a:pt x="12001" y="20574"/>
                    <a:pt x="16394" y="21551"/>
                  </a:cubicBezTo>
                  <a:cubicBezTo>
                    <a:pt x="16499" y="21600"/>
                    <a:pt x="16621" y="21600"/>
                    <a:pt x="16726" y="21600"/>
                  </a:cubicBezTo>
                  <a:cubicBezTo>
                    <a:pt x="20561" y="21600"/>
                    <a:pt x="20456" y="4349"/>
                    <a:pt x="16394" y="3225"/>
                  </a:cubicBezTo>
                  <a:cubicBezTo>
                    <a:pt x="12001" y="2199"/>
                    <a:pt x="7573" y="1075"/>
                    <a:pt x="3128" y="49"/>
                  </a:cubicBezTo>
                  <a:cubicBezTo>
                    <a:pt x="3006" y="0"/>
                    <a:pt x="2866" y="0"/>
                    <a:pt x="2761" y="0"/>
                  </a:cubicBezTo>
                  <a:close/>
                </a:path>
              </a:pathLst>
            </a:custGeom>
            <a:solidFill>
              <a:srgbClr val="EFE3D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13" name="Google Shape;1641;p37"/>
            <p:cNvSpPr/>
            <p:nvPr/>
          </p:nvSpPr>
          <p:spPr>
            <a:xfrm flipH="1">
              <a:off x="1358778" y="2027031"/>
              <a:ext cx="52453" cy="815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65" h="21600" fill="norm" stroke="1" extrusionOk="0">
                  <a:moveTo>
                    <a:pt x="7295" y="0"/>
                  </a:moveTo>
                  <a:cubicBezTo>
                    <a:pt x="3058" y="0"/>
                    <a:pt x="-1217" y="2445"/>
                    <a:pt x="321" y="6249"/>
                  </a:cubicBezTo>
                  <a:cubicBezTo>
                    <a:pt x="1971" y="10216"/>
                    <a:pt x="3621" y="14128"/>
                    <a:pt x="5270" y="18014"/>
                  </a:cubicBezTo>
                  <a:cubicBezTo>
                    <a:pt x="6321" y="20513"/>
                    <a:pt x="9058" y="21600"/>
                    <a:pt x="11870" y="21600"/>
                  </a:cubicBezTo>
                  <a:cubicBezTo>
                    <a:pt x="16108" y="21600"/>
                    <a:pt x="20383" y="19128"/>
                    <a:pt x="18846" y="15324"/>
                  </a:cubicBezTo>
                  <a:cubicBezTo>
                    <a:pt x="17196" y="11411"/>
                    <a:pt x="15546" y="7445"/>
                    <a:pt x="13895" y="3532"/>
                  </a:cubicBezTo>
                  <a:cubicBezTo>
                    <a:pt x="12846" y="1060"/>
                    <a:pt x="10071" y="0"/>
                    <a:pt x="7295" y="0"/>
                  </a:cubicBezTo>
                  <a:close/>
                </a:path>
              </a:pathLst>
            </a:custGeom>
            <a:solidFill>
              <a:srgbClr val="EFE3D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14" name="Google Shape;1642;p37"/>
            <p:cNvSpPr/>
            <p:nvPr/>
          </p:nvSpPr>
          <p:spPr>
            <a:xfrm flipH="1">
              <a:off x="1871095" y="1963401"/>
              <a:ext cx="137951" cy="324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919" h="21600" fill="norm" stroke="1" extrusionOk="0">
                  <a:moveTo>
                    <a:pt x="9762" y="0"/>
                  </a:moveTo>
                  <a:cubicBezTo>
                    <a:pt x="9233" y="0"/>
                    <a:pt x="8679" y="116"/>
                    <a:pt x="8201" y="389"/>
                  </a:cubicBezTo>
                  <a:cubicBezTo>
                    <a:pt x="-3493" y="6913"/>
                    <a:pt x="-3443" y="17423"/>
                    <a:pt x="13311" y="21477"/>
                  </a:cubicBezTo>
                  <a:cubicBezTo>
                    <a:pt x="13664" y="21566"/>
                    <a:pt x="14016" y="21600"/>
                    <a:pt x="14356" y="21600"/>
                  </a:cubicBezTo>
                  <a:cubicBezTo>
                    <a:pt x="16597" y="21600"/>
                    <a:pt x="18107" y="19853"/>
                    <a:pt x="15678" y="19259"/>
                  </a:cubicBezTo>
                  <a:cubicBezTo>
                    <a:pt x="1831" y="15908"/>
                    <a:pt x="1831" y="7616"/>
                    <a:pt x="11511" y="2184"/>
                  </a:cubicBezTo>
                  <a:cubicBezTo>
                    <a:pt x="13122" y="1276"/>
                    <a:pt x="11536" y="0"/>
                    <a:pt x="9762" y="0"/>
                  </a:cubicBezTo>
                  <a:close/>
                </a:path>
              </a:pathLst>
            </a:custGeom>
            <a:solidFill>
              <a:srgbClr val="FF9D7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15" name="Google Shape;1643;p37"/>
            <p:cNvSpPr/>
            <p:nvPr/>
          </p:nvSpPr>
          <p:spPr>
            <a:xfrm flipH="1">
              <a:off x="1104619" y="1932918"/>
              <a:ext cx="108482" cy="134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9" y="0"/>
                  </a:moveTo>
                  <a:cubicBezTo>
                    <a:pt x="123" y="0"/>
                    <a:pt x="0" y="99"/>
                    <a:pt x="0" y="378"/>
                  </a:cubicBezTo>
                  <a:cubicBezTo>
                    <a:pt x="0" y="2236"/>
                    <a:pt x="16021" y="20811"/>
                    <a:pt x="16021" y="20811"/>
                  </a:cubicBezTo>
                  <a:cubicBezTo>
                    <a:pt x="16021" y="20811"/>
                    <a:pt x="17574" y="21600"/>
                    <a:pt x="19086" y="21600"/>
                  </a:cubicBezTo>
                  <a:cubicBezTo>
                    <a:pt x="20353" y="21600"/>
                    <a:pt x="21600" y="20975"/>
                    <a:pt x="21600" y="18674"/>
                  </a:cubicBezTo>
                  <a:cubicBezTo>
                    <a:pt x="21600" y="14137"/>
                    <a:pt x="3474" y="0"/>
                    <a:pt x="409" y="0"/>
                  </a:cubicBezTo>
                  <a:close/>
                </a:path>
              </a:pathLst>
            </a:custGeom>
            <a:solidFill>
              <a:srgbClr val="EF6F3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16" name="Google Shape;1644;p37"/>
            <p:cNvSpPr/>
            <p:nvPr/>
          </p:nvSpPr>
          <p:spPr>
            <a:xfrm flipH="1">
              <a:off x="244171" y="1450973"/>
              <a:ext cx="304456" cy="345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12" h="21600" fill="norm" stroke="1" extrusionOk="0">
                  <a:moveTo>
                    <a:pt x="14569" y="0"/>
                  </a:moveTo>
                  <a:cubicBezTo>
                    <a:pt x="13213" y="0"/>
                    <a:pt x="12710" y="2048"/>
                    <a:pt x="14187" y="2331"/>
                  </a:cubicBezTo>
                  <a:cubicBezTo>
                    <a:pt x="17643" y="3037"/>
                    <a:pt x="18059" y="6851"/>
                    <a:pt x="16502" y="9413"/>
                  </a:cubicBezTo>
                  <a:cubicBezTo>
                    <a:pt x="15328" y="11346"/>
                    <a:pt x="13267" y="12855"/>
                    <a:pt x="11435" y="14107"/>
                  </a:cubicBezTo>
                  <a:cubicBezTo>
                    <a:pt x="8179" y="16322"/>
                    <a:pt x="4635" y="17985"/>
                    <a:pt x="869" y="19211"/>
                  </a:cubicBezTo>
                  <a:cubicBezTo>
                    <a:pt x="-520" y="19648"/>
                    <a:pt x="-104" y="21600"/>
                    <a:pt x="1131" y="21600"/>
                  </a:cubicBezTo>
                  <a:cubicBezTo>
                    <a:pt x="1259" y="21600"/>
                    <a:pt x="1393" y="21581"/>
                    <a:pt x="1541" y="21536"/>
                  </a:cubicBezTo>
                  <a:cubicBezTo>
                    <a:pt x="7541" y="19558"/>
                    <a:pt x="14737" y="16341"/>
                    <a:pt x="18355" y="11083"/>
                  </a:cubicBezTo>
                  <a:cubicBezTo>
                    <a:pt x="21080" y="7095"/>
                    <a:pt x="20415" y="1130"/>
                    <a:pt x="14871" y="32"/>
                  </a:cubicBezTo>
                  <a:cubicBezTo>
                    <a:pt x="14770" y="13"/>
                    <a:pt x="14670" y="0"/>
                    <a:pt x="14569" y="0"/>
                  </a:cubicBezTo>
                  <a:close/>
                </a:path>
              </a:pathLst>
            </a:custGeom>
            <a:solidFill>
              <a:srgbClr val="F7C9A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17" name="Google Shape;1645;p37"/>
            <p:cNvSpPr/>
            <p:nvPr/>
          </p:nvSpPr>
          <p:spPr>
            <a:xfrm flipH="1">
              <a:off x="303815" y="772183"/>
              <a:ext cx="97846" cy="277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742" h="21600" fill="norm" stroke="1" extrusionOk="0">
                  <a:moveTo>
                    <a:pt x="3047" y="0"/>
                  </a:moveTo>
                  <a:cubicBezTo>
                    <a:pt x="378" y="0"/>
                    <a:pt x="-1413" y="1958"/>
                    <a:pt x="1485" y="2861"/>
                  </a:cubicBezTo>
                  <a:cubicBezTo>
                    <a:pt x="13707" y="6792"/>
                    <a:pt x="11442" y="13968"/>
                    <a:pt x="5488" y="19315"/>
                  </a:cubicBezTo>
                  <a:cubicBezTo>
                    <a:pt x="4207" y="20497"/>
                    <a:pt x="6525" y="21600"/>
                    <a:pt x="8702" y="21600"/>
                  </a:cubicBezTo>
                  <a:cubicBezTo>
                    <a:pt x="9668" y="21600"/>
                    <a:pt x="10616" y="21376"/>
                    <a:pt x="11196" y="20841"/>
                  </a:cubicBezTo>
                  <a:cubicBezTo>
                    <a:pt x="18852" y="13857"/>
                    <a:pt x="20187" y="5218"/>
                    <a:pt x="4768" y="272"/>
                  </a:cubicBezTo>
                  <a:cubicBezTo>
                    <a:pt x="4189" y="80"/>
                    <a:pt x="3592" y="0"/>
                    <a:pt x="3047" y="0"/>
                  </a:cubicBezTo>
                  <a:close/>
                </a:path>
              </a:pathLst>
            </a:custGeom>
            <a:solidFill>
              <a:srgbClr val="F7C9A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18" name="Google Shape;1646;p37"/>
            <p:cNvSpPr/>
            <p:nvPr/>
          </p:nvSpPr>
          <p:spPr>
            <a:xfrm flipH="1">
              <a:off x="540407" y="317227"/>
              <a:ext cx="318707" cy="285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3" h="21600" fill="norm" stroke="1" extrusionOk="0">
                  <a:moveTo>
                    <a:pt x="1207" y="0"/>
                  </a:moveTo>
                  <a:cubicBezTo>
                    <a:pt x="-92" y="0"/>
                    <a:pt x="-547" y="2427"/>
                    <a:pt x="876" y="2845"/>
                  </a:cubicBezTo>
                  <a:cubicBezTo>
                    <a:pt x="8275" y="4915"/>
                    <a:pt x="18500" y="8831"/>
                    <a:pt x="17701" y="20212"/>
                  </a:cubicBezTo>
                  <a:cubicBezTo>
                    <a:pt x="17636" y="21135"/>
                    <a:pt x="18208" y="21600"/>
                    <a:pt x="18812" y="21600"/>
                  </a:cubicBezTo>
                  <a:cubicBezTo>
                    <a:pt x="19416" y="21600"/>
                    <a:pt x="20053" y="21135"/>
                    <a:pt x="20118" y="20212"/>
                  </a:cubicBezTo>
                  <a:cubicBezTo>
                    <a:pt x="21053" y="7482"/>
                    <a:pt x="9983" y="2396"/>
                    <a:pt x="1519" y="47"/>
                  </a:cubicBezTo>
                  <a:cubicBezTo>
                    <a:pt x="1408" y="16"/>
                    <a:pt x="1304" y="0"/>
                    <a:pt x="1207" y="0"/>
                  </a:cubicBezTo>
                  <a:close/>
                </a:path>
              </a:pathLst>
            </a:custGeom>
            <a:solidFill>
              <a:srgbClr val="F7C9A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aphicFrame>
        <p:nvGraphicFramePr>
          <p:cNvPr id="520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3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24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5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26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7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8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8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2443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44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45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46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47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48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49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50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51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52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53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54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55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56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57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58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59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60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61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462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63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464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465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66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67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68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69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70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71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72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73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74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75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76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77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78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479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80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481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482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83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84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85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86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87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88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89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90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91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92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93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94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95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96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97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98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99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00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01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02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03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04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05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06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07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08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509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510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11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12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13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14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15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16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17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521" name="تجميع"/>
          <p:cNvGrpSpPr/>
          <p:nvPr/>
        </p:nvGrpSpPr>
        <p:grpSpPr>
          <a:xfrm>
            <a:off x="2104843" y="220712"/>
            <a:ext cx="4654673" cy="1328832"/>
            <a:chOff x="0" y="0"/>
            <a:chExt cx="4654672" cy="1328830"/>
          </a:xfrm>
        </p:grpSpPr>
        <p:sp>
          <p:nvSpPr>
            <p:cNvPr id="2519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20" name="تـــــأكد"/>
            <p:cNvSpPr txBox="1"/>
            <p:nvPr/>
          </p:nvSpPr>
          <p:spPr>
            <a:xfrm>
              <a:off x="462454" y="7620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>
                <a:lnSpc>
                  <a:spcPct val="150000"/>
                </a:lnSpc>
                <a:defRPr sz="6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 sz="5500"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تـــــأكد</a:t>
              </a:r>
            </a:p>
          </p:txBody>
        </p:sp>
      </p:grpSp>
      <p:graphicFrame>
        <p:nvGraphicFramePr>
          <p:cNvPr id="2522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6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grpSp>
        <p:nvGrpSpPr>
          <p:cNvPr id="2541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2539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2526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2523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524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2525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2538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2527" name="IMG_4594.jpeg" descr="IMG_4594.jpeg">
                  <a:hlinkClick r:id="rId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0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528" name="IMG_4016.jpeg" descr="IMG_4016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529" name="صورة 20" descr="صورة 20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530" name="IMG_4017.jpeg" descr="IMG_4017.jpeg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531" name="IMG_4020.jpeg" descr="IMG_4020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532" name="IMG_4022.jpeg" descr="IMG_4022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533" name="IMG_4023.png" descr="IMG_4023.pn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534" name="IMG_4024.jpeg" descr="IMG_4024.jpeg"/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2537" name="تجميع">
                  <a:hlinkClick r:id="rId24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2535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5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2536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2540" name="Picture 2" descr="Picture 2">
              <a:hlinkClick r:id="rId26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7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pic>
        <p:nvPicPr>
          <p:cNvPr id="2542" name="IMG_9662.png" descr="IMG_9662.png"/>
          <p:cNvPicPr>
            <a:picLocks noChangeAspect="1"/>
          </p:cNvPicPr>
          <p:nvPr/>
        </p:nvPicPr>
        <p:blipFill>
          <a:blip r:embed="rId28">
            <a:extLst/>
          </a:blip>
          <a:srcRect l="7909" t="67228" r="15134" b="0"/>
          <a:stretch>
            <a:fillRect/>
          </a:stretch>
        </p:blipFill>
        <p:spPr>
          <a:xfrm>
            <a:off x="2622011" y="2247747"/>
            <a:ext cx="20560465" cy="3043248"/>
          </a:xfrm>
          <a:prstGeom prst="rect">
            <a:avLst/>
          </a:prstGeom>
          <a:ln w="12700">
            <a:miter lim="400000"/>
          </a:ln>
        </p:spPr>
      </p:pic>
      <p:sp>
        <p:nvSpPr>
          <p:cNvPr id="2543" name="النسبة المئوية هي  ٧٠ ٪"/>
          <p:cNvSpPr txBox="1"/>
          <p:nvPr/>
        </p:nvSpPr>
        <p:spPr>
          <a:xfrm>
            <a:off x="8162593" y="7834013"/>
            <a:ext cx="9479342" cy="151024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/>
          <a:lstStyle>
            <a:lvl1pPr algn="ctr">
              <a:defRPr b="1" sz="5900">
                <a:solidFill>
                  <a:srgbClr val="0061FE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النسبة المئوية هي  ٧٠ ٪</a:t>
            </a:r>
          </a:p>
        </p:txBody>
      </p:sp>
      <p:grpSp>
        <p:nvGrpSpPr>
          <p:cNvPr id="2553" name="تجميع"/>
          <p:cNvGrpSpPr/>
          <p:nvPr/>
        </p:nvGrpSpPr>
        <p:grpSpPr>
          <a:xfrm>
            <a:off x="11851307" y="4987950"/>
            <a:ext cx="3437163" cy="1906116"/>
            <a:chOff x="0" y="0"/>
            <a:chExt cx="3437162" cy="1906114"/>
          </a:xfrm>
        </p:grpSpPr>
        <p:sp>
          <p:nvSpPr>
            <p:cNvPr id="2544" name="تجميع"/>
            <p:cNvSpPr txBox="1"/>
            <p:nvPr/>
          </p:nvSpPr>
          <p:spPr>
            <a:xfrm>
              <a:off x="1386649" y="253070"/>
              <a:ext cx="850095" cy="1294379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>
                <a:defRPr sz="5900">
                  <a:solidFill>
                    <a:srgbClr val="0061FE"/>
                  </a:solidFill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 rtl="0">
                <a:defRPr/>
              </a:pPr>
              <a:r>
                <a:t>=</a:t>
              </a:r>
            </a:p>
          </p:txBody>
        </p:sp>
        <p:grpSp>
          <p:nvGrpSpPr>
            <p:cNvPr id="2548" name="تجميع"/>
            <p:cNvGrpSpPr/>
            <p:nvPr/>
          </p:nvGrpSpPr>
          <p:grpSpPr>
            <a:xfrm>
              <a:off x="1902442" y="-1"/>
              <a:ext cx="1534721" cy="1870051"/>
              <a:chOff x="0" y="0"/>
              <a:chExt cx="1534720" cy="1870048"/>
            </a:xfrm>
          </p:grpSpPr>
          <p:sp>
            <p:nvSpPr>
              <p:cNvPr id="2545" name="٧"/>
              <p:cNvSpPr txBox="1"/>
              <p:nvPr/>
            </p:nvSpPr>
            <p:spPr>
              <a:xfrm>
                <a:off x="0" y="0"/>
                <a:ext cx="1490032" cy="889055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ctr">
                <a:noAutofit/>
              </a:bodyPr>
              <a:lstStyle>
                <a:lvl1pPr algn="ctr">
                  <a:defRPr b="1" sz="5900">
                    <a:solidFill>
                      <a:srgbClr val="0061FE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rtl="0">
                  <a:defRPr/>
                </a:pPr>
                <a:r>
                  <a:t>٧</a:t>
                </a:r>
              </a:p>
            </p:txBody>
          </p:sp>
          <p:sp>
            <p:nvSpPr>
              <p:cNvPr id="2546" name="١٠"/>
              <p:cNvSpPr txBox="1"/>
              <p:nvPr/>
            </p:nvSpPr>
            <p:spPr>
              <a:xfrm>
                <a:off x="153281" y="804209"/>
                <a:ext cx="1381440" cy="106584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ctr">
                <a:noAutofit/>
              </a:bodyPr>
              <a:lstStyle>
                <a:lvl1pPr algn="ctr">
                  <a:defRPr b="1" sz="5900">
                    <a:solidFill>
                      <a:srgbClr val="0061FE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rtl="0">
                  <a:defRPr/>
                </a:pPr>
                <a:r>
                  <a:t>١٠</a:t>
                </a:r>
              </a:p>
            </p:txBody>
          </p:sp>
          <p:sp>
            <p:nvSpPr>
              <p:cNvPr id="2547" name="خط"/>
              <p:cNvSpPr/>
              <p:nvPr/>
            </p:nvSpPr>
            <p:spPr>
              <a:xfrm>
                <a:off x="292671" y="897547"/>
                <a:ext cx="884123" cy="1"/>
              </a:xfrm>
              <a:prstGeom prst="line">
                <a:avLst/>
              </a:prstGeom>
              <a:noFill/>
              <a:ln w="76200" cap="flat">
                <a:solidFill>
                  <a:srgbClr val="0061FE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rtl="0">
                  <a:defRPr>
                    <a:solidFill>
                      <a:srgbClr val="210A06"/>
                    </a:solidFill>
                  </a:defRPr>
                </a:pPr>
              </a:p>
            </p:txBody>
          </p:sp>
        </p:grpSp>
        <p:grpSp>
          <p:nvGrpSpPr>
            <p:cNvPr id="2552" name="تجميع"/>
            <p:cNvGrpSpPr/>
            <p:nvPr/>
          </p:nvGrpSpPr>
          <p:grpSpPr>
            <a:xfrm>
              <a:off x="0" y="0"/>
              <a:ext cx="1681983" cy="1906115"/>
              <a:chOff x="0" y="0"/>
              <a:chExt cx="1681982" cy="1906114"/>
            </a:xfrm>
          </p:grpSpPr>
          <p:sp>
            <p:nvSpPr>
              <p:cNvPr id="2549" name="٧٠"/>
              <p:cNvSpPr txBox="1"/>
              <p:nvPr/>
            </p:nvSpPr>
            <p:spPr>
              <a:xfrm>
                <a:off x="147262" y="0"/>
                <a:ext cx="1490033" cy="889055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ctr">
                <a:noAutofit/>
              </a:bodyPr>
              <a:lstStyle>
                <a:lvl1pPr algn="ctr">
                  <a:defRPr b="1" sz="5900">
                    <a:solidFill>
                      <a:srgbClr val="0061FE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rtl="0">
                  <a:defRPr/>
                </a:pPr>
                <a:r>
                  <a:t>٧٠</a:t>
                </a:r>
              </a:p>
            </p:txBody>
          </p:sp>
          <p:sp>
            <p:nvSpPr>
              <p:cNvPr id="2550" name="١٠٠"/>
              <p:cNvSpPr txBox="1"/>
              <p:nvPr/>
            </p:nvSpPr>
            <p:spPr>
              <a:xfrm>
                <a:off x="0" y="804209"/>
                <a:ext cx="1681983" cy="1101906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ctr">
                <a:noAutofit/>
              </a:bodyPr>
              <a:lstStyle>
                <a:lvl1pPr algn="ctr">
                  <a:defRPr b="1" sz="5900">
                    <a:solidFill>
                      <a:srgbClr val="0061FE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rtl="0">
                  <a:defRPr/>
                </a:pPr>
                <a:r>
                  <a:t>١٠٠</a:t>
                </a:r>
              </a:p>
            </p:txBody>
          </p:sp>
          <p:sp>
            <p:nvSpPr>
              <p:cNvPr id="2551" name="خط"/>
              <p:cNvSpPr/>
              <p:nvPr/>
            </p:nvSpPr>
            <p:spPr>
              <a:xfrm>
                <a:off x="186593" y="897547"/>
                <a:ext cx="1162864" cy="1"/>
              </a:xfrm>
              <a:prstGeom prst="line">
                <a:avLst/>
              </a:prstGeom>
              <a:noFill/>
              <a:ln w="76200" cap="flat">
                <a:solidFill>
                  <a:srgbClr val="0061FE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rtl="0">
                  <a:defRPr>
                    <a:solidFill>
                      <a:srgbClr val="210A06"/>
                    </a:solidFill>
                  </a:defRPr>
                </a:pPr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7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857203" y="11086762"/>
            <a:ext cx="1379948" cy="949986"/>
            <a:chOff x="0" y="0"/>
            <a:chExt cx="1379947" cy="949985"/>
          </a:xfrm>
        </p:grpSpPr>
        <p:sp>
          <p:nvSpPr>
            <p:cNvPr id="2555" name="مستطيل مستدير الزوايا"/>
            <p:cNvSpPr/>
            <p:nvPr/>
          </p:nvSpPr>
          <p:spPr>
            <a:xfrm>
              <a:off x="0" y="68333"/>
              <a:ext cx="1379948" cy="813319"/>
            </a:xfrm>
            <a:prstGeom prst="roundRect">
              <a:avLst>
                <a:gd name="adj" fmla="val 13181"/>
              </a:avLst>
            </a:prstGeom>
            <a:solidFill>
              <a:srgbClr val="2AB0A7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55600" dist="0" dir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2556" name="الحل"/>
            <p:cNvSpPr txBox="1"/>
            <p:nvPr/>
          </p:nvSpPr>
          <p:spPr>
            <a:xfrm>
              <a:off x="66878" y="0"/>
              <a:ext cx="1313070" cy="94998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7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الحل</a:t>
              </a:r>
            </a:p>
          </p:txBody>
        </p:sp>
      </p:grpSp>
      <p:grpSp>
        <p:nvGrpSpPr>
          <p:cNvPr id="2560" name="تجميع"/>
          <p:cNvGrpSpPr/>
          <p:nvPr/>
        </p:nvGrpSpPr>
        <p:grpSpPr>
          <a:xfrm>
            <a:off x="2104843" y="5989188"/>
            <a:ext cx="4544016" cy="5021375"/>
            <a:chOff x="0" y="0"/>
            <a:chExt cx="4544015" cy="5021373"/>
          </a:xfrm>
        </p:grpSpPr>
        <p:sp>
          <p:nvSpPr>
            <p:cNvPr id="2558" name="مستطيل مستدير الزوايا"/>
            <p:cNvSpPr/>
            <p:nvPr/>
          </p:nvSpPr>
          <p:spPr>
            <a:xfrm>
              <a:off x="0" y="1043725"/>
              <a:ext cx="3077487" cy="3977649"/>
            </a:xfrm>
            <a:prstGeom prst="roundRect">
              <a:avLst>
                <a:gd name="adj" fmla="val 4682"/>
              </a:avLst>
            </a:prstGeom>
            <a:solidFill>
              <a:srgbClr val="FF9F1E"/>
            </a:solidFill>
            <a:ln w="12700" cap="flat">
              <a:solidFill>
                <a:srgbClr val="053663"/>
              </a:solidFill>
              <a:prstDash val="solid"/>
              <a:round/>
            </a:ln>
            <a:effectLst>
              <a:outerShdw sx="100000" sy="100000" kx="0" ky="0" algn="b" rotWithShape="0" blurRad="76200" dist="381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defTabSz="1828800" rtl="0">
                <a:defRPr sz="28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2559" name="IMG_4038.png" descr="IMG_4038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1702408" y="0"/>
              <a:ext cx="2841608" cy="28416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636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2561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62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63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64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65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66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67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68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69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70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71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72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73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74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75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76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77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78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79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580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81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582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583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84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85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86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87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88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89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90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91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92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93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94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95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96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597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98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599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600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01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02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03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04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05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06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07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08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09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10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11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12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13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14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15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16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17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18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19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20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21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22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23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24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25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26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627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628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29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30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31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32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33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34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35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639" name="تجميع"/>
          <p:cNvGrpSpPr/>
          <p:nvPr/>
        </p:nvGrpSpPr>
        <p:grpSpPr>
          <a:xfrm>
            <a:off x="2104842" y="220712"/>
            <a:ext cx="4715550" cy="1321593"/>
            <a:chOff x="0" y="0"/>
            <a:chExt cx="4715548" cy="1321592"/>
          </a:xfrm>
        </p:grpSpPr>
        <p:sp>
          <p:nvSpPr>
            <p:cNvPr id="2637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38" name="مسائل مهارات عليا"/>
            <p:cNvSpPr txBox="1"/>
            <p:nvPr/>
          </p:nvSpPr>
          <p:spPr>
            <a:xfrm>
              <a:off x="0" y="0"/>
              <a:ext cx="4715549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 rtl="0">
                <a:lnSpc>
                  <a:spcPct val="150000"/>
                </a:lnSpc>
                <a:defRPr sz="5500">
                  <a:solidFill>
                    <a:srgbClr val="FFFFFF"/>
                  </a:solidFill>
                  <a:latin typeface="Zahey"/>
                  <a:ea typeface="Zahey"/>
                  <a:cs typeface="Zahey"/>
                  <a:sym typeface="Zahey"/>
                </a:defRPr>
              </a:pPr>
              <a:r>
                <a:rPr sz="5900">
                  <a:latin typeface="UKIJ Bom"/>
                  <a:ea typeface="UKIJ Bom"/>
                  <a:cs typeface="UKIJ Bom"/>
                  <a:sym typeface="UKIJ Bom"/>
                </a:rPr>
                <a:t>مسائل</a:t>
              </a:r>
              <a:r>
                <a:t> </a:t>
              </a:r>
              <a:r>
                <a:rPr>
                  <a:latin typeface="Ara Al Bayan Bold"/>
                  <a:ea typeface="Ara Al Bayan Bold"/>
                  <a:cs typeface="Ara Al Bayan Bold"/>
                  <a:sym typeface="Ara Al Bayan Bold"/>
                </a:rPr>
                <a:t>مهارات عليا</a:t>
              </a:r>
            </a:p>
          </p:txBody>
        </p:sp>
      </p:grpSp>
      <p:graphicFrame>
        <p:nvGraphicFramePr>
          <p:cNvPr id="2640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grpSp>
        <p:nvGrpSpPr>
          <p:cNvPr id="2659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2657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2644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2641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642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2643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2656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2645" name="IMG_4594.jpeg" descr="IMG_4594.jpe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646" name="IMG_4016.jpeg" descr="IMG_4016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647" name="صورة 20" descr="صورة 20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648" name="IMG_4017.jpeg" descr="IMG_4017.jpeg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649" name="IMG_4020.jpeg" descr="IMG_4020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650" name="IMG_4022.jpeg" descr="IMG_4022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651" name="IMG_4023.png" descr="IMG_4023.pn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652" name="IMG_4024.jpeg" descr="IMG_4024.jpeg"/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2655" name="تجميع">
                  <a:hlinkClick r:id="rId25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2653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6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2654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2658" name="Picture 2" descr="Picture 2">
              <a:hlinkClick r:id="rId27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8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pic>
        <p:nvPicPr>
          <p:cNvPr id="2660" name="IMG_9663.png" descr="IMG_9663.png"/>
          <p:cNvPicPr>
            <a:picLocks noChangeAspect="1"/>
          </p:cNvPicPr>
          <p:nvPr/>
        </p:nvPicPr>
        <p:blipFill>
          <a:blip r:embed="rId29">
            <a:extLst/>
          </a:blip>
          <a:srcRect l="0" t="0" r="0" b="41058"/>
          <a:stretch>
            <a:fillRect/>
          </a:stretch>
        </p:blipFill>
        <p:spPr>
          <a:xfrm>
            <a:off x="3198771" y="2617747"/>
            <a:ext cx="19406987" cy="24333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7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2662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63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64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65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66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67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68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69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70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71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72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73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74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75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76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77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78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79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80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681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82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683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684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85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86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87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88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89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90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91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92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93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94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95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96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97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698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99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700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701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02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03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04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05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06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07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08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09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10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11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12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13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14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15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16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17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18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19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20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21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22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23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24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25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26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27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728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729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30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31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32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33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34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35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36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740" name="تجميع"/>
          <p:cNvGrpSpPr/>
          <p:nvPr/>
        </p:nvGrpSpPr>
        <p:grpSpPr>
          <a:xfrm>
            <a:off x="2104842" y="220712"/>
            <a:ext cx="4715550" cy="1321593"/>
            <a:chOff x="0" y="0"/>
            <a:chExt cx="4715548" cy="1321592"/>
          </a:xfrm>
        </p:grpSpPr>
        <p:sp>
          <p:nvSpPr>
            <p:cNvPr id="2738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39" name="مسائل مهارات عليا"/>
            <p:cNvSpPr txBox="1"/>
            <p:nvPr/>
          </p:nvSpPr>
          <p:spPr>
            <a:xfrm>
              <a:off x="0" y="0"/>
              <a:ext cx="4715549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 rtl="0">
                <a:lnSpc>
                  <a:spcPct val="150000"/>
                </a:lnSpc>
                <a:defRPr sz="5500">
                  <a:solidFill>
                    <a:srgbClr val="FFFFFF"/>
                  </a:solidFill>
                  <a:latin typeface="Zahey"/>
                  <a:ea typeface="Zahey"/>
                  <a:cs typeface="Zahey"/>
                  <a:sym typeface="Zahey"/>
                </a:defRPr>
              </a:pPr>
              <a:r>
                <a:rPr sz="5900">
                  <a:latin typeface="UKIJ Bom"/>
                  <a:ea typeface="UKIJ Bom"/>
                  <a:cs typeface="UKIJ Bom"/>
                  <a:sym typeface="UKIJ Bom"/>
                </a:rPr>
                <a:t>مسائل</a:t>
              </a:r>
              <a:r>
                <a:t> </a:t>
              </a:r>
              <a:r>
                <a:rPr>
                  <a:latin typeface="Ara Al Bayan Bold"/>
                  <a:ea typeface="Ara Al Bayan Bold"/>
                  <a:cs typeface="Ara Al Bayan Bold"/>
                  <a:sym typeface="Ara Al Bayan Bold"/>
                </a:rPr>
                <a:t>مهارات عليا</a:t>
              </a:r>
            </a:p>
          </p:txBody>
        </p:sp>
      </p:grpSp>
      <p:graphicFrame>
        <p:nvGraphicFramePr>
          <p:cNvPr id="2741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6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grpSp>
        <p:nvGrpSpPr>
          <p:cNvPr id="2760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2758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2745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2742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743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2744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2757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2746" name="IMG_4594.jpeg" descr="IMG_4594.jpeg">
                  <a:hlinkClick r:id="rId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0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747" name="IMG_4016.jpeg" descr="IMG_4016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748" name="صورة 20" descr="صورة 20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749" name="IMG_4017.jpeg" descr="IMG_4017.jpeg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750" name="IMG_4020.jpeg" descr="IMG_4020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751" name="IMG_4022.jpeg" descr="IMG_4022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752" name="IMG_4023.png" descr="IMG_4023.pn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753" name="IMG_4024.jpeg" descr="IMG_4024.jpeg"/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2756" name="تجميع">
                  <a:hlinkClick r:id="rId24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2754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5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2755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2759" name="Picture 2" descr="Picture 2">
              <a:hlinkClick r:id="rId26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7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pic>
        <p:nvPicPr>
          <p:cNvPr id="2761" name="IMG_9663.png" descr="IMG_9663.png"/>
          <p:cNvPicPr>
            <a:picLocks noChangeAspect="1"/>
          </p:cNvPicPr>
          <p:nvPr/>
        </p:nvPicPr>
        <p:blipFill>
          <a:blip r:embed="rId28">
            <a:extLst/>
          </a:blip>
          <a:srcRect l="0" t="0" r="0" b="42514"/>
          <a:stretch>
            <a:fillRect/>
          </a:stretch>
        </p:blipFill>
        <p:spPr>
          <a:xfrm>
            <a:off x="3198869" y="2425399"/>
            <a:ext cx="19406987" cy="2373276"/>
          </a:xfrm>
          <a:prstGeom prst="rect">
            <a:avLst/>
          </a:prstGeom>
          <a:ln w="12700">
            <a:miter lim="400000"/>
          </a:ln>
        </p:spPr>
      </p:pic>
      <p:sp>
        <p:nvSpPr>
          <p:cNvPr id="2762" name="٠٫٦="/>
          <p:cNvSpPr txBox="1"/>
          <p:nvPr/>
        </p:nvSpPr>
        <p:spPr>
          <a:xfrm>
            <a:off x="14797127" y="5740892"/>
            <a:ext cx="1922095" cy="151024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/>
          <a:lstStyle>
            <a:lvl1pPr algn="ctr">
              <a:defRPr b="1" sz="5900">
                <a:solidFill>
                  <a:srgbClr val="0061FE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٠٫٦=</a:t>
            </a:r>
          </a:p>
        </p:txBody>
      </p:sp>
      <p:grpSp>
        <p:nvGrpSpPr>
          <p:cNvPr id="2778" name="تجميع"/>
          <p:cNvGrpSpPr/>
          <p:nvPr/>
        </p:nvGrpSpPr>
        <p:grpSpPr>
          <a:xfrm>
            <a:off x="9492098" y="5506892"/>
            <a:ext cx="5483867" cy="1942181"/>
            <a:chOff x="0" y="0"/>
            <a:chExt cx="5483865" cy="1942179"/>
          </a:xfrm>
        </p:grpSpPr>
        <p:grpSp>
          <p:nvGrpSpPr>
            <p:cNvPr id="2765" name="تجميع"/>
            <p:cNvGrpSpPr/>
            <p:nvPr/>
          </p:nvGrpSpPr>
          <p:grpSpPr>
            <a:xfrm>
              <a:off x="1435025" y="187535"/>
              <a:ext cx="2848423" cy="1395979"/>
              <a:chOff x="0" y="0"/>
              <a:chExt cx="2848421" cy="1395977"/>
            </a:xfrm>
          </p:grpSpPr>
          <p:sp>
            <p:nvSpPr>
              <p:cNvPr id="2763" name="="/>
              <p:cNvSpPr txBox="1"/>
              <p:nvPr/>
            </p:nvSpPr>
            <p:spPr>
              <a:xfrm>
                <a:off x="1998327" y="101600"/>
                <a:ext cx="850095" cy="1294378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ctr">
                <a:noAutofit/>
              </a:bodyPr>
              <a:lstStyle>
                <a:lvl1pPr algn="ctr">
                  <a:defRPr sz="5900">
                    <a:solidFill>
                      <a:srgbClr val="0061FE"/>
                    </a:solidFill>
                    <a:latin typeface="Geeza Pro Bold"/>
                    <a:ea typeface="Geeza Pro Bold"/>
                    <a:cs typeface="Geeza Pro Bold"/>
                    <a:sym typeface="Geeza Pro Bold"/>
                  </a:defRPr>
                </a:lvl1pPr>
              </a:lstStyle>
              <a:p>
                <a:pPr rtl="0">
                  <a:defRPr/>
                </a:pPr>
                <a:r>
                  <a:t>=</a:t>
                </a:r>
              </a:p>
            </p:txBody>
          </p:sp>
          <p:sp>
            <p:nvSpPr>
              <p:cNvPr id="2764" name="="/>
              <p:cNvSpPr txBox="1"/>
              <p:nvPr/>
            </p:nvSpPr>
            <p:spPr>
              <a:xfrm>
                <a:off x="0" y="0"/>
                <a:ext cx="850095" cy="1294378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ctr">
                <a:noAutofit/>
              </a:bodyPr>
              <a:lstStyle>
                <a:lvl1pPr algn="ctr">
                  <a:defRPr sz="5900">
                    <a:solidFill>
                      <a:srgbClr val="0061FE"/>
                    </a:solidFill>
                    <a:latin typeface="Geeza Pro Bold"/>
                    <a:ea typeface="Geeza Pro Bold"/>
                    <a:cs typeface="Geeza Pro Bold"/>
                    <a:sym typeface="Geeza Pro Bold"/>
                  </a:defRPr>
                </a:lvl1pPr>
              </a:lstStyle>
              <a:p>
                <a:pPr rtl="0">
                  <a:defRPr/>
                </a:pPr>
                <a:r>
                  <a:t>=</a:t>
                </a:r>
              </a:p>
            </p:txBody>
          </p:sp>
        </p:grpSp>
        <p:grpSp>
          <p:nvGrpSpPr>
            <p:cNvPr id="2769" name="تجميع"/>
            <p:cNvGrpSpPr/>
            <p:nvPr/>
          </p:nvGrpSpPr>
          <p:grpSpPr>
            <a:xfrm>
              <a:off x="4141493" y="36065"/>
              <a:ext cx="1342373" cy="1870050"/>
              <a:chOff x="0" y="0"/>
              <a:chExt cx="1342371" cy="1870048"/>
            </a:xfrm>
          </p:grpSpPr>
          <p:sp>
            <p:nvSpPr>
              <p:cNvPr id="2766" name="٦"/>
              <p:cNvSpPr txBox="1"/>
              <p:nvPr/>
            </p:nvSpPr>
            <p:spPr>
              <a:xfrm>
                <a:off x="0" y="0"/>
                <a:ext cx="1303285" cy="889055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ctr">
                <a:noAutofit/>
              </a:bodyPr>
              <a:lstStyle>
                <a:lvl1pPr algn="ctr">
                  <a:defRPr b="1" sz="5900">
                    <a:solidFill>
                      <a:srgbClr val="0061FE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rtl="0">
                  <a:defRPr/>
                </a:pPr>
                <a:r>
                  <a:t>٦</a:t>
                </a:r>
              </a:p>
            </p:txBody>
          </p:sp>
          <p:sp>
            <p:nvSpPr>
              <p:cNvPr id="2767" name="١٠"/>
              <p:cNvSpPr txBox="1"/>
              <p:nvPr/>
            </p:nvSpPr>
            <p:spPr>
              <a:xfrm>
                <a:off x="134070" y="804209"/>
                <a:ext cx="1208302" cy="106584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ctr">
                <a:noAutofit/>
              </a:bodyPr>
              <a:lstStyle>
                <a:lvl1pPr algn="ctr">
                  <a:defRPr b="1" sz="5900">
                    <a:solidFill>
                      <a:srgbClr val="0061FE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rtl="0">
                  <a:defRPr/>
                </a:pPr>
                <a:r>
                  <a:t>١٠</a:t>
                </a:r>
              </a:p>
            </p:txBody>
          </p:sp>
          <p:sp>
            <p:nvSpPr>
              <p:cNvPr id="2768" name="خط"/>
              <p:cNvSpPr/>
              <p:nvPr/>
            </p:nvSpPr>
            <p:spPr>
              <a:xfrm>
                <a:off x="255990" y="897547"/>
                <a:ext cx="773315" cy="1"/>
              </a:xfrm>
              <a:prstGeom prst="line">
                <a:avLst/>
              </a:prstGeom>
              <a:noFill/>
              <a:ln w="76200" cap="flat">
                <a:solidFill>
                  <a:srgbClr val="0061FE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rtl="0">
                  <a:defRPr>
                    <a:solidFill>
                      <a:srgbClr val="210A06"/>
                    </a:solidFill>
                  </a:defRPr>
                </a:pPr>
              </a:p>
            </p:txBody>
          </p:sp>
        </p:grpSp>
        <p:grpSp>
          <p:nvGrpSpPr>
            <p:cNvPr id="2773" name="تجميع"/>
            <p:cNvGrpSpPr/>
            <p:nvPr/>
          </p:nvGrpSpPr>
          <p:grpSpPr>
            <a:xfrm>
              <a:off x="2046703" y="36065"/>
              <a:ext cx="1465592" cy="1906115"/>
              <a:chOff x="0" y="0"/>
              <a:chExt cx="1465590" cy="1906114"/>
            </a:xfrm>
          </p:grpSpPr>
          <p:sp>
            <p:nvSpPr>
              <p:cNvPr id="2770" name="٦٠"/>
              <p:cNvSpPr txBox="1"/>
              <p:nvPr/>
            </p:nvSpPr>
            <p:spPr>
              <a:xfrm>
                <a:off x="128317" y="0"/>
                <a:ext cx="1298335" cy="889055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ctr">
                <a:noAutofit/>
              </a:bodyPr>
              <a:lstStyle>
                <a:lvl1pPr algn="ctr">
                  <a:defRPr b="1" sz="5900">
                    <a:solidFill>
                      <a:srgbClr val="0061FE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rtl="0">
                  <a:defRPr/>
                </a:pPr>
                <a:r>
                  <a:t>٦٠</a:t>
                </a:r>
              </a:p>
            </p:txBody>
          </p:sp>
          <p:sp>
            <p:nvSpPr>
              <p:cNvPr id="2771" name="١٠٠"/>
              <p:cNvSpPr txBox="1"/>
              <p:nvPr/>
            </p:nvSpPr>
            <p:spPr>
              <a:xfrm>
                <a:off x="0" y="804209"/>
                <a:ext cx="1465591" cy="1101906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ctr">
                <a:noAutofit/>
              </a:bodyPr>
              <a:lstStyle>
                <a:lvl1pPr algn="ctr">
                  <a:defRPr b="1" sz="5900">
                    <a:solidFill>
                      <a:srgbClr val="0061FE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rtl="0">
                  <a:defRPr/>
                </a:pPr>
                <a:r>
                  <a:t>١٠٠</a:t>
                </a:r>
              </a:p>
            </p:txBody>
          </p:sp>
          <p:sp>
            <p:nvSpPr>
              <p:cNvPr id="2772" name="خط"/>
              <p:cNvSpPr/>
              <p:nvPr/>
            </p:nvSpPr>
            <p:spPr>
              <a:xfrm>
                <a:off x="162588" y="897547"/>
                <a:ext cx="1013257" cy="1"/>
              </a:xfrm>
              <a:prstGeom prst="line">
                <a:avLst/>
              </a:prstGeom>
              <a:noFill/>
              <a:ln w="76200" cap="flat">
                <a:solidFill>
                  <a:srgbClr val="0061FE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rtl="0">
                  <a:defRPr>
                    <a:solidFill>
                      <a:srgbClr val="210A06"/>
                    </a:solidFill>
                  </a:defRPr>
                </a:pPr>
              </a:p>
            </p:txBody>
          </p:sp>
        </p:grpSp>
        <p:grpSp>
          <p:nvGrpSpPr>
            <p:cNvPr id="2777" name="تجميع"/>
            <p:cNvGrpSpPr/>
            <p:nvPr/>
          </p:nvGrpSpPr>
          <p:grpSpPr>
            <a:xfrm>
              <a:off x="0" y="0"/>
              <a:ext cx="1681983" cy="1906115"/>
              <a:chOff x="0" y="0"/>
              <a:chExt cx="1681982" cy="1906114"/>
            </a:xfrm>
          </p:grpSpPr>
          <p:sp>
            <p:nvSpPr>
              <p:cNvPr id="2774" name="٣"/>
              <p:cNvSpPr txBox="1"/>
              <p:nvPr/>
            </p:nvSpPr>
            <p:spPr>
              <a:xfrm>
                <a:off x="147262" y="0"/>
                <a:ext cx="1490033" cy="889055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ctr">
                <a:noAutofit/>
              </a:bodyPr>
              <a:lstStyle>
                <a:lvl1pPr algn="ctr">
                  <a:defRPr b="1" sz="5900">
                    <a:solidFill>
                      <a:srgbClr val="0061FE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rtl="0">
                  <a:defRPr/>
                </a:pPr>
                <a:r>
                  <a:t>٣</a:t>
                </a:r>
              </a:p>
            </p:txBody>
          </p:sp>
          <p:sp>
            <p:nvSpPr>
              <p:cNvPr id="2775" name="٥"/>
              <p:cNvSpPr txBox="1"/>
              <p:nvPr/>
            </p:nvSpPr>
            <p:spPr>
              <a:xfrm>
                <a:off x="0" y="804209"/>
                <a:ext cx="1681983" cy="1101906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ctr">
                <a:noAutofit/>
              </a:bodyPr>
              <a:lstStyle>
                <a:lvl1pPr algn="ctr">
                  <a:defRPr b="1" sz="5900">
                    <a:solidFill>
                      <a:srgbClr val="0061FE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rtl="0">
                  <a:defRPr/>
                </a:pPr>
                <a:r>
                  <a:t>٥</a:t>
                </a:r>
              </a:p>
            </p:txBody>
          </p:sp>
          <p:sp>
            <p:nvSpPr>
              <p:cNvPr id="2776" name="خط"/>
              <p:cNvSpPr/>
              <p:nvPr/>
            </p:nvSpPr>
            <p:spPr>
              <a:xfrm>
                <a:off x="186593" y="897547"/>
                <a:ext cx="1162864" cy="1"/>
              </a:xfrm>
              <a:prstGeom prst="line">
                <a:avLst/>
              </a:prstGeom>
              <a:noFill/>
              <a:ln w="76200" cap="flat">
                <a:solidFill>
                  <a:srgbClr val="0061FE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rtl="0">
                  <a:defRPr>
                    <a:solidFill>
                      <a:srgbClr val="210A06"/>
                    </a:solidFill>
                  </a:defRPr>
                </a:pPr>
              </a:p>
            </p:txBody>
          </p:sp>
        </p:grpSp>
      </p:grpSp>
      <p:sp>
        <p:nvSpPr>
          <p:cNvPr id="2779" name="٠٫٦="/>
          <p:cNvSpPr txBox="1"/>
          <p:nvPr/>
        </p:nvSpPr>
        <p:spPr>
          <a:xfrm>
            <a:off x="14667396" y="8637300"/>
            <a:ext cx="1922095" cy="151024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/>
          <a:lstStyle>
            <a:lvl1pPr algn="ctr">
              <a:defRPr b="1" sz="5900">
                <a:solidFill>
                  <a:srgbClr val="0061FE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٠٫٦=</a:t>
            </a:r>
          </a:p>
        </p:txBody>
      </p:sp>
      <p:grpSp>
        <p:nvGrpSpPr>
          <p:cNvPr id="2791" name="تجميع"/>
          <p:cNvGrpSpPr/>
          <p:nvPr/>
        </p:nvGrpSpPr>
        <p:grpSpPr>
          <a:xfrm>
            <a:off x="10797393" y="8439365"/>
            <a:ext cx="4048840" cy="1906115"/>
            <a:chOff x="0" y="0"/>
            <a:chExt cx="4048839" cy="1906114"/>
          </a:xfrm>
        </p:grpSpPr>
        <p:grpSp>
          <p:nvGrpSpPr>
            <p:cNvPr id="2782" name="تجميع"/>
            <p:cNvGrpSpPr/>
            <p:nvPr/>
          </p:nvGrpSpPr>
          <p:grpSpPr>
            <a:xfrm>
              <a:off x="-1" y="151470"/>
              <a:ext cx="2848423" cy="1395979"/>
              <a:chOff x="0" y="0"/>
              <a:chExt cx="2848421" cy="1395977"/>
            </a:xfrm>
          </p:grpSpPr>
          <p:sp>
            <p:nvSpPr>
              <p:cNvPr id="2780" name="="/>
              <p:cNvSpPr txBox="1"/>
              <p:nvPr/>
            </p:nvSpPr>
            <p:spPr>
              <a:xfrm>
                <a:off x="1998327" y="101600"/>
                <a:ext cx="850095" cy="1294378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ctr">
                <a:noAutofit/>
              </a:bodyPr>
              <a:lstStyle>
                <a:lvl1pPr algn="ctr">
                  <a:defRPr sz="5900">
                    <a:solidFill>
                      <a:srgbClr val="0061FE"/>
                    </a:solidFill>
                    <a:latin typeface="Geeza Pro Bold"/>
                    <a:ea typeface="Geeza Pro Bold"/>
                    <a:cs typeface="Geeza Pro Bold"/>
                    <a:sym typeface="Geeza Pro Bold"/>
                  </a:defRPr>
                </a:lvl1pPr>
              </a:lstStyle>
              <a:p>
                <a:pPr rtl="0">
                  <a:defRPr/>
                </a:pPr>
                <a:r>
                  <a:t>=</a:t>
                </a:r>
              </a:p>
            </p:txBody>
          </p:sp>
          <p:sp>
            <p:nvSpPr>
              <p:cNvPr id="2781" name="="/>
              <p:cNvSpPr txBox="1"/>
              <p:nvPr/>
            </p:nvSpPr>
            <p:spPr>
              <a:xfrm>
                <a:off x="0" y="0"/>
                <a:ext cx="850095" cy="1294378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ctr">
                <a:noAutofit/>
              </a:bodyPr>
              <a:lstStyle>
                <a:lvl1pPr algn="ctr">
                  <a:defRPr sz="5900">
                    <a:solidFill>
                      <a:srgbClr val="0061FE"/>
                    </a:solidFill>
                    <a:latin typeface="Geeza Pro Bold"/>
                    <a:ea typeface="Geeza Pro Bold"/>
                    <a:cs typeface="Geeza Pro Bold"/>
                    <a:sym typeface="Geeza Pro Bold"/>
                  </a:defRPr>
                </a:lvl1pPr>
              </a:lstStyle>
              <a:p>
                <a:pPr rtl="0">
                  <a:defRPr/>
                </a:pPr>
                <a:r>
                  <a:t>=</a:t>
                </a:r>
              </a:p>
            </p:txBody>
          </p:sp>
        </p:grpSp>
        <p:grpSp>
          <p:nvGrpSpPr>
            <p:cNvPr id="2786" name="تجميع"/>
            <p:cNvGrpSpPr/>
            <p:nvPr/>
          </p:nvGrpSpPr>
          <p:grpSpPr>
            <a:xfrm>
              <a:off x="2706468" y="-1"/>
              <a:ext cx="1342372" cy="1870051"/>
              <a:chOff x="0" y="0"/>
              <a:chExt cx="1342371" cy="1870048"/>
            </a:xfrm>
          </p:grpSpPr>
          <p:sp>
            <p:nvSpPr>
              <p:cNvPr id="2783" name="٦"/>
              <p:cNvSpPr txBox="1"/>
              <p:nvPr/>
            </p:nvSpPr>
            <p:spPr>
              <a:xfrm>
                <a:off x="0" y="0"/>
                <a:ext cx="1303285" cy="889055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ctr">
                <a:noAutofit/>
              </a:bodyPr>
              <a:lstStyle>
                <a:lvl1pPr algn="ctr">
                  <a:defRPr b="1" sz="5900">
                    <a:solidFill>
                      <a:srgbClr val="0061FE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rtl="0">
                  <a:defRPr/>
                </a:pPr>
                <a:r>
                  <a:t>٦</a:t>
                </a:r>
              </a:p>
            </p:txBody>
          </p:sp>
          <p:sp>
            <p:nvSpPr>
              <p:cNvPr id="2784" name="١٠"/>
              <p:cNvSpPr txBox="1"/>
              <p:nvPr/>
            </p:nvSpPr>
            <p:spPr>
              <a:xfrm>
                <a:off x="134070" y="804209"/>
                <a:ext cx="1208302" cy="106584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ctr">
                <a:noAutofit/>
              </a:bodyPr>
              <a:lstStyle>
                <a:lvl1pPr algn="ctr">
                  <a:defRPr b="1" sz="5900">
                    <a:solidFill>
                      <a:srgbClr val="0061FE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rtl="0">
                  <a:defRPr/>
                </a:pPr>
                <a:r>
                  <a:t>١٠</a:t>
                </a:r>
              </a:p>
            </p:txBody>
          </p:sp>
          <p:sp>
            <p:nvSpPr>
              <p:cNvPr id="2785" name="خط"/>
              <p:cNvSpPr/>
              <p:nvPr/>
            </p:nvSpPr>
            <p:spPr>
              <a:xfrm>
                <a:off x="255990" y="897547"/>
                <a:ext cx="773315" cy="1"/>
              </a:xfrm>
              <a:prstGeom prst="line">
                <a:avLst/>
              </a:prstGeom>
              <a:noFill/>
              <a:ln w="76200" cap="flat">
                <a:solidFill>
                  <a:srgbClr val="0061FE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rtl="0">
                  <a:defRPr>
                    <a:solidFill>
                      <a:srgbClr val="210A06"/>
                    </a:solidFill>
                  </a:defRPr>
                </a:pPr>
              </a:p>
            </p:txBody>
          </p:sp>
        </p:grpSp>
        <p:grpSp>
          <p:nvGrpSpPr>
            <p:cNvPr id="2790" name="تجميع"/>
            <p:cNvGrpSpPr/>
            <p:nvPr/>
          </p:nvGrpSpPr>
          <p:grpSpPr>
            <a:xfrm>
              <a:off x="611677" y="0"/>
              <a:ext cx="1465592" cy="1906115"/>
              <a:chOff x="0" y="0"/>
              <a:chExt cx="1465590" cy="1906114"/>
            </a:xfrm>
          </p:grpSpPr>
          <p:sp>
            <p:nvSpPr>
              <p:cNvPr id="2787" name="٦٠"/>
              <p:cNvSpPr txBox="1"/>
              <p:nvPr/>
            </p:nvSpPr>
            <p:spPr>
              <a:xfrm>
                <a:off x="128317" y="0"/>
                <a:ext cx="1298335" cy="889055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ctr">
                <a:noAutofit/>
              </a:bodyPr>
              <a:lstStyle>
                <a:lvl1pPr algn="ctr">
                  <a:defRPr b="1" sz="5900">
                    <a:solidFill>
                      <a:srgbClr val="0061FE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rtl="0">
                  <a:defRPr/>
                </a:pPr>
                <a:r>
                  <a:t>٦٠</a:t>
                </a:r>
              </a:p>
            </p:txBody>
          </p:sp>
          <p:sp>
            <p:nvSpPr>
              <p:cNvPr id="2788" name="١٠٠"/>
              <p:cNvSpPr txBox="1"/>
              <p:nvPr/>
            </p:nvSpPr>
            <p:spPr>
              <a:xfrm>
                <a:off x="0" y="804209"/>
                <a:ext cx="1465591" cy="1101906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ctr">
                <a:noAutofit/>
              </a:bodyPr>
              <a:lstStyle>
                <a:lvl1pPr algn="ctr">
                  <a:defRPr b="1" sz="5900">
                    <a:solidFill>
                      <a:srgbClr val="0061FE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rtl="0">
                  <a:defRPr/>
                </a:pPr>
                <a:r>
                  <a:t>١٠٠</a:t>
                </a:r>
              </a:p>
            </p:txBody>
          </p:sp>
          <p:sp>
            <p:nvSpPr>
              <p:cNvPr id="2789" name="خط"/>
              <p:cNvSpPr/>
              <p:nvPr/>
            </p:nvSpPr>
            <p:spPr>
              <a:xfrm>
                <a:off x="162588" y="897547"/>
                <a:ext cx="1013257" cy="1"/>
              </a:xfrm>
              <a:prstGeom prst="line">
                <a:avLst/>
              </a:prstGeom>
              <a:noFill/>
              <a:ln w="76200" cap="flat">
                <a:solidFill>
                  <a:srgbClr val="0061FE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rtl="0">
                  <a:defRPr>
                    <a:solidFill>
                      <a:srgbClr val="210A06"/>
                    </a:solidFill>
                  </a:defRPr>
                </a:pPr>
              </a:p>
            </p:txBody>
          </p:sp>
        </p:grpSp>
      </p:grpSp>
      <p:sp>
        <p:nvSpPr>
          <p:cNvPr id="2792" name="٦٠ ٪"/>
          <p:cNvSpPr txBox="1"/>
          <p:nvPr/>
        </p:nvSpPr>
        <p:spPr>
          <a:xfrm>
            <a:off x="9215038" y="8827800"/>
            <a:ext cx="1659284" cy="99286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9" tIns="121919" rIns="121919" bIns="121919">
            <a:spAutoFit/>
          </a:bodyPr>
          <a:lstStyle>
            <a:lvl1pPr algn="ctr">
              <a:defRPr b="1" sz="5900">
                <a:solidFill>
                  <a:srgbClr val="0061FE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٦٠ ٪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96" name="تجميع"/>
          <p:cNvGrpSpPr/>
          <p:nvPr/>
        </p:nvGrpSpPr>
        <p:grpSpPr>
          <a:xfrm>
            <a:off x="18393066" y="6866852"/>
            <a:ext cx="5063414" cy="1360828"/>
            <a:chOff x="0" y="0"/>
            <a:chExt cx="5063412" cy="1360826"/>
          </a:xfrm>
        </p:grpSpPr>
        <p:sp>
          <p:nvSpPr>
            <p:cNvPr id="2794" name="تجميع"/>
            <p:cNvSpPr/>
            <p:nvPr/>
          </p:nvSpPr>
          <p:spPr>
            <a:xfrm>
              <a:off x="0" y="39234"/>
              <a:ext cx="506341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95" name="جدول التعلم"/>
            <p:cNvSpPr txBox="1"/>
            <p:nvPr/>
          </p:nvSpPr>
          <p:spPr>
            <a:xfrm>
              <a:off x="228028" y="0"/>
              <a:ext cx="4607354" cy="13608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>
                <a:lnSpc>
                  <a:spcPct val="150000"/>
                </a:lnSpc>
                <a:defRPr sz="7400">
                  <a:solidFill>
                    <a:srgbClr val="FFFFFF"/>
                  </a:solidFill>
                  <a:latin typeface="(A) Arslan Wessam B (A) Arslan Wessam B"/>
                  <a:ea typeface="(A) Arslan Wessam B (A) Arslan Wessam B"/>
                  <a:cs typeface="(A) Arslan Wessam B (A) Arslan Wessam B"/>
                  <a:sym typeface="(A) Arslan Wessam B (A) Arslan Wessam B"/>
                </a:defRPr>
              </a:lvl1pPr>
            </a:lstStyle>
            <a:p>
              <a:pPr rtl="0">
                <a:defRPr/>
              </a:pPr>
              <a:r>
                <a:t>جدول التعلم</a:t>
              </a:r>
            </a:p>
          </p:txBody>
        </p:sp>
      </p:grpSp>
      <p:grpSp>
        <p:nvGrpSpPr>
          <p:cNvPr id="2807" name="تجميع"/>
          <p:cNvGrpSpPr/>
          <p:nvPr/>
        </p:nvGrpSpPr>
        <p:grpSpPr>
          <a:xfrm>
            <a:off x="4384802" y="2093610"/>
            <a:ext cx="13408369" cy="10493726"/>
            <a:chOff x="0" y="0"/>
            <a:chExt cx="13408367" cy="10493725"/>
          </a:xfrm>
        </p:grpSpPr>
        <p:grpSp>
          <p:nvGrpSpPr>
            <p:cNvPr id="2803" name="تجميع"/>
            <p:cNvGrpSpPr/>
            <p:nvPr/>
          </p:nvGrpSpPr>
          <p:grpSpPr>
            <a:xfrm>
              <a:off x="0" y="0"/>
              <a:ext cx="13408368" cy="10493726"/>
              <a:chOff x="0" y="0"/>
              <a:chExt cx="13408367" cy="10493725"/>
            </a:xfrm>
          </p:grpSpPr>
          <p:pic>
            <p:nvPicPr>
              <p:cNvPr id="2797" name="IMG_2583.png" descr="IMG_2583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rcRect l="1189" t="0" r="1189" b="1100"/>
              <a:stretch>
                <a:fillRect/>
              </a:stretch>
            </p:blipFill>
            <p:spPr>
              <a:xfrm>
                <a:off x="0" y="0"/>
                <a:ext cx="13408368" cy="10493726"/>
              </a:xfrm>
              <a:prstGeom prst="rect">
                <a:avLst/>
              </a:prstGeom>
              <a:ln w="38100" cap="flat">
                <a:solidFill>
                  <a:srgbClr val="073C63"/>
                </a:solidFill>
                <a:prstDash val="solid"/>
                <a:miter lim="400000"/>
              </a:ln>
              <a:effectLst/>
            </p:spPr>
          </p:pic>
          <p:sp>
            <p:nvSpPr>
              <p:cNvPr id="2798" name="خط"/>
              <p:cNvSpPr/>
              <p:nvPr/>
            </p:nvSpPr>
            <p:spPr>
              <a:xfrm flipV="1">
                <a:off x="9096714" y="4537585"/>
                <a:ext cx="1" cy="5765877"/>
              </a:xfrm>
              <a:prstGeom prst="line">
                <a:avLst/>
              </a:prstGeom>
              <a:noFill/>
              <a:ln w="76200" cap="flat">
                <a:solidFill>
                  <a:srgbClr val="9EB6AA"/>
                </a:solidFill>
                <a:prstDash val="solid"/>
                <a:round/>
              </a:ln>
              <a:effectLst>
                <a:outerShdw sx="100000" sy="100000" kx="0" ky="0" algn="b" rotWithShape="0" blurRad="101600" dist="508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defTabSz="1828800" rtl="0">
                  <a:defRPr sz="2600">
                    <a:solidFill>
                      <a:srgbClr val="4A545E"/>
                    </a:solidFill>
                  </a:defRPr>
                </a:pPr>
              </a:p>
            </p:txBody>
          </p:sp>
          <p:sp>
            <p:nvSpPr>
              <p:cNvPr id="2799" name="خط"/>
              <p:cNvSpPr/>
              <p:nvPr/>
            </p:nvSpPr>
            <p:spPr>
              <a:xfrm flipV="1">
                <a:off x="4262326" y="4537585"/>
                <a:ext cx="1" cy="5765877"/>
              </a:xfrm>
              <a:prstGeom prst="line">
                <a:avLst/>
              </a:prstGeom>
              <a:noFill/>
              <a:ln w="76200" cap="flat">
                <a:solidFill>
                  <a:srgbClr val="9EB6AA"/>
                </a:solidFill>
                <a:prstDash val="solid"/>
                <a:round/>
              </a:ln>
              <a:effectLst>
                <a:outerShdw sx="100000" sy="100000" kx="0" ky="0" algn="b" rotWithShape="0" blurRad="101600" dist="508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defTabSz="1828800" rtl="0">
                  <a:defRPr sz="2600">
                    <a:solidFill>
                      <a:srgbClr val="4A545E"/>
                    </a:solidFill>
                  </a:defRPr>
                </a:pPr>
              </a:p>
            </p:txBody>
          </p:sp>
          <p:sp>
            <p:nvSpPr>
              <p:cNvPr id="2800" name="مستطيل مستدير الزوايا"/>
              <p:cNvSpPr/>
              <p:nvPr/>
            </p:nvSpPr>
            <p:spPr>
              <a:xfrm>
                <a:off x="9529785" y="3627058"/>
                <a:ext cx="3379942" cy="1062198"/>
              </a:xfrm>
              <a:prstGeom prst="roundRect">
                <a:avLst>
                  <a:gd name="adj" fmla="val 50000"/>
                </a:avLst>
              </a:prstGeom>
              <a:solidFill>
                <a:srgbClr val="D4EBDF"/>
              </a:solidFill>
              <a:ln w="12700" cap="flat">
                <a:solidFill>
                  <a:srgbClr val="075194"/>
                </a:solidFill>
                <a:prstDash val="solid"/>
                <a:round/>
              </a:ln>
              <a:effectLst>
                <a:outerShdw sx="100000" sy="100000" kx="0" ky="0" algn="b" rotWithShape="0" blurRad="76200" dist="381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 rtl="0">
                  <a:defRPr sz="2800"/>
                </a:pPr>
              </a:p>
            </p:txBody>
          </p:sp>
          <p:sp>
            <p:nvSpPr>
              <p:cNvPr id="2801" name="مستطيل مستدير الزوايا"/>
              <p:cNvSpPr/>
              <p:nvPr/>
            </p:nvSpPr>
            <p:spPr>
              <a:xfrm>
                <a:off x="340283" y="3627058"/>
                <a:ext cx="3379942" cy="1062198"/>
              </a:xfrm>
              <a:prstGeom prst="roundRect">
                <a:avLst>
                  <a:gd name="adj" fmla="val 50000"/>
                </a:avLst>
              </a:prstGeom>
              <a:solidFill>
                <a:srgbClr val="D4EBDF"/>
              </a:solidFill>
              <a:ln w="12700" cap="flat">
                <a:solidFill>
                  <a:srgbClr val="075194"/>
                </a:solidFill>
                <a:prstDash val="solid"/>
                <a:round/>
              </a:ln>
              <a:effectLst>
                <a:outerShdw sx="100000" sy="100000" kx="0" ky="0" algn="b" rotWithShape="0" blurRad="76200" dist="381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 rtl="0">
                  <a:defRPr sz="2800"/>
                </a:pPr>
              </a:p>
            </p:txBody>
          </p:sp>
          <p:sp>
            <p:nvSpPr>
              <p:cNvPr id="2802" name="مستطيل مستدير الزوايا"/>
              <p:cNvSpPr/>
              <p:nvPr/>
            </p:nvSpPr>
            <p:spPr>
              <a:xfrm>
                <a:off x="5014212" y="3627058"/>
                <a:ext cx="3379943" cy="1062198"/>
              </a:xfrm>
              <a:prstGeom prst="roundRect">
                <a:avLst>
                  <a:gd name="adj" fmla="val 50000"/>
                </a:avLst>
              </a:prstGeom>
              <a:solidFill>
                <a:srgbClr val="D4EBDF"/>
              </a:solidFill>
              <a:ln w="12700" cap="flat">
                <a:solidFill>
                  <a:srgbClr val="075194"/>
                </a:solidFill>
                <a:prstDash val="solid"/>
                <a:round/>
              </a:ln>
              <a:effectLst>
                <a:outerShdw sx="100000" sy="100000" kx="0" ky="0" algn="b" rotWithShape="0" blurRad="76200" dist="381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 rtl="0">
                  <a:defRPr sz="2800"/>
                </a:pPr>
              </a:p>
            </p:txBody>
          </p:sp>
        </p:grpSp>
        <p:sp>
          <p:nvSpPr>
            <p:cNvPr id="2804" name="ماذا أعرف"/>
            <p:cNvSpPr txBox="1"/>
            <p:nvPr/>
          </p:nvSpPr>
          <p:spPr>
            <a:xfrm>
              <a:off x="10040922" y="3556394"/>
              <a:ext cx="2534892" cy="106631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5800">
                  <a:solidFill>
                    <a:srgbClr val="016349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ماذا أعرف</a:t>
              </a:r>
            </a:p>
          </p:txBody>
        </p:sp>
        <p:sp>
          <p:nvSpPr>
            <p:cNvPr id="2805" name="ماذا أريد أن أعرف"/>
            <p:cNvSpPr txBox="1"/>
            <p:nvPr/>
          </p:nvSpPr>
          <p:spPr>
            <a:xfrm>
              <a:off x="4931971" y="3568292"/>
              <a:ext cx="3597043" cy="104251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5200">
                  <a:solidFill>
                    <a:srgbClr val="016349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ماذا أريد أن أعرف</a:t>
              </a:r>
            </a:p>
          </p:txBody>
        </p:sp>
        <p:sp>
          <p:nvSpPr>
            <p:cNvPr id="2806" name="ماذا تعلمت"/>
            <p:cNvSpPr txBox="1"/>
            <p:nvPr/>
          </p:nvSpPr>
          <p:spPr>
            <a:xfrm>
              <a:off x="832554" y="3556394"/>
              <a:ext cx="2587508" cy="111536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5800">
                  <a:solidFill>
                    <a:srgbClr val="016349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ماذا تعلمت</a:t>
              </a:r>
            </a:p>
          </p:txBody>
        </p:sp>
      </p:grpSp>
      <p:grpSp>
        <p:nvGrpSpPr>
          <p:cNvPr id="3008" name="Google Shape;1440;p37"/>
          <p:cNvGrpSpPr/>
          <p:nvPr/>
        </p:nvGrpSpPr>
        <p:grpSpPr>
          <a:xfrm>
            <a:off x="19722595" y="3903417"/>
            <a:ext cx="2982334" cy="3437056"/>
            <a:chOff x="0" y="0"/>
            <a:chExt cx="2982332" cy="3437055"/>
          </a:xfrm>
        </p:grpSpPr>
        <p:sp>
          <p:nvSpPr>
            <p:cNvPr id="2808" name="Google Shape;1446;p37"/>
            <p:cNvSpPr/>
            <p:nvPr/>
          </p:nvSpPr>
          <p:spPr>
            <a:xfrm flipH="1">
              <a:off x="387854" y="531415"/>
              <a:ext cx="1914791" cy="1528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6" h="21600" fill="norm" stroke="1" extrusionOk="0">
                  <a:moveTo>
                    <a:pt x="6747" y="0"/>
                  </a:moveTo>
                  <a:cubicBezTo>
                    <a:pt x="6452" y="0"/>
                    <a:pt x="6179" y="29"/>
                    <a:pt x="5932" y="90"/>
                  </a:cubicBezTo>
                  <a:cubicBezTo>
                    <a:pt x="3166" y="785"/>
                    <a:pt x="1724" y="5265"/>
                    <a:pt x="1562" y="7203"/>
                  </a:cubicBezTo>
                  <a:cubicBezTo>
                    <a:pt x="1403" y="9144"/>
                    <a:pt x="1022" y="15523"/>
                    <a:pt x="1022" y="15523"/>
                  </a:cubicBezTo>
                  <a:cubicBezTo>
                    <a:pt x="1022" y="15523"/>
                    <a:pt x="-340" y="16424"/>
                    <a:pt x="80" y="17423"/>
                  </a:cubicBezTo>
                  <a:cubicBezTo>
                    <a:pt x="501" y="18429"/>
                    <a:pt x="2398" y="19379"/>
                    <a:pt x="2272" y="20152"/>
                  </a:cubicBezTo>
                  <a:cubicBezTo>
                    <a:pt x="2170" y="20759"/>
                    <a:pt x="1787" y="21207"/>
                    <a:pt x="1475" y="21207"/>
                  </a:cubicBezTo>
                  <a:cubicBezTo>
                    <a:pt x="1456" y="21207"/>
                    <a:pt x="1438" y="21205"/>
                    <a:pt x="1419" y="21202"/>
                  </a:cubicBezTo>
                  <a:cubicBezTo>
                    <a:pt x="1416" y="21201"/>
                    <a:pt x="1413" y="21201"/>
                    <a:pt x="1411" y="21201"/>
                  </a:cubicBezTo>
                  <a:cubicBezTo>
                    <a:pt x="1373" y="21201"/>
                    <a:pt x="1355" y="21265"/>
                    <a:pt x="1384" y="21297"/>
                  </a:cubicBezTo>
                  <a:cubicBezTo>
                    <a:pt x="1515" y="21435"/>
                    <a:pt x="1740" y="21600"/>
                    <a:pt x="2071" y="21600"/>
                  </a:cubicBezTo>
                  <a:cubicBezTo>
                    <a:pt x="2200" y="21600"/>
                    <a:pt x="2345" y="21575"/>
                    <a:pt x="2507" y="21514"/>
                  </a:cubicBezTo>
                  <a:cubicBezTo>
                    <a:pt x="2992" y="21329"/>
                    <a:pt x="3131" y="21216"/>
                    <a:pt x="3158" y="21150"/>
                  </a:cubicBezTo>
                  <a:cubicBezTo>
                    <a:pt x="3187" y="21189"/>
                    <a:pt x="3244" y="21229"/>
                    <a:pt x="3356" y="21229"/>
                  </a:cubicBezTo>
                  <a:cubicBezTo>
                    <a:pt x="3569" y="21229"/>
                    <a:pt x="3984" y="21084"/>
                    <a:pt x="4790" y="20508"/>
                  </a:cubicBezTo>
                  <a:cubicBezTo>
                    <a:pt x="5491" y="20010"/>
                    <a:pt x="6741" y="19798"/>
                    <a:pt x="8000" y="19798"/>
                  </a:cubicBezTo>
                  <a:cubicBezTo>
                    <a:pt x="9655" y="19798"/>
                    <a:pt x="11326" y="20165"/>
                    <a:pt x="11781" y="20737"/>
                  </a:cubicBezTo>
                  <a:cubicBezTo>
                    <a:pt x="12038" y="21060"/>
                    <a:pt x="12645" y="21188"/>
                    <a:pt x="13391" y="21188"/>
                  </a:cubicBezTo>
                  <a:cubicBezTo>
                    <a:pt x="14974" y="21188"/>
                    <a:pt x="17182" y="20611"/>
                    <a:pt x="18001" y="20103"/>
                  </a:cubicBezTo>
                  <a:cubicBezTo>
                    <a:pt x="19201" y="19356"/>
                    <a:pt x="17391" y="20316"/>
                    <a:pt x="17572" y="18562"/>
                  </a:cubicBezTo>
                  <a:cubicBezTo>
                    <a:pt x="17753" y="16810"/>
                    <a:pt x="21260" y="13443"/>
                    <a:pt x="21079" y="11615"/>
                  </a:cubicBezTo>
                  <a:cubicBezTo>
                    <a:pt x="20897" y="9788"/>
                    <a:pt x="19498" y="4745"/>
                    <a:pt x="17190" y="3820"/>
                  </a:cubicBezTo>
                  <a:cubicBezTo>
                    <a:pt x="15093" y="2977"/>
                    <a:pt x="9767" y="0"/>
                    <a:pt x="6747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09" name="Google Shape;1447;p37"/>
            <p:cNvSpPr/>
            <p:nvPr/>
          </p:nvSpPr>
          <p:spPr>
            <a:xfrm flipH="1">
              <a:off x="577504" y="2105439"/>
              <a:ext cx="1349281" cy="966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19" h="21600" fill="norm" stroke="1" extrusionOk="0">
                  <a:moveTo>
                    <a:pt x="14450" y="0"/>
                  </a:moveTo>
                  <a:cubicBezTo>
                    <a:pt x="12144" y="0"/>
                    <a:pt x="10237" y="3198"/>
                    <a:pt x="10237" y="3198"/>
                  </a:cubicBezTo>
                  <a:lnTo>
                    <a:pt x="0" y="7311"/>
                  </a:lnTo>
                  <a:lnTo>
                    <a:pt x="7389" y="21600"/>
                  </a:lnTo>
                  <a:cubicBezTo>
                    <a:pt x="7389" y="21600"/>
                    <a:pt x="11372" y="21483"/>
                    <a:pt x="15442" y="17521"/>
                  </a:cubicBezTo>
                  <a:cubicBezTo>
                    <a:pt x="19507" y="13567"/>
                    <a:pt x="21600" y="6143"/>
                    <a:pt x="16563" y="1005"/>
                  </a:cubicBezTo>
                  <a:cubicBezTo>
                    <a:pt x="15849" y="280"/>
                    <a:pt x="15131" y="0"/>
                    <a:pt x="14450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10" name="Google Shape;1448;p37"/>
            <p:cNvSpPr/>
            <p:nvPr/>
          </p:nvSpPr>
          <p:spPr>
            <a:xfrm flipH="1">
              <a:off x="1263475" y="2130480"/>
              <a:ext cx="1107295" cy="1144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5" h="21600" fill="norm" stroke="1" extrusionOk="0">
                  <a:moveTo>
                    <a:pt x="17107" y="5788"/>
                  </a:moveTo>
                  <a:cubicBezTo>
                    <a:pt x="17098" y="5793"/>
                    <a:pt x="17089" y="5801"/>
                    <a:pt x="17080" y="5807"/>
                  </a:cubicBezTo>
                  <a:cubicBezTo>
                    <a:pt x="17136" y="5850"/>
                    <a:pt x="17169" y="5873"/>
                    <a:pt x="17178" y="5873"/>
                  </a:cubicBezTo>
                  <a:cubicBezTo>
                    <a:pt x="17185" y="5873"/>
                    <a:pt x="17163" y="5846"/>
                    <a:pt x="17107" y="5788"/>
                  </a:cubicBezTo>
                  <a:close/>
                  <a:moveTo>
                    <a:pt x="6193" y="0"/>
                  </a:moveTo>
                  <a:cubicBezTo>
                    <a:pt x="5740" y="0"/>
                    <a:pt x="5318" y="70"/>
                    <a:pt x="4937" y="225"/>
                  </a:cubicBezTo>
                  <a:cubicBezTo>
                    <a:pt x="914" y="1878"/>
                    <a:pt x="-2054" y="6667"/>
                    <a:pt x="1779" y="13214"/>
                  </a:cubicBezTo>
                  <a:cubicBezTo>
                    <a:pt x="5253" y="19161"/>
                    <a:pt x="14650" y="19445"/>
                    <a:pt x="16344" y="19445"/>
                  </a:cubicBezTo>
                  <a:cubicBezTo>
                    <a:pt x="16366" y="19445"/>
                    <a:pt x="16386" y="19445"/>
                    <a:pt x="16404" y="19445"/>
                  </a:cubicBezTo>
                  <a:cubicBezTo>
                    <a:pt x="16527" y="19445"/>
                    <a:pt x="16632" y="19531"/>
                    <a:pt x="16670" y="19657"/>
                  </a:cubicBezTo>
                  <a:lnTo>
                    <a:pt x="17156" y="21389"/>
                  </a:lnTo>
                  <a:cubicBezTo>
                    <a:pt x="17192" y="21528"/>
                    <a:pt x="17304" y="21600"/>
                    <a:pt x="17416" y="21600"/>
                  </a:cubicBezTo>
                  <a:cubicBezTo>
                    <a:pt x="17514" y="21600"/>
                    <a:pt x="17612" y="21546"/>
                    <a:pt x="17662" y="21435"/>
                  </a:cubicBezTo>
                  <a:lnTo>
                    <a:pt x="19472" y="17580"/>
                  </a:lnTo>
                  <a:cubicBezTo>
                    <a:pt x="19546" y="17434"/>
                    <a:pt x="19490" y="17256"/>
                    <a:pt x="19349" y="17182"/>
                  </a:cubicBezTo>
                  <a:cubicBezTo>
                    <a:pt x="18539" y="16766"/>
                    <a:pt x="15985" y="15365"/>
                    <a:pt x="14220" y="13447"/>
                  </a:cubicBezTo>
                  <a:cubicBezTo>
                    <a:pt x="12156" y="11209"/>
                    <a:pt x="12987" y="8729"/>
                    <a:pt x="17080" y="5807"/>
                  </a:cubicBezTo>
                  <a:cubicBezTo>
                    <a:pt x="16684" y="5507"/>
                    <a:pt x="15133" y="4222"/>
                    <a:pt x="13202" y="2937"/>
                  </a:cubicBezTo>
                  <a:cubicBezTo>
                    <a:pt x="10990" y="1467"/>
                    <a:pt x="8269" y="0"/>
                    <a:pt x="6193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11" name="Google Shape;1449;p37"/>
            <p:cNvSpPr/>
            <p:nvPr/>
          </p:nvSpPr>
          <p:spPr>
            <a:xfrm flipH="1">
              <a:off x="1111324" y="2867973"/>
              <a:ext cx="499878" cy="569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9" h="21600" fill="norm" stroke="1" extrusionOk="0">
                  <a:moveTo>
                    <a:pt x="4243" y="0"/>
                  </a:moveTo>
                  <a:lnTo>
                    <a:pt x="0" y="12434"/>
                  </a:lnTo>
                  <a:cubicBezTo>
                    <a:pt x="4835" y="19212"/>
                    <a:pt x="8052" y="21600"/>
                    <a:pt x="10354" y="21600"/>
                  </a:cubicBezTo>
                  <a:cubicBezTo>
                    <a:pt x="14547" y="21600"/>
                    <a:pt x="15694" y="13665"/>
                    <a:pt x="18011" y="9906"/>
                  </a:cubicBezTo>
                  <a:cubicBezTo>
                    <a:pt x="21600" y="4094"/>
                    <a:pt x="4243" y="0"/>
                    <a:pt x="4243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12" name="Google Shape;1450;p37"/>
            <p:cNvSpPr/>
            <p:nvPr/>
          </p:nvSpPr>
          <p:spPr>
            <a:xfrm flipH="1">
              <a:off x="946973" y="1789238"/>
              <a:ext cx="1125960" cy="664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777" h="21600" fill="norm" stroke="1" extrusionOk="0">
                  <a:moveTo>
                    <a:pt x="9897" y="0"/>
                  </a:moveTo>
                  <a:cubicBezTo>
                    <a:pt x="9269" y="0"/>
                    <a:pt x="8648" y="50"/>
                    <a:pt x="8087" y="103"/>
                  </a:cubicBezTo>
                  <a:cubicBezTo>
                    <a:pt x="7507" y="160"/>
                    <a:pt x="6993" y="210"/>
                    <a:pt x="6602" y="210"/>
                  </a:cubicBezTo>
                  <a:cubicBezTo>
                    <a:pt x="6535" y="210"/>
                    <a:pt x="6471" y="210"/>
                    <a:pt x="6411" y="207"/>
                  </a:cubicBezTo>
                  <a:cubicBezTo>
                    <a:pt x="6411" y="207"/>
                    <a:pt x="6255" y="143"/>
                    <a:pt x="5981" y="143"/>
                  </a:cubicBezTo>
                  <a:cubicBezTo>
                    <a:pt x="5295" y="143"/>
                    <a:pt x="3869" y="530"/>
                    <a:pt x="2334" y="3232"/>
                  </a:cubicBezTo>
                  <a:cubicBezTo>
                    <a:pt x="549" y="6365"/>
                    <a:pt x="-651" y="8800"/>
                    <a:pt x="383" y="14881"/>
                  </a:cubicBezTo>
                  <a:cubicBezTo>
                    <a:pt x="768" y="16569"/>
                    <a:pt x="2490" y="20953"/>
                    <a:pt x="8150" y="21577"/>
                  </a:cubicBezTo>
                  <a:cubicBezTo>
                    <a:pt x="8284" y="21593"/>
                    <a:pt x="8420" y="21600"/>
                    <a:pt x="8556" y="21600"/>
                  </a:cubicBezTo>
                  <a:cubicBezTo>
                    <a:pt x="14149" y="21600"/>
                    <a:pt x="20949" y="9220"/>
                    <a:pt x="13490" y="1184"/>
                  </a:cubicBezTo>
                  <a:cubicBezTo>
                    <a:pt x="12603" y="230"/>
                    <a:pt x="11234" y="0"/>
                    <a:pt x="9897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13" name="Google Shape;1451;p37"/>
            <p:cNvSpPr/>
            <p:nvPr/>
          </p:nvSpPr>
          <p:spPr>
            <a:xfrm flipH="1">
              <a:off x="1152950" y="2102052"/>
              <a:ext cx="971101" cy="473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6" h="21600" fill="norm" stroke="1" extrusionOk="0">
                  <a:moveTo>
                    <a:pt x="4188" y="0"/>
                  </a:moveTo>
                  <a:cubicBezTo>
                    <a:pt x="4188" y="0"/>
                    <a:pt x="385" y="5913"/>
                    <a:pt x="39" y="6615"/>
                  </a:cubicBezTo>
                  <a:cubicBezTo>
                    <a:pt x="-305" y="7336"/>
                    <a:pt x="1610" y="15135"/>
                    <a:pt x="7718" y="19962"/>
                  </a:cubicBezTo>
                  <a:cubicBezTo>
                    <a:pt x="9206" y="21137"/>
                    <a:pt x="10777" y="21600"/>
                    <a:pt x="12301" y="21600"/>
                  </a:cubicBezTo>
                  <a:cubicBezTo>
                    <a:pt x="17023" y="21600"/>
                    <a:pt x="21295" y="17129"/>
                    <a:pt x="21266" y="15392"/>
                  </a:cubicBezTo>
                  <a:cubicBezTo>
                    <a:pt x="21237" y="13089"/>
                    <a:pt x="18659" y="8965"/>
                    <a:pt x="18659" y="8965"/>
                  </a:cubicBezTo>
                  <a:lnTo>
                    <a:pt x="17193" y="9606"/>
                  </a:lnTo>
                  <a:lnTo>
                    <a:pt x="15398" y="11652"/>
                  </a:lnTo>
                  <a:cubicBezTo>
                    <a:pt x="14634" y="12523"/>
                    <a:pt x="13541" y="12944"/>
                    <a:pt x="12321" y="12944"/>
                  </a:cubicBezTo>
                  <a:cubicBezTo>
                    <a:pt x="10680" y="12944"/>
                    <a:pt x="8806" y="12181"/>
                    <a:pt x="7172" y="10725"/>
                  </a:cubicBezTo>
                  <a:cubicBezTo>
                    <a:pt x="4336" y="8183"/>
                    <a:pt x="4188" y="0"/>
                    <a:pt x="4188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14" name="Google Shape;1452;p37"/>
            <p:cNvSpPr/>
            <p:nvPr/>
          </p:nvSpPr>
          <p:spPr>
            <a:xfrm flipH="1">
              <a:off x="654690" y="402306"/>
              <a:ext cx="1754464" cy="1509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0" h="21600" fill="norm" stroke="1" extrusionOk="0">
                  <a:moveTo>
                    <a:pt x="11632" y="0"/>
                  </a:moveTo>
                  <a:cubicBezTo>
                    <a:pt x="4699" y="0"/>
                    <a:pt x="387" y="9935"/>
                    <a:pt x="3748" y="13455"/>
                  </a:cubicBezTo>
                  <a:lnTo>
                    <a:pt x="3685" y="13420"/>
                  </a:lnTo>
                  <a:cubicBezTo>
                    <a:pt x="3685" y="13420"/>
                    <a:pt x="2869" y="12840"/>
                    <a:pt x="1995" y="12840"/>
                  </a:cubicBezTo>
                  <a:cubicBezTo>
                    <a:pt x="1263" y="12840"/>
                    <a:pt x="490" y="13248"/>
                    <a:pt x="126" y="14753"/>
                  </a:cubicBezTo>
                  <a:cubicBezTo>
                    <a:pt x="-434" y="17058"/>
                    <a:pt x="941" y="17905"/>
                    <a:pt x="2889" y="17940"/>
                  </a:cubicBezTo>
                  <a:cubicBezTo>
                    <a:pt x="3584" y="17950"/>
                    <a:pt x="4761" y="18287"/>
                    <a:pt x="5351" y="18457"/>
                  </a:cubicBezTo>
                  <a:cubicBezTo>
                    <a:pt x="7173" y="18978"/>
                    <a:pt x="8796" y="19119"/>
                    <a:pt x="9844" y="20797"/>
                  </a:cubicBezTo>
                  <a:cubicBezTo>
                    <a:pt x="10030" y="21092"/>
                    <a:pt x="10694" y="21600"/>
                    <a:pt x="11652" y="21600"/>
                  </a:cubicBezTo>
                  <a:cubicBezTo>
                    <a:pt x="11688" y="21600"/>
                    <a:pt x="11724" y="21600"/>
                    <a:pt x="11759" y="21599"/>
                  </a:cubicBezTo>
                  <a:lnTo>
                    <a:pt x="12853" y="21318"/>
                  </a:lnTo>
                  <a:cubicBezTo>
                    <a:pt x="12853" y="21318"/>
                    <a:pt x="12903" y="20677"/>
                    <a:pt x="14026" y="20305"/>
                  </a:cubicBezTo>
                  <a:cubicBezTo>
                    <a:pt x="15363" y="19871"/>
                    <a:pt x="21166" y="17845"/>
                    <a:pt x="21069" y="13625"/>
                  </a:cubicBezTo>
                  <a:cubicBezTo>
                    <a:pt x="20993" y="10448"/>
                    <a:pt x="19845" y="11360"/>
                    <a:pt x="20207" y="8604"/>
                  </a:cubicBezTo>
                  <a:cubicBezTo>
                    <a:pt x="20565" y="5852"/>
                    <a:pt x="20157" y="1097"/>
                    <a:pt x="12643" y="69"/>
                  </a:cubicBezTo>
                  <a:cubicBezTo>
                    <a:pt x="12300" y="22"/>
                    <a:pt x="11964" y="0"/>
                    <a:pt x="11632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15" name="Google Shape;1453;p37"/>
            <p:cNvSpPr/>
            <p:nvPr/>
          </p:nvSpPr>
          <p:spPr>
            <a:xfrm flipH="1">
              <a:off x="78492" y="85388"/>
              <a:ext cx="2396413" cy="1914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1" h="21600" fill="norm" stroke="1" extrusionOk="0">
                  <a:moveTo>
                    <a:pt x="13485" y="0"/>
                  </a:moveTo>
                  <a:cubicBezTo>
                    <a:pt x="12706" y="0"/>
                    <a:pt x="12114" y="391"/>
                    <a:pt x="11575" y="784"/>
                  </a:cubicBezTo>
                  <a:cubicBezTo>
                    <a:pt x="11034" y="1178"/>
                    <a:pt x="10545" y="1572"/>
                    <a:pt x="9968" y="1572"/>
                  </a:cubicBezTo>
                  <a:cubicBezTo>
                    <a:pt x="9880" y="1572"/>
                    <a:pt x="9790" y="1563"/>
                    <a:pt x="9697" y="1543"/>
                  </a:cubicBezTo>
                  <a:cubicBezTo>
                    <a:pt x="8452" y="1270"/>
                    <a:pt x="7781" y="193"/>
                    <a:pt x="6405" y="193"/>
                  </a:cubicBezTo>
                  <a:cubicBezTo>
                    <a:pt x="5845" y="193"/>
                    <a:pt x="5168" y="372"/>
                    <a:pt x="4288" y="855"/>
                  </a:cubicBezTo>
                  <a:cubicBezTo>
                    <a:pt x="1486" y="2400"/>
                    <a:pt x="2854" y="5882"/>
                    <a:pt x="3085" y="6416"/>
                  </a:cubicBezTo>
                  <a:cubicBezTo>
                    <a:pt x="3100" y="6450"/>
                    <a:pt x="3085" y="6494"/>
                    <a:pt x="3055" y="6506"/>
                  </a:cubicBezTo>
                  <a:cubicBezTo>
                    <a:pt x="2671" y="6648"/>
                    <a:pt x="532" y="7569"/>
                    <a:pt x="94" y="10541"/>
                  </a:cubicBezTo>
                  <a:cubicBezTo>
                    <a:pt x="-353" y="13572"/>
                    <a:pt x="920" y="14045"/>
                    <a:pt x="1108" y="14097"/>
                  </a:cubicBezTo>
                  <a:cubicBezTo>
                    <a:pt x="1112" y="14099"/>
                    <a:pt x="1116" y="14099"/>
                    <a:pt x="1119" y="14099"/>
                  </a:cubicBezTo>
                  <a:cubicBezTo>
                    <a:pt x="1129" y="14099"/>
                    <a:pt x="1138" y="14095"/>
                    <a:pt x="1147" y="14086"/>
                  </a:cubicBezTo>
                  <a:cubicBezTo>
                    <a:pt x="1218" y="14006"/>
                    <a:pt x="1526" y="13693"/>
                    <a:pt x="1986" y="13693"/>
                  </a:cubicBezTo>
                  <a:cubicBezTo>
                    <a:pt x="2051" y="13693"/>
                    <a:pt x="2120" y="13699"/>
                    <a:pt x="2191" y="13713"/>
                  </a:cubicBezTo>
                  <a:cubicBezTo>
                    <a:pt x="2902" y="13852"/>
                    <a:pt x="3255" y="14145"/>
                    <a:pt x="3494" y="14600"/>
                  </a:cubicBezTo>
                  <a:cubicBezTo>
                    <a:pt x="3694" y="14993"/>
                    <a:pt x="3705" y="16398"/>
                    <a:pt x="3532" y="16961"/>
                  </a:cubicBezTo>
                  <a:cubicBezTo>
                    <a:pt x="3518" y="17009"/>
                    <a:pt x="3545" y="17051"/>
                    <a:pt x="3576" y="17051"/>
                  </a:cubicBezTo>
                  <a:cubicBezTo>
                    <a:pt x="3584" y="17051"/>
                    <a:pt x="3593" y="17048"/>
                    <a:pt x="3602" y="17041"/>
                  </a:cubicBezTo>
                  <a:cubicBezTo>
                    <a:pt x="3865" y="16825"/>
                    <a:pt x="4345" y="16311"/>
                    <a:pt x="4231" y="15501"/>
                  </a:cubicBezTo>
                  <a:cubicBezTo>
                    <a:pt x="4078" y="14397"/>
                    <a:pt x="3250" y="11514"/>
                    <a:pt x="4117" y="9356"/>
                  </a:cubicBezTo>
                  <a:cubicBezTo>
                    <a:pt x="4706" y="7889"/>
                    <a:pt x="4646" y="7534"/>
                    <a:pt x="4546" y="7459"/>
                  </a:cubicBezTo>
                  <a:cubicBezTo>
                    <a:pt x="4516" y="7435"/>
                    <a:pt x="4510" y="7388"/>
                    <a:pt x="4534" y="7356"/>
                  </a:cubicBezTo>
                  <a:cubicBezTo>
                    <a:pt x="4815" y="7021"/>
                    <a:pt x="5639" y="5888"/>
                    <a:pt x="7214" y="5888"/>
                  </a:cubicBezTo>
                  <a:cubicBezTo>
                    <a:pt x="7608" y="5888"/>
                    <a:pt x="8050" y="5958"/>
                    <a:pt x="8542" y="6131"/>
                  </a:cubicBezTo>
                  <a:cubicBezTo>
                    <a:pt x="11296" y="7095"/>
                    <a:pt x="10021" y="8656"/>
                    <a:pt x="12064" y="9356"/>
                  </a:cubicBezTo>
                  <a:cubicBezTo>
                    <a:pt x="14248" y="10103"/>
                    <a:pt x="17414" y="11224"/>
                    <a:pt x="16942" y="14319"/>
                  </a:cubicBezTo>
                  <a:cubicBezTo>
                    <a:pt x="16474" y="17413"/>
                    <a:pt x="15262" y="15563"/>
                    <a:pt x="14857" y="18428"/>
                  </a:cubicBezTo>
                  <a:cubicBezTo>
                    <a:pt x="14586" y="20334"/>
                    <a:pt x="15809" y="21600"/>
                    <a:pt x="16776" y="21600"/>
                  </a:cubicBezTo>
                  <a:cubicBezTo>
                    <a:pt x="17194" y="21600"/>
                    <a:pt x="17563" y="21364"/>
                    <a:pt x="17746" y="20843"/>
                  </a:cubicBezTo>
                  <a:cubicBezTo>
                    <a:pt x="17762" y="20795"/>
                    <a:pt x="17732" y="20753"/>
                    <a:pt x="17701" y="20753"/>
                  </a:cubicBezTo>
                  <a:cubicBezTo>
                    <a:pt x="17690" y="20753"/>
                    <a:pt x="17680" y="20757"/>
                    <a:pt x="17671" y="20768"/>
                  </a:cubicBezTo>
                  <a:cubicBezTo>
                    <a:pt x="17570" y="20889"/>
                    <a:pt x="17430" y="21017"/>
                    <a:pt x="17292" y="21017"/>
                  </a:cubicBezTo>
                  <a:cubicBezTo>
                    <a:pt x="17202" y="21017"/>
                    <a:pt x="17111" y="20961"/>
                    <a:pt x="17032" y="20812"/>
                  </a:cubicBezTo>
                  <a:cubicBezTo>
                    <a:pt x="16724" y="20226"/>
                    <a:pt x="17071" y="19997"/>
                    <a:pt x="18610" y="19341"/>
                  </a:cubicBezTo>
                  <a:cubicBezTo>
                    <a:pt x="20149" y="18682"/>
                    <a:pt x="21247" y="15891"/>
                    <a:pt x="19939" y="14319"/>
                  </a:cubicBezTo>
                  <a:cubicBezTo>
                    <a:pt x="19063" y="13269"/>
                    <a:pt x="18661" y="13094"/>
                    <a:pt x="18491" y="13094"/>
                  </a:cubicBezTo>
                  <a:cubicBezTo>
                    <a:pt x="18421" y="13094"/>
                    <a:pt x="18390" y="13124"/>
                    <a:pt x="18382" y="13134"/>
                  </a:cubicBezTo>
                  <a:cubicBezTo>
                    <a:pt x="18455" y="13036"/>
                    <a:pt x="20215" y="10667"/>
                    <a:pt x="19669" y="8284"/>
                  </a:cubicBezTo>
                  <a:cubicBezTo>
                    <a:pt x="19250" y="6461"/>
                    <a:pt x="18324" y="6230"/>
                    <a:pt x="17887" y="6230"/>
                  </a:cubicBezTo>
                  <a:cubicBezTo>
                    <a:pt x="17824" y="6230"/>
                    <a:pt x="17771" y="6236"/>
                    <a:pt x="17732" y="6241"/>
                  </a:cubicBezTo>
                  <a:cubicBezTo>
                    <a:pt x="17730" y="6242"/>
                    <a:pt x="17729" y="6242"/>
                    <a:pt x="17727" y="6242"/>
                  </a:cubicBezTo>
                  <a:cubicBezTo>
                    <a:pt x="17693" y="6242"/>
                    <a:pt x="17668" y="6196"/>
                    <a:pt x="17683" y="6155"/>
                  </a:cubicBezTo>
                  <a:cubicBezTo>
                    <a:pt x="17857" y="5601"/>
                    <a:pt x="18526" y="2871"/>
                    <a:pt x="15586" y="805"/>
                  </a:cubicBezTo>
                  <a:cubicBezTo>
                    <a:pt x="14745" y="215"/>
                    <a:pt x="14063" y="0"/>
                    <a:pt x="13485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16" name="Google Shape;1454;p37"/>
            <p:cNvSpPr/>
            <p:nvPr/>
          </p:nvSpPr>
          <p:spPr>
            <a:xfrm flipH="1">
              <a:off x="1626239" y="2125760"/>
              <a:ext cx="198886" cy="97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9" h="21600" fill="norm" stroke="1" extrusionOk="0">
                  <a:moveTo>
                    <a:pt x="17049" y="0"/>
                  </a:moveTo>
                  <a:cubicBezTo>
                    <a:pt x="16768" y="0"/>
                    <a:pt x="16488" y="68"/>
                    <a:pt x="16207" y="181"/>
                  </a:cubicBezTo>
                  <a:lnTo>
                    <a:pt x="3264" y="6000"/>
                  </a:lnTo>
                  <a:cubicBezTo>
                    <a:pt x="1105" y="6928"/>
                    <a:pt x="-341" y="11094"/>
                    <a:pt x="69" y="15351"/>
                  </a:cubicBezTo>
                  <a:cubicBezTo>
                    <a:pt x="425" y="19064"/>
                    <a:pt x="2045" y="21600"/>
                    <a:pt x="3901" y="21600"/>
                  </a:cubicBezTo>
                  <a:cubicBezTo>
                    <a:pt x="4171" y="21600"/>
                    <a:pt x="4441" y="21555"/>
                    <a:pt x="4711" y="21442"/>
                  </a:cubicBezTo>
                  <a:lnTo>
                    <a:pt x="17643" y="15555"/>
                  </a:lnTo>
                  <a:cubicBezTo>
                    <a:pt x="19813" y="14717"/>
                    <a:pt x="21259" y="10528"/>
                    <a:pt x="20849" y="6294"/>
                  </a:cubicBezTo>
                  <a:cubicBezTo>
                    <a:pt x="20525" y="2604"/>
                    <a:pt x="18895" y="0"/>
                    <a:pt x="17049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17" name="Google Shape;1455;p37"/>
            <p:cNvSpPr/>
            <p:nvPr/>
          </p:nvSpPr>
          <p:spPr>
            <a:xfrm flipH="1">
              <a:off x="1612180" y="2204271"/>
              <a:ext cx="201548" cy="81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600" fill="norm" stroke="1" extrusionOk="0">
                  <a:moveTo>
                    <a:pt x="17452" y="0"/>
                  </a:moveTo>
                  <a:cubicBezTo>
                    <a:pt x="17354" y="0"/>
                    <a:pt x="17256" y="0"/>
                    <a:pt x="17158" y="27"/>
                  </a:cubicBezTo>
                  <a:lnTo>
                    <a:pt x="3808" y="2570"/>
                  </a:lnTo>
                  <a:cubicBezTo>
                    <a:pt x="1573" y="2926"/>
                    <a:pt x="-94" y="7410"/>
                    <a:pt x="4" y="12632"/>
                  </a:cubicBezTo>
                  <a:cubicBezTo>
                    <a:pt x="124" y="17690"/>
                    <a:pt x="1900" y="21600"/>
                    <a:pt x="4036" y="21600"/>
                  </a:cubicBezTo>
                  <a:cubicBezTo>
                    <a:pt x="4113" y="21600"/>
                    <a:pt x="4178" y="21600"/>
                    <a:pt x="4243" y="21600"/>
                  </a:cubicBezTo>
                  <a:lnTo>
                    <a:pt x="17572" y="18975"/>
                  </a:lnTo>
                  <a:cubicBezTo>
                    <a:pt x="19806" y="18674"/>
                    <a:pt x="21506" y="14108"/>
                    <a:pt x="21397" y="8886"/>
                  </a:cubicBezTo>
                  <a:cubicBezTo>
                    <a:pt x="21288" y="3910"/>
                    <a:pt x="19555" y="0"/>
                    <a:pt x="17452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18" name="Google Shape;1456;p37"/>
            <p:cNvSpPr/>
            <p:nvPr/>
          </p:nvSpPr>
          <p:spPr>
            <a:xfrm flipH="1">
              <a:off x="1626536" y="2248608"/>
              <a:ext cx="198340" cy="101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600" fill="norm" stroke="1" extrusionOk="0">
                  <a:moveTo>
                    <a:pt x="3864" y="0"/>
                  </a:moveTo>
                  <a:cubicBezTo>
                    <a:pt x="2120" y="0"/>
                    <a:pt x="571" y="2230"/>
                    <a:pt x="108" y="5597"/>
                  </a:cubicBezTo>
                  <a:cubicBezTo>
                    <a:pt x="-398" y="9685"/>
                    <a:pt x="926" y="13861"/>
                    <a:pt x="3057" y="14998"/>
                  </a:cubicBezTo>
                  <a:lnTo>
                    <a:pt x="15875" y="21338"/>
                  </a:lnTo>
                  <a:cubicBezTo>
                    <a:pt x="16230" y="21513"/>
                    <a:pt x="16585" y="21600"/>
                    <a:pt x="16929" y="21600"/>
                  </a:cubicBezTo>
                  <a:cubicBezTo>
                    <a:pt x="18673" y="21600"/>
                    <a:pt x="20255" y="19392"/>
                    <a:pt x="20685" y="16025"/>
                  </a:cubicBezTo>
                  <a:cubicBezTo>
                    <a:pt x="21202" y="11937"/>
                    <a:pt x="19911" y="7739"/>
                    <a:pt x="17780" y="6624"/>
                  </a:cubicBezTo>
                  <a:lnTo>
                    <a:pt x="4929" y="284"/>
                  </a:lnTo>
                  <a:cubicBezTo>
                    <a:pt x="4563" y="87"/>
                    <a:pt x="4208" y="0"/>
                    <a:pt x="3864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19" name="Google Shape;1457;p37"/>
            <p:cNvSpPr/>
            <p:nvPr/>
          </p:nvSpPr>
          <p:spPr>
            <a:xfrm flipH="1">
              <a:off x="1678867" y="2280626"/>
              <a:ext cx="186878" cy="130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2" h="21600" fill="norm" stroke="1" extrusionOk="0">
                  <a:moveTo>
                    <a:pt x="3896" y="0"/>
                  </a:moveTo>
                  <a:cubicBezTo>
                    <a:pt x="2482" y="0"/>
                    <a:pt x="1147" y="1073"/>
                    <a:pt x="451" y="2981"/>
                  </a:cubicBezTo>
                  <a:cubicBezTo>
                    <a:pt x="-581" y="5843"/>
                    <a:pt x="216" y="9556"/>
                    <a:pt x="2247" y="11175"/>
                  </a:cubicBezTo>
                  <a:lnTo>
                    <a:pt x="14466" y="20782"/>
                  </a:lnTo>
                  <a:cubicBezTo>
                    <a:pt x="15139" y="21344"/>
                    <a:pt x="15857" y="21600"/>
                    <a:pt x="16564" y="21600"/>
                  </a:cubicBezTo>
                  <a:cubicBezTo>
                    <a:pt x="17967" y="21600"/>
                    <a:pt x="19291" y="20527"/>
                    <a:pt x="19975" y="18636"/>
                  </a:cubicBezTo>
                  <a:cubicBezTo>
                    <a:pt x="21019" y="15723"/>
                    <a:pt x="20211" y="12061"/>
                    <a:pt x="18180" y="10374"/>
                  </a:cubicBezTo>
                  <a:lnTo>
                    <a:pt x="5961" y="784"/>
                  </a:lnTo>
                  <a:cubicBezTo>
                    <a:pt x="5299" y="256"/>
                    <a:pt x="4592" y="0"/>
                    <a:pt x="3896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20" name="Google Shape;1458;p37"/>
            <p:cNvSpPr/>
            <p:nvPr/>
          </p:nvSpPr>
          <p:spPr>
            <a:xfrm flipH="1">
              <a:off x="1699134" y="2134996"/>
              <a:ext cx="192581" cy="219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2" h="21600" fill="norm" stroke="1" extrusionOk="0">
                  <a:moveTo>
                    <a:pt x="12847" y="0"/>
                  </a:moveTo>
                  <a:cubicBezTo>
                    <a:pt x="12433" y="0"/>
                    <a:pt x="12018" y="61"/>
                    <a:pt x="11615" y="172"/>
                  </a:cubicBezTo>
                  <a:cubicBezTo>
                    <a:pt x="6912" y="1486"/>
                    <a:pt x="2254" y="4933"/>
                    <a:pt x="563" y="9420"/>
                  </a:cubicBezTo>
                  <a:lnTo>
                    <a:pt x="37" y="14110"/>
                  </a:lnTo>
                  <a:cubicBezTo>
                    <a:pt x="-355" y="17567"/>
                    <a:pt x="2444" y="20670"/>
                    <a:pt x="6263" y="21014"/>
                  </a:cubicBezTo>
                  <a:lnTo>
                    <a:pt x="12489" y="21560"/>
                  </a:lnTo>
                  <a:cubicBezTo>
                    <a:pt x="12724" y="21590"/>
                    <a:pt x="12959" y="21600"/>
                    <a:pt x="13194" y="21600"/>
                  </a:cubicBezTo>
                  <a:cubicBezTo>
                    <a:pt x="16732" y="21600"/>
                    <a:pt x="19778" y="19184"/>
                    <a:pt x="20136" y="15940"/>
                  </a:cubicBezTo>
                  <a:lnTo>
                    <a:pt x="20976" y="8218"/>
                  </a:lnTo>
                  <a:cubicBezTo>
                    <a:pt x="21245" y="5832"/>
                    <a:pt x="19980" y="3517"/>
                    <a:pt x="17729" y="2244"/>
                  </a:cubicBezTo>
                  <a:lnTo>
                    <a:pt x="15557" y="829"/>
                  </a:lnTo>
                  <a:cubicBezTo>
                    <a:pt x="14750" y="293"/>
                    <a:pt x="13799" y="0"/>
                    <a:pt x="12847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21" name="Google Shape;1459;p37"/>
            <p:cNvSpPr/>
            <p:nvPr/>
          </p:nvSpPr>
          <p:spPr>
            <a:xfrm flipH="1">
              <a:off x="327013" y="2402756"/>
              <a:ext cx="359817" cy="621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30" h="21600" fill="norm" stroke="1" extrusionOk="0">
                  <a:moveTo>
                    <a:pt x="11686" y="0"/>
                  </a:moveTo>
                  <a:cubicBezTo>
                    <a:pt x="7808" y="0"/>
                    <a:pt x="-1905" y="9664"/>
                    <a:pt x="330" y="19481"/>
                  </a:cubicBezTo>
                  <a:cubicBezTo>
                    <a:pt x="672" y="20969"/>
                    <a:pt x="1367" y="21600"/>
                    <a:pt x="2277" y="21600"/>
                  </a:cubicBezTo>
                  <a:cubicBezTo>
                    <a:pt x="7483" y="21600"/>
                    <a:pt x="19695" y="796"/>
                    <a:pt x="11895" y="11"/>
                  </a:cubicBezTo>
                  <a:cubicBezTo>
                    <a:pt x="11825" y="4"/>
                    <a:pt x="11760" y="0"/>
                    <a:pt x="11686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22" name="Google Shape;1460;p37"/>
            <p:cNvSpPr/>
            <p:nvPr/>
          </p:nvSpPr>
          <p:spPr>
            <a:xfrm flipH="1">
              <a:off x="378618" y="2422667"/>
              <a:ext cx="271558" cy="525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620" y="0"/>
                  </a:moveTo>
                  <a:cubicBezTo>
                    <a:pt x="18449" y="1654"/>
                    <a:pt x="16727" y="3468"/>
                    <a:pt x="14882" y="5244"/>
                  </a:cubicBezTo>
                  <a:cubicBezTo>
                    <a:pt x="13069" y="7024"/>
                    <a:pt x="11339" y="8826"/>
                    <a:pt x="9641" y="10627"/>
                  </a:cubicBezTo>
                  <a:cubicBezTo>
                    <a:pt x="9616" y="10640"/>
                    <a:pt x="9616" y="10657"/>
                    <a:pt x="9584" y="10686"/>
                  </a:cubicBezTo>
                  <a:cubicBezTo>
                    <a:pt x="9306" y="9762"/>
                    <a:pt x="8996" y="8855"/>
                    <a:pt x="8637" y="7948"/>
                  </a:cubicBezTo>
                  <a:cubicBezTo>
                    <a:pt x="8196" y="6737"/>
                    <a:pt x="7722" y="5531"/>
                    <a:pt x="7159" y="4333"/>
                  </a:cubicBezTo>
                  <a:cubicBezTo>
                    <a:pt x="7298" y="5569"/>
                    <a:pt x="7551" y="6780"/>
                    <a:pt x="7829" y="8007"/>
                  </a:cubicBezTo>
                  <a:cubicBezTo>
                    <a:pt x="8082" y="9201"/>
                    <a:pt x="8416" y="10382"/>
                    <a:pt x="8751" y="11576"/>
                  </a:cubicBezTo>
                  <a:cubicBezTo>
                    <a:pt x="7886" y="12513"/>
                    <a:pt x="7029" y="13449"/>
                    <a:pt x="6155" y="14403"/>
                  </a:cubicBezTo>
                  <a:cubicBezTo>
                    <a:pt x="4849" y="12513"/>
                    <a:pt x="3453" y="10640"/>
                    <a:pt x="1812" y="8813"/>
                  </a:cubicBezTo>
                  <a:cubicBezTo>
                    <a:pt x="2808" y="10960"/>
                    <a:pt x="4122" y="13061"/>
                    <a:pt x="5518" y="15133"/>
                  </a:cubicBezTo>
                  <a:cubicBezTo>
                    <a:pt x="5241" y="15453"/>
                    <a:pt x="4931" y="15765"/>
                    <a:pt x="4686" y="16069"/>
                  </a:cubicBezTo>
                  <a:lnTo>
                    <a:pt x="2286" y="18824"/>
                  </a:lnTo>
                  <a:cubicBezTo>
                    <a:pt x="1510" y="19740"/>
                    <a:pt x="727" y="20663"/>
                    <a:pt x="0" y="21600"/>
                  </a:cubicBezTo>
                  <a:cubicBezTo>
                    <a:pt x="947" y="20723"/>
                    <a:pt x="1845" y="19828"/>
                    <a:pt x="2759" y="18951"/>
                  </a:cubicBezTo>
                  <a:lnTo>
                    <a:pt x="5437" y="16272"/>
                  </a:lnTo>
                  <a:cubicBezTo>
                    <a:pt x="5739" y="15955"/>
                    <a:pt x="6049" y="15652"/>
                    <a:pt x="6359" y="15335"/>
                  </a:cubicBezTo>
                  <a:cubicBezTo>
                    <a:pt x="8392" y="14833"/>
                    <a:pt x="10392" y="14297"/>
                    <a:pt x="12400" y="13736"/>
                  </a:cubicBezTo>
                  <a:cubicBezTo>
                    <a:pt x="13404" y="13466"/>
                    <a:pt x="14384" y="13175"/>
                    <a:pt x="15388" y="12901"/>
                  </a:cubicBezTo>
                  <a:cubicBezTo>
                    <a:pt x="16327" y="12601"/>
                    <a:pt x="17331" y="12310"/>
                    <a:pt x="18278" y="12011"/>
                  </a:cubicBezTo>
                  <a:cubicBezTo>
                    <a:pt x="17167" y="12209"/>
                    <a:pt x="16131" y="12441"/>
                    <a:pt x="15078" y="12656"/>
                  </a:cubicBezTo>
                  <a:cubicBezTo>
                    <a:pt x="14016" y="12888"/>
                    <a:pt x="12988" y="13120"/>
                    <a:pt x="11951" y="13348"/>
                  </a:cubicBezTo>
                  <a:cubicBezTo>
                    <a:pt x="10335" y="13724"/>
                    <a:pt x="8751" y="14112"/>
                    <a:pt x="7159" y="14500"/>
                  </a:cubicBezTo>
                  <a:cubicBezTo>
                    <a:pt x="8057" y="13593"/>
                    <a:pt x="8914" y="12686"/>
                    <a:pt x="9780" y="11779"/>
                  </a:cubicBezTo>
                  <a:lnTo>
                    <a:pt x="15576" y="8813"/>
                  </a:lnTo>
                  <a:lnTo>
                    <a:pt x="18498" y="7298"/>
                  </a:lnTo>
                  <a:cubicBezTo>
                    <a:pt x="19004" y="7058"/>
                    <a:pt x="19478" y="6796"/>
                    <a:pt x="19976" y="6564"/>
                  </a:cubicBezTo>
                  <a:cubicBezTo>
                    <a:pt x="20237" y="6434"/>
                    <a:pt x="20482" y="6320"/>
                    <a:pt x="20759" y="6206"/>
                  </a:cubicBezTo>
                  <a:cubicBezTo>
                    <a:pt x="21012" y="6105"/>
                    <a:pt x="21265" y="5961"/>
                    <a:pt x="21600" y="5932"/>
                  </a:cubicBezTo>
                  <a:cubicBezTo>
                    <a:pt x="20906" y="5974"/>
                    <a:pt x="20343" y="6248"/>
                    <a:pt x="19788" y="6434"/>
                  </a:cubicBezTo>
                  <a:cubicBezTo>
                    <a:pt x="19233" y="6653"/>
                    <a:pt x="18669" y="6868"/>
                    <a:pt x="18114" y="7083"/>
                  </a:cubicBezTo>
                  <a:cubicBezTo>
                    <a:pt x="17053" y="7543"/>
                    <a:pt x="15992" y="8007"/>
                    <a:pt x="14963" y="8467"/>
                  </a:cubicBezTo>
                  <a:cubicBezTo>
                    <a:pt x="13682" y="9058"/>
                    <a:pt x="12433" y="9661"/>
                    <a:pt x="11208" y="10268"/>
                  </a:cubicBezTo>
                  <a:cubicBezTo>
                    <a:pt x="12710" y="8670"/>
                    <a:pt x="14212" y="7058"/>
                    <a:pt x="15657" y="5442"/>
                  </a:cubicBezTo>
                  <a:lnTo>
                    <a:pt x="18114" y="2704"/>
                  </a:lnTo>
                  <a:cubicBezTo>
                    <a:pt x="18922" y="1801"/>
                    <a:pt x="19673" y="865"/>
                    <a:pt x="20620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23" name="Google Shape;1461;p37"/>
            <p:cNvSpPr/>
            <p:nvPr/>
          </p:nvSpPr>
          <p:spPr>
            <a:xfrm flipH="1">
              <a:off x="-1" y="2483524"/>
              <a:ext cx="653667" cy="547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99" h="21600" fill="norm" stroke="1" extrusionOk="0">
                  <a:moveTo>
                    <a:pt x="17941" y="0"/>
                  </a:moveTo>
                  <a:cubicBezTo>
                    <a:pt x="17821" y="0"/>
                    <a:pt x="17687" y="20"/>
                    <a:pt x="17532" y="61"/>
                  </a:cubicBezTo>
                  <a:cubicBezTo>
                    <a:pt x="12670" y="1344"/>
                    <a:pt x="178" y="21062"/>
                    <a:pt x="0" y="21171"/>
                  </a:cubicBezTo>
                  <a:lnTo>
                    <a:pt x="368" y="21600"/>
                  </a:lnTo>
                  <a:cubicBezTo>
                    <a:pt x="9192" y="18855"/>
                    <a:pt x="21600" y="0"/>
                    <a:pt x="17941" y="0"/>
                  </a:cubicBezTo>
                  <a:close/>
                </a:path>
              </a:pathLst>
            </a:custGeom>
            <a:solidFill>
              <a:srgbClr val="60524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24" name="Google Shape;1462;p37"/>
            <p:cNvSpPr/>
            <p:nvPr/>
          </p:nvSpPr>
          <p:spPr>
            <a:xfrm flipH="1">
              <a:off x="27315" y="2503538"/>
              <a:ext cx="571341" cy="496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661" y="857"/>
                    <a:pt x="19749" y="1736"/>
                    <a:pt x="18822" y="2592"/>
                  </a:cubicBezTo>
                  <a:lnTo>
                    <a:pt x="16583" y="4752"/>
                  </a:lnTo>
                  <a:cubicBezTo>
                    <a:pt x="16595" y="4449"/>
                    <a:pt x="16606" y="4145"/>
                    <a:pt x="16606" y="3837"/>
                  </a:cubicBezTo>
                  <a:cubicBezTo>
                    <a:pt x="16595" y="3413"/>
                    <a:pt x="16583" y="2985"/>
                    <a:pt x="16517" y="2557"/>
                  </a:cubicBezTo>
                  <a:cubicBezTo>
                    <a:pt x="16381" y="2972"/>
                    <a:pt x="16304" y="3382"/>
                    <a:pt x="16222" y="3793"/>
                  </a:cubicBezTo>
                  <a:cubicBezTo>
                    <a:pt x="16156" y="4203"/>
                    <a:pt x="16106" y="4618"/>
                    <a:pt x="16063" y="5046"/>
                  </a:cubicBezTo>
                  <a:lnTo>
                    <a:pt x="16052" y="5256"/>
                  </a:lnTo>
                  <a:cubicBezTo>
                    <a:pt x="15179" y="6095"/>
                    <a:pt x="14317" y="6947"/>
                    <a:pt x="13456" y="7799"/>
                  </a:cubicBezTo>
                  <a:cubicBezTo>
                    <a:pt x="13440" y="7634"/>
                    <a:pt x="13417" y="7465"/>
                    <a:pt x="13390" y="7295"/>
                  </a:cubicBezTo>
                  <a:cubicBezTo>
                    <a:pt x="13336" y="6903"/>
                    <a:pt x="13258" y="6523"/>
                    <a:pt x="13111" y="6140"/>
                  </a:cubicBezTo>
                  <a:cubicBezTo>
                    <a:pt x="13033" y="6537"/>
                    <a:pt x="13006" y="6929"/>
                    <a:pt x="12994" y="7331"/>
                  </a:cubicBezTo>
                  <a:cubicBezTo>
                    <a:pt x="12979" y="7634"/>
                    <a:pt x="12994" y="7938"/>
                    <a:pt x="13006" y="8241"/>
                  </a:cubicBezTo>
                  <a:cubicBezTo>
                    <a:pt x="12226" y="9017"/>
                    <a:pt x="11431" y="9798"/>
                    <a:pt x="10635" y="10588"/>
                  </a:cubicBezTo>
                  <a:cubicBezTo>
                    <a:pt x="10503" y="10709"/>
                    <a:pt x="10371" y="10847"/>
                    <a:pt x="10239" y="10985"/>
                  </a:cubicBezTo>
                  <a:cubicBezTo>
                    <a:pt x="10158" y="10494"/>
                    <a:pt x="10053" y="10021"/>
                    <a:pt x="9878" y="9553"/>
                  </a:cubicBezTo>
                  <a:cubicBezTo>
                    <a:pt x="9785" y="10178"/>
                    <a:pt x="9785" y="10784"/>
                    <a:pt x="9828" y="11396"/>
                  </a:cubicBezTo>
                  <a:cubicBezTo>
                    <a:pt x="8831" y="12400"/>
                    <a:pt x="7853" y="13404"/>
                    <a:pt x="6860" y="14412"/>
                  </a:cubicBezTo>
                  <a:cubicBezTo>
                    <a:pt x="6833" y="13783"/>
                    <a:pt x="6767" y="13176"/>
                    <a:pt x="6619" y="12551"/>
                  </a:cubicBezTo>
                  <a:cubicBezTo>
                    <a:pt x="6437" y="13328"/>
                    <a:pt x="6398" y="14122"/>
                    <a:pt x="6383" y="14894"/>
                  </a:cubicBezTo>
                  <a:cubicBezTo>
                    <a:pt x="6014" y="15278"/>
                    <a:pt x="5642" y="15643"/>
                    <a:pt x="5269" y="16027"/>
                  </a:cubicBezTo>
                  <a:cubicBezTo>
                    <a:pt x="4780" y="16540"/>
                    <a:pt x="4276" y="17058"/>
                    <a:pt x="3787" y="17580"/>
                  </a:cubicBezTo>
                  <a:cubicBezTo>
                    <a:pt x="3748" y="17290"/>
                    <a:pt x="3709" y="16982"/>
                    <a:pt x="3616" y="16679"/>
                  </a:cubicBezTo>
                  <a:cubicBezTo>
                    <a:pt x="3469" y="17120"/>
                    <a:pt x="3403" y="17566"/>
                    <a:pt x="3364" y="17990"/>
                  </a:cubicBezTo>
                  <a:lnTo>
                    <a:pt x="3364" y="18004"/>
                  </a:lnTo>
                  <a:cubicBezTo>
                    <a:pt x="2235" y="19191"/>
                    <a:pt x="1110" y="20377"/>
                    <a:pt x="0" y="21600"/>
                  </a:cubicBezTo>
                  <a:lnTo>
                    <a:pt x="2782" y="18994"/>
                  </a:lnTo>
                  <a:lnTo>
                    <a:pt x="3550" y="18249"/>
                  </a:lnTo>
                  <a:lnTo>
                    <a:pt x="3589" y="18249"/>
                  </a:lnTo>
                  <a:cubicBezTo>
                    <a:pt x="3837" y="18289"/>
                    <a:pt x="4090" y="18303"/>
                    <a:pt x="4342" y="18303"/>
                  </a:cubicBezTo>
                  <a:cubicBezTo>
                    <a:pt x="4466" y="18303"/>
                    <a:pt x="4590" y="18298"/>
                    <a:pt x="4714" y="18294"/>
                  </a:cubicBezTo>
                  <a:cubicBezTo>
                    <a:pt x="5087" y="18263"/>
                    <a:pt x="5455" y="18218"/>
                    <a:pt x="5843" y="18066"/>
                  </a:cubicBezTo>
                  <a:cubicBezTo>
                    <a:pt x="5471" y="17897"/>
                    <a:pt x="5098" y="17839"/>
                    <a:pt x="4714" y="17776"/>
                  </a:cubicBezTo>
                  <a:cubicBezTo>
                    <a:pt x="4516" y="17749"/>
                    <a:pt x="4303" y="17727"/>
                    <a:pt x="4093" y="17727"/>
                  </a:cubicBezTo>
                  <a:lnTo>
                    <a:pt x="5525" y="16357"/>
                  </a:lnTo>
                  <a:cubicBezTo>
                    <a:pt x="5905" y="15991"/>
                    <a:pt x="6278" y="15612"/>
                    <a:pt x="6662" y="15246"/>
                  </a:cubicBezTo>
                  <a:cubicBezTo>
                    <a:pt x="7003" y="15278"/>
                    <a:pt x="7364" y="15309"/>
                    <a:pt x="7721" y="15309"/>
                  </a:cubicBezTo>
                  <a:cubicBezTo>
                    <a:pt x="8105" y="15309"/>
                    <a:pt x="8478" y="15278"/>
                    <a:pt x="8862" y="15202"/>
                  </a:cubicBezTo>
                  <a:cubicBezTo>
                    <a:pt x="8501" y="15037"/>
                    <a:pt x="8129" y="14929"/>
                    <a:pt x="7760" y="14854"/>
                  </a:cubicBezTo>
                  <a:cubicBezTo>
                    <a:pt x="7562" y="14805"/>
                    <a:pt x="7364" y="14773"/>
                    <a:pt x="7162" y="14747"/>
                  </a:cubicBezTo>
                  <a:cubicBezTo>
                    <a:pt x="8160" y="13769"/>
                    <a:pt x="9149" y="12792"/>
                    <a:pt x="10146" y="11820"/>
                  </a:cubicBezTo>
                  <a:cubicBezTo>
                    <a:pt x="10488" y="11900"/>
                    <a:pt x="10849" y="11958"/>
                    <a:pt x="11205" y="11989"/>
                  </a:cubicBezTo>
                  <a:cubicBezTo>
                    <a:pt x="11434" y="12007"/>
                    <a:pt x="11667" y="12025"/>
                    <a:pt x="11904" y="12025"/>
                  </a:cubicBezTo>
                  <a:cubicBezTo>
                    <a:pt x="12075" y="12025"/>
                    <a:pt x="12249" y="12016"/>
                    <a:pt x="12420" y="11989"/>
                  </a:cubicBezTo>
                  <a:cubicBezTo>
                    <a:pt x="12051" y="11775"/>
                    <a:pt x="11667" y="11641"/>
                    <a:pt x="11283" y="11516"/>
                  </a:cubicBezTo>
                  <a:cubicBezTo>
                    <a:pt x="11058" y="11458"/>
                    <a:pt x="10849" y="11396"/>
                    <a:pt x="10623" y="11351"/>
                  </a:cubicBezTo>
                  <a:cubicBezTo>
                    <a:pt x="10728" y="11239"/>
                    <a:pt x="10849" y="11119"/>
                    <a:pt x="10953" y="11012"/>
                  </a:cubicBezTo>
                  <a:cubicBezTo>
                    <a:pt x="11694" y="10253"/>
                    <a:pt x="12451" y="9504"/>
                    <a:pt x="13192" y="8759"/>
                  </a:cubicBezTo>
                  <a:lnTo>
                    <a:pt x="13215" y="8759"/>
                  </a:lnTo>
                  <a:cubicBezTo>
                    <a:pt x="13685" y="8870"/>
                    <a:pt x="14166" y="8955"/>
                    <a:pt x="14663" y="8955"/>
                  </a:cubicBezTo>
                  <a:cubicBezTo>
                    <a:pt x="14771" y="8955"/>
                    <a:pt x="14884" y="8951"/>
                    <a:pt x="14992" y="8942"/>
                  </a:cubicBezTo>
                  <a:cubicBezTo>
                    <a:pt x="14554" y="8652"/>
                    <a:pt x="14092" y="8455"/>
                    <a:pt x="13630" y="8317"/>
                  </a:cubicBezTo>
                  <a:cubicBezTo>
                    <a:pt x="14531" y="7402"/>
                    <a:pt x="15427" y="6488"/>
                    <a:pt x="16315" y="5560"/>
                  </a:cubicBezTo>
                  <a:lnTo>
                    <a:pt x="16490" y="5390"/>
                  </a:lnTo>
                  <a:cubicBezTo>
                    <a:pt x="16808" y="5452"/>
                    <a:pt x="17126" y="5515"/>
                    <a:pt x="17456" y="5546"/>
                  </a:cubicBezTo>
                  <a:cubicBezTo>
                    <a:pt x="17712" y="5577"/>
                    <a:pt x="17968" y="5600"/>
                    <a:pt x="18224" y="5600"/>
                  </a:cubicBezTo>
                  <a:cubicBezTo>
                    <a:pt x="18368" y="5600"/>
                    <a:pt x="18515" y="5591"/>
                    <a:pt x="18663" y="5573"/>
                  </a:cubicBezTo>
                  <a:cubicBezTo>
                    <a:pt x="18290" y="5377"/>
                    <a:pt x="17906" y="5229"/>
                    <a:pt x="17522" y="5104"/>
                  </a:cubicBezTo>
                  <a:cubicBezTo>
                    <a:pt x="17324" y="5024"/>
                    <a:pt x="17138" y="4984"/>
                    <a:pt x="16940" y="4921"/>
                  </a:cubicBezTo>
                  <a:lnTo>
                    <a:pt x="18981" y="2802"/>
                  </a:lnTo>
                  <a:cubicBezTo>
                    <a:pt x="19854" y="1874"/>
                    <a:pt x="20727" y="959"/>
                    <a:pt x="21600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25" name="Google Shape;1463;p37"/>
            <p:cNvSpPr/>
            <p:nvPr/>
          </p:nvSpPr>
          <p:spPr>
            <a:xfrm flipH="1">
              <a:off x="2861434" y="0"/>
              <a:ext cx="120899" cy="80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07" y="3573"/>
                    <a:pt x="1687" y="7145"/>
                    <a:pt x="2622" y="10608"/>
                  </a:cubicBezTo>
                  <a:cubicBezTo>
                    <a:pt x="3484" y="14070"/>
                    <a:pt x="4492" y="17560"/>
                    <a:pt x="5446" y="20940"/>
                  </a:cubicBezTo>
                  <a:lnTo>
                    <a:pt x="5629" y="21600"/>
                  </a:lnTo>
                  <a:lnTo>
                    <a:pt x="6124" y="21408"/>
                  </a:lnTo>
                  <a:cubicBezTo>
                    <a:pt x="8691" y="20171"/>
                    <a:pt x="11313" y="18879"/>
                    <a:pt x="13880" y="17560"/>
                  </a:cubicBezTo>
                  <a:lnTo>
                    <a:pt x="17768" y="15417"/>
                  </a:lnTo>
                  <a:cubicBezTo>
                    <a:pt x="19033" y="14647"/>
                    <a:pt x="20335" y="13905"/>
                    <a:pt x="21600" y="13053"/>
                  </a:cubicBezTo>
                  <a:lnTo>
                    <a:pt x="17584" y="14647"/>
                  </a:lnTo>
                  <a:lnTo>
                    <a:pt x="13624" y="16241"/>
                  </a:lnTo>
                  <a:cubicBezTo>
                    <a:pt x="11148" y="17313"/>
                    <a:pt x="8673" y="18440"/>
                    <a:pt x="6271" y="19676"/>
                  </a:cubicBezTo>
                  <a:cubicBezTo>
                    <a:pt x="5336" y="16489"/>
                    <a:pt x="4382" y="13246"/>
                    <a:pt x="3374" y="10140"/>
                  </a:cubicBezTo>
                  <a:cubicBezTo>
                    <a:pt x="2310" y="6678"/>
                    <a:pt x="1174" y="3380"/>
                    <a:pt x="0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26" name="Google Shape;1464;p37"/>
            <p:cNvSpPr/>
            <p:nvPr/>
          </p:nvSpPr>
          <p:spPr>
            <a:xfrm flipH="1">
              <a:off x="435615" y="600792"/>
              <a:ext cx="1820385" cy="1452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9" h="21600" fill="norm" stroke="1" extrusionOk="0">
                  <a:moveTo>
                    <a:pt x="6747" y="0"/>
                  </a:moveTo>
                  <a:cubicBezTo>
                    <a:pt x="6452" y="0"/>
                    <a:pt x="6179" y="27"/>
                    <a:pt x="5933" y="90"/>
                  </a:cubicBezTo>
                  <a:cubicBezTo>
                    <a:pt x="3168" y="787"/>
                    <a:pt x="1722" y="5267"/>
                    <a:pt x="1566" y="7205"/>
                  </a:cubicBezTo>
                  <a:cubicBezTo>
                    <a:pt x="1403" y="9143"/>
                    <a:pt x="1026" y="15524"/>
                    <a:pt x="1026" y="15524"/>
                  </a:cubicBezTo>
                  <a:cubicBezTo>
                    <a:pt x="1026" y="15524"/>
                    <a:pt x="-338" y="16420"/>
                    <a:pt x="79" y="17425"/>
                  </a:cubicBezTo>
                  <a:cubicBezTo>
                    <a:pt x="501" y="18429"/>
                    <a:pt x="2401" y="19377"/>
                    <a:pt x="2272" y="20149"/>
                  </a:cubicBezTo>
                  <a:cubicBezTo>
                    <a:pt x="2173" y="20756"/>
                    <a:pt x="1793" y="21206"/>
                    <a:pt x="1479" y="21206"/>
                  </a:cubicBezTo>
                  <a:cubicBezTo>
                    <a:pt x="1459" y="21206"/>
                    <a:pt x="1438" y="21205"/>
                    <a:pt x="1419" y="21202"/>
                  </a:cubicBezTo>
                  <a:cubicBezTo>
                    <a:pt x="1416" y="21200"/>
                    <a:pt x="1413" y="21200"/>
                    <a:pt x="1410" y="21200"/>
                  </a:cubicBezTo>
                  <a:cubicBezTo>
                    <a:pt x="1375" y="21200"/>
                    <a:pt x="1356" y="21260"/>
                    <a:pt x="1387" y="21295"/>
                  </a:cubicBezTo>
                  <a:cubicBezTo>
                    <a:pt x="1518" y="21434"/>
                    <a:pt x="1743" y="21600"/>
                    <a:pt x="2073" y="21600"/>
                  </a:cubicBezTo>
                  <a:cubicBezTo>
                    <a:pt x="2202" y="21600"/>
                    <a:pt x="2347" y="21576"/>
                    <a:pt x="2507" y="21515"/>
                  </a:cubicBezTo>
                  <a:cubicBezTo>
                    <a:pt x="2995" y="21330"/>
                    <a:pt x="3133" y="21215"/>
                    <a:pt x="3159" y="21150"/>
                  </a:cubicBezTo>
                  <a:cubicBezTo>
                    <a:pt x="3188" y="21188"/>
                    <a:pt x="3246" y="21228"/>
                    <a:pt x="3357" y="21228"/>
                  </a:cubicBezTo>
                  <a:cubicBezTo>
                    <a:pt x="3573" y="21228"/>
                    <a:pt x="3989" y="21083"/>
                    <a:pt x="4791" y="20507"/>
                  </a:cubicBezTo>
                  <a:cubicBezTo>
                    <a:pt x="5493" y="20009"/>
                    <a:pt x="6745" y="19793"/>
                    <a:pt x="8004" y="19793"/>
                  </a:cubicBezTo>
                  <a:cubicBezTo>
                    <a:pt x="9659" y="19793"/>
                    <a:pt x="11329" y="20163"/>
                    <a:pt x="11785" y="20738"/>
                  </a:cubicBezTo>
                  <a:cubicBezTo>
                    <a:pt x="12040" y="21058"/>
                    <a:pt x="12644" y="21185"/>
                    <a:pt x="13387" y="21185"/>
                  </a:cubicBezTo>
                  <a:cubicBezTo>
                    <a:pt x="14970" y="21185"/>
                    <a:pt x="17185" y="20608"/>
                    <a:pt x="18003" y="20102"/>
                  </a:cubicBezTo>
                  <a:cubicBezTo>
                    <a:pt x="19204" y="19357"/>
                    <a:pt x="17394" y="20315"/>
                    <a:pt x="17576" y="18560"/>
                  </a:cubicBezTo>
                  <a:cubicBezTo>
                    <a:pt x="17756" y="16810"/>
                    <a:pt x="21262" y="13444"/>
                    <a:pt x="21082" y="11616"/>
                  </a:cubicBezTo>
                  <a:cubicBezTo>
                    <a:pt x="20901" y="9788"/>
                    <a:pt x="19500" y="4747"/>
                    <a:pt x="17196" y="3819"/>
                  </a:cubicBezTo>
                  <a:cubicBezTo>
                    <a:pt x="15095" y="2975"/>
                    <a:pt x="9769" y="0"/>
                    <a:pt x="6747" y="0"/>
                  </a:cubicBezTo>
                  <a:close/>
                </a:path>
              </a:pathLst>
            </a:custGeom>
            <a:solidFill>
              <a:srgbClr val="FF8E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27" name="Google Shape;1465;p37"/>
            <p:cNvSpPr/>
            <p:nvPr/>
          </p:nvSpPr>
          <p:spPr>
            <a:xfrm flipH="1">
              <a:off x="525067" y="2850321"/>
              <a:ext cx="1817164" cy="249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8" y="0"/>
                  </a:moveTo>
                  <a:cubicBezTo>
                    <a:pt x="4833" y="0"/>
                    <a:pt x="0" y="4828"/>
                    <a:pt x="0" y="10791"/>
                  </a:cubicBezTo>
                  <a:cubicBezTo>
                    <a:pt x="0" y="16764"/>
                    <a:pt x="4833" y="21600"/>
                    <a:pt x="10798" y="21600"/>
                  </a:cubicBezTo>
                  <a:cubicBezTo>
                    <a:pt x="16765" y="21600"/>
                    <a:pt x="21600" y="16764"/>
                    <a:pt x="21600" y="10791"/>
                  </a:cubicBezTo>
                  <a:cubicBezTo>
                    <a:pt x="21600" y="4828"/>
                    <a:pt x="16765" y="0"/>
                    <a:pt x="10798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28" name="Google Shape;1467;p37"/>
            <p:cNvSpPr/>
            <p:nvPr/>
          </p:nvSpPr>
          <p:spPr>
            <a:xfrm flipH="1">
              <a:off x="1158807" y="1491201"/>
              <a:ext cx="47314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25" y="0"/>
                  </a:moveTo>
                  <a:cubicBezTo>
                    <a:pt x="18039" y="4903"/>
                    <a:pt x="14384" y="5433"/>
                    <a:pt x="10823" y="5433"/>
                  </a:cubicBezTo>
                  <a:cubicBezTo>
                    <a:pt x="10167" y="5433"/>
                    <a:pt x="9465" y="5433"/>
                    <a:pt x="8762" y="5433"/>
                  </a:cubicBezTo>
                  <a:cubicBezTo>
                    <a:pt x="5857" y="5433"/>
                    <a:pt x="2952" y="4903"/>
                    <a:pt x="0" y="4373"/>
                  </a:cubicBezTo>
                  <a:lnTo>
                    <a:pt x="0" y="6228"/>
                  </a:lnTo>
                  <a:cubicBezTo>
                    <a:pt x="3186" y="18022"/>
                    <a:pt x="6981" y="21600"/>
                    <a:pt x="11011" y="21600"/>
                  </a:cubicBezTo>
                  <a:cubicBezTo>
                    <a:pt x="12932" y="21600"/>
                    <a:pt x="15040" y="20275"/>
                    <a:pt x="17102" y="17094"/>
                  </a:cubicBezTo>
                  <a:cubicBezTo>
                    <a:pt x="19023" y="13914"/>
                    <a:pt x="20944" y="9011"/>
                    <a:pt x="21600" y="1193"/>
                  </a:cubicBezTo>
                  <a:lnTo>
                    <a:pt x="21225" y="0"/>
                  </a:ln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29" name="Google Shape;1468;p37"/>
            <p:cNvSpPr/>
            <p:nvPr/>
          </p:nvSpPr>
          <p:spPr>
            <a:xfrm flipH="1">
              <a:off x="611943" y="2097332"/>
              <a:ext cx="1283028" cy="918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17" h="21600" fill="norm" stroke="1" extrusionOk="0">
                  <a:moveTo>
                    <a:pt x="14445" y="0"/>
                  </a:moveTo>
                  <a:cubicBezTo>
                    <a:pt x="12143" y="0"/>
                    <a:pt x="10238" y="3192"/>
                    <a:pt x="10238" y="3192"/>
                  </a:cubicBezTo>
                  <a:lnTo>
                    <a:pt x="0" y="7301"/>
                  </a:lnTo>
                  <a:lnTo>
                    <a:pt x="7392" y="21600"/>
                  </a:lnTo>
                  <a:cubicBezTo>
                    <a:pt x="7392" y="21600"/>
                    <a:pt x="11373" y="21487"/>
                    <a:pt x="15438" y="17525"/>
                  </a:cubicBezTo>
                  <a:cubicBezTo>
                    <a:pt x="19500" y="13563"/>
                    <a:pt x="21600" y="6141"/>
                    <a:pt x="16564" y="1011"/>
                  </a:cubicBezTo>
                  <a:cubicBezTo>
                    <a:pt x="15849" y="280"/>
                    <a:pt x="15129" y="0"/>
                    <a:pt x="14445" y="0"/>
                  </a:cubicBezTo>
                  <a:close/>
                </a:path>
              </a:pathLst>
            </a:custGeom>
            <a:solidFill>
              <a:srgbClr val="65514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30" name="Google Shape;1469;p37"/>
            <p:cNvSpPr/>
            <p:nvPr/>
          </p:nvSpPr>
          <p:spPr>
            <a:xfrm flipH="1">
              <a:off x="1147621" y="2556803"/>
              <a:ext cx="701476" cy="501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0"/>
                    <a:pt x="19559" y="31"/>
                    <a:pt x="16259" y="1571"/>
                  </a:cubicBezTo>
                  <a:cubicBezTo>
                    <a:pt x="12957" y="3097"/>
                    <a:pt x="0" y="21600"/>
                    <a:pt x="0" y="21600"/>
                  </a:cubicBezTo>
                  <a:cubicBezTo>
                    <a:pt x="0" y="21600"/>
                    <a:pt x="15829" y="3579"/>
                    <a:pt x="2160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31" name="Google Shape;1470;p37"/>
            <p:cNvSpPr/>
            <p:nvPr/>
          </p:nvSpPr>
          <p:spPr>
            <a:xfrm flipH="1">
              <a:off x="1264257" y="2121141"/>
              <a:ext cx="1052717" cy="1087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9" h="21600" fill="norm" stroke="1" extrusionOk="0">
                  <a:moveTo>
                    <a:pt x="17112" y="5786"/>
                  </a:moveTo>
                  <a:cubicBezTo>
                    <a:pt x="17104" y="5792"/>
                    <a:pt x="17094" y="5798"/>
                    <a:pt x="17085" y="5804"/>
                  </a:cubicBezTo>
                  <a:cubicBezTo>
                    <a:pt x="17142" y="5847"/>
                    <a:pt x="17174" y="5869"/>
                    <a:pt x="17182" y="5869"/>
                  </a:cubicBezTo>
                  <a:cubicBezTo>
                    <a:pt x="17190" y="5869"/>
                    <a:pt x="17167" y="5843"/>
                    <a:pt x="17112" y="5786"/>
                  </a:cubicBezTo>
                  <a:close/>
                  <a:moveTo>
                    <a:pt x="6200" y="0"/>
                  </a:moveTo>
                  <a:cubicBezTo>
                    <a:pt x="5744" y="0"/>
                    <a:pt x="5320" y="71"/>
                    <a:pt x="4937" y="226"/>
                  </a:cubicBezTo>
                  <a:cubicBezTo>
                    <a:pt x="921" y="1875"/>
                    <a:pt x="-2054" y="6662"/>
                    <a:pt x="1776" y="13214"/>
                  </a:cubicBezTo>
                  <a:cubicBezTo>
                    <a:pt x="5257" y="19154"/>
                    <a:pt x="14645" y="19442"/>
                    <a:pt x="16349" y="19442"/>
                  </a:cubicBezTo>
                  <a:cubicBezTo>
                    <a:pt x="16370" y="19442"/>
                    <a:pt x="16391" y="19442"/>
                    <a:pt x="16412" y="19440"/>
                  </a:cubicBezTo>
                  <a:cubicBezTo>
                    <a:pt x="16533" y="19440"/>
                    <a:pt x="16638" y="19532"/>
                    <a:pt x="16678" y="19656"/>
                  </a:cubicBezTo>
                  <a:lnTo>
                    <a:pt x="17157" y="21390"/>
                  </a:lnTo>
                  <a:cubicBezTo>
                    <a:pt x="17195" y="21529"/>
                    <a:pt x="17309" y="21600"/>
                    <a:pt x="17423" y="21600"/>
                  </a:cubicBezTo>
                  <a:cubicBezTo>
                    <a:pt x="17520" y="21600"/>
                    <a:pt x="17619" y="21547"/>
                    <a:pt x="17671" y="21437"/>
                  </a:cubicBezTo>
                  <a:lnTo>
                    <a:pt x="19481" y="17577"/>
                  </a:lnTo>
                  <a:cubicBezTo>
                    <a:pt x="19546" y="17430"/>
                    <a:pt x="19495" y="17251"/>
                    <a:pt x="19352" y="17180"/>
                  </a:cubicBezTo>
                  <a:cubicBezTo>
                    <a:pt x="18547" y="16762"/>
                    <a:pt x="15989" y="15366"/>
                    <a:pt x="14223" y="13444"/>
                  </a:cubicBezTo>
                  <a:cubicBezTo>
                    <a:pt x="12163" y="11202"/>
                    <a:pt x="12992" y="8724"/>
                    <a:pt x="17085" y="5804"/>
                  </a:cubicBezTo>
                  <a:cubicBezTo>
                    <a:pt x="16691" y="5506"/>
                    <a:pt x="15143" y="4221"/>
                    <a:pt x="13205" y="2933"/>
                  </a:cubicBezTo>
                  <a:cubicBezTo>
                    <a:pt x="10993" y="1467"/>
                    <a:pt x="8277" y="0"/>
                    <a:pt x="6200" y="0"/>
                  </a:cubicBezTo>
                  <a:close/>
                </a:path>
              </a:pathLst>
            </a:custGeom>
            <a:solidFill>
              <a:srgbClr val="7F756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32" name="Google Shape;1471;p37"/>
            <p:cNvSpPr/>
            <p:nvPr/>
          </p:nvSpPr>
          <p:spPr>
            <a:xfrm flipH="1">
              <a:off x="1119607" y="2821997"/>
              <a:ext cx="475071" cy="541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2" h="21600" fill="norm" stroke="1" extrusionOk="0">
                  <a:moveTo>
                    <a:pt x="4239" y="0"/>
                  </a:moveTo>
                  <a:lnTo>
                    <a:pt x="0" y="12440"/>
                  </a:lnTo>
                  <a:cubicBezTo>
                    <a:pt x="4830" y="19213"/>
                    <a:pt x="8046" y="21600"/>
                    <a:pt x="10347" y="21600"/>
                  </a:cubicBezTo>
                  <a:cubicBezTo>
                    <a:pt x="14537" y="21600"/>
                    <a:pt x="15684" y="13664"/>
                    <a:pt x="18001" y="9909"/>
                  </a:cubicBezTo>
                  <a:cubicBezTo>
                    <a:pt x="21600" y="4099"/>
                    <a:pt x="4239" y="0"/>
                    <a:pt x="4239" y="0"/>
                  </a:cubicBezTo>
                  <a:close/>
                </a:path>
              </a:pathLst>
            </a:custGeom>
            <a:solidFill>
              <a:srgbClr val="D2BFA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33" name="Google Shape;1472;p37"/>
            <p:cNvSpPr/>
            <p:nvPr/>
          </p:nvSpPr>
          <p:spPr>
            <a:xfrm flipH="1">
              <a:off x="956387" y="1791906"/>
              <a:ext cx="1070421" cy="631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776" h="21600" fill="norm" stroke="1" extrusionOk="0">
                  <a:moveTo>
                    <a:pt x="9874" y="0"/>
                  </a:moveTo>
                  <a:cubicBezTo>
                    <a:pt x="9253" y="0"/>
                    <a:pt x="8640" y="49"/>
                    <a:pt x="8086" y="98"/>
                  </a:cubicBezTo>
                  <a:cubicBezTo>
                    <a:pt x="7545" y="158"/>
                    <a:pt x="7061" y="207"/>
                    <a:pt x="6677" y="207"/>
                  </a:cubicBezTo>
                  <a:cubicBezTo>
                    <a:pt x="6582" y="207"/>
                    <a:pt x="6493" y="204"/>
                    <a:pt x="6410" y="197"/>
                  </a:cubicBezTo>
                  <a:cubicBezTo>
                    <a:pt x="6410" y="197"/>
                    <a:pt x="6255" y="137"/>
                    <a:pt x="5985" y="137"/>
                  </a:cubicBezTo>
                  <a:cubicBezTo>
                    <a:pt x="5300" y="137"/>
                    <a:pt x="3873" y="519"/>
                    <a:pt x="2337" y="3229"/>
                  </a:cubicBezTo>
                  <a:cubicBezTo>
                    <a:pt x="552" y="6380"/>
                    <a:pt x="-650" y="8798"/>
                    <a:pt x="381" y="14883"/>
                  </a:cubicBezTo>
                  <a:cubicBezTo>
                    <a:pt x="772" y="16571"/>
                    <a:pt x="2490" y="20954"/>
                    <a:pt x="8151" y="21579"/>
                  </a:cubicBezTo>
                  <a:cubicBezTo>
                    <a:pt x="8285" y="21593"/>
                    <a:pt x="8418" y="21600"/>
                    <a:pt x="8554" y="21600"/>
                  </a:cubicBezTo>
                  <a:cubicBezTo>
                    <a:pt x="14145" y="21600"/>
                    <a:pt x="20950" y="9216"/>
                    <a:pt x="13488" y="1190"/>
                  </a:cubicBezTo>
                  <a:cubicBezTo>
                    <a:pt x="12599" y="232"/>
                    <a:pt x="11219" y="0"/>
                    <a:pt x="9874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34" name="Google Shape;1473;p37"/>
            <p:cNvSpPr/>
            <p:nvPr/>
          </p:nvSpPr>
          <p:spPr>
            <a:xfrm flipH="1">
              <a:off x="685485" y="477842"/>
              <a:ext cx="1667890" cy="1435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9" h="21600" fill="norm" stroke="1" extrusionOk="0">
                  <a:moveTo>
                    <a:pt x="11640" y="0"/>
                  </a:moveTo>
                  <a:cubicBezTo>
                    <a:pt x="4704" y="0"/>
                    <a:pt x="384" y="9935"/>
                    <a:pt x="3746" y="13456"/>
                  </a:cubicBezTo>
                  <a:lnTo>
                    <a:pt x="3685" y="13419"/>
                  </a:lnTo>
                  <a:cubicBezTo>
                    <a:pt x="3685" y="13419"/>
                    <a:pt x="2870" y="12837"/>
                    <a:pt x="1997" y="12837"/>
                  </a:cubicBezTo>
                  <a:cubicBezTo>
                    <a:pt x="1265" y="12837"/>
                    <a:pt x="492" y="13246"/>
                    <a:pt x="126" y="14751"/>
                  </a:cubicBezTo>
                  <a:cubicBezTo>
                    <a:pt x="-435" y="17060"/>
                    <a:pt x="941" y="17909"/>
                    <a:pt x="2892" y="17941"/>
                  </a:cubicBezTo>
                  <a:cubicBezTo>
                    <a:pt x="3583" y="17950"/>
                    <a:pt x="4760" y="18284"/>
                    <a:pt x="5348" y="18452"/>
                  </a:cubicBezTo>
                  <a:cubicBezTo>
                    <a:pt x="7171" y="18979"/>
                    <a:pt x="8797" y="19121"/>
                    <a:pt x="9844" y="20791"/>
                  </a:cubicBezTo>
                  <a:cubicBezTo>
                    <a:pt x="10032" y="21092"/>
                    <a:pt x="10701" y="21600"/>
                    <a:pt x="11662" y="21600"/>
                  </a:cubicBezTo>
                  <a:cubicBezTo>
                    <a:pt x="11695" y="21600"/>
                    <a:pt x="11727" y="21600"/>
                    <a:pt x="11761" y="21598"/>
                  </a:cubicBezTo>
                  <a:lnTo>
                    <a:pt x="12854" y="21319"/>
                  </a:lnTo>
                  <a:cubicBezTo>
                    <a:pt x="12854" y="21319"/>
                    <a:pt x="12903" y="20677"/>
                    <a:pt x="14028" y="20306"/>
                  </a:cubicBezTo>
                  <a:cubicBezTo>
                    <a:pt x="15367" y="19869"/>
                    <a:pt x="21165" y="17845"/>
                    <a:pt x="21068" y="13631"/>
                  </a:cubicBezTo>
                  <a:cubicBezTo>
                    <a:pt x="20998" y="10446"/>
                    <a:pt x="19843" y="11358"/>
                    <a:pt x="20204" y="8607"/>
                  </a:cubicBezTo>
                  <a:cubicBezTo>
                    <a:pt x="20569" y="5856"/>
                    <a:pt x="20156" y="1104"/>
                    <a:pt x="12646" y="69"/>
                  </a:cubicBezTo>
                  <a:cubicBezTo>
                    <a:pt x="12305" y="23"/>
                    <a:pt x="11969" y="0"/>
                    <a:pt x="1164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35" name="Google Shape;1474;p37"/>
            <p:cNvSpPr/>
            <p:nvPr/>
          </p:nvSpPr>
          <p:spPr>
            <a:xfrm flipH="1">
              <a:off x="979821" y="673042"/>
              <a:ext cx="921822" cy="359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26" y="0"/>
                  </a:moveTo>
                  <a:cubicBezTo>
                    <a:pt x="3023" y="0"/>
                    <a:pt x="921" y="4670"/>
                    <a:pt x="0" y="6839"/>
                  </a:cubicBezTo>
                  <a:cubicBezTo>
                    <a:pt x="1190" y="4947"/>
                    <a:pt x="3836" y="1238"/>
                    <a:pt x="6240" y="1238"/>
                  </a:cubicBezTo>
                  <a:cubicBezTo>
                    <a:pt x="6536" y="1238"/>
                    <a:pt x="6815" y="1288"/>
                    <a:pt x="7094" y="1411"/>
                  </a:cubicBezTo>
                  <a:cubicBezTo>
                    <a:pt x="12471" y="3635"/>
                    <a:pt x="14628" y="8835"/>
                    <a:pt x="15879" y="15605"/>
                  </a:cubicBezTo>
                  <a:cubicBezTo>
                    <a:pt x="16478" y="18865"/>
                    <a:pt x="18063" y="20651"/>
                    <a:pt x="19736" y="21600"/>
                  </a:cubicBezTo>
                  <a:cubicBezTo>
                    <a:pt x="20277" y="20670"/>
                    <a:pt x="20903" y="19789"/>
                    <a:pt x="21600" y="19099"/>
                  </a:cubicBezTo>
                  <a:cubicBezTo>
                    <a:pt x="20821" y="18526"/>
                    <a:pt x="20066" y="18021"/>
                    <a:pt x="19342" y="17540"/>
                  </a:cubicBezTo>
                  <a:cubicBezTo>
                    <a:pt x="14022" y="14010"/>
                    <a:pt x="17339" y="6099"/>
                    <a:pt x="10182" y="1220"/>
                  </a:cubicBezTo>
                  <a:cubicBezTo>
                    <a:pt x="8900" y="357"/>
                    <a:pt x="7751" y="0"/>
                    <a:pt x="6726" y="0"/>
                  </a:cubicBezTo>
                  <a:close/>
                </a:path>
              </a:pathLst>
            </a:custGeom>
            <a:solidFill>
              <a:srgbClr val="F2A28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36" name="Google Shape;1475;p37"/>
            <p:cNvSpPr/>
            <p:nvPr/>
          </p:nvSpPr>
          <p:spPr>
            <a:xfrm flipH="1">
              <a:off x="1582463" y="1181674"/>
              <a:ext cx="195862" cy="162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600" fill="norm" stroke="1" extrusionOk="0">
                  <a:moveTo>
                    <a:pt x="11930" y="0"/>
                  </a:moveTo>
                  <a:cubicBezTo>
                    <a:pt x="10031" y="0"/>
                    <a:pt x="8120" y="641"/>
                    <a:pt x="6527" y="1690"/>
                  </a:cubicBezTo>
                  <a:cubicBezTo>
                    <a:pt x="5792" y="2099"/>
                    <a:pt x="5170" y="2753"/>
                    <a:pt x="4515" y="3312"/>
                  </a:cubicBezTo>
                  <a:cubicBezTo>
                    <a:pt x="4210" y="3639"/>
                    <a:pt x="3904" y="4007"/>
                    <a:pt x="3633" y="4334"/>
                  </a:cubicBezTo>
                  <a:cubicBezTo>
                    <a:pt x="3328" y="4661"/>
                    <a:pt x="3023" y="5042"/>
                    <a:pt x="2785" y="5451"/>
                  </a:cubicBezTo>
                  <a:cubicBezTo>
                    <a:pt x="1734" y="6937"/>
                    <a:pt x="898" y="8708"/>
                    <a:pt x="547" y="10562"/>
                  </a:cubicBezTo>
                  <a:cubicBezTo>
                    <a:pt x="118" y="12429"/>
                    <a:pt x="-29" y="14336"/>
                    <a:pt x="5" y="16203"/>
                  </a:cubicBezTo>
                  <a:cubicBezTo>
                    <a:pt x="163" y="18057"/>
                    <a:pt x="434" y="19924"/>
                    <a:pt x="966" y="21600"/>
                  </a:cubicBezTo>
                  <a:lnTo>
                    <a:pt x="1090" y="21600"/>
                  </a:lnTo>
                  <a:cubicBezTo>
                    <a:pt x="581" y="18057"/>
                    <a:pt x="581" y="14377"/>
                    <a:pt x="1553" y="11038"/>
                  </a:cubicBezTo>
                  <a:cubicBezTo>
                    <a:pt x="2514" y="7645"/>
                    <a:pt x="4605" y="4811"/>
                    <a:pt x="7216" y="3175"/>
                  </a:cubicBezTo>
                  <a:cubicBezTo>
                    <a:pt x="8708" y="2126"/>
                    <a:pt x="10460" y="1526"/>
                    <a:pt x="12201" y="1526"/>
                  </a:cubicBezTo>
                  <a:cubicBezTo>
                    <a:pt x="13388" y="1526"/>
                    <a:pt x="14574" y="1799"/>
                    <a:pt x="15671" y="2426"/>
                  </a:cubicBezTo>
                  <a:cubicBezTo>
                    <a:pt x="18338" y="3870"/>
                    <a:pt x="20486" y="6759"/>
                    <a:pt x="21413" y="10112"/>
                  </a:cubicBezTo>
                  <a:lnTo>
                    <a:pt x="21571" y="10057"/>
                  </a:lnTo>
                  <a:cubicBezTo>
                    <a:pt x="21379" y="8204"/>
                    <a:pt x="20644" y="6528"/>
                    <a:pt x="19763" y="4933"/>
                  </a:cubicBezTo>
                  <a:cubicBezTo>
                    <a:pt x="18802" y="3448"/>
                    <a:pt x="17570" y="2153"/>
                    <a:pt x="16089" y="1226"/>
                  </a:cubicBezTo>
                  <a:cubicBezTo>
                    <a:pt x="14823" y="368"/>
                    <a:pt x="13388" y="0"/>
                    <a:pt x="11930" y="0"/>
                  </a:cubicBezTo>
                  <a:close/>
                </a:path>
              </a:pathLst>
            </a:custGeom>
            <a:solidFill>
              <a:srgbClr val="56454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37" name="Google Shape;1476;p37"/>
            <p:cNvSpPr/>
            <p:nvPr/>
          </p:nvSpPr>
          <p:spPr>
            <a:xfrm flipH="1">
              <a:off x="815278" y="1135490"/>
              <a:ext cx="162852" cy="104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600" fill="norm" stroke="1" extrusionOk="0">
                  <a:moveTo>
                    <a:pt x="11402" y="0"/>
                  </a:moveTo>
                  <a:cubicBezTo>
                    <a:pt x="10618" y="85"/>
                    <a:pt x="9874" y="212"/>
                    <a:pt x="9144" y="361"/>
                  </a:cubicBezTo>
                  <a:cubicBezTo>
                    <a:pt x="7658" y="871"/>
                    <a:pt x="6184" y="1444"/>
                    <a:pt x="4806" y="2761"/>
                  </a:cubicBezTo>
                  <a:cubicBezTo>
                    <a:pt x="3427" y="3929"/>
                    <a:pt x="2170" y="5671"/>
                    <a:pt x="1345" y="7837"/>
                  </a:cubicBezTo>
                  <a:cubicBezTo>
                    <a:pt x="467" y="9919"/>
                    <a:pt x="102" y="12404"/>
                    <a:pt x="7" y="14719"/>
                  </a:cubicBezTo>
                  <a:cubicBezTo>
                    <a:pt x="-47" y="17055"/>
                    <a:pt x="237" y="19434"/>
                    <a:pt x="561" y="21388"/>
                  </a:cubicBezTo>
                  <a:lnTo>
                    <a:pt x="602" y="21536"/>
                  </a:lnTo>
                  <a:cubicBezTo>
                    <a:pt x="602" y="21600"/>
                    <a:pt x="656" y="21600"/>
                    <a:pt x="656" y="21600"/>
                  </a:cubicBezTo>
                  <a:cubicBezTo>
                    <a:pt x="696" y="21600"/>
                    <a:pt x="737" y="21536"/>
                    <a:pt x="737" y="21536"/>
                  </a:cubicBezTo>
                  <a:cubicBezTo>
                    <a:pt x="737" y="19221"/>
                    <a:pt x="602" y="17119"/>
                    <a:pt x="886" y="14931"/>
                  </a:cubicBezTo>
                  <a:cubicBezTo>
                    <a:pt x="1115" y="12828"/>
                    <a:pt x="1616" y="10726"/>
                    <a:pt x="2400" y="9048"/>
                  </a:cubicBezTo>
                  <a:cubicBezTo>
                    <a:pt x="4022" y="5501"/>
                    <a:pt x="6738" y="3696"/>
                    <a:pt x="9428" y="2973"/>
                  </a:cubicBezTo>
                  <a:cubicBezTo>
                    <a:pt x="10266" y="2697"/>
                    <a:pt x="11145" y="2549"/>
                    <a:pt x="12010" y="2549"/>
                  </a:cubicBezTo>
                  <a:cubicBezTo>
                    <a:pt x="13889" y="2549"/>
                    <a:pt x="15768" y="3250"/>
                    <a:pt x="17309" y="4927"/>
                  </a:cubicBezTo>
                  <a:cubicBezTo>
                    <a:pt x="19566" y="7412"/>
                    <a:pt x="20864" y="11660"/>
                    <a:pt x="21229" y="15887"/>
                  </a:cubicBezTo>
                  <a:cubicBezTo>
                    <a:pt x="21229" y="15950"/>
                    <a:pt x="21269" y="16014"/>
                    <a:pt x="21323" y="16014"/>
                  </a:cubicBezTo>
                  <a:cubicBezTo>
                    <a:pt x="21377" y="16014"/>
                    <a:pt x="21418" y="15950"/>
                    <a:pt x="21418" y="15887"/>
                  </a:cubicBezTo>
                  <a:cubicBezTo>
                    <a:pt x="21553" y="13635"/>
                    <a:pt x="21229" y="11384"/>
                    <a:pt x="20769" y="9154"/>
                  </a:cubicBezTo>
                  <a:cubicBezTo>
                    <a:pt x="20215" y="6966"/>
                    <a:pt x="19296" y="4864"/>
                    <a:pt x="18093" y="3271"/>
                  </a:cubicBezTo>
                  <a:cubicBezTo>
                    <a:pt x="16836" y="1657"/>
                    <a:pt x="15281" y="573"/>
                    <a:pt x="13754" y="212"/>
                  </a:cubicBezTo>
                  <a:cubicBezTo>
                    <a:pt x="13308" y="42"/>
                    <a:pt x="12848" y="21"/>
                    <a:pt x="12402" y="21"/>
                  </a:cubicBezTo>
                  <a:cubicBezTo>
                    <a:pt x="12267" y="21"/>
                    <a:pt x="12118" y="21"/>
                    <a:pt x="11970" y="21"/>
                  </a:cubicBezTo>
                  <a:cubicBezTo>
                    <a:pt x="11780" y="21"/>
                    <a:pt x="11591" y="21"/>
                    <a:pt x="11402" y="0"/>
                  </a:cubicBezTo>
                  <a:close/>
                </a:path>
              </a:pathLst>
            </a:custGeom>
            <a:solidFill>
              <a:srgbClr val="56454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38" name="Google Shape;1477;p37"/>
            <p:cNvSpPr/>
            <p:nvPr/>
          </p:nvSpPr>
          <p:spPr>
            <a:xfrm flipH="1">
              <a:off x="1058333" y="1414642"/>
              <a:ext cx="254727" cy="40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39" y="0"/>
                  </a:moveTo>
                  <a:cubicBezTo>
                    <a:pt x="20678" y="2480"/>
                    <a:pt x="19816" y="4518"/>
                    <a:pt x="18928" y="5896"/>
                  </a:cubicBezTo>
                  <a:cubicBezTo>
                    <a:pt x="18067" y="7549"/>
                    <a:pt x="17179" y="8871"/>
                    <a:pt x="16283" y="9973"/>
                  </a:cubicBezTo>
                  <a:cubicBezTo>
                    <a:pt x="14507" y="11902"/>
                    <a:pt x="12723" y="13776"/>
                    <a:pt x="10939" y="14492"/>
                  </a:cubicBezTo>
                  <a:cubicBezTo>
                    <a:pt x="10104" y="14878"/>
                    <a:pt x="9268" y="15043"/>
                    <a:pt x="8424" y="15043"/>
                  </a:cubicBezTo>
                  <a:cubicBezTo>
                    <a:pt x="7458" y="15043"/>
                    <a:pt x="6492" y="14822"/>
                    <a:pt x="5526" y="14492"/>
                  </a:cubicBezTo>
                  <a:cubicBezTo>
                    <a:pt x="3716" y="13555"/>
                    <a:pt x="1906" y="12673"/>
                    <a:pt x="35" y="10965"/>
                  </a:cubicBezTo>
                  <a:lnTo>
                    <a:pt x="0" y="11737"/>
                  </a:lnTo>
                  <a:cubicBezTo>
                    <a:pt x="1758" y="15649"/>
                    <a:pt x="3568" y="18073"/>
                    <a:pt x="5413" y="20002"/>
                  </a:cubicBezTo>
                  <a:cubicBezTo>
                    <a:pt x="6727" y="21049"/>
                    <a:pt x="8041" y="21600"/>
                    <a:pt x="9347" y="21600"/>
                  </a:cubicBezTo>
                  <a:cubicBezTo>
                    <a:pt x="9895" y="21600"/>
                    <a:pt x="10452" y="21490"/>
                    <a:pt x="11000" y="21269"/>
                  </a:cubicBezTo>
                  <a:cubicBezTo>
                    <a:pt x="12863" y="20333"/>
                    <a:pt x="14707" y="18294"/>
                    <a:pt x="16518" y="15098"/>
                  </a:cubicBezTo>
                  <a:cubicBezTo>
                    <a:pt x="18302" y="11737"/>
                    <a:pt x="20086" y="7549"/>
                    <a:pt x="21600" y="606"/>
                  </a:cubicBezTo>
                  <a:lnTo>
                    <a:pt x="21539" y="0"/>
                  </a:ln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39" name="Google Shape;1478;p37"/>
            <p:cNvSpPr/>
            <p:nvPr/>
          </p:nvSpPr>
          <p:spPr>
            <a:xfrm flipH="1">
              <a:off x="1502112" y="1335001"/>
              <a:ext cx="356419" cy="262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2" h="21600" fill="norm" stroke="1" extrusionOk="0">
                  <a:moveTo>
                    <a:pt x="10919" y="0"/>
                  </a:moveTo>
                  <a:cubicBezTo>
                    <a:pt x="10711" y="0"/>
                    <a:pt x="10503" y="8"/>
                    <a:pt x="10289" y="17"/>
                  </a:cubicBezTo>
                  <a:cubicBezTo>
                    <a:pt x="4426" y="364"/>
                    <a:pt x="-184" y="5472"/>
                    <a:pt x="6" y="11417"/>
                  </a:cubicBezTo>
                  <a:cubicBezTo>
                    <a:pt x="183" y="17151"/>
                    <a:pt x="4731" y="21600"/>
                    <a:pt x="10313" y="21600"/>
                  </a:cubicBezTo>
                  <a:cubicBezTo>
                    <a:pt x="10521" y="21600"/>
                    <a:pt x="10729" y="21592"/>
                    <a:pt x="10937" y="21583"/>
                  </a:cubicBezTo>
                  <a:cubicBezTo>
                    <a:pt x="16800" y="21236"/>
                    <a:pt x="21416" y="16128"/>
                    <a:pt x="21226" y="10149"/>
                  </a:cubicBezTo>
                  <a:cubicBezTo>
                    <a:pt x="21049" y="4415"/>
                    <a:pt x="16501" y="0"/>
                    <a:pt x="1091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40" name="Google Shape;1479;p37"/>
            <p:cNvSpPr/>
            <p:nvPr/>
          </p:nvSpPr>
          <p:spPr>
            <a:xfrm flipH="1">
              <a:off x="716688" y="1282558"/>
              <a:ext cx="292659" cy="215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5" h="21600" fill="norm" stroke="1" extrusionOk="0">
                  <a:moveTo>
                    <a:pt x="10879" y="0"/>
                  </a:moveTo>
                  <a:cubicBezTo>
                    <a:pt x="10686" y="0"/>
                    <a:pt x="10492" y="0"/>
                    <a:pt x="10291" y="10"/>
                  </a:cubicBezTo>
                  <a:cubicBezTo>
                    <a:pt x="4426" y="360"/>
                    <a:pt x="-174" y="5457"/>
                    <a:pt x="5" y="11428"/>
                  </a:cubicBezTo>
                  <a:cubicBezTo>
                    <a:pt x="176" y="17173"/>
                    <a:pt x="4768" y="21600"/>
                    <a:pt x="10388" y="21600"/>
                  </a:cubicBezTo>
                  <a:cubicBezTo>
                    <a:pt x="10574" y="21600"/>
                    <a:pt x="10767" y="21600"/>
                    <a:pt x="10961" y="21590"/>
                  </a:cubicBezTo>
                  <a:cubicBezTo>
                    <a:pt x="16826" y="21229"/>
                    <a:pt x="21426" y="16102"/>
                    <a:pt x="21218" y="10172"/>
                  </a:cubicBezTo>
                  <a:cubicBezTo>
                    <a:pt x="21054" y="4427"/>
                    <a:pt x="16461" y="0"/>
                    <a:pt x="1087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41" name="Google Shape;1480;p37"/>
            <p:cNvSpPr/>
            <p:nvPr/>
          </p:nvSpPr>
          <p:spPr>
            <a:xfrm flipH="1">
              <a:off x="137599" y="176831"/>
              <a:ext cx="2278291" cy="1820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1" h="21600" fill="norm" stroke="1" extrusionOk="0">
                  <a:moveTo>
                    <a:pt x="13488" y="0"/>
                  </a:moveTo>
                  <a:cubicBezTo>
                    <a:pt x="12707" y="0"/>
                    <a:pt x="12116" y="393"/>
                    <a:pt x="11576" y="788"/>
                  </a:cubicBezTo>
                  <a:cubicBezTo>
                    <a:pt x="11038" y="1179"/>
                    <a:pt x="10551" y="1570"/>
                    <a:pt x="9978" y="1570"/>
                  </a:cubicBezTo>
                  <a:cubicBezTo>
                    <a:pt x="9888" y="1570"/>
                    <a:pt x="9795" y="1560"/>
                    <a:pt x="9701" y="1539"/>
                  </a:cubicBezTo>
                  <a:cubicBezTo>
                    <a:pt x="8454" y="1271"/>
                    <a:pt x="7783" y="195"/>
                    <a:pt x="6407" y="195"/>
                  </a:cubicBezTo>
                  <a:cubicBezTo>
                    <a:pt x="5847" y="195"/>
                    <a:pt x="5169" y="373"/>
                    <a:pt x="4289" y="858"/>
                  </a:cubicBezTo>
                  <a:cubicBezTo>
                    <a:pt x="1487" y="2400"/>
                    <a:pt x="2853" y="5879"/>
                    <a:pt x="3087" y="6416"/>
                  </a:cubicBezTo>
                  <a:cubicBezTo>
                    <a:pt x="3099" y="6452"/>
                    <a:pt x="3087" y="6495"/>
                    <a:pt x="3058" y="6506"/>
                  </a:cubicBezTo>
                  <a:cubicBezTo>
                    <a:pt x="2674" y="6648"/>
                    <a:pt x="531" y="7567"/>
                    <a:pt x="95" y="10542"/>
                  </a:cubicBezTo>
                  <a:cubicBezTo>
                    <a:pt x="-353" y="13573"/>
                    <a:pt x="922" y="14047"/>
                    <a:pt x="1109" y="14097"/>
                  </a:cubicBezTo>
                  <a:cubicBezTo>
                    <a:pt x="1112" y="14098"/>
                    <a:pt x="1116" y="14098"/>
                    <a:pt x="1120" y="14098"/>
                  </a:cubicBezTo>
                  <a:cubicBezTo>
                    <a:pt x="1131" y="14098"/>
                    <a:pt x="1140" y="14094"/>
                    <a:pt x="1149" y="14085"/>
                  </a:cubicBezTo>
                  <a:cubicBezTo>
                    <a:pt x="1221" y="14004"/>
                    <a:pt x="1528" y="13694"/>
                    <a:pt x="1988" y="13694"/>
                  </a:cubicBezTo>
                  <a:cubicBezTo>
                    <a:pt x="2052" y="13694"/>
                    <a:pt x="2120" y="13700"/>
                    <a:pt x="2190" y="13714"/>
                  </a:cubicBezTo>
                  <a:cubicBezTo>
                    <a:pt x="2904" y="13852"/>
                    <a:pt x="3261" y="14143"/>
                    <a:pt x="3494" y="14600"/>
                  </a:cubicBezTo>
                  <a:cubicBezTo>
                    <a:pt x="3696" y="14995"/>
                    <a:pt x="3708" y="16399"/>
                    <a:pt x="3534" y="16966"/>
                  </a:cubicBezTo>
                  <a:cubicBezTo>
                    <a:pt x="3519" y="17011"/>
                    <a:pt x="3545" y="17051"/>
                    <a:pt x="3576" y="17051"/>
                  </a:cubicBezTo>
                  <a:cubicBezTo>
                    <a:pt x="3584" y="17051"/>
                    <a:pt x="3593" y="17047"/>
                    <a:pt x="3602" y="17040"/>
                  </a:cubicBezTo>
                  <a:cubicBezTo>
                    <a:pt x="3866" y="16823"/>
                    <a:pt x="4346" y="16308"/>
                    <a:pt x="4232" y="15497"/>
                  </a:cubicBezTo>
                  <a:cubicBezTo>
                    <a:pt x="4078" y="14396"/>
                    <a:pt x="3250" y="11515"/>
                    <a:pt x="4118" y="9354"/>
                  </a:cubicBezTo>
                  <a:cubicBezTo>
                    <a:pt x="4705" y="7892"/>
                    <a:pt x="4645" y="7534"/>
                    <a:pt x="4548" y="7459"/>
                  </a:cubicBezTo>
                  <a:cubicBezTo>
                    <a:pt x="4519" y="7439"/>
                    <a:pt x="4510" y="7389"/>
                    <a:pt x="4535" y="7360"/>
                  </a:cubicBezTo>
                  <a:cubicBezTo>
                    <a:pt x="4818" y="7020"/>
                    <a:pt x="5642" y="5885"/>
                    <a:pt x="7219" y="5885"/>
                  </a:cubicBezTo>
                  <a:cubicBezTo>
                    <a:pt x="7613" y="5885"/>
                    <a:pt x="8055" y="5957"/>
                    <a:pt x="8546" y="6128"/>
                  </a:cubicBezTo>
                  <a:cubicBezTo>
                    <a:pt x="11297" y="7093"/>
                    <a:pt x="10023" y="8656"/>
                    <a:pt x="12068" y="9354"/>
                  </a:cubicBezTo>
                  <a:cubicBezTo>
                    <a:pt x="14251" y="10103"/>
                    <a:pt x="17413" y="11226"/>
                    <a:pt x="16943" y="14322"/>
                  </a:cubicBezTo>
                  <a:cubicBezTo>
                    <a:pt x="16476" y="17414"/>
                    <a:pt x="15261" y="15559"/>
                    <a:pt x="14856" y="18428"/>
                  </a:cubicBezTo>
                  <a:cubicBezTo>
                    <a:pt x="14588" y="20334"/>
                    <a:pt x="15810" y="21600"/>
                    <a:pt x="16778" y="21600"/>
                  </a:cubicBezTo>
                  <a:cubicBezTo>
                    <a:pt x="17195" y="21600"/>
                    <a:pt x="17565" y="21364"/>
                    <a:pt x="17748" y="20843"/>
                  </a:cubicBezTo>
                  <a:cubicBezTo>
                    <a:pt x="17764" y="20796"/>
                    <a:pt x="17734" y="20751"/>
                    <a:pt x="17703" y="20751"/>
                  </a:cubicBezTo>
                  <a:cubicBezTo>
                    <a:pt x="17693" y="20751"/>
                    <a:pt x="17682" y="20756"/>
                    <a:pt x="17672" y="20768"/>
                  </a:cubicBezTo>
                  <a:cubicBezTo>
                    <a:pt x="17572" y="20890"/>
                    <a:pt x="17434" y="21017"/>
                    <a:pt x="17296" y="21017"/>
                  </a:cubicBezTo>
                  <a:cubicBezTo>
                    <a:pt x="17204" y="21017"/>
                    <a:pt x="17112" y="20961"/>
                    <a:pt x="17032" y="20810"/>
                  </a:cubicBezTo>
                  <a:cubicBezTo>
                    <a:pt x="16726" y="20228"/>
                    <a:pt x="17072" y="19999"/>
                    <a:pt x="18612" y="19339"/>
                  </a:cubicBezTo>
                  <a:cubicBezTo>
                    <a:pt x="20152" y="18682"/>
                    <a:pt x="21247" y="15893"/>
                    <a:pt x="19941" y="14322"/>
                  </a:cubicBezTo>
                  <a:cubicBezTo>
                    <a:pt x="19065" y="13268"/>
                    <a:pt x="18662" y="13093"/>
                    <a:pt x="18491" y="13093"/>
                  </a:cubicBezTo>
                  <a:cubicBezTo>
                    <a:pt x="18419" y="13093"/>
                    <a:pt x="18388" y="13125"/>
                    <a:pt x="18380" y="13134"/>
                  </a:cubicBezTo>
                  <a:cubicBezTo>
                    <a:pt x="18448" y="13045"/>
                    <a:pt x="20217" y="10672"/>
                    <a:pt x="19669" y="8286"/>
                  </a:cubicBezTo>
                  <a:cubicBezTo>
                    <a:pt x="19252" y="6458"/>
                    <a:pt x="18321" y="6231"/>
                    <a:pt x="17885" y="6231"/>
                  </a:cubicBezTo>
                  <a:cubicBezTo>
                    <a:pt x="17823" y="6231"/>
                    <a:pt x="17771" y="6236"/>
                    <a:pt x="17731" y="6240"/>
                  </a:cubicBezTo>
                  <a:cubicBezTo>
                    <a:pt x="17731" y="6242"/>
                    <a:pt x="17729" y="6242"/>
                    <a:pt x="17728" y="6242"/>
                  </a:cubicBezTo>
                  <a:cubicBezTo>
                    <a:pt x="17694" y="6242"/>
                    <a:pt x="17669" y="6198"/>
                    <a:pt x="17685" y="6158"/>
                  </a:cubicBezTo>
                  <a:cubicBezTo>
                    <a:pt x="17858" y="5601"/>
                    <a:pt x="18530" y="2870"/>
                    <a:pt x="15586" y="804"/>
                  </a:cubicBezTo>
                  <a:cubicBezTo>
                    <a:pt x="14746" y="216"/>
                    <a:pt x="14065" y="0"/>
                    <a:pt x="13488" y="0"/>
                  </a:cubicBezTo>
                  <a:close/>
                </a:path>
              </a:pathLst>
            </a:custGeom>
            <a:solidFill>
              <a:srgbClr val="FF9C3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42" name="Google Shape;1481;p37"/>
            <p:cNvSpPr/>
            <p:nvPr/>
          </p:nvSpPr>
          <p:spPr>
            <a:xfrm flipH="1">
              <a:off x="534921" y="965330"/>
              <a:ext cx="1493161" cy="607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5" h="21600" fill="norm" stroke="1" extrusionOk="0">
                  <a:moveTo>
                    <a:pt x="17097" y="2990"/>
                  </a:moveTo>
                  <a:cubicBezTo>
                    <a:pt x="17101" y="2990"/>
                    <a:pt x="17106" y="2990"/>
                    <a:pt x="17110" y="2990"/>
                  </a:cubicBezTo>
                  <a:cubicBezTo>
                    <a:pt x="18639" y="3001"/>
                    <a:pt x="19535" y="5655"/>
                    <a:pt x="19530" y="8933"/>
                  </a:cubicBezTo>
                  <a:cubicBezTo>
                    <a:pt x="19526" y="12215"/>
                    <a:pt x="18623" y="14890"/>
                    <a:pt x="17101" y="14890"/>
                  </a:cubicBezTo>
                  <a:cubicBezTo>
                    <a:pt x="17097" y="14890"/>
                    <a:pt x="17094" y="14890"/>
                    <a:pt x="17091" y="14890"/>
                  </a:cubicBezTo>
                  <a:cubicBezTo>
                    <a:pt x="15560" y="14861"/>
                    <a:pt x="14322" y="12196"/>
                    <a:pt x="14327" y="8907"/>
                  </a:cubicBezTo>
                  <a:cubicBezTo>
                    <a:pt x="14331" y="5640"/>
                    <a:pt x="15569" y="2990"/>
                    <a:pt x="17097" y="2990"/>
                  </a:cubicBezTo>
                  <a:close/>
                  <a:moveTo>
                    <a:pt x="5603" y="5092"/>
                  </a:moveTo>
                  <a:cubicBezTo>
                    <a:pt x="5610" y="5092"/>
                    <a:pt x="5617" y="5092"/>
                    <a:pt x="5625" y="5092"/>
                  </a:cubicBezTo>
                  <a:cubicBezTo>
                    <a:pt x="7269" y="5107"/>
                    <a:pt x="8597" y="8221"/>
                    <a:pt x="8591" y="12047"/>
                  </a:cubicBezTo>
                  <a:cubicBezTo>
                    <a:pt x="8586" y="15858"/>
                    <a:pt x="7261" y="18950"/>
                    <a:pt x="5623" y="18950"/>
                  </a:cubicBezTo>
                  <a:cubicBezTo>
                    <a:pt x="5617" y="18950"/>
                    <a:pt x="5612" y="18950"/>
                    <a:pt x="5604" y="18950"/>
                  </a:cubicBezTo>
                  <a:cubicBezTo>
                    <a:pt x="3964" y="18939"/>
                    <a:pt x="2634" y="15821"/>
                    <a:pt x="2638" y="11996"/>
                  </a:cubicBezTo>
                  <a:cubicBezTo>
                    <a:pt x="2647" y="8177"/>
                    <a:pt x="3973" y="5092"/>
                    <a:pt x="5603" y="5092"/>
                  </a:cubicBezTo>
                  <a:close/>
                  <a:moveTo>
                    <a:pt x="17086" y="0"/>
                  </a:moveTo>
                  <a:cubicBezTo>
                    <a:pt x="14189" y="0"/>
                    <a:pt x="12433" y="5939"/>
                    <a:pt x="12433" y="5939"/>
                  </a:cubicBezTo>
                  <a:cubicBezTo>
                    <a:pt x="12433" y="5939"/>
                    <a:pt x="11684" y="5326"/>
                    <a:pt x="11006" y="5326"/>
                  </a:cubicBezTo>
                  <a:cubicBezTo>
                    <a:pt x="10943" y="5326"/>
                    <a:pt x="10879" y="5330"/>
                    <a:pt x="10818" y="5341"/>
                  </a:cubicBezTo>
                  <a:cubicBezTo>
                    <a:pt x="10105" y="5479"/>
                    <a:pt x="9467" y="6502"/>
                    <a:pt x="9467" y="6502"/>
                  </a:cubicBezTo>
                  <a:cubicBezTo>
                    <a:pt x="9467" y="6502"/>
                    <a:pt x="8643" y="1464"/>
                    <a:pt x="5893" y="1464"/>
                  </a:cubicBezTo>
                  <a:cubicBezTo>
                    <a:pt x="5807" y="1464"/>
                    <a:pt x="5718" y="1468"/>
                    <a:pt x="5629" y="1478"/>
                  </a:cubicBezTo>
                  <a:cubicBezTo>
                    <a:pt x="2850" y="1792"/>
                    <a:pt x="1535" y="6388"/>
                    <a:pt x="1109" y="8148"/>
                  </a:cubicBezTo>
                  <a:cubicBezTo>
                    <a:pt x="994" y="8633"/>
                    <a:pt x="799" y="8969"/>
                    <a:pt x="577" y="9093"/>
                  </a:cubicBezTo>
                  <a:lnTo>
                    <a:pt x="283" y="9243"/>
                  </a:lnTo>
                  <a:cubicBezTo>
                    <a:pt x="97" y="9345"/>
                    <a:pt x="-25" y="9776"/>
                    <a:pt x="5" y="10225"/>
                  </a:cubicBezTo>
                  <a:lnTo>
                    <a:pt x="162" y="12832"/>
                  </a:lnTo>
                  <a:cubicBezTo>
                    <a:pt x="187" y="13244"/>
                    <a:pt x="321" y="13580"/>
                    <a:pt x="491" y="13653"/>
                  </a:cubicBezTo>
                  <a:cubicBezTo>
                    <a:pt x="805" y="13792"/>
                    <a:pt x="1276" y="14040"/>
                    <a:pt x="1342" y="14328"/>
                  </a:cubicBezTo>
                  <a:cubicBezTo>
                    <a:pt x="1434" y="14733"/>
                    <a:pt x="1919" y="21600"/>
                    <a:pt x="5451" y="21600"/>
                  </a:cubicBezTo>
                  <a:cubicBezTo>
                    <a:pt x="5616" y="21600"/>
                    <a:pt x="5787" y="21585"/>
                    <a:pt x="5963" y="21556"/>
                  </a:cubicBezTo>
                  <a:cubicBezTo>
                    <a:pt x="8849" y="21045"/>
                    <a:pt x="9710" y="15423"/>
                    <a:pt x="9967" y="12335"/>
                  </a:cubicBezTo>
                  <a:cubicBezTo>
                    <a:pt x="10124" y="10426"/>
                    <a:pt x="10782" y="8955"/>
                    <a:pt x="11573" y="8845"/>
                  </a:cubicBezTo>
                  <a:cubicBezTo>
                    <a:pt x="11601" y="8842"/>
                    <a:pt x="11629" y="8838"/>
                    <a:pt x="11659" y="8838"/>
                  </a:cubicBezTo>
                  <a:cubicBezTo>
                    <a:pt x="11838" y="8838"/>
                    <a:pt x="12021" y="8907"/>
                    <a:pt x="12196" y="9068"/>
                  </a:cubicBezTo>
                  <a:cubicBezTo>
                    <a:pt x="13177" y="10017"/>
                    <a:pt x="13486" y="17168"/>
                    <a:pt x="16407" y="17555"/>
                  </a:cubicBezTo>
                  <a:cubicBezTo>
                    <a:pt x="16536" y="17570"/>
                    <a:pt x="16661" y="17581"/>
                    <a:pt x="16782" y="17581"/>
                  </a:cubicBezTo>
                  <a:cubicBezTo>
                    <a:pt x="19413" y="17581"/>
                    <a:pt x="20266" y="13558"/>
                    <a:pt x="20396" y="10886"/>
                  </a:cubicBezTo>
                  <a:cubicBezTo>
                    <a:pt x="20441" y="9926"/>
                    <a:pt x="20476" y="9305"/>
                    <a:pt x="20497" y="8882"/>
                  </a:cubicBezTo>
                  <a:cubicBezTo>
                    <a:pt x="20522" y="8396"/>
                    <a:pt x="20684" y="8009"/>
                    <a:pt x="20882" y="7958"/>
                  </a:cubicBezTo>
                  <a:lnTo>
                    <a:pt x="21186" y="7896"/>
                  </a:lnTo>
                  <a:cubicBezTo>
                    <a:pt x="21403" y="7849"/>
                    <a:pt x="21575" y="7385"/>
                    <a:pt x="21575" y="6837"/>
                  </a:cubicBezTo>
                  <a:lnTo>
                    <a:pt x="21575" y="5381"/>
                  </a:lnTo>
                  <a:cubicBezTo>
                    <a:pt x="21575" y="4881"/>
                    <a:pt x="21434" y="4446"/>
                    <a:pt x="21231" y="4333"/>
                  </a:cubicBezTo>
                  <a:lnTo>
                    <a:pt x="20745" y="4096"/>
                  </a:lnTo>
                  <a:cubicBezTo>
                    <a:pt x="20644" y="4048"/>
                    <a:pt x="20558" y="3910"/>
                    <a:pt x="20492" y="3709"/>
                  </a:cubicBezTo>
                  <a:cubicBezTo>
                    <a:pt x="20203" y="2825"/>
                    <a:pt x="19226" y="281"/>
                    <a:pt x="17389" y="22"/>
                  </a:cubicBezTo>
                  <a:cubicBezTo>
                    <a:pt x="17286" y="7"/>
                    <a:pt x="17186" y="0"/>
                    <a:pt x="17086" y="0"/>
                  </a:cubicBezTo>
                  <a:close/>
                </a:path>
              </a:pathLst>
            </a:custGeom>
            <a:solidFill>
              <a:srgbClr val="493E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43" name="Google Shape;1482;p37"/>
            <p:cNvSpPr/>
            <p:nvPr/>
          </p:nvSpPr>
          <p:spPr>
            <a:xfrm flipH="1">
              <a:off x="2034033" y="1426547"/>
              <a:ext cx="196127" cy="113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585" y="0"/>
                  </a:moveTo>
                  <a:cubicBezTo>
                    <a:pt x="8952" y="0"/>
                    <a:pt x="8308" y="98"/>
                    <a:pt x="7675" y="294"/>
                  </a:cubicBezTo>
                  <a:cubicBezTo>
                    <a:pt x="6318" y="881"/>
                    <a:pt x="5086" y="1958"/>
                    <a:pt x="4001" y="3349"/>
                  </a:cubicBezTo>
                  <a:cubicBezTo>
                    <a:pt x="2973" y="4837"/>
                    <a:pt x="2114" y="6560"/>
                    <a:pt x="1458" y="8499"/>
                  </a:cubicBezTo>
                  <a:cubicBezTo>
                    <a:pt x="803" y="10379"/>
                    <a:pt x="260" y="12376"/>
                    <a:pt x="0" y="14511"/>
                  </a:cubicBezTo>
                  <a:lnTo>
                    <a:pt x="158" y="14589"/>
                  </a:lnTo>
                  <a:cubicBezTo>
                    <a:pt x="1085" y="10712"/>
                    <a:pt x="2543" y="7109"/>
                    <a:pt x="4555" y="4700"/>
                  </a:cubicBezTo>
                  <a:cubicBezTo>
                    <a:pt x="5550" y="3505"/>
                    <a:pt x="6669" y="2702"/>
                    <a:pt x="7867" y="2291"/>
                  </a:cubicBezTo>
                  <a:cubicBezTo>
                    <a:pt x="8387" y="2193"/>
                    <a:pt x="8907" y="2135"/>
                    <a:pt x="9427" y="2135"/>
                  </a:cubicBezTo>
                  <a:cubicBezTo>
                    <a:pt x="10116" y="2135"/>
                    <a:pt x="10817" y="2252"/>
                    <a:pt x="11495" y="2546"/>
                  </a:cubicBezTo>
                  <a:cubicBezTo>
                    <a:pt x="13846" y="3427"/>
                    <a:pt x="16163" y="5366"/>
                    <a:pt x="17893" y="8303"/>
                  </a:cubicBezTo>
                  <a:cubicBezTo>
                    <a:pt x="18752" y="9772"/>
                    <a:pt x="19441" y="11574"/>
                    <a:pt x="19871" y="13532"/>
                  </a:cubicBezTo>
                  <a:cubicBezTo>
                    <a:pt x="20097" y="14452"/>
                    <a:pt x="20244" y="15529"/>
                    <a:pt x="20334" y="16528"/>
                  </a:cubicBezTo>
                  <a:cubicBezTo>
                    <a:pt x="20368" y="17076"/>
                    <a:pt x="20402" y="17605"/>
                    <a:pt x="20402" y="18134"/>
                  </a:cubicBezTo>
                  <a:cubicBezTo>
                    <a:pt x="20402" y="18467"/>
                    <a:pt x="20357" y="19054"/>
                    <a:pt x="20311" y="19348"/>
                  </a:cubicBezTo>
                  <a:cubicBezTo>
                    <a:pt x="19136" y="17037"/>
                    <a:pt x="17655" y="15294"/>
                    <a:pt x="16005" y="14256"/>
                  </a:cubicBezTo>
                  <a:cubicBezTo>
                    <a:pt x="15157" y="13708"/>
                    <a:pt x="14276" y="13532"/>
                    <a:pt x="13349" y="13532"/>
                  </a:cubicBezTo>
                  <a:cubicBezTo>
                    <a:pt x="12456" y="13532"/>
                    <a:pt x="11574" y="13923"/>
                    <a:pt x="10715" y="14452"/>
                  </a:cubicBezTo>
                  <a:lnTo>
                    <a:pt x="10806" y="14668"/>
                  </a:lnTo>
                  <a:cubicBezTo>
                    <a:pt x="11405" y="14472"/>
                    <a:pt x="12038" y="14296"/>
                    <a:pt x="12648" y="14296"/>
                  </a:cubicBezTo>
                  <a:cubicBezTo>
                    <a:pt x="12897" y="14296"/>
                    <a:pt x="13145" y="14335"/>
                    <a:pt x="13383" y="14393"/>
                  </a:cubicBezTo>
                  <a:cubicBezTo>
                    <a:pt x="14197" y="14511"/>
                    <a:pt x="15010" y="14922"/>
                    <a:pt x="15779" y="15529"/>
                  </a:cubicBezTo>
                  <a:cubicBezTo>
                    <a:pt x="16502" y="16058"/>
                    <a:pt x="17203" y="16861"/>
                    <a:pt x="17859" y="17723"/>
                  </a:cubicBezTo>
                  <a:cubicBezTo>
                    <a:pt x="18480" y="18584"/>
                    <a:pt x="19091" y="19740"/>
                    <a:pt x="19520" y="20738"/>
                  </a:cubicBezTo>
                  <a:lnTo>
                    <a:pt x="19871" y="21600"/>
                  </a:lnTo>
                  <a:lnTo>
                    <a:pt x="20560" y="21345"/>
                  </a:lnTo>
                  <a:cubicBezTo>
                    <a:pt x="20797" y="21267"/>
                    <a:pt x="21103" y="20875"/>
                    <a:pt x="21170" y="20680"/>
                  </a:cubicBezTo>
                  <a:cubicBezTo>
                    <a:pt x="21216" y="20543"/>
                    <a:pt x="21295" y="20405"/>
                    <a:pt x="21329" y="20268"/>
                  </a:cubicBezTo>
                  <a:cubicBezTo>
                    <a:pt x="21408" y="20073"/>
                    <a:pt x="21408" y="20014"/>
                    <a:pt x="21453" y="19798"/>
                  </a:cubicBezTo>
                  <a:cubicBezTo>
                    <a:pt x="21487" y="19603"/>
                    <a:pt x="21521" y="19328"/>
                    <a:pt x="21521" y="19211"/>
                  </a:cubicBezTo>
                  <a:cubicBezTo>
                    <a:pt x="21566" y="18800"/>
                    <a:pt x="21600" y="18467"/>
                    <a:pt x="21600" y="18134"/>
                  </a:cubicBezTo>
                  <a:cubicBezTo>
                    <a:pt x="21600" y="17468"/>
                    <a:pt x="21600" y="16861"/>
                    <a:pt x="21566" y="16273"/>
                  </a:cubicBezTo>
                  <a:cubicBezTo>
                    <a:pt x="21453" y="15059"/>
                    <a:pt x="21295" y="13865"/>
                    <a:pt x="21069" y="12729"/>
                  </a:cubicBezTo>
                  <a:cubicBezTo>
                    <a:pt x="20560" y="10438"/>
                    <a:pt x="19837" y="8382"/>
                    <a:pt x="18865" y="6639"/>
                  </a:cubicBezTo>
                  <a:cubicBezTo>
                    <a:pt x="17893" y="4896"/>
                    <a:pt x="16774" y="3505"/>
                    <a:pt x="15542" y="2546"/>
                  </a:cubicBezTo>
                  <a:cubicBezTo>
                    <a:pt x="14310" y="1547"/>
                    <a:pt x="13123" y="822"/>
                    <a:pt x="11766" y="411"/>
                  </a:cubicBezTo>
                  <a:cubicBezTo>
                    <a:pt x="11066" y="137"/>
                    <a:pt x="10331" y="0"/>
                    <a:pt x="95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44" name="Google Shape;1483;p37"/>
            <p:cNvSpPr/>
            <p:nvPr/>
          </p:nvSpPr>
          <p:spPr>
            <a:xfrm flipH="1">
              <a:off x="377959" y="2283912"/>
              <a:ext cx="213091" cy="699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600" fill="norm" stroke="1" extrusionOk="0">
                  <a:moveTo>
                    <a:pt x="12844" y="0"/>
                  </a:moveTo>
                  <a:cubicBezTo>
                    <a:pt x="6483" y="0"/>
                    <a:pt x="5593" y="3240"/>
                    <a:pt x="5491" y="4591"/>
                  </a:cubicBezTo>
                  <a:cubicBezTo>
                    <a:pt x="5460" y="4914"/>
                    <a:pt x="6258" y="5184"/>
                    <a:pt x="7311" y="5196"/>
                  </a:cubicBezTo>
                  <a:lnTo>
                    <a:pt x="12997" y="5269"/>
                  </a:lnTo>
                  <a:cubicBezTo>
                    <a:pt x="12466" y="6103"/>
                    <a:pt x="12885" y="7022"/>
                    <a:pt x="12711" y="7837"/>
                  </a:cubicBezTo>
                  <a:cubicBezTo>
                    <a:pt x="12435" y="9416"/>
                    <a:pt x="11709" y="10973"/>
                    <a:pt x="10584" y="12510"/>
                  </a:cubicBezTo>
                  <a:cubicBezTo>
                    <a:pt x="8354" y="15519"/>
                    <a:pt x="4202" y="18268"/>
                    <a:pt x="111" y="21061"/>
                  </a:cubicBezTo>
                  <a:cubicBezTo>
                    <a:pt x="-298" y="21343"/>
                    <a:pt x="500" y="21600"/>
                    <a:pt x="1226" y="21600"/>
                  </a:cubicBezTo>
                  <a:cubicBezTo>
                    <a:pt x="1563" y="21600"/>
                    <a:pt x="1880" y="21546"/>
                    <a:pt x="2075" y="21419"/>
                  </a:cubicBezTo>
                  <a:cubicBezTo>
                    <a:pt x="5838" y="18832"/>
                    <a:pt x="9776" y="16277"/>
                    <a:pt x="12128" y="13506"/>
                  </a:cubicBezTo>
                  <a:cubicBezTo>
                    <a:pt x="13130" y="12263"/>
                    <a:pt x="13897" y="10995"/>
                    <a:pt x="14429" y="9720"/>
                  </a:cubicBezTo>
                  <a:cubicBezTo>
                    <a:pt x="14736" y="8950"/>
                    <a:pt x="14920" y="8192"/>
                    <a:pt x="15063" y="7422"/>
                  </a:cubicBezTo>
                  <a:cubicBezTo>
                    <a:pt x="15125" y="6775"/>
                    <a:pt x="14777" y="5941"/>
                    <a:pt x="15339" y="5260"/>
                  </a:cubicBezTo>
                  <a:cubicBezTo>
                    <a:pt x="17109" y="5250"/>
                    <a:pt x="18408" y="5250"/>
                    <a:pt x="19318" y="5250"/>
                  </a:cubicBezTo>
                  <a:cubicBezTo>
                    <a:pt x="19338" y="5250"/>
                    <a:pt x="19349" y="5250"/>
                    <a:pt x="19369" y="5250"/>
                  </a:cubicBezTo>
                  <a:cubicBezTo>
                    <a:pt x="20463" y="5250"/>
                    <a:pt x="21302" y="4962"/>
                    <a:pt x="21230" y="4622"/>
                  </a:cubicBezTo>
                  <a:cubicBezTo>
                    <a:pt x="20883" y="3227"/>
                    <a:pt x="19420" y="76"/>
                    <a:pt x="13028" y="0"/>
                  </a:cubicBezTo>
                  <a:cubicBezTo>
                    <a:pt x="12967" y="0"/>
                    <a:pt x="12905" y="0"/>
                    <a:pt x="12844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45" name="Google Shape;1484;p37"/>
            <p:cNvSpPr/>
            <p:nvPr/>
          </p:nvSpPr>
          <p:spPr>
            <a:xfrm flipH="1">
              <a:off x="582461" y="2580716"/>
              <a:ext cx="38394" cy="436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77" h="21600" fill="norm" stroke="1" extrusionOk="0">
                  <a:moveTo>
                    <a:pt x="6924" y="0"/>
                  </a:moveTo>
                  <a:cubicBezTo>
                    <a:pt x="3638" y="0"/>
                    <a:pt x="62" y="285"/>
                    <a:pt x="836" y="727"/>
                  </a:cubicBezTo>
                  <a:cubicBezTo>
                    <a:pt x="7166" y="4213"/>
                    <a:pt x="8471" y="7685"/>
                    <a:pt x="5330" y="11222"/>
                  </a:cubicBezTo>
                  <a:cubicBezTo>
                    <a:pt x="2527" y="14500"/>
                    <a:pt x="-2112" y="17748"/>
                    <a:pt x="1077" y="21041"/>
                  </a:cubicBezTo>
                  <a:cubicBezTo>
                    <a:pt x="1367" y="21412"/>
                    <a:pt x="4315" y="21600"/>
                    <a:pt x="7069" y="21600"/>
                  </a:cubicBezTo>
                  <a:cubicBezTo>
                    <a:pt x="9824" y="21600"/>
                    <a:pt x="12433" y="21412"/>
                    <a:pt x="12095" y="21041"/>
                  </a:cubicBezTo>
                  <a:cubicBezTo>
                    <a:pt x="8760" y="17483"/>
                    <a:pt x="14414" y="14017"/>
                    <a:pt x="17072" y="10475"/>
                  </a:cubicBezTo>
                  <a:cubicBezTo>
                    <a:pt x="19488" y="7090"/>
                    <a:pt x="17507" y="3746"/>
                    <a:pt x="11563" y="412"/>
                  </a:cubicBezTo>
                  <a:cubicBezTo>
                    <a:pt x="11080" y="122"/>
                    <a:pt x="9050" y="0"/>
                    <a:pt x="6924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46" name="Google Shape;1485;p37"/>
            <p:cNvSpPr/>
            <p:nvPr/>
          </p:nvSpPr>
          <p:spPr>
            <a:xfrm flipH="1">
              <a:off x="531391" y="2437649"/>
              <a:ext cx="158006" cy="170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600" fill="norm" stroke="1" extrusionOk="0">
                  <a:moveTo>
                    <a:pt x="9980" y="0"/>
                  </a:moveTo>
                  <a:cubicBezTo>
                    <a:pt x="1353" y="0"/>
                    <a:pt x="127" y="13287"/>
                    <a:pt x="2" y="18807"/>
                  </a:cubicBezTo>
                  <a:cubicBezTo>
                    <a:pt x="-54" y="20145"/>
                    <a:pt x="1047" y="21197"/>
                    <a:pt x="2482" y="21288"/>
                  </a:cubicBezTo>
                  <a:lnTo>
                    <a:pt x="10272" y="21600"/>
                  </a:lnTo>
                  <a:cubicBezTo>
                    <a:pt x="14411" y="21509"/>
                    <a:pt x="17128" y="21509"/>
                    <a:pt x="18843" y="21509"/>
                  </a:cubicBezTo>
                  <a:cubicBezTo>
                    <a:pt x="18856" y="21509"/>
                    <a:pt x="18884" y="21509"/>
                    <a:pt x="18912" y="21509"/>
                  </a:cubicBezTo>
                  <a:cubicBezTo>
                    <a:pt x="20389" y="21509"/>
                    <a:pt x="21546" y="20340"/>
                    <a:pt x="21448" y="18937"/>
                  </a:cubicBezTo>
                  <a:cubicBezTo>
                    <a:pt x="20975" y="13222"/>
                    <a:pt x="18968" y="312"/>
                    <a:pt x="10272" y="0"/>
                  </a:cubicBezTo>
                  <a:cubicBezTo>
                    <a:pt x="10175" y="0"/>
                    <a:pt x="10077" y="0"/>
                    <a:pt x="9980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47" name="Google Shape;1486;p37"/>
            <p:cNvSpPr/>
            <p:nvPr/>
          </p:nvSpPr>
          <p:spPr>
            <a:xfrm flipH="1">
              <a:off x="468316" y="2675852"/>
              <a:ext cx="147480" cy="303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756" y="16100"/>
                  </a:moveTo>
                  <a:cubicBezTo>
                    <a:pt x="7741" y="16107"/>
                    <a:pt x="7726" y="16114"/>
                    <a:pt x="7741" y="16114"/>
                  </a:cubicBezTo>
                  <a:cubicBezTo>
                    <a:pt x="7741" y="16114"/>
                    <a:pt x="7756" y="16107"/>
                    <a:pt x="7756" y="16100"/>
                  </a:cubicBezTo>
                  <a:close/>
                  <a:moveTo>
                    <a:pt x="14926" y="0"/>
                  </a:moveTo>
                  <a:cubicBezTo>
                    <a:pt x="14159" y="1877"/>
                    <a:pt x="13498" y="3740"/>
                    <a:pt x="12611" y="5617"/>
                  </a:cubicBezTo>
                  <a:cubicBezTo>
                    <a:pt x="12100" y="6516"/>
                    <a:pt x="11739" y="7458"/>
                    <a:pt x="11228" y="8357"/>
                  </a:cubicBezTo>
                  <a:cubicBezTo>
                    <a:pt x="11078" y="8634"/>
                    <a:pt x="10913" y="8912"/>
                    <a:pt x="10823" y="9182"/>
                  </a:cubicBezTo>
                  <a:cubicBezTo>
                    <a:pt x="9274" y="8079"/>
                    <a:pt x="7741" y="6991"/>
                    <a:pt x="6148" y="5939"/>
                  </a:cubicBezTo>
                  <a:cubicBezTo>
                    <a:pt x="4299" y="4697"/>
                    <a:pt x="2360" y="3448"/>
                    <a:pt x="301" y="2279"/>
                  </a:cubicBezTo>
                  <a:cubicBezTo>
                    <a:pt x="1834" y="3623"/>
                    <a:pt x="3472" y="4938"/>
                    <a:pt x="5231" y="6238"/>
                  </a:cubicBezTo>
                  <a:cubicBezTo>
                    <a:pt x="6869" y="7517"/>
                    <a:pt x="8613" y="8736"/>
                    <a:pt x="10357" y="9956"/>
                  </a:cubicBezTo>
                  <a:cubicBezTo>
                    <a:pt x="10146" y="10329"/>
                    <a:pt x="9951" y="10731"/>
                    <a:pt x="9680" y="11103"/>
                  </a:cubicBezTo>
                  <a:cubicBezTo>
                    <a:pt x="8868" y="12476"/>
                    <a:pt x="7952" y="13820"/>
                    <a:pt x="6914" y="15165"/>
                  </a:cubicBezTo>
                  <a:lnTo>
                    <a:pt x="4209" y="12900"/>
                  </a:lnTo>
                  <a:cubicBezTo>
                    <a:pt x="3172" y="12053"/>
                    <a:pt x="2104" y="11227"/>
                    <a:pt x="962" y="10431"/>
                  </a:cubicBezTo>
                  <a:cubicBezTo>
                    <a:pt x="1638" y="11352"/>
                    <a:pt x="2450" y="12250"/>
                    <a:pt x="3277" y="13119"/>
                  </a:cubicBezTo>
                  <a:cubicBezTo>
                    <a:pt x="4149" y="13996"/>
                    <a:pt x="5066" y="14872"/>
                    <a:pt x="6103" y="15712"/>
                  </a:cubicBezTo>
                  <a:cubicBezTo>
                    <a:pt x="6208" y="15793"/>
                    <a:pt x="6253" y="15837"/>
                    <a:pt x="6358" y="15917"/>
                  </a:cubicBezTo>
                  <a:cubicBezTo>
                    <a:pt x="6208" y="16092"/>
                    <a:pt x="6103" y="16289"/>
                    <a:pt x="5937" y="16494"/>
                  </a:cubicBezTo>
                  <a:cubicBezTo>
                    <a:pt x="5231" y="17356"/>
                    <a:pt x="4449" y="18233"/>
                    <a:pt x="3638" y="19080"/>
                  </a:cubicBezTo>
                  <a:cubicBezTo>
                    <a:pt x="3532" y="19182"/>
                    <a:pt x="3472" y="19255"/>
                    <a:pt x="3382" y="19336"/>
                  </a:cubicBezTo>
                  <a:cubicBezTo>
                    <a:pt x="2976" y="18832"/>
                    <a:pt x="2555" y="18335"/>
                    <a:pt x="2104" y="17860"/>
                  </a:cubicBezTo>
                  <a:cubicBezTo>
                    <a:pt x="1789" y="17539"/>
                    <a:pt x="1488" y="17239"/>
                    <a:pt x="1127" y="16910"/>
                  </a:cubicBezTo>
                  <a:cubicBezTo>
                    <a:pt x="752" y="16611"/>
                    <a:pt x="451" y="16289"/>
                    <a:pt x="0" y="16041"/>
                  </a:cubicBezTo>
                  <a:cubicBezTo>
                    <a:pt x="256" y="16363"/>
                    <a:pt x="346" y="16691"/>
                    <a:pt x="556" y="17035"/>
                  </a:cubicBezTo>
                  <a:cubicBezTo>
                    <a:pt x="752" y="17356"/>
                    <a:pt x="962" y="17685"/>
                    <a:pt x="1172" y="18035"/>
                  </a:cubicBezTo>
                  <a:cubicBezTo>
                    <a:pt x="1578" y="18678"/>
                    <a:pt x="2044" y="19336"/>
                    <a:pt x="2510" y="20000"/>
                  </a:cubicBezTo>
                  <a:lnTo>
                    <a:pt x="2600" y="20103"/>
                  </a:lnTo>
                  <a:cubicBezTo>
                    <a:pt x="2104" y="20628"/>
                    <a:pt x="1533" y="21125"/>
                    <a:pt x="917" y="21600"/>
                  </a:cubicBezTo>
                  <a:cubicBezTo>
                    <a:pt x="1684" y="21154"/>
                    <a:pt x="2360" y="20680"/>
                    <a:pt x="2976" y="20197"/>
                  </a:cubicBezTo>
                  <a:lnTo>
                    <a:pt x="3172" y="20197"/>
                  </a:lnTo>
                  <a:cubicBezTo>
                    <a:pt x="4765" y="20132"/>
                    <a:pt x="6298" y="20029"/>
                    <a:pt x="7906" y="19935"/>
                  </a:cubicBezTo>
                  <a:cubicBezTo>
                    <a:pt x="9440" y="19803"/>
                    <a:pt x="10973" y="19657"/>
                    <a:pt x="12521" y="19452"/>
                  </a:cubicBezTo>
                  <a:cubicBezTo>
                    <a:pt x="11499" y="19409"/>
                    <a:pt x="10507" y="19394"/>
                    <a:pt x="9515" y="19394"/>
                  </a:cubicBezTo>
                  <a:cubicBezTo>
                    <a:pt x="8944" y="19394"/>
                    <a:pt x="8372" y="19394"/>
                    <a:pt x="7786" y="19409"/>
                  </a:cubicBezTo>
                  <a:cubicBezTo>
                    <a:pt x="6463" y="19431"/>
                    <a:pt x="5126" y="19482"/>
                    <a:pt x="3788" y="19555"/>
                  </a:cubicBezTo>
                  <a:cubicBezTo>
                    <a:pt x="4915" y="18612"/>
                    <a:pt x="5937" y="17655"/>
                    <a:pt x="6869" y="16662"/>
                  </a:cubicBezTo>
                  <a:cubicBezTo>
                    <a:pt x="6975" y="16516"/>
                    <a:pt x="7125" y="16363"/>
                    <a:pt x="7230" y="16216"/>
                  </a:cubicBezTo>
                  <a:cubicBezTo>
                    <a:pt x="7335" y="16216"/>
                    <a:pt x="7425" y="16216"/>
                    <a:pt x="7591" y="16158"/>
                  </a:cubicBezTo>
                  <a:cubicBezTo>
                    <a:pt x="7696" y="16136"/>
                    <a:pt x="7786" y="16041"/>
                    <a:pt x="7786" y="16041"/>
                  </a:cubicBezTo>
                  <a:lnTo>
                    <a:pt x="7786" y="16063"/>
                  </a:lnTo>
                  <a:cubicBezTo>
                    <a:pt x="7786" y="16078"/>
                    <a:pt x="7771" y="16092"/>
                    <a:pt x="7756" y="16100"/>
                  </a:cubicBezTo>
                  <a:cubicBezTo>
                    <a:pt x="7816" y="16085"/>
                    <a:pt x="7922" y="16063"/>
                    <a:pt x="7952" y="16063"/>
                  </a:cubicBezTo>
                  <a:cubicBezTo>
                    <a:pt x="8357" y="15961"/>
                    <a:pt x="8823" y="15895"/>
                    <a:pt x="9274" y="15793"/>
                  </a:cubicBezTo>
                  <a:lnTo>
                    <a:pt x="12055" y="15296"/>
                  </a:lnTo>
                  <a:cubicBezTo>
                    <a:pt x="13949" y="14938"/>
                    <a:pt x="15798" y="14573"/>
                    <a:pt x="17587" y="14171"/>
                  </a:cubicBezTo>
                  <a:cubicBezTo>
                    <a:pt x="15648" y="14339"/>
                    <a:pt x="13694" y="14544"/>
                    <a:pt x="11739" y="14814"/>
                  </a:cubicBezTo>
                  <a:cubicBezTo>
                    <a:pt x="10762" y="14938"/>
                    <a:pt x="9846" y="15092"/>
                    <a:pt x="8868" y="15238"/>
                  </a:cubicBezTo>
                  <a:cubicBezTo>
                    <a:pt x="8568" y="15296"/>
                    <a:pt x="8252" y="15340"/>
                    <a:pt x="7997" y="15391"/>
                  </a:cubicBezTo>
                  <a:cubicBezTo>
                    <a:pt x="9124" y="14040"/>
                    <a:pt x="10056" y="12674"/>
                    <a:pt x="10913" y="11278"/>
                  </a:cubicBezTo>
                  <a:cubicBezTo>
                    <a:pt x="11168" y="10899"/>
                    <a:pt x="11379" y="10504"/>
                    <a:pt x="11589" y="10102"/>
                  </a:cubicBezTo>
                  <a:cubicBezTo>
                    <a:pt x="15031" y="9109"/>
                    <a:pt x="18368" y="8057"/>
                    <a:pt x="21600" y="6918"/>
                  </a:cubicBezTo>
                  <a:cubicBezTo>
                    <a:pt x="18308" y="7633"/>
                    <a:pt x="15122" y="8459"/>
                    <a:pt x="11995" y="9306"/>
                  </a:cubicBezTo>
                  <a:cubicBezTo>
                    <a:pt x="12611" y="8116"/>
                    <a:pt x="13137" y="6918"/>
                    <a:pt x="13588" y="5690"/>
                  </a:cubicBezTo>
                  <a:cubicBezTo>
                    <a:pt x="13904" y="4770"/>
                    <a:pt x="14159" y="3820"/>
                    <a:pt x="14415" y="2878"/>
                  </a:cubicBezTo>
                  <a:cubicBezTo>
                    <a:pt x="14610" y="1921"/>
                    <a:pt x="14821" y="979"/>
                    <a:pt x="14926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48" name="Google Shape;1487;p37"/>
            <p:cNvSpPr/>
            <p:nvPr/>
          </p:nvSpPr>
          <p:spPr>
            <a:xfrm flipH="1">
              <a:off x="487453" y="2628643"/>
              <a:ext cx="60137" cy="60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18" h="21600" fill="norm" stroke="1" extrusionOk="0">
                  <a:moveTo>
                    <a:pt x="9376" y="0"/>
                  </a:moveTo>
                  <a:cubicBezTo>
                    <a:pt x="6018" y="0"/>
                    <a:pt x="2789" y="2024"/>
                    <a:pt x="1111" y="5630"/>
                  </a:cubicBezTo>
                  <a:cubicBezTo>
                    <a:pt x="-1311" y="10929"/>
                    <a:pt x="336" y="17442"/>
                    <a:pt x="4985" y="20349"/>
                  </a:cubicBezTo>
                  <a:cubicBezTo>
                    <a:pt x="6373" y="21195"/>
                    <a:pt x="7891" y="21600"/>
                    <a:pt x="9376" y="21600"/>
                  </a:cubicBezTo>
                  <a:cubicBezTo>
                    <a:pt x="12798" y="21600"/>
                    <a:pt x="16092" y="19503"/>
                    <a:pt x="17771" y="15823"/>
                  </a:cubicBezTo>
                  <a:cubicBezTo>
                    <a:pt x="20289" y="10671"/>
                    <a:pt x="18513" y="4011"/>
                    <a:pt x="13896" y="1251"/>
                  </a:cubicBezTo>
                  <a:cubicBezTo>
                    <a:pt x="12443" y="405"/>
                    <a:pt x="10893" y="0"/>
                    <a:pt x="937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49" name="Google Shape;1488;p37"/>
            <p:cNvSpPr/>
            <p:nvPr/>
          </p:nvSpPr>
          <p:spPr>
            <a:xfrm flipH="1">
              <a:off x="578313" y="2685808"/>
              <a:ext cx="59980" cy="60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54" h="21600" fill="norm" stroke="1" extrusionOk="0">
                  <a:moveTo>
                    <a:pt x="9509" y="0"/>
                  </a:moveTo>
                  <a:cubicBezTo>
                    <a:pt x="6104" y="0"/>
                    <a:pt x="2828" y="2064"/>
                    <a:pt x="1109" y="5640"/>
                  </a:cubicBezTo>
                  <a:cubicBezTo>
                    <a:pt x="-1323" y="10947"/>
                    <a:pt x="363" y="17472"/>
                    <a:pt x="5001" y="20347"/>
                  </a:cubicBezTo>
                  <a:cubicBezTo>
                    <a:pt x="6428" y="21195"/>
                    <a:pt x="7953" y="21600"/>
                    <a:pt x="9445" y="21600"/>
                  </a:cubicBezTo>
                  <a:cubicBezTo>
                    <a:pt x="12850" y="21600"/>
                    <a:pt x="16126" y="19536"/>
                    <a:pt x="17845" y="15960"/>
                  </a:cubicBezTo>
                  <a:cubicBezTo>
                    <a:pt x="20277" y="10653"/>
                    <a:pt x="18591" y="4128"/>
                    <a:pt x="13953" y="1253"/>
                  </a:cubicBezTo>
                  <a:cubicBezTo>
                    <a:pt x="12526" y="405"/>
                    <a:pt x="11001" y="0"/>
                    <a:pt x="950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50" name="Google Shape;1489;p37"/>
            <p:cNvSpPr/>
            <p:nvPr/>
          </p:nvSpPr>
          <p:spPr>
            <a:xfrm flipH="1">
              <a:off x="586585" y="2783819"/>
              <a:ext cx="55168" cy="55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10" h="21600" fill="norm" stroke="1" extrusionOk="0">
                  <a:moveTo>
                    <a:pt x="9461" y="0"/>
                  </a:moveTo>
                  <a:cubicBezTo>
                    <a:pt x="6048" y="0"/>
                    <a:pt x="2812" y="2007"/>
                    <a:pt x="1088" y="5621"/>
                  </a:cubicBezTo>
                  <a:cubicBezTo>
                    <a:pt x="-1304" y="10961"/>
                    <a:pt x="349" y="17425"/>
                    <a:pt x="5063" y="20275"/>
                  </a:cubicBezTo>
                  <a:cubicBezTo>
                    <a:pt x="6471" y="21158"/>
                    <a:pt x="7983" y="21600"/>
                    <a:pt x="9496" y="21600"/>
                  </a:cubicBezTo>
                  <a:cubicBezTo>
                    <a:pt x="12838" y="21600"/>
                    <a:pt x="16110" y="19512"/>
                    <a:pt x="17763" y="15899"/>
                  </a:cubicBezTo>
                  <a:cubicBezTo>
                    <a:pt x="20296" y="10559"/>
                    <a:pt x="18467" y="4135"/>
                    <a:pt x="13929" y="1245"/>
                  </a:cubicBezTo>
                  <a:cubicBezTo>
                    <a:pt x="12486" y="401"/>
                    <a:pt x="10938" y="0"/>
                    <a:pt x="946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51" name="Google Shape;1490;p37"/>
            <p:cNvSpPr/>
            <p:nvPr/>
          </p:nvSpPr>
          <p:spPr>
            <a:xfrm flipH="1">
              <a:off x="467925" y="2847345"/>
              <a:ext cx="55123" cy="55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56" h="21600" fill="norm" stroke="1" extrusionOk="0">
                  <a:moveTo>
                    <a:pt x="9398" y="0"/>
                  </a:moveTo>
                  <a:cubicBezTo>
                    <a:pt x="6045" y="0"/>
                    <a:pt x="2834" y="2044"/>
                    <a:pt x="1104" y="5691"/>
                  </a:cubicBezTo>
                  <a:cubicBezTo>
                    <a:pt x="-1331" y="10900"/>
                    <a:pt x="398" y="17472"/>
                    <a:pt x="4951" y="20358"/>
                  </a:cubicBezTo>
                  <a:cubicBezTo>
                    <a:pt x="6398" y="21199"/>
                    <a:pt x="7916" y="21600"/>
                    <a:pt x="9434" y="21600"/>
                  </a:cubicBezTo>
                  <a:cubicBezTo>
                    <a:pt x="12822" y="21600"/>
                    <a:pt x="16104" y="19516"/>
                    <a:pt x="17869" y="15829"/>
                  </a:cubicBezTo>
                  <a:cubicBezTo>
                    <a:pt x="20269" y="10620"/>
                    <a:pt x="18575" y="4088"/>
                    <a:pt x="13987" y="1363"/>
                  </a:cubicBezTo>
                  <a:cubicBezTo>
                    <a:pt x="12504" y="441"/>
                    <a:pt x="10916" y="0"/>
                    <a:pt x="939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52" name="Google Shape;1491;p37"/>
            <p:cNvSpPr/>
            <p:nvPr/>
          </p:nvSpPr>
          <p:spPr>
            <a:xfrm flipH="1">
              <a:off x="516613" y="2931194"/>
              <a:ext cx="38066" cy="38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39" h="21600" fill="norm" stroke="1" extrusionOk="0">
                  <a:moveTo>
                    <a:pt x="9471" y="0"/>
                  </a:moveTo>
                  <a:cubicBezTo>
                    <a:pt x="5948" y="0"/>
                    <a:pt x="2578" y="2212"/>
                    <a:pt x="944" y="6055"/>
                  </a:cubicBezTo>
                  <a:cubicBezTo>
                    <a:pt x="-1303" y="11411"/>
                    <a:pt x="586" y="17990"/>
                    <a:pt x="5284" y="20552"/>
                  </a:cubicBezTo>
                  <a:cubicBezTo>
                    <a:pt x="6612" y="21251"/>
                    <a:pt x="7991" y="21600"/>
                    <a:pt x="9369" y="21600"/>
                  </a:cubicBezTo>
                  <a:cubicBezTo>
                    <a:pt x="12944" y="21600"/>
                    <a:pt x="16365" y="19329"/>
                    <a:pt x="17999" y="15603"/>
                  </a:cubicBezTo>
                  <a:cubicBezTo>
                    <a:pt x="20297" y="10189"/>
                    <a:pt x="18203" y="3668"/>
                    <a:pt x="13659" y="1106"/>
                  </a:cubicBezTo>
                  <a:cubicBezTo>
                    <a:pt x="12331" y="349"/>
                    <a:pt x="10901" y="0"/>
                    <a:pt x="947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53" name="Google Shape;1492;p37"/>
            <p:cNvSpPr/>
            <p:nvPr/>
          </p:nvSpPr>
          <p:spPr>
            <a:xfrm flipH="1">
              <a:off x="597477" y="2876493"/>
              <a:ext cx="38105" cy="38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58" h="21600" fill="norm" stroke="1" extrusionOk="0">
                  <a:moveTo>
                    <a:pt x="9487" y="0"/>
                  </a:moveTo>
                  <a:cubicBezTo>
                    <a:pt x="5963" y="0"/>
                    <a:pt x="2542" y="2212"/>
                    <a:pt x="908" y="6055"/>
                  </a:cubicBezTo>
                  <a:cubicBezTo>
                    <a:pt x="-1339" y="11411"/>
                    <a:pt x="755" y="17816"/>
                    <a:pt x="5299" y="20552"/>
                  </a:cubicBezTo>
                  <a:cubicBezTo>
                    <a:pt x="6576" y="21251"/>
                    <a:pt x="7955" y="21600"/>
                    <a:pt x="9333" y="21600"/>
                  </a:cubicBezTo>
                  <a:cubicBezTo>
                    <a:pt x="12908" y="21600"/>
                    <a:pt x="16380" y="19271"/>
                    <a:pt x="18014" y="15429"/>
                  </a:cubicBezTo>
                  <a:cubicBezTo>
                    <a:pt x="20261" y="10014"/>
                    <a:pt x="18372" y="3668"/>
                    <a:pt x="13674" y="1106"/>
                  </a:cubicBezTo>
                  <a:cubicBezTo>
                    <a:pt x="12346" y="349"/>
                    <a:pt x="10916" y="0"/>
                    <a:pt x="9487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54" name="Google Shape;1493;p37"/>
            <p:cNvSpPr/>
            <p:nvPr/>
          </p:nvSpPr>
          <p:spPr>
            <a:xfrm flipH="1">
              <a:off x="434384" y="2735276"/>
              <a:ext cx="60079" cy="60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00" h="21600" fill="norm" stroke="1" extrusionOk="0">
                  <a:moveTo>
                    <a:pt x="9452" y="0"/>
                  </a:moveTo>
                  <a:cubicBezTo>
                    <a:pt x="6062" y="0"/>
                    <a:pt x="2833" y="2090"/>
                    <a:pt x="1154" y="5721"/>
                  </a:cubicBezTo>
                  <a:cubicBezTo>
                    <a:pt x="-1364" y="10965"/>
                    <a:pt x="379" y="17493"/>
                    <a:pt x="4997" y="20353"/>
                  </a:cubicBezTo>
                  <a:cubicBezTo>
                    <a:pt x="6417" y="21197"/>
                    <a:pt x="7935" y="21600"/>
                    <a:pt x="9420" y="21600"/>
                  </a:cubicBezTo>
                  <a:cubicBezTo>
                    <a:pt x="12810" y="21600"/>
                    <a:pt x="16136" y="19510"/>
                    <a:pt x="17814" y="15842"/>
                  </a:cubicBezTo>
                  <a:cubicBezTo>
                    <a:pt x="20236" y="10598"/>
                    <a:pt x="18460" y="4071"/>
                    <a:pt x="13940" y="1320"/>
                  </a:cubicBezTo>
                  <a:cubicBezTo>
                    <a:pt x="12519" y="440"/>
                    <a:pt x="10970" y="0"/>
                    <a:pt x="94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55" name="Google Shape;1494;p37"/>
            <p:cNvSpPr/>
            <p:nvPr/>
          </p:nvSpPr>
          <p:spPr>
            <a:xfrm flipH="1">
              <a:off x="613581" y="2881159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75" h="21600" fill="norm" stroke="1" extrusionOk="0">
                  <a:moveTo>
                    <a:pt x="9483" y="0"/>
                  </a:moveTo>
                  <a:cubicBezTo>
                    <a:pt x="5992" y="0"/>
                    <a:pt x="2828" y="2086"/>
                    <a:pt x="974" y="5523"/>
                  </a:cubicBezTo>
                  <a:cubicBezTo>
                    <a:pt x="-1208" y="11045"/>
                    <a:pt x="319" y="17305"/>
                    <a:pt x="5119" y="20250"/>
                  </a:cubicBezTo>
                  <a:cubicBezTo>
                    <a:pt x="6537" y="21109"/>
                    <a:pt x="7956" y="21600"/>
                    <a:pt x="9483" y="21600"/>
                  </a:cubicBezTo>
                  <a:cubicBezTo>
                    <a:pt x="12865" y="21600"/>
                    <a:pt x="16247" y="19391"/>
                    <a:pt x="17774" y="15586"/>
                  </a:cubicBezTo>
                  <a:cubicBezTo>
                    <a:pt x="20392" y="10555"/>
                    <a:pt x="18537" y="3805"/>
                    <a:pt x="14065" y="1350"/>
                  </a:cubicBezTo>
                  <a:cubicBezTo>
                    <a:pt x="12537" y="368"/>
                    <a:pt x="11010" y="0"/>
                    <a:pt x="9483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56" name="Google Shape;1495;p37"/>
            <p:cNvSpPr/>
            <p:nvPr/>
          </p:nvSpPr>
          <p:spPr>
            <a:xfrm flipH="1">
              <a:off x="516778" y="2932935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74" h="21600" fill="norm" stroke="1" extrusionOk="0">
                  <a:moveTo>
                    <a:pt x="9799" y="0"/>
                  </a:moveTo>
                  <a:cubicBezTo>
                    <a:pt x="6324" y="0"/>
                    <a:pt x="2850" y="1932"/>
                    <a:pt x="1038" y="5795"/>
                  </a:cubicBezTo>
                  <a:cubicBezTo>
                    <a:pt x="-1379" y="11239"/>
                    <a:pt x="585" y="17912"/>
                    <a:pt x="5267" y="20195"/>
                  </a:cubicBezTo>
                  <a:cubicBezTo>
                    <a:pt x="6627" y="21073"/>
                    <a:pt x="8137" y="21600"/>
                    <a:pt x="9648" y="21600"/>
                  </a:cubicBezTo>
                  <a:cubicBezTo>
                    <a:pt x="12820" y="21600"/>
                    <a:pt x="15841" y="19668"/>
                    <a:pt x="17653" y="15980"/>
                  </a:cubicBezTo>
                  <a:cubicBezTo>
                    <a:pt x="20221" y="10712"/>
                    <a:pt x="18106" y="4039"/>
                    <a:pt x="14028" y="1054"/>
                  </a:cubicBezTo>
                  <a:cubicBezTo>
                    <a:pt x="12669" y="351"/>
                    <a:pt x="11309" y="0"/>
                    <a:pt x="9799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57" name="Google Shape;1496;p37"/>
            <p:cNvSpPr/>
            <p:nvPr/>
          </p:nvSpPr>
          <p:spPr>
            <a:xfrm flipH="1">
              <a:off x="472969" y="2856684"/>
              <a:ext cx="20841" cy="20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55" h="21600" fill="norm" stroke="1" extrusionOk="0">
                  <a:moveTo>
                    <a:pt x="9694" y="0"/>
                  </a:moveTo>
                  <a:cubicBezTo>
                    <a:pt x="6249" y="0"/>
                    <a:pt x="2898" y="2012"/>
                    <a:pt x="1129" y="5824"/>
                  </a:cubicBezTo>
                  <a:cubicBezTo>
                    <a:pt x="-1385" y="10800"/>
                    <a:pt x="477" y="17365"/>
                    <a:pt x="4946" y="20329"/>
                  </a:cubicBezTo>
                  <a:cubicBezTo>
                    <a:pt x="6436" y="21176"/>
                    <a:pt x="7925" y="21600"/>
                    <a:pt x="9415" y="21600"/>
                  </a:cubicBezTo>
                  <a:cubicBezTo>
                    <a:pt x="12860" y="21600"/>
                    <a:pt x="16118" y="19482"/>
                    <a:pt x="17608" y="15988"/>
                  </a:cubicBezTo>
                  <a:cubicBezTo>
                    <a:pt x="20215" y="10482"/>
                    <a:pt x="18632" y="4024"/>
                    <a:pt x="13791" y="1165"/>
                  </a:cubicBezTo>
                  <a:cubicBezTo>
                    <a:pt x="12487" y="318"/>
                    <a:pt x="11091" y="0"/>
                    <a:pt x="9694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58" name="Google Shape;1497;p37"/>
            <p:cNvSpPr/>
            <p:nvPr/>
          </p:nvSpPr>
          <p:spPr>
            <a:xfrm flipH="1">
              <a:off x="439994" y="2743588"/>
              <a:ext cx="24486" cy="24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77" h="21600" fill="norm" stroke="1" extrusionOk="0">
                  <a:moveTo>
                    <a:pt x="9544" y="0"/>
                  </a:moveTo>
                  <a:cubicBezTo>
                    <a:pt x="6141" y="0"/>
                    <a:pt x="2818" y="2178"/>
                    <a:pt x="1078" y="5899"/>
                  </a:cubicBezTo>
                  <a:cubicBezTo>
                    <a:pt x="-1375" y="11163"/>
                    <a:pt x="524" y="17607"/>
                    <a:pt x="5113" y="20420"/>
                  </a:cubicBezTo>
                  <a:cubicBezTo>
                    <a:pt x="6458" y="21237"/>
                    <a:pt x="7961" y="21600"/>
                    <a:pt x="9385" y="21600"/>
                  </a:cubicBezTo>
                  <a:cubicBezTo>
                    <a:pt x="12788" y="21600"/>
                    <a:pt x="16111" y="19513"/>
                    <a:pt x="17851" y="15792"/>
                  </a:cubicBezTo>
                  <a:cubicBezTo>
                    <a:pt x="20225" y="10437"/>
                    <a:pt x="18326" y="3993"/>
                    <a:pt x="13737" y="1180"/>
                  </a:cubicBezTo>
                  <a:cubicBezTo>
                    <a:pt x="12392" y="363"/>
                    <a:pt x="10968" y="0"/>
                    <a:pt x="9544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59" name="Google Shape;1498;p37"/>
            <p:cNvSpPr/>
            <p:nvPr/>
          </p:nvSpPr>
          <p:spPr>
            <a:xfrm flipH="1">
              <a:off x="509170" y="2635520"/>
              <a:ext cx="23686" cy="23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26" h="21600" fill="norm" stroke="1" extrusionOk="0">
                  <a:moveTo>
                    <a:pt x="9468" y="0"/>
                  </a:moveTo>
                  <a:cubicBezTo>
                    <a:pt x="6088" y="0"/>
                    <a:pt x="2873" y="2132"/>
                    <a:pt x="1141" y="5748"/>
                  </a:cubicBezTo>
                  <a:cubicBezTo>
                    <a:pt x="-1332" y="10846"/>
                    <a:pt x="317" y="17521"/>
                    <a:pt x="5099" y="20395"/>
                  </a:cubicBezTo>
                  <a:cubicBezTo>
                    <a:pt x="6418" y="21229"/>
                    <a:pt x="7902" y="21600"/>
                    <a:pt x="9386" y="21600"/>
                  </a:cubicBezTo>
                  <a:cubicBezTo>
                    <a:pt x="12848" y="21600"/>
                    <a:pt x="16311" y="19468"/>
                    <a:pt x="18042" y="15945"/>
                  </a:cubicBezTo>
                  <a:cubicBezTo>
                    <a:pt x="20268" y="10568"/>
                    <a:pt x="18619" y="4172"/>
                    <a:pt x="14085" y="1391"/>
                  </a:cubicBezTo>
                  <a:cubicBezTo>
                    <a:pt x="12601" y="464"/>
                    <a:pt x="11034" y="0"/>
                    <a:pt x="946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60" name="Google Shape;1499;p37"/>
            <p:cNvSpPr/>
            <p:nvPr/>
          </p:nvSpPr>
          <p:spPr>
            <a:xfrm flipH="1">
              <a:off x="614332" y="2696580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2" h="21600" fill="norm" stroke="1" extrusionOk="0">
                  <a:moveTo>
                    <a:pt x="9518" y="0"/>
                  </a:moveTo>
                  <a:cubicBezTo>
                    <a:pt x="6096" y="0"/>
                    <a:pt x="2888" y="2197"/>
                    <a:pt x="1177" y="5858"/>
                  </a:cubicBezTo>
                  <a:cubicBezTo>
                    <a:pt x="-1389" y="10861"/>
                    <a:pt x="429" y="17573"/>
                    <a:pt x="4813" y="20502"/>
                  </a:cubicBezTo>
                  <a:cubicBezTo>
                    <a:pt x="6310" y="21234"/>
                    <a:pt x="7807" y="21600"/>
                    <a:pt x="9304" y="21600"/>
                  </a:cubicBezTo>
                  <a:cubicBezTo>
                    <a:pt x="12726" y="21600"/>
                    <a:pt x="16041" y="19647"/>
                    <a:pt x="17538" y="15864"/>
                  </a:cubicBezTo>
                  <a:cubicBezTo>
                    <a:pt x="20211" y="10495"/>
                    <a:pt x="18286" y="4271"/>
                    <a:pt x="13902" y="1342"/>
                  </a:cubicBezTo>
                  <a:cubicBezTo>
                    <a:pt x="12512" y="366"/>
                    <a:pt x="11015" y="0"/>
                    <a:pt x="951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61" name="Google Shape;1500;p37"/>
            <p:cNvSpPr/>
            <p:nvPr/>
          </p:nvSpPr>
          <p:spPr>
            <a:xfrm flipH="1">
              <a:off x="615587" y="2792128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21" h="21600" fill="norm" stroke="1" extrusionOk="0">
                  <a:moveTo>
                    <a:pt x="9307" y="0"/>
                  </a:moveTo>
                  <a:cubicBezTo>
                    <a:pt x="5929" y="0"/>
                    <a:pt x="2756" y="2195"/>
                    <a:pt x="1118" y="5891"/>
                  </a:cubicBezTo>
                  <a:cubicBezTo>
                    <a:pt x="-1339" y="11089"/>
                    <a:pt x="401" y="17326"/>
                    <a:pt x="4906" y="20098"/>
                  </a:cubicBezTo>
                  <a:cubicBezTo>
                    <a:pt x="6543" y="21138"/>
                    <a:pt x="8181" y="21600"/>
                    <a:pt x="9717" y="21600"/>
                  </a:cubicBezTo>
                  <a:cubicBezTo>
                    <a:pt x="13095" y="21600"/>
                    <a:pt x="16166" y="19521"/>
                    <a:pt x="17804" y="15825"/>
                  </a:cubicBezTo>
                  <a:cubicBezTo>
                    <a:pt x="20261" y="10627"/>
                    <a:pt x="18521" y="4389"/>
                    <a:pt x="14016" y="1617"/>
                  </a:cubicBezTo>
                  <a:cubicBezTo>
                    <a:pt x="12481" y="578"/>
                    <a:pt x="10843" y="0"/>
                    <a:pt x="9307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62" name="Google Shape;1501;p37"/>
            <p:cNvSpPr/>
            <p:nvPr/>
          </p:nvSpPr>
          <p:spPr>
            <a:xfrm flipH="1">
              <a:off x="2613480" y="2381306"/>
              <a:ext cx="121207" cy="246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47" y="15856"/>
                  </a:moveTo>
                  <a:cubicBezTo>
                    <a:pt x="11047" y="15856"/>
                    <a:pt x="11065" y="15892"/>
                    <a:pt x="11120" y="15928"/>
                  </a:cubicBezTo>
                  <a:cubicBezTo>
                    <a:pt x="11047" y="15919"/>
                    <a:pt x="11047" y="15883"/>
                    <a:pt x="11047" y="15883"/>
                  </a:cubicBezTo>
                  <a:lnTo>
                    <a:pt x="11047" y="15856"/>
                  </a:lnTo>
                  <a:close/>
                  <a:moveTo>
                    <a:pt x="8047" y="0"/>
                  </a:moveTo>
                  <a:cubicBezTo>
                    <a:pt x="7993" y="918"/>
                    <a:pt x="7919" y="1873"/>
                    <a:pt x="7865" y="2791"/>
                  </a:cubicBezTo>
                  <a:cubicBezTo>
                    <a:pt x="7865" y="3719"/>
                    <a:pt x="7865" y="4637"/>
                    <a:pt x="7993" y="5555"/>
                  </a:cubicBezTo>
                  <a:cubicBezTo>
                    <a:pt x="8121" y="6762"/>
                    <a:pt x="8303" y="7959"/>
                    <a:pt x="8614" y="9130"/>
                  </a:cubicBezTo>
                  <a:cubicBezTo>
                    <a:pt x="5798" y="8139"/>
                    <a:pt x="2945" y="7158"/>
                    <a:pt x="0" y="6267"/>
                  </a:cubicBezTo>
                  <a:cubicBezTo>
                    <a:pt x="2798" y="7554"/>
                    <a:pt x="5798" y="8761"/>
                    <a:pt x="8797" y="9922"/>
                  </a:cubicBezTo>
                  <a:cubicBezTo>
                    <a:pt x="8925" y="10291"/>
                    <a:pt x="9053" y="10696"/>
                    <a:pt x="9163" y="11093"/>
                  </a:cubicBezTo>
                  <a:cubicBezTo>
                    <a:pt x="9675" y="12479"/>
                    <a:pt x="10242" y="13857"/>
                    <a:pt x="11047" y="15216"/>
                  </a:cubicBezTo>
                  <a:cubicBezTo>
                    <a:pt x="10754" y="15153"/>
                    <a:pt x="10498" y="15090"/>
                    <a:pt x="10242" y="15027"/>
                  </a:cubicBezTo>
                  <a:cubicBezTo>
                    <a:pt x="9309" y="14820"/>
                    <a:pt x="8431" y="14631"/>
                    <a:pt x="7554" y="14451"/>
                  </a:cubicBezTo>
                  <a:cubicBezTo>
                    <a:pt x="5743" y="14082"/>
                    <a:pt x="3932" y="13767"/>
                    <a:pt x="2048" y="13488"/>
                  </a:cubicBezTo>
                  <a:cubicBezTo>
                    <a:pt x="3694" y="13983"/>
                    <a:pt x="5432" y="14451"/>
                    <a:pt x="7115" y="14874"/>
                  </a:cubicBezTo>
                  <a:lnTo>
                    <a:pt x="9675" y="15513"/>
                  </a:lnTo>
                  <a:cubicBezTo>
                    <a:pt x="10114" y="15640"/>
                    <a:pt x="10553" y="15766"/>
                    <a:pt x="10919" y="15856"/>
                  </a:cubicBezTo>
                  <a:cubicBezTo>
                    <a:pt x="10974" y="15883"/>
                    <a:pt x="11083" y="15928"/>
                    <a:pt x="11102" y="15928"/>
                  </a:cubicBezTo>
                  <a:cubicBezTo>
                    <a:pt x="11120" y="15928"/>
                    <a:pt x="11120" y="15928"/>
                    <a:pt x="11120" y="15928"/>
                  </a:cubicBezTo>
                  <a:cubicBezTo>
                    <a:pt x="11157" y="15946"/>
                    <a:pt x="11193" y="15973"/>
                    <a:pt x="11248" y="15982"/>
                  </a:cubicBezTo>
                  <a:cubicBezTo>
                    <a:pt x="11358" y="16045"/>
                    <a:pt x="11413" y="16045"/>
                    <a:pt x="11559" y="16072"/>
                  </a:cubicBezTo>
                  <a:cubicBezTo>
                    <a:pt x="11614" y="16198"/>
                    <a:pt x="11742" y="16351"/>
                    <a:pt x="11797" y="16504"/>
                  </a:cubicBezTo>
                  <a:cubicBezTo>
                    <a:pt x="12492" y="17512"/>
                    <a:pt x="13242" y="18503"/>
                    <a:pt x="14046" y="19457"/>
                  </a:cubicBezTo>
                  <a:cubicBezTo>
                    <a:pt x="12803" y="19331"/>
                    <a:pt x="11559" y="19205"/>
                    <a:pt x="10242" y="19115"/>
                  </a:cubicBezTo>
                  <a:cubicBezTo>
                    <a:pt x="8742" y="18989"/>
                    <a:pt x="7188" y="18908"/>
                    <a:pt x="5688" y="18872"/>
                  </a:cubicBezTo>
                  <a:cubicBezTo>
                    <a:pt x="7115" y="19151"/>
                    <a:pt x="8560" y="19394"/>
                    <a:pt x="10059" y="19574"/>
                  </a:cubicBezTo>
                  <a:cubicBezTo>
                    <a:pt x="11486" y="19799"/>
                    <a:pt x="12986" y="19979"/>
                    <a:pt x="14485" y="20132"/>
                  </a:cubicBezTo>
                  <a:lnTo>
                    <a:pt x="14668" y="20132"/>
                  </a:lnTo>
                  <a:cubicBezTo>
                    <a:pt x="15162" y="20655"/>
                    <a:pt x="15729" y="21150"/>
                    <a:pt x="16296" y="21600"/>
                  </a:cubicBezTo>
                  <a:cubicBezTo>
                    <a:pt x="15857" y="21114"/>
                    <a:pt x="15418" y="20592"/>
                    <a:pt x="15052" y="20069"/>
                  </a:cubicBezTo>
                  <a:lnTo>
                    <a:pt x="15162" y="19979"/>
                  </a:lnTo>
                  <a:cubicBezTo>
                    <a:pt x="15802" y="19358"/>
                    <a:pt x="16424" y="18746"/>
                    <a:pt x="16918" y="18134"/>
                  </a:cubicBezTo>
                  <a:cubicBezTo>
                    <a:pt x="17229" y="17854"/>
                    <a:pt x="17485" y="17512"/>
                    <a:pt x="17796" y="17215"/>
                  </a:cubicBezTo>
                  <a:cubicBezTo>
                    <a:pt x="18034" y="16900"/>
                    <a:pt x="18290" y="16594"/>
                    <a:pt x="18619" y="16288"/>
                  </a:cubicBezTo>
                  <a:cubicBezTo>
                    <a:pt x="18034" y="16540"/>
                    <a:pt x="17668" y="16810"/>
                    <a:pt x="17229" y="17089"/>
                  </a:cubicBezTo>
                  <a:lnTo>
                    <a:pt x="16113" y="17917"/>
                  </a:lnTo>
                  <a:cubicBezTo>
                    <a:pt x="15546" y="18377"/>
                    <a:pt x="15052" y="18836"/>
                    <a:pt x="14485" y="19304"/>
                  </a:cubicBezTo>
                  <a:cubicBezTo>
                    <a:pt x="14412" y="19205"/>
                    <a:pt x="14357" y="19115"/>
                    <a:pt x="14302" y="19025"/>
                  </a:cubicBezTo>
                  <a:cubicBezTo>
                    <a:pt x="13735" y="18170"/>
                    <a:pt x="13169" y="17269"/>
                    <a:pt x="12730" y="16378"/>
                  </a:cubicBezTo>
                  <a:cubicBezTo>
                    <a:pt x="12620" y="16198"/>
                    <a:pt x="12547" y="16009"/>
                    <a:pt x="12492" y="15802"/>
                  </a:cubicBezTo>
                  <a:cubicBezTo>
                    <a:pt x="12547" y="15739"/>
                    <a:pt x="12675" y="15703"/>
                    <a:pt x="12730" y="15640"/>
                  </a:cubicBezTo>
                  <a:cubicBezTo>
                    <a:pt x="13973" y="14874"/>
                    <a:pt x="15052" y="14109"/>
                    <a:pt x="16113" y="13308"/>
                  </a:cubicBezTo>
                  <a:cubicBezTo>
                    <a:pt x="17174" y="12506"/>
                    <a:pt x="18107" y="11678"/>
                    <a:pt x="18985" y="10850"/>
                  </a:cubicBezTo>
                  <a:cubicBezTo>
                    <a:pt x="17723" y="11561"/>
                    <a:pt x="16479" y="12263"/>
                    <a:pt x="15308" y="13028"/>
                  </a:cubicBezTo>
                  <a:lnTo>
                    <a:pt x="12108" y="15063"/>
                  </a:lnTo>
                  <a:cubicBezTo>
                    <a:pt x="11486" y="13713"/>
                    <a:pt x="10864" y="12353"/>
                    <a:pt x="10425" y="11003"/>
                  </a:cubicBezTo>
                  <a:cubicBezTo>
                    <a:pt x="10297" y="10606"/>
                    <a:pt x="10169" y="10237"/>
                    <a:pt x="10059" y="9841"/>
                  </a:cubicBezTo>
                  <a:cubicBezTo>
                    <a:pt x="12053" y="8761"/>
                    <a:pt x="13973" y="7680"/>
                    <a:pt x="15912" y="6582"/>
                  </a:cubicBezTo>
                  <a:cubicBezTo>
                    <a:pt x="17869" y="5411"/>
                    <a:pt x="19789" y="4241"/>
                    <a:pt x="21600" y="3016"/>
                  </a:cubicBezTo>
                  <a:cubicBezTo>
                    <a:pt x="19369" y="4052"/>
                    <a:pt x="17174" y="5132"/>
                    <a:pt x="15107" y="6213"/>
                  </a:cubicBezTo>
                  <a:cubicBezTo>
                    <a:pt x="13297" y="7158"/>
                    <a:pt x="11559" y="8112"/>
                    <a:pt x="9803" y="9067"/>
                  </a:cubicBezTo>
                  <a:cubicBezTo>
                    <a:pt x="9748" y="8824"/>
                    <a:pt x="9675" y="8545"/>
                    <a:pt x="9620" y="8265"/>
                  </a:cubicBezTo>
                  <a:cubicBezTo>
                    <a:pt x="9309" y="7347"/>
                    <a:pt x="9163" y="6456"/>
                    <a:pt x="8925" y="5528"/>
                  </a:cubicBezTo>
                  <a:cubicBezTo>
                    <a:pt x="8560" y="3683"/>
                    <a:pt x="8358" y="1873"/>
                    <a:pt x="804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63" name="Google Shape;1502;p37"/>
            <p:cNvSpPr/>
            <p:nvPr/>
          </p:nvSpPr>
          <p:spPr>
            <a:xfrm flipH="1">
              <a:off x="2660851" y="2344565"/>
              <a:ext cx="48039" cy="47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2" h="21600" fill="norm" stroke="1" extrusionOk="0">
                  <a:moveTo>
                    <a:pt x="9744" y="0"/>
                  </a:moveTo>
                  <a:cubicBezTo>
                    <a:pt x="8560" y="0"/>
                    <a:pt x="7376" y="234"/>
                    <a:pt x="6192" y="795"/>
                  </a:cubicBezTo>
                  <a:cubicBezTo>
                    <a:pt x="1169" y="2852"/>
                    <a:pt x="-1199" y="9070"/>
                    <a:pt x="598" y="14634"/>
                  </a:cubicBezTo>
                  <a:cubicBezTo>
                    <a:pt x="2108" y="18982"/>
                    <a:pt x="5783" y="21600"/>
                    <a:pt x="9662" y="21600"/>
                  </a:cubicBezTo>
                  <a:cubicBezTo>
                    <a:pt x="10765" y="21600"/>
                    <a:pt x="11908" y="21366"/>
                    <a:pt x="13010" y="20899"/>
                  </a:cubicBezTo>
                  <a:cubicBezTo>
                    <a:pt x="17910" y="18655"/>
                    <a:pt x="20401" y="12436"/>
                    <a:pt x="18441" y="6826"/>
                  </a:cubicBezTo>
                  <a:cubicBezTo>
                    <a:pt x="16971" y="2571"/>
                    <a:pt x="13460" y="0"/>
                    <a:pt x="9744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64" name="Google Shape;1503;p37"/>
            <p:cNvSpPr/>
            <p:nvPr/>
          </p:nvSpPr>
          <p:spPr>
            <a:xfrm flipH="1">
              <a:off x="2594570" y="2397830"/>
              <a:ext cx="47897" cy="47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56" h="21600" fill="norm" stroke="1" extrusionOk="0">
                  <a:moveTo>
                    <a:pt x="9531" y="0"/>
                  </a:moveTo>
                  <a:cubicBezTo>
                    <a:pt x="8388" y="0"/>
                    <a:pt x="7245" y="280"/>
                    <a:pt x="6102" y="793"/>
                  </a:cubicBezTo>
                  <a:cubicBezTo>
                    <a:pt x="1202" y="2846"/>
                    <a:pt x="-1289" y="9237"/>
                    <a:pt x="671" y="14602"/>
                  </a:cubicBezTo>
                  <a:cubicBezTo>
                    <a:pt x="2059" y="18894"/>
                    <a:pt x="5693" y="21600"/>
                    <a:pt x="9491" y="21600"/>
                  </a:cubicBezTo>
                  <a:cubicBezTo>
                    <a:pt x="10634" y="21600"/>
                    <a:pt x="11818" y="21367"/>
                    <a:pt x="12920" y="20854"/>
                  </a:cubicBezTo>
                  <a:cubicBezTo>
                    <a:pt x="17943" y="18754"/>
                    <a:pt x="20311" y="12549"/>
                    <a:pt x="18392" y="6951"/>
                  </a:cubicBezTo>
                  <a:cubicBezTo>
                    <a:pt x="17004" y="2706"/>
                    <a:pt x="13370" y="0"/>
                    <a:pt x="953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65" name="Google Shape;1504;p37"/>
            <p:cNvSpPr/>
            <p:nvPr/>
          </p:nvSpPr>
          <p:spPr>
            <a:xfrm flipH="1">
              <a:off x="2601083" y="2475007"/>
              <a:ext cx="43964" cy="43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78" h="21600" fill="norm" stroke="1" extrusionOk="0">
                  <a:moveTo>
                    <a:pt x="9646" y="0"/>
                  </a:moveTo>
                  <a:cubicBezTo>
                    <a:pt x="8488" y="0"/>
                    <a:pt x="7241" y="255"/>
                    <a:pt x="6083" y="815"/>
                  </a:cubicBezTo>
                  <a:cubicBezTo>
                    <a:pt x="1228" y="2904"/>
                    <a:pt x="-1221" y="9170"/>
                    <a:pt x="605" y="14723"/>
                  </a:cubicBezTo>
                  <a:cubicBezTo>
                    <a:pt x="2119" y="18951"/>
                    <a:pt x="5682" y="21600"/>
                    <a:pt x="9468" y="21600"/>
                  </a:cubicBezTo>
                  <a:cubicBezTo>
                    <a:pt x="10626" y="21600"/>
                    <a:pt x="11784" y="21345"/>
                    <a:pt x="12941" y="20785"/>
                  </a:cubicBezTo>
                  <a:cubicBezTo>
                    <a:pt x="17796" y="18696"/>
                    <a:pt x="20379" y="12430"/>
                    <a:pt x="18419" y="6877"/>
                  </a:cubicBezTo>
                  <a:cubicBezTo>
                    <a:pt x="17039" y="2649"/>
                    <a:pt x="13431" y="0"/>
                    <a:pt x="964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66" name="Google Shape;1505;p37"/>
            <p:cNvSpPr/>
            <p:nvPr/>
          </p:nvSpPr>
          <p:spPr>
            <a:xfrm flipH="1">
              <a:off x="2701198" y="2513390"/>
              <a:ext cx="43925" cy="43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00" h="21600" fill="norm" stroke="1" extrusionOk="0">
                  <a:moveTo>
                    <a:pt x="9447" y="0"/>
                  </a:moveTo>
                  <a:cubicBezTo>
                    <a:pt x="8331" y="0"/>
                    <a:pt x="7171" y="204"/>
                    <a:pt x="6100" y="715"/>
                  </a:cubicBezTo>
                  <a:cubicBezTo>
                    <a:pt x="1191" y="2809"/>
                    <a:pt x="-1219" y="9089"/>
                    <a:pt x="611" y="14655"/>
                  </a:cubicBezTo>
                  <a:cubicBezTo>
                    <a:pt x="2128" y="18945"/>
                    <a:pt x="5788" y="21600"/>
                    <a:pt x="9581" y="21600"/>
                  </a:cubicBezTo>
                  <a:cubicBezTo>
                    <a:pt x="10697" y="21600"/>
                    <a:pt x="11812" y="21396"/>
                    <a:pt x="12928" y="20885"/>
                  </a:cubicBezTo>
                  <a:cubicBezTo>
                    <a:pt x="17971" y="18638"/>
                    <a:pt x="20381" y="12357"/>
                    <a:pt x="18417" y="6996"/>
                  </a:cubicBezTo>
                  <a:cubicBezTo>
                    <a:pt x="16989" y="2655"/>
                    <a:pt x="13285" y="0"/>
                    <a:pt x="9447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67" name="Google Shape;1506;p37"/>
            <p:cNvSpPr/>
            <p:nvPr/>
          </p:nvSpPr>
          <p:spPr>
            <a:xfrm flipH="1">
              <a:off x="2683536" y="2582767"/>
              <a:ext cx="30347" cy="29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95" h="21600" fill="norm" stroke="1" extrusionOk="0">
                  <a:moveTo>
                    <a:pt x="9481" y="0"/>
                  </a:moveTo>
                  <a:cubicBezTo>
                    <a:pt x="8502" y="0"/>
                    <a:pt x="7523" y="148"/>
                    <a:pt x="6610" y="444"/>
                  </a:cubicBezTo>
                  <a:cubicBezTo>
                    <a:pt x="1455" y="2515"/>
                    <a:pt x="-1221" y="8581"/>
                    <a:pt x="541" y="14425"/>
                  </a:cubicBezTo>
                  <a:cubicBezTo>
                    <a:pt x="1977" y="18789"/>
                    <a:pt x="5631" y="21600"/>
                    <a:pt x="9612" y="21600"/>
                  </a:cubicBezTo>
                  <a:cubicBezTo>
                    <a:pt x="10656" y="21600"/>
                    <a:pt x="11765" y="21378"/>
                    <a:pt x="12809" y="20934"/>
                  </a:cubicBezTo>
                  <a:cubicBezTo>
                    <a:pt x="17703" y="18937"/>
                    <a:pt x="20379" y="12871"/>
                    <a:pt x="18878" y="7323"/>
                  </a:cubicBezTo>
                  <a:cubicBezTo>
                    <a:pt x="17442" y="2811"/>
                    <a:pt x="13462" y="0"/>
                    <a:pt x="948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68" name="Google Shape;1507;p37"/>
            <p:cNvSpPr/>
            <p:nvPr/>
          </p:nvSpPr>
          <p:spPr>
            <a:xfrm flipH="1">
              <a:off x="2614369" y="2547772"/>
              <a:ext cx="30135" cy="29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61" h="21600" fill="norm" stroke="1" extrusionOk="0">
                  <a:moveTo>
                    <a:pt x="9481" y="0"/>
                  </a:moveTo>
                  <a:cubicBezTo>
                    <a:pt x="8502" y="0"/>
                    <a:pt x="7523" y="148"/>
                    <a:pt x="6610" y="445"/>
                  </a:cubicBezTo>
                  <a:cubicBezTo>
                    <a:pt x="1455" y="2449"/>
                    <a:pt x="-1221" y="8536"/>
                    <a:pt x="541" y="14400"/>
                  </a:cubicBezTo>
                  <a:cubicBezTo>
                    <a:pt x="1781" y="18779"/>
                    <a:pt x="5500" y="21600"/>
                    <a:pt x="9546" y="21600"/>
                  </a:cubicBezTo>
                  <a:cubicBezTo>
                    <a:pt x="10590" y="21600"/>
                    <a:pt x="11700" y="21377"/>
                    <a:pt x="12809" y="21006"/>
                  </a:cubicBezTo>
                  <a:cubicBezTo>
                    <a:pt x="17703" y="19225"/>
                    <a:pt x="20379" y="12915"/>
                    <a:pt x="18617" y="7274"/>
                  </a:cubicBezTo>
                  <a:cubicBezTo>
                    <a:pt x="17377" y="2821"/>
                    <a:pt x="13462" y="0"/>
                    <a:pt x="948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69" name="Google Shape;1508;p37"/>
            <p:cNvSpPr/>
            <p:nvPr/>
          </p:nvSpPr>
          <p:spPr>
            <a:xfrm flipH="1">
              <a:off x="2713219" y="2422871"/>
              <a:ext cx="47979" cy="47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8" h="21600" fill="norm" stroke="1" extrusionOk="0">
                  <a:moveTo>
                    <a:pt x="9486" y="0"/>
                  </a:moveTo>
                  <a:cubicBezTo>
                    <a:pt x="8342" y="0"/>
                    <a:pt x="7199" y="234"/>
                    <a:pt x="6097" y="701"/>
                  </a:cubicBezTo>
                  <a:cubicBezTo>
                    <a:pt x="1238" y="2945"/>
                    <a:pt x="-1294" y="9164"/>
                    <a:pt x="666" y="14727"/>
                  </a:cubicBezTo>
                  <a:cubicBezTo>
                    <a:pt x="2136" y="18982"/>
                    <a:pt x="5647" y="21600"/>
                    <a:pt x="9404" y="21600"/>
                  </a:cubicBezTo>
                  <a:cubicBezTo>
                    <a:pt x="10588" y="21600"/>
                    <a:pt x="11772" y="21319"/>
                    <a:pt x="12915" y="20805"/>
                  </a:cubicBezTo>
                  <a:cubicBezTo>
                    <a:pt x="17938" y="18748"/>
                    <a:pt x="20306" y="12483"/>
                    <a:pt x="18469" y="6919"/>
                  </a:cubicBezTo>
                  <a:cubicBezTo>
                    <a:pt x="16999" y="2571"/>
                    <a:pt x="13324" y="0"/>
                    <a:pt x="948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70" name="Google Shape;1509;p37"/>
            <p:cNvSpPr/>
            <p:nvPr/>
          </p:nvSpPr>
          <p:spPr>
            <a:xfrm flipH="1">
              <a:off x="2612754" y="2549923"/>
              <a:ext cx="20841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96" h="21600" fill="norm" stroke="1" extrusionOk="0">
                  <a:moveTo>
                    <a:pt x="9459" y="0"/>
                  </a:moveTo>
                  <a:cubicBezTo>
                    <a:pt x="8386" y="0"/>
                    <a:pt x="7312" y="155"/>
                    <a:pt x="6105" y="622"/>
                  </a:cubicBezTo>
                  <a:cubicBezTo>
                    <a:pt x="1409" y="2797"/>
                    <a:pt x="-1274" y="9168"/>
                    <a:pt x="604" y="14607"/>
                  </a:cubicBezTo>
                  <a:cubicBezTo>
                    <a:pt x="1946" y="18958"/>
                    <a:pt x="5568" y="21600"/>
                    <a:pt x="9459" y="21600"/>
                  </a:cubicBezTo>
                  <a:cubicBezTo>
                    <a:pt x="10666" y="21600"/>
                    <a:pt x="11740" y="21289"/>
                    <a:pt x="12947" y="20823"/>
                  </a:cubicBezTo>
                  <a:cubicBezTo>
                    <a:pt x="17509" y="18803"/>
                    <a:pt x="20326" y="12432"/>
                    <a:pt x="17911" y="6993"/>
                  </a:cubicBezTo>
                  <a:cubicBezTo>
                    <a:pt x="16569" y="2486"/>
                    <a:pt x="13215" y="0"/>
                    <a:pt x="9459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71" name="Google Shape;1510;p37"/>
            <p:cNvSpPr/>
            <p:nvPr/>
          </p:nvSpPr>
          <p:spPr>
            <a:xfrm flipH="1">
              <a:off x="2694326" y="258117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40" h="21600" fill="norm" stroke="1" extrusionOk="0">
                  <a:moveTo>
                    <a:pt x="9521" y="0"/>
                  </a:moveTo>
                  <a:cubicBezTo>
                    <a:pt x="8374" y="0"/>
                    <a:pt x="7036" y="220"/>
                    <a:pt x="5889" y="882"/>
                  </a:cubicBezTo>
                  <a:cubicBezTo>
                    <a:pt x="1301" y="3086"/>
                    <a:pt x="-1375" y="9037"/>
                    <a:pt x="728" y="14327"/>
                  </a:cubicBezTo>
                  <a:cubicBezTo>
                    <a:pt x="2257" y="19176"/>
                    <a:pt x="6080" y="21600"/>
                    <a:pt x="10094" y="21600"/>
                  </a:cubicBezTo>
                  <a:cubicBezTo>
                    <a:pt x="11050" y="21600"/>
                    <a:pt x="12006" y="21380"/>
                    <a:pt x="13152" y="21159"/>
                  </a:cubicBezTo>
                  <a:cubicBezTo>
                    <a:pt x="17549" y="18955"/>
                    <a:pt x="20225" y="12122"/>
                    <a:pt x="18313" y="6833"/>
                  </a:cubicBezTo>
                  <a:cubicBezTo>
                    <a:pt x="16784" y="2645"/>
                    <a:pt x="13344" y="0"/>
                    <a:pt x="9521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72" name="Google Shape;1511;p37"/>
            <p:cNvSpPr/>
            <p:nvPr/>
          </p:nvSpPr>
          <p:spPr>
            <a:xfrm flipH="1">
              <a:off x="2721643" y="2517440"/>
              <a:ext cx="20841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24" h="21600" fill="norm" stroke="1" extrusionOk="0">
                  <a:moveTo>
                    <a:pt x="9288" y="0"/>
                  </a:moveTo>
                  <a:cubicBezTo>
                    <a:pt x="8334" y="0"/>
                    <a:pt x="7260" y="135"/>
                    <a:pt x="6305" y="540"/>
                  </a:cubicBezTo>
                  <a:cubicBezTo>
                    <a:pt x="1412" y="2835"/>
                    <a:pt x="-1094" y="8775"/>
                    <a:pt x="457" y="14715"/>
                  </a:cubicBezTo>
                  <a:cubicBezTo>
                    <a:pt x="2128" y="19035"/>
                    <a:pt x="5828" y="21600"/>
                    <a:pt x="9646" y="21600"/>
                  </a:cubicBezTo>
                  <a:cubicBezTo>
                    <a:pt x="10840" y="21600"/>
                    <a:pt x="12033" y="21330"/>
                    <a:pt x="13226" y="20790"/>
                  </a:cubicBezTo>
                  <a:cubicBezTo>
                    <a:pt x="18119" y="18495"/>
                    <a:pt x="20506" y="12555"/>
                    <a:pt x="18955" y="7020"/>
                  </a:cubicBezTo>
                  <a:cubicBezTo>
                    <a:pt x="17284" y="2565"/>
                    <a:pt x="13346" y="0"/>
                    <a:pt x="928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73" name="Google Shape;1512;p37"/>
            <p:cNvSpPr/>
            <p:nvPr/>
          </p:nvSpPr>
          <p:spPr>
            <a:xfrm flipH="1">
              <a:off x="2735536" y="242738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52" h="21600" fill="norm" stroke="1" extrusionOk="0">
                  <a:moveTo>
                    <a:pt x="9707" y="0"/>
                  </a:moveTo>
                  <a:cubicBezTo>
                    <a:pt x="8507" y="0"/>
                    <a:pt x="7307" y="231"/>
                    <a:pt x="6207" y="809"/>
                  </a:cubicBezTo>
                  <a:cubicBezTo>
                    <a:pt x="1407" y="2772"/>
                    <a:pt x="-1393" y="9125"/>
                    <a:pt x="707" y="14670"/>
                  </a:cubicBezTo>
                  <a:cubicBezTo>
                    <a:pt x="2007" y="18943"/>
                    <a:pt x="5907" y="21600"/>
                    <a:pt x="9707" y="21600"/>
                  </a:cubicBezTo>
                  <a:cubicBezTo>
                    <a:pt x="10807" y="21600"/>
                    <a:pt x="11907" y="21369"/>
                    <a:pt x="13007" y="20907"/>
                  </a:cubicBezTo>
                  <a:cubicBezTo>
                    <a:pt x="17807" y="19059"/>
                    <a:pt x="20207" y="12706"/>
                    <a:pt x="18507" y="6699"/>
                  </a:cubicBezTo>
                  <a:cubicBezTo>
                    <a:pt x="16907" y="2541"/>
                    <a:pt x="13407" y="0"/>
                    <a:pt x="9707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74" name="Google Shape;1513;p37"/>
            <p:cNvSpPr/>
            <p:nvPr/>
          </p:nvSpPr>
          <p:spPr>
            <a:xfrm flipH="1">
              <a:off x="2670561" y="2349436"/>
              <a:ext cx="20841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62" h="21600" fill="norm" stroke="1" extrusionOk="0">
                  <a:moveTo>
                    <a:pt x="9501" y="0"/>
                  </a:moveTo>
                  <a:cubicBezTo>
                    <a:pt x="8255" y="0"/>
                    <a:pt x="7113" y="237"/>
                    <a:pt x="5867" y="712"/>
                  </a:cubicBezTo>
                  <a:cubicBezTo>
                    <a:pt x="1297" y="2848"/>
                    <a:pt x="-1195" y="9257"/>
                    <a:pt x="570" y="14598"/>
                  </a:cubicBezTo>
                  <a:cubicBezTo>
                    <a:pt x="1920" y="18989"/>
                    <a:pt x="5763" y="21600"/>
                    <a:pt x="9605" y="21600"/>
                  </a:cubicBezTo>
                  <a:cubicBezTo>
                    <a:pt x="10747" y="21600"/>
                    <a:pt x="11890" y="21481"/>
                    <a:pt x="12928" y="21007"/>
                  </a:cubicBezTo>
                  <a:cubicBezTo>
                    <a:pt x="17913" y="18514"/>
                    <a:pt x="20405" y="12580"/>
                    <a:pt x="18328" y="6765"/>
                  </a:cubicBezTo>
                  <a:cubicBezTo>
                    <a:pt x="16978" y="2492"/>
                    <a:pt x="13343" y="0"/>
                    <a:pt x="9501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75" name="Google Shape;1514;p37"/>
            <p:cNvSpPr/>
            <p:nvPr/>
          </p:nvSpPr>
          <p:spPr>
            <a:xfrm flipH="1">
              <a:off x="2594283" y="2405934"/>
              <a:ext cx="20842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93" h="21600" fill="norm" stroke="1" extrusionOk="0">
                  <a:moveTo>
                    <a:pt x="9612" y="0"/>
                  </a:moveTo>
                  <a:cubicBezTo>
                    <a:pt x="8511" y="0"/>
                    <a:pt x="7411" y="155"/>
                    <a:pt x="6310" y="777"/>
                  </a:cubicBezTo>
                  <a:cubicBezTo>
                    <a:pt x="1082" y="2797"/>
                    <a:pt x="-1257" y="9168"/>
                    <a:pt x="669" y="14452"/>
                  </a:cubicBezTo>
                  <a:cubicBezTo>
                    <a:pt x="2045" y="18958"/>
                    <a:pt x="5622" y="21600"/>
                    <a:pt x="9612" y="21600"/>
                  </a:cubicBezTo>
                  <a:cubicBezTo>
                    <a:pt x="10850" y="21600"/>
                    <a:pt x="12088" y="21289"/>
                    <a:pt x="13326" y="20823"/>
                  </a:cubicBezTo>
                  <a:cubicBezTo>
                    <a:pt x="18004" y="18647"/>
                    <a:pt x="20343" y="12276"/>
                    <a:pt x="18417" y="7148"/>
                  </a:cubicBezTo>
                  <a:cubicBezTo>
                    <a:pt x="17041" y="2642"/>
                    <a:pt x="13326" y="0"/>
                    <a:pt x="961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76" name="Google Shape;1515;p37"/>
            <p:cNvSpPr/>
            <p:nvPr/>
          </p:nvSpPr>
          <p:spPr>
            <a:xfrm flipH="1">
              <a:off x="2602543" y="248049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7" h="21600" fill="norm" stroke="1" extrusionOk="0">
                  <a:moveTo>
                    <a:pt x="9738" y="0"/>
                  </a:moveTo>
                  <a:cubicBezTo>
                    <a:pt x="8574" y="0"/>
                    <a:pt x="7410" y="296"/>
                    <a:pt x="6375" y="740"/>
                  </a:cubicBezTo>
                  <a:cubicBezTo>
                    <a:pt x="1072" y="3255"/>
                    <a:pt x="-1127" y="9321"/>
                    <a:pt x="554" y="14942"/>
                  </a:cubicBezTo>
                  <a:cubicBezTo>
                    <a:pt x="2236" y="19233"/>
                    <a:pt x="5857" y="21600"/>
                    <a:pt x="9608" y="21600"/>
                  </a:cubicBezTo>
                  <a:cubicBezTo>
                    <a:pt x="10643" y="21600"/>
                    <a:pt x="11807" y="21452"/>
                    <a:pt x="12971" y="21008"/>
                  </a:cubicBezTo>
                  <a:cubicBezTo>
                    <a:pt x="17757" y="18937"/>
                    <a:pt x="20473" y="12871"/>
                    <a:pt x="18662" y="7249"/>
                  </a:cubicBezTo>
                  <a:cubicBezTo>
                    <a:pt x="16981" y="2663"/>
                    <a:pt x="13359" y="0"/>
                    <a:pt x="973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77" name="Google Shape;1516;p37"/>
            <p:cNvSpPr/>
            <p:nvPr/>
          </p:nvSpPr>
          <p:spPr>
            <a:xfrm flipH="1">
              <a:off x="2456862" y="2573017"/>
              <a:ext cx="231172" cy="376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73" h="21600" fill="norm" stroke="1" extrusionOk="0">
                  <a:moveTo>
                    <a:pt x="5102" y="0"/>
                  </a:moveTo>
                  <a:cubicBezTo>
                    <a:pt x="1791" y="0"/>
                    <a:pt x="-220" y="2431"/>
                    <a:pt x="19" y="7530"/>
                  </a:cubicBezTo>
                  <a:cubicBezTo>
                    <a:pt x="458" y="16172"/>
                    <a:pt x="16449" y="21600"/>
                    <a:pt x="16449" y="21600"/>
                  </a:cubicBezTo>
                  <a:cubicBezTo>
                    <a:pt x="16449" y="21600"/>
                    <a:pt x="21380" y="8860"/>
                    <a:pt x="13504" y="3391"/>
                  </a:cubicBezTo>
                  <a:cubicBezTo>
                    <a:pt x="10297" y="1160"/>
                    <a:pt x="7384" y="0"/>
                    <a:pt x="5102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78" name="Google Shape;1517;p37"/>
            <p:cNvSpPr/>
            <p:nvPr/>
          </p:nvSpPr>
          <p:spPr>
            <a:xfrm flipH="1">
              <a:off x="2492274" y="2584513"/>
              <a:ext cx="174163" cy="333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860" y="15012"/>
                  </a:moveTo>
                  <a:lnTo>
                    <a:pt x="15860" y="15032"/>
                  </a:lnTo>
                  <a:cubicBezTo>
                    <a:pt x="15860" y="15032"/>
                    <a:pt x="15847" y="15019"/>
                    <a:pt x="15834" y="15012"/>
                  </a:cubicBezTo>
                  <a:close/>
                  <a:moveTo>
                    <a:pt x="4875" y="0"/>
                  </a:moveTo>
                  <a:cubicBezTo>
                    <a:pt x="5651" y="885"/>
                    <a:pt x="6224" y="1790"/>
                    <a:pt x="6873" y="2702"/>
                  </a:cubicBezTo>
                  <a:lnTo>
                    <a:pt x="8821" y="5430"/>
                  </a:lnTo>
                  <a:lnTo>
                    <a:pt x="10043" y="7133"/>
                  </a:lnTo>
                  <a:cubicBezTo>
                    <a:pt x="8566" y="6767"/>
                    <a:pt x="7090" y="6408"/>
                    <a:pt x="5613" y="6062"/>
                  </a:cubicBezTo>
                  <a:cubicBezTo>
                    <a:pt x="4659" y="5836"/>
                    <a:pt x="3742" y="5630"/>
                    <a:pt x="2826" y="5430"/>
                  </a:cubicBezTo>
                  <a:cubicBezTo>
                    <a:pt x="1884" y="5244"/>
                    <a:pt x="967" y="5044"/>
                    <a:pt x="0" y="4864"/>
                  </a:cubicBezTo>
                  <a:cubicBezTo>
                    <a:pt x="878" y="5137"/>
                    <a:pt x="1744" y="5383"/>
                    <a:pt x="2609" y="5650"/>
                  </a:cubicBezTo>
                  <a:cubicBezTo>
                    <a:pt x="3488" y="5902"/>
                    <a:pt x="4353" y="6155"/>
                    <a:pt x="5270" y="6408"/>
                  </a:cubicBezTo>
                  <a:cubicBezTo>
                    <a:pt x="7001" y="6881"/>
                    <a:pt x="8744" y="7360"/>
                    <a:pt x="10526" y="7792"/>
                  </a:cubicBezTo>
                  <a:lnTo>
                    <a:pt x="12512" y="10560"/>
                  </a:lnTo>
                  <a:cubicBezTo>
                    <a:pt x="10908" y="10241"/>
                    <a:pt x="9266" y="9928"/>
                    <a:pt x="7612" y="9635"/>
                  </a:cubicBezTo>
                  <a:lnTo>
                    <a:pt x="4608" y="9130"/>
                  </a:lnTo>
                  <a:cubicBezTo>
                    <a:pt x="3615" y="8970"/>
                    <a:pt x="2609" y="8790"/>
                    <a:pt x="1566" y="8697"/>
                  </a:cubicBezTo>
                  <a:cubicBezTo>
                    <a:pt x="2533" y="8904"/>
                    <a:pt x="3488" y="9130"/>
                    <a:pt x="4442" y="9363"/>
                  </a:cubicBezTo>
                  <a:lnTo>
                    <a:pt x="7357" y="9995"/>
                  </a:lnTo>
                  <a:cubicBezTo>
                    <a:pt x="9228" y="10401"/>
                    <a:pt x="11086" y="10787"/>
                    <a:pt x="12996" y="11173"/>
                  </a:cubicBezTo>
                  <a:cubicBezTo>
                    <a:pt x="13874" y="12311"/>
                    <a:pt x="14739" y="13468"/>
                    <a:pt x="15605" y="14626"/>
                  </a:cubicBezTo>
                  <a:lnTo>
                    <a:pt x="15567" y="14626"/>
                  </a:lnTo>
                  <a:lnTo>
                    <a:pt x="14256" y="14427"/>
                  </a:lnTo>
                  <a:lnTo>
                    <a:pt x="11608" y="13994"/>
                  </a:lnTo>
                  <a:cubicBezTo>
                    <a:pt x="9826" y="13721"/>
                    <a:pt x="8044" y="13448"/>
                    <a:pt x="6224" y="13222"/>
                  </a:cubicBezTo>
                  <a:cubicBezTo>
                    <a:pt x="7917" y="13628"/>
                    <a:pt x="9610" y="14014"/>
                    <a:pt x="11354" y="14353"/>
                  </a:cubicBezTo>
                  <a:cubicBezTo>
                    <a:pt x="12219" y="14540"/>
                    <a:pt x="13097" y="14699"/>
                    <a:pt x="13963" y="14852"/>
                  </a:cubicBezTo>
                  <a:cubicBezTo>
                    <a:pt x="14396" y="14919"/>
                    <a:pt x="14867" y="15012"/>
                    <a:pt x="15299" y="15085"/>
                  </a:cubicBezTo>
                  <a:cubicBezTo>
                    <a:pt x="15516" y="15105"/>
                    <a:pt x="15745" y="15152"/>
                    <a:pt x="16000" y="15172"/>
                  </a:cubicBezTo>
                  <a:lnTo>
                    <a:pt x="16038" y="15172"/>
                  </a:lnTo>
                  <a:cubicBezTo>
                    <a:pt x="16305" y="15538"/>
                    <a:pt x="16560" y="15877"/>
                    <a:pt x="16865" y="16243"/>
                  </a:cubicBezTo>
                  <a:lnTo>
                    <a:pt x="18953" y="18925"/>
                  </a:lnTo>
                  <a:cubicBezTo>
                    <a:pt x="19691" y="19803"/>
                    <a:pt x="20429" y="20715"/>
                    <a:pt x="21167" y="21600"/>
                  </a:cubicBezTo>
                  <a:cubicBezTo>
                    <a:pt x="20594" y="20675"/>
                    <a:pt x="19996" y="19763"/>
                    <a:pt x="19385" y="18832"/>
                  </a:cubicBezTo>
                  <a:lnTo>
                    <a:pt x="17527" y="16104"/>
                  </a:lnTo>
                  <a:cubicBezTo>
                    <a:pt x="17260" y="15738"/>
                    <a:pt x="17005" y="15358"/>
                    <a:pt x="16738" y="14992"/>
                  </a:cubicBezTo>
                  <a:lnTo>
                    <a:pt x="16738" y="14972"/>
                  </a:lnTo>
                  <a:cubicBezTo>
                    <a:pt x="16789" y="14919"/>
                    <a:pt x="16738" y="14879"/>
                    <a:pt x="16738" y="14852"/>
                  </a:cubicBezTo>
                  <a:lnTo>
                    <a:pt x="16789" y="14879"/>
                  </a:lnTo>
                  <a:lnTo>
                    <a:pt x="16789" y="14919"/>
                  </a:lnTo>
                  <a:lnTo>
                    <a:pt x="16903" y="14813"/>
                  </a:lnTo>
                  <a:cubicBezTo>
                    <a:pt x="17654" y="13948"/>
                    <a:pt x="18520" y="13082"/>
                    <a:pt x="19296" y="12224"/>
                  </a:cubicBezTo>
                  <a:cubicBezTo>
                    <a:pt x="20136" y="11352"/>
                    <a:pt x="20862" y="10494"/>
                    <a:pt x="21600" y="9602"/>
                  </a:cubicBezTo>
                  <a:cubicBezTo>
                    <a:pt x="20556" y="10401"/>
                    <a:pt x="19551" y="11219"/>
                    <a:pt x="18647" y="12058"/>
                  </a:cubicBezTo>
                  <a:cubicBezTo>
                    <a:pt x="17820" y="12810"/>
                    <a:pt x="17043" y="13555"/>
                    <a:pt x="16305" y="14333"/>
                  </a:cubicBezTo>
                  <a:cubicBezTo>
                    <a:pt x="15478" y="13222"/>
                    <a:pt x="14650" y="12111"/>
                    <a:pt x="13874" y="10993"/>
                  </a:cubicBezTo>
                  <a:cubicBezTo>
                    <a:pt x="14650" y="10088"/>
                    <a:pt x="15439" y="9176"/>
                    <a:pt x="16165" y="8245"/>
                  </a:cubicBezTo>
                  <a:lnTo>
                    <a:pt x="17349" y="6834"/>
                  </a:lnTo>
                  <a:cubicBezTo>
                    <a:pt x="17731" y="6362"/>
                    <a:pt x="18049" y="5882"/>
                    <a:pt x="18571" y="5430"/>
                  </a:cubicBezTo>
                  <a:cubicBezTo>
                    <a:pt x="18176" y="5610"/>
                    <a:pt x="17947" y="5862"/>
                    <a:pt x="17692" y="6062"/>
                  </a:cubicBezTo>
                  <a:lnTo>
                    <a:pt x="16903" y="6721"/>
                  </a:lnTo>
                  <a:cubicBezTo>
                    <a:pt x="16432" y="7180"/>
                    <a:pt x="16000" y="7633"/>
                    <a:pt x="15516" y="8105"/>
                  </a:cubicBezTo>
                  <a:cubicBezTo>
                    <a:pt x="14778" y="8837"/>
                    <a:pt x="14078" y="9602"/>
                    <a:pt x="13390" y="10361"/>
                  </a:cubicBezTo>
                  <a:cubicBezTo>
                    <a:pt x="12690" y="9449"/>
                    <a:pt x="12003" y="8544"/>
                    <a:pt x="11303" y="7633"/>
                  </a:cubicBezTo>
                  <a:cubicBezTo>
                    <a:pt x="11736" y="6767"/>
                    <a:pt x="12168" y="5882"/>
                    <a:pt x="12512" y="4997"/>
                  </a:cubicBezTo>
                  <a:cubicBezTo>
                    <a:pt x="12919" y="4112"/>
                    <a:pt x="13263" y="3201"/>
                    <a:pt x="13556" y="2296"/>
                  </a:cubicBezTo>
                  <a:cubicBezTo>
                    <a:pt x="12957" y="3154"/>
                    <a:pt x="12397" y="4019"/>
                    <a:pt x="11876" y="4904"/>
                  </a:cubicBezTo>
                  <a:cubicBezTo>
                    <a:pt x="11481" y="5563"/>
                    <a:pt x="11086" y="6228"/>
                    <a:pt x="10743" y="6907"/>
                  </a:cubicBezTo>
                  <a:cubicBezTo>
                    <a:pt x="10310" y="6362"/>
                    <a:pt x="9915" y="5816"/>
                    <a:pt x="9483" y="5290"/>
                  </a:cubicBezTo>
                  <a:cubicBezTo>
                    <a:pt x="8006" y="3520"/>
                    <a:pt x="6657" y="1704"/>
                    <a:pt x="4875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79" name="Google Shape;1518;p37"/>
            <p:cNvSpPr/>
            <p:nvPr/>
          </p:nvSpPr>
          <p:spPr>
            <a:xfrm flipH="1">
              <a:off x="2271929" y="2700688"/>
              <a:ext cx="52856" cy="311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348" y="0"/>
                  </a:moveTo>
                  <a:cubicBezTo>
                    <a:pt x="21264" y="0"/>
                    <a:pt x="21139" y="14"/>
                    <a:pt x="21013" y="28"/>
                  </a:cubicBezTo>
                  <a:cubicBezTo>
                    <a:pt x="21013" y="28"/>
                    <a:pt x="0" y="7041"/>
                    <a:pt x="0" y="15092"/>
                  </a:cubicBezTo>
                  <a:cubicBezTo>
                    <a:pt x="0" y="17202"/>
                    <a:pt x="1426" y="19383"/>
                    <a:pt x="5159" y="21543"/>
                  </a:cubicBezTo>
                  <a:cubicBezTo>
                    <a:pt x="5159" y="21572"/>
                    <a:pt x="5285" y="21600"/>
                    <a:pt x="5410" y="21600"/>
                  </a:cubicBezTo>
                  <a:cubicBezTo>
                    <a:pt x="5578" y="21572"/>
                    <a:pt x="5746" y="21543"/>
                    <a:pt x="5578" y="21522"/>
                  </a:cubicBezTo>
                  <a:cubicBezTo>
                    <a:pt x="2013" y="19383"/>
                    <a:pt x="587" y="17202"/>
                    <a:pt x="587" y="15092"/>
                  </a:cubicBezTo>
                  <a:cubicBezTo>
                    <a:pt x="587" y="11070"/>
                    <a:pt x="5746" y="7304"/>
                    <a:pt x="11031" y="4569"/>
                  </a:cubicBezTo>
                  <a:cubicBezTo>
                    <a:pt x="13757" y="3183"/>
                    <a:pt x="16315" y="2068"/>
                    <a:pt x="18329" y="1293"/>
                  </a:cubicBezTo>
                  <a:cubicBezTo>
                    <a:pt x="19293" y="902"/>
                    <a:pt x="20048" y="590"/>
                    <a:pt x="20635" y="377"/>
                  </a:cubicBezTo>
                  <a:cubicBezTo>
                    <a:pt x="20887" y="277"/>
                    <a:pt x="21223" y="206"/>
                    <a:pt x="21348" y="149"/>
                  </a:cubicBezTo>
                  <a:cubicBezTo>
                    <a:pt x="21474" y="107"/>
                    <a:pt x="21600" y="57"/>
                    <a:pt x="21600" y="57"/>
                  </a:cubicBezTo>
                  <a:cubicBezTo>
                    <a:pt x="21600" y="28"/>
                    <a:pt x="21600" y="7"/>
                    <a:pt x="21474" y="7"/>
                  </a:cubicBezTo>
                  <a:cubicBezTo>
                    <a:pt x="21432" y="0"/>
                    <a:pt x="21390" y="0"/>
                    <a:pt x="21348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80" name="Google Shape;1519;p37"/>
            <p:cNvSpPr/>
            <p:nvPr/>
          </p:nvSpPr>
          <p:spPr>
            <a:xfrm flipH="1">
              <a:off x="2310963" y="2736916"/>
              <a:ext cx="130511" cy="275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600" fill="norm" stroke="1" extrusionOk="0">
                  <a:moveTo>
                    <a:pt x="119" y="0"/>
                  </a:moveTo>
                  <a:cubicBezTo>
                    <a:pt x="85" y="0"/>
                    <a:pt x="34" y="8"/>
                    <a:pt x="0" y="32"/>
                  </a:cubicBezTo>
                  <a:lnTo>
                    <a:pt x="0" y="80"/>
                  </a:lnTo>
                  <a:cubicBezTo>
                    <a:pt x="68" y="105"/>
                    <a:pt x="68" y="137"/>
                    <a:pt x="119" y="193"/>
                  </a:cubicBezTo>
                  <a:cubicBezTo>
                    <a:pt x="237" y="354"/>
                    <a:pt x="407" y="764"/>
                    <a:pt x="526" y="1343"/>
                  </a:cubicBezTo>
                  <a:cubicBezTo>
                    <a:pt x="1102" y="3321"/>
                    <a:pt x="2085" y="7302"/>
                    <a:pt x="4985" y="11331"/>
                  </a:cubicBezTo>
                  <a:cubicBezTo>
                    <a:pt x="7935" y="15344"/>
                    <a:pt x="12851" y="19429"/>
                    <a:pt x="21414" y="21576"/>
                  </a:cubicBezTo>
                  <a:cubicBezTo>
                    <a:pt x="21447" y="21592"/>
                    <a:pt x="21464" y="21600"/>
                    <a:pt x="21498" y="21600"/>
                  </a:cubicBezTo>
                  <a:cubicBezTo>
                    <a:pt x="21515" y="21600"/>
                    <a:pt x="21532" y="21592"/>
                    <a:pt x="21532" y="21576"/>
                  </a:cubicBezTo>
                  <a:cubicBezTo>
                    <a:pt x="21600" y="21544"/>
                    <a:pt x="21532" y="21495"/>
                    <a:pt x="21464" y="21495"/>
                  </a:cubicBezTo>
                  <a:cubicBezTo>
                    <a:pt x="11529" y="18970"/>
                    <a:pt x="6477" y="13775"/>
                    <a:pt x="3815" y="9143"/>
                  </a:cubicBezTo>
                  <a:cubicBezTo>
                    <a:pt x="2492" y="6811"/>
                    <a:pt x="1729" y="4640"/>
                    <a:pt x="1272" y="2992"/>
                  </a:cubicBezTo>
                  <a:cubicBezTo>
                    <a:pt x="983" y="2171"/>
                    <a:pt x="814" y="1448"/>
                    <a:pt x="695" y="957"/>
                  </a:cubicBezTo>
                  <a:cubicBezTo>
                    <a:pt x="576" y="716"/>
                    <a:pt x="526" y="491"/>
                    <a:pt x="475" y="354"/>
                  </a:cubicBezTo>
                  <a:cubicBezTo>
                    <a:pt x="407" y="273"/>
                    <a:pt x="339" y="193"/>
                    <a:pt x="339" y="137"/>
                  </a:cubicBezTo>
                  <a:cubicBezTo>
                    <a:pt x="288" y="80"/>
                    <a:pt x="237" y="56"/>
                    <a:pt x="186" y="32"/>
                  </a:cubicBezTo>
                  <a:cubicBezTo>
                    <a:pt x="186" y="8"/>
                    <a:pt x="153" y="0"/>
                    <a:pt x="1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81" name="Google Shape;1520;p37"/>
            <p:cNvSpPr/>
            <p:nvPr/>
          </p:nvSpPr>
          <p:spPr>
            <a:xfrm flipH="1">
              <a:off x="2310722" y="2928833"/>
              <a:ext cx="231401" cy="86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1887" y="0"/>
                  </a:moveTo>
                  <a:cubicBezTo>
                    <a:pt x="240" y="0"/>
                    <a:pt x="-499" y="1173"/>
                    <a:pt x="362" y="3749"/>
                  </a:cubicBezTo>
                  <a:cubicBezTo>
                    <a:pt x="3469" y="12980"/>
                    <a:pt x="20904" y="21345"/>
                    <a:pt x="21026" y="21600"/>
                  </a:cubicBezTo>
                  <a:lnTo>
                    <a:pt x="21101" y="20376"/>
                  </a:lnTo>
                  <a:cubicBezTo>
                    <a:pt x="16730" y="8084"/>
                    <a:pt x="6202" y="0"/>
                    <a:pt x="188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82" name="Google Shape;1521;p37"/>
            <p:cNvSpPr/>
            <p:nvPr/>
          </p:nvSpPr>
          <p:spPr>
            <a:xfrm flipH="1">
              <a:off x="2324783" y="2938275"/>
              <a:ext cx="210186" cy="67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96" y="1158"/>
                    <a:pt x="1793" y="2051"/>
                    <a:pt x="2658" y="3076"/>
                  </a:cubicBezTo>
                  <a:lnTo>
                    <a:pt x="4852" y="5326"/>
                  </a:lnTo>
                  <a:cubicBezTo>
                    <a:pt x="4683" y="5689"/>
                    <a:pt x="4504" y="5987"/>
                    <a:pt x="4314" y="6351"/>
                  </a:cubicBezTo>
                  <a:cubicBezTo>
                    <a:pt x="4071" y="6781"/>
                    <a:pt x="3818" y="7343"/>
                    <a:pt x="3596" y="7939"/>
                  </a:cubicBezTo>
                  <a:cubicBezTo>
                    <a:pt x="3892" y="7707"/>
                    <a:pt x="4177" y="7476"/>
                    <a:pt x="4461" y="7145"/>
                  </a:cubicBezTo>
                  <a:cubicBezTo>
                    <a:pt x="4714" y="6781"/>
                    <a:pt x="4968" y="6450"/>
                    <a:pt x="5252" y="6119"/>
                  </a:cubicBezTo>
                  <a:lnTo>
                    <a:pt x="5400" y="5888"/>
                  </a:lnTo>
                  <a:cubicBezTo>
                    <a:pt x="6233" y="6781"/>
                    <a:pt x="7087" y="7707"/>
                    <a:pt x="7952" y="8600"/>
                  </a:cubicBezTo>
                  <a:cubicBezTo>
                    <a:pt x="7847" y="8832"/>
                    <a:pt x="7773" y="9063"/>
                    <a:pt x="7668" y="9295"/>
                  </a:cubicBezTo>
                  <a:cubicBezTo>
                    <a:pt x="7488" y="9857"/>
                    <a:pt x="7277" y="10420"/>
                    <a:pt x="7087" y="11081"/>
                  </a:cubicBezTo>
                  <a:cubicBezTo>
                    <a:pt x="7383" y="10850"/>
                    <a:pt x="7625" y="10420"/>
                    <a:pt x="7847" y="10056"/>
                  </a:cubicBezTo>
                  <a:cubicBezTo>
                    <a:pt x="8026" y="9758"/>
                    <a:pt x="8205" y="9394"/>
                    <a:pt x="8385" y="9063"/>
                  </a:cubicBezTo>
                  <a:cubicBezTo>
                    <a:pt x="9176" y="9857"/>
                    <a:pt x="9967" y="10651"/>
                    <a:pt x="10768" y="11412"/>
                  </a:cubicBezTo>
                  <a:cubicBezTo>
                    <a:pt x="10863" y="11544"/>
                    <a:pt x="11011" y="11643"/>
                    <a:pt x="11159" y="11776"/>
                  </a:cubicBezTo>
                  <a:cubicBezTo>
                    <a:pt x="10905" y="12437"/>
                    <a:pt x="10652" y="13231"/>
                    <a:pt x="10441" y="14124"/>
                  </a:cubicBezTo>
                  <a:cubicBezTo>
                    <a:pt x="10863" y="13562"/>
                    <a:pt x="11232" y="12900"/>
                    <a:pt x="11549" y="12206"/>
                  </a:cubicBezTo>
                  <a:cubicBezTo>
                    <a:pt x="12561" y="13132"/>
                    <a:pt x="13574" y="14124"/>
                    <a:pt x="14544" y="15017"/>
                  </a:cubicBezTo>
                  <a:cubicBezTo>
                    <a:pt x="14217" y="15844"/>
                    <a:pt x="13859" y="16638"/>
                    <a:pt x="13574" y="17631"/>
                  </a:cubicBezTo>
                  <a:cubicBezTo>
                    <a:pt x="14112" y="17201"/>
                    <a:pt x="14576" y="16374"/>
                    <a:pt x="15050" y="15580"/>
                  </a:cubicBezTo>
                  <a:cubicBezTo>
                    <a:pt x="15409" y="15944"/>
                    <a:pt x="15768" y="16274"/>
                    <a:pt x="16168" y="16638"/>
                  </a:cubicBezTo>
                  <a:cubicBezTo>
                    <a:pt x="16664" y="17068"/>
                    <a:pt x="17170" y="17531"/>
                    <a:pt x="17677" y="18094"/>
                  </a:cubicBezTo>
                  <a:cubicBezTo>
                    <a:pt x="17529" y="18425"/>
                    <a:pt x="17381" y="18888"/>
                    <a:pt x="17244" y="19450"/>
                  </a:cubicBezTo>
                  <a:cubicBezTo>
                    <a:pt x="17529" y="19218"/>
                    <a:pt x="17814" y="18888"/>
                    <a:pt x="18109" y="18425"/>
                  </a:cubicBezTo>
                  <a:cubicBezTo>
                    <a:pt x="19259" y="19549"/>
                    <a:pt x="20450" y="20575"/>
                    <a:pt x="21600" y="21600"/>
                  </a:cubicBezTo>
                  <a:lnTo>
                    <a:pt x="18942" y="18557"/>
                  </a:lnTo>
                  <a:lnTo>
                    <a:pt x="18183" y="17730"/>
                  </a:lnTo>
                  <a:cubicBezTo>
                    <a:pt x="18035" y="16837"/>
                    <a:pt x="17898" y="16043"/>
                    <a:pt x="17708" y="15282"/>
                  </a:cubicBezTo>
                  <a:cubicBezTo>
                    <a:pt x="17561" y="14587"/>
                    <a:pt x="17381" y="13794"/>
                    <a:pt x="17128" y="13231"/>
                  </a:cubicBezTo>
                  <a:cubicBezTo>
                    <a:pt x="17170" y="14124"/>
                    <a:pt x="17318" y="15017"/>
                    <a:pt x="17423" y="15844"/>
                  </a:cubicBezTo>
                  <a:cubicBezTo>
                    <a:pt x="17497" y="16274"/>
                    <a:pt x="17561" y="16738"/>
                    <a:pt x="17645" y="17201"/>
                  </a:cubicBezTo>
                  <a:lnTo>
                    <a:pt x="16232" y="15712"/>
                  </a:lnTo>
                  <a:cubicBezTo>
                    <a:pt x="15873" y="15381"/>
                    <a:pt x="15514" y="14918"/>
                    <a:pt x="15124" y="14587"/>
                  </a:cubicBezTo>
                  <a:cubicBezTo>
                    <a:pt x="15008" y="13794"/>
                    <a:pt x="14871" y="13000"/>
                    <a:pt x="14723" y="12305"/>
                  </a:cubicBezTo>
                  <a:cubicBezTo>
                    <a:pt x="14576" y="11544"/>
                    <a:pt x="14407" y="10750"/>
                    <a:pt x="14186" y="9957"/>
                  </a:cubicBezTo>
                  <a:cubicBezTo>
                    <a:pt x="14259" y="10949"/>
                    <a:pt x="14323" y="11875"/>
                    <a:pt x="14439" y="12669"/>
                  </a:cubicBezTo>
                  <a:cubicBezTo>
                    <a:pt x="14502" y="13132"/>
                    <a:pt x="14576" y="13562"/>
                    <a:pt x="14618" y="14025"/>
                  </a:cubicBezTo>
                  <a:cubicBezTo>
                    <a:pt x="13637" y="13132"/>
                    <a:pt x="12677" y="12107"/>
                    <a:pt x="11665" y="11081"/>
                  </a:cubicBezTo>
                  <a:cubicBezTo>
                    <a:pt x="11591" y="10188"/>
                    <a:pt x="11486" y="9394"/>
                    <a:pt x="11338" y="8600"/>
                  </a:cubicBezTo>
                  <a:cubicBezTo>
                    <a:pt x="11201" y="7707"/>
                    <a:pt x="11053" y="6880"/>
                    <a:pt x="10832" y="6119"/>
                  </a:cubicBezTo>
                  <a:cubicBezTo>
                    <a:pt x="10863" y="7145"/>
                    <a:pt x="10948" y="8038"/>
                    <a:pt x="11011" y="9063"/>
                  </a:cubicBezTo>
                  <a:cubicBezTo>
                    <a:pt x="11085" y="9493"/>
                    <a:pt x="11159" y="10056"/>
                    <a:pt x="11201" y="10651"/>
                  </a:cubicBezTo>
                  <a:cubicBezTo>
                    <a:pt x="11085" y="10519"/>
                    <a:pt x="10979" y="10420"/>
                    <a:pt x="10863" y="10188"/>
                  </a:cubicBezTo>
                  <a:cubicBezTo>
                    <a:pt x="10114" y="9493"/>
                    <a:pt x="9355" y="8832"/>
                    <a:pt x="8638" y="8038"/>
                  </a:cubicBezTo>
                  <a:lnTo>
                    <a:pt x="8606" y="7939"/>
                  </a:lnTo>
                  <a:cubicBezTo>
                    <a:pt x="8459" y="6583"/>
                    <a:pt x="8279" y="5326"/>
                    <a:pt x="7995" y="4069"/>
                  </a:cubicBezTo>
                  <a:cubicBezTo>
                    <a:pt x="7995" y="5326"/>
                    <a:pt x="8058" y="6450"/>
                    <a:pt x="8174" y="7575"/>
                  </a:cubicBezTo>
                  <a:cubicBezTo>
                    <a:pt x="7277" y="6682"/>
                    <a:pt x="6370" y="5888"/>
                    <a:pt x="5432" y="4995"/>
                  </a:cubicBezTo>
                  <a:lnTo>
                    <a:pt x="5284" y="4862"/>
                  </a:lnTo>
                  <a:cubicBezTo>
                    <a:pt x="5179" y="4069"/>
                    <a:pt x="5073" y="3407"/>
                    <a:pt x="4968" y="2613"/>
                  </a:cubicBezTo>
                  <a:cubicBezTo>
                    <a:pt x="4820" y="1720"/>
                    <a:pt x="4683" y="926"/>
                    <a:pt x="4504" y="0"/>
                  </a:cubicBezTo>
                  <a:cubicBezTo>
                    <a:pt x="4535" y="1058"/>
                    <a:pt x="4609" y="2051"/>
                    <a:pt x="4683" y="2977"/>
                  </a:cubicBezTo>
                  <a:cubicBezTo>
                    <a:pt x="4714" y="3506"/>
                    <a:pt x="4788" y="3969"/>
                    <a:pt x="4820" y="4432"/>
                  </a:cubicBezTo>
                  <a:lnTo>
                    <a:pt x="2742" y="2514"/>
                  </a:lnTo>
                  <a:cubicBezTo>
                    <a:pt x="1835" y="1720"/>
                    <a:pt x="928" y="794"/>
                    <a:pt x="0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83" name="Google Shape;1522;p37"/>
            <p:cNvSpPr/>
            <p:nvPr/>
          </p:nvSpPr>
          <p:spPr>
            <a:xfrm flipH="1">
              <a:off x="2346438" y="2592210"/>
              <a:ext cx="181245" cy="160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4" y="0"/>
                  </a:moveTo>
                  <a:cubicBezTo>
                    <a:pt x="4856" y="0"/>
                    <a:pt x="0" y="4818"/>
                    <a:pt x="0" y="10786"/>
                  </a:cubicBezTo>
                  <a:cubicBezTo>
                    <a:pt x="0" y="16782"/>
                    <a:pt x="4856" y="21600"/>
                    <a:pt x="10824" y="21600"/>
                  </a:cubicBezTo>
                  <a:cubicBezTo>
                    <a:pt x="16781" y="21600"/>
                    <a:pt x="21600" y="16782"/>
                    <a:pt x="21600" y="10786"/>
                  </a:cubicBezTo>
                  <a:cubicBezTo>
                    <a:pt x="21600" y="4818"/>
                    <a:pt x="16781" y="0"/>
                    <a:pt x="10824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84" name="Google Shape;1523;p37"/>
            <p:cNvSpPr/>
            <p:nvPr/>
          </p:nvSpPr>
          <p:spPr>
            <a:xfrm flipH="1">
              <a:off x="2404321" y="2611811"/>
              <a:ext cx="72869" cy="333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68" y="0"/>
                    <a:pt x="0" y="4719"/>
                    <a:pt x="0" y="10700"/>
                  </a:cubicBezTo>
                  <a:cubicBezTo>
                    <a:pt x="0" y="16815"/>
                    <a:pt x="4868" y="21600"/>
                    <a:pt x="10800" y="21600"/>
                  </a:cubicBezTo>
                  <a:cubicBezTo>
                    <a:pt x="16824" y="21600"/>
                    <a:pt x="21600" y="16815"/>
                    <a:pt x="21600" y="10700"/>
                  </a:cubicBezTo>
                  <a:cubicBezTo>
                    <a:pt x="21600" y="4719"/>
                    <a:pt x="16824" y="0"/>
                    <a:pt x="10800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85" name="Google Shape;1524;p37"/>
            <p:cNvSpPr/>
            <p:nvPr/>
          </p:nvSpPr>
          <p:spPr>
            <a:xfrm flipH="1">
              <a:off x="2457515" y="2668566"/>
              <a:ext cx="50709" cy="22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7" h="21600" fill="norm" stroke="1" extrusionOk="0">
                  <a:moveTo>
                    <a:pt x="1607" y="0"/>
                  </a:moveTo>
                  <a:cubicBezTo>
                    <a:pt x="1220" y="0"/>
                    <a:pt x="834" y="296"/>
                    <a:pt x="533" y="986"/>
                  </a:cubicBezTo>
                  <a:cubicBezTo>
                    <a:pt x="-25" y="2367"/>
                    <a:pt x="-240" y="4734"/>
                    <a:pt x="361" y="6115"/>
                  </a:cubicBezTo>
                  <a:cubicBezTo>
                    <a:pt x="662" y="6707"/>
                    <a:pt x="7146" y="21600"/>
                    <a:pt x="17538" y="21600"/>
                  </a:cubicBezTo>
                  <a:cubicBezTo>
                    <a:pt x="18268" y="21600"/>
                    <a:pt x="19127" y="21205"/>
                    <a:pt x="19857" y="21205"/>
                  </a:cubicBezTo>
                  <a:cubicBezTo>
                    <a:pt x="20759" y="20910"/>
                    <a:pt x="21360" y="19134"/>
                    <a:pt x="21188" y="17162"/>
                  </a:cubicBezTo>
                  <a:cubicBezTo>
                    <a:pt x="21188" y="15682"/>
                    <a:pt x="20587" y="14104"/>
                    <a:pt x="19814" y="14104"/>
                  </a:cubicBezTo>
                  <a:cubicBezTo>
                    <a:pt x="19728" y="14104"/>
                    <a:pt x="19642" y="14104"/>
                    <a:pt x="19599" y="14203"/>
                  </a:cubicBezTo>
                  <a:cubicBezTo>
                    <a:pt x="18912" y="14301"/>
                    <a:pt x="18311" y="14301"/>
                    <a:pt x="17667" y="14301"/>
                  </a:cubicBezTo>
                  <a:cubicBezTo>
                    <a:pt x="8520" y="14301"/>
                    <a:pt x="2723" y="1381"/>
                    <a:pt x="2723" y="986"/>
                  </a:cubicBezTo>
                  <a:cubicBezTo>
                    <a:pt x="2422" y="296"/>
                    <a:pt x="2036" y="0"/>
                    <a:pt x="1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86" name="Google Shape;1525;p37"/>
            <p:cNvSpPr/>
            <p:nvPr/>
          </p:nvSpPr>
          <p:spPr>
            <a:xfrm flipH="1">
              <a:off x="2390040" y="2698020"/>
              <a:ext cx="50716" cy="2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600" fill="norm" stroke="1" extrusionOk="0">
                  <a:moveTo>
                    <a:pt x="19908" y="0"/>
                  </a:moveTo>
                  <a:cubicBezTo>
                    <a:pt x="19518" y="0"/>
                    <a:pt x="19128" y="279"/>
                    <a:pt x="18824" y="931"/>
                  </a:cubicBezTo>
                  <a:cubicBezTo>
                    <a:pt x="12752" y="13314"/>
                    <a:pt x="1648" y="14897"/>
                    <a:pt x="1475" y="14897"/>
                  </a:cubicBezTo>
                  <a:cubicBezTo>
                    <a:pt x="564" y="14897"/>
                    <a:pt x="0" y="16572"/>
                    <a:pt x="0" y="18434"/>
                  </a:cubicBezTo>
                  <a:cubicBezTo>
                    <a:pt x="173" y="20390"/>
                    <a:pt x="737" y="21600"/>
                    <a:pt x="1648" y="21600"/>
                  </a:cubicBezTo>
                  <a:cubicBezTo>
                    <a:pt x="2212" y="21600"/>
                    <a:pt x="14096" y="20017"/>
                    <a:pt x="20863" y="5679"/>
                  </a:cubicBezTo>
                  <a:cubicBezTo>
                    <a:pt x="21600" y="4376"/>
                    <a:pt x="21600" y="2514"/>
                    <a:pt x="20993" y="931"/>
                  </a:cubicBezTo>
                  <a:cubicBezTo>
                    <a:pt x="20733" y="279"/>
                    <a:pt x="20342" y="0"/>
                    <a:pt x="19908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87" name="Google Shape;1526;p37"/>
            <p:cNvSpPr/>
            <p:nvPr/>
          </p:nvSpPr>
          <p:spPr>
            <a:xfrm flipH="1">
              <a:off x="2354916" y="2644961"/>
              <a:ext cx="42643" cy="22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7" h="21600" fill="norm" stroke="1" extrusionOk="0">
                  <a:moveTo>
                    <a:pt x="19262" y="0"/>
                  </a:moveTo>
                  <a:cubicBezTo>
                    <a:pt x="18651" y="0"/>
                    <a:pt x="18040" y="675"/>
                    <a:pt x="17683" y="1832"/>
                  </a:cubicBezTo>
                  <a:cubicBezTo>
                    <a:pt x="17174" y="3761"/>
                    <a:pt x="14525" y="8679"/>
                    <a:pt x="2043" y="14657"/>
                  </a:cubicBezTo>
                  <a:lnTo>
                    <a:pt x="1381" y="14946"/>
                  </a:lnTo>
                  <a:cubicBezTo>
                    <a:pt x="311" y="15236"/>
                    <a:pt x="-249" y="17261"/>
                    <a:pt x="108" y="19189"/>
                  </a:cubicBezTo>
                  <a:cubicBezTo>
                    <a:pt x="311" y="20539"/>
                    <a:pt x="974" y="21600"/>
                    <a:pt x="1840" y="21600"/>
                  </a:cubicBezTo>
                  <a:lnTo>
                    <a:pt x="2400" y="21600"/>
                  </a:lnTo>
                  <a:lnTo>
                    <a:pt x="2909" y="21214"/>
                  </a:lnTo>
                  <a:cubicBezTo>
                    <a:pt x="13506" y="16296"/>
                    <a:pt x="19262" y="10993"/>
                    <a:pt x="20994" y="5014"/>
                  </a:cubicBezTo>
                  <a:cubicBezTo>
                    <a:pt x="21351" y="3375"/>
                    <a:pt x="21198" y="1446"/>
                    <a:pt x="20128" y="482"/>
                  </a:cubicBezTo>
                  <a:cubicBezTo>
                    <a:pt x="19874" y="96"/>
                    <a:pt x="19568" y="0"/>
                    <a:pt x="19262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88" name="Google Shape;1527;p37"/>
            <p:cNvSpPr/>
            <p:nvPr/>
          </p:nvSpPr>
          <p:spPr>
            <a:xfrm flipH="1">
              <a:off x="2219714" y="2637263"/>
              <a:ext cx="89615" cy="81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24" h="21600" fill="norm" stroke="1" extrusionOk="0">
                  <a:moveTo>
                    <a:pt x="8972" y="0"/>
                  </a:moveTo>
                  <a:cubicBezTo>
                    <a:pt x="5143" y="0"/>
                    <a:pt x="1669" y="2645"/>
                    <a:pt x="429" y="6927"/>
                  </a:cubicBezTo>
                  <a:cubicBezTo>
                    <a:pt x="-1142" y="12409"/>
                    <a:pt x="1735" y="18655"/>
                    <a:pt x="6781" y="20891"/>
                  </a:cubicBezTo>
                  <a:cubicBezTo>
                    <a:pt x="7954" y="21382"/>
                    <a:pt x="9149" y="21600"/>
                    <a:pt x="10300" y="21600"/>
                  </a:cubicBezTo>
                  <a:cubicBezTo>
                    <a:pt x="14195" y="21600"/>
                    <a:pt x="17647" y="18982"/>
                    <a:pt x="18887" y="14727"/>
                  </a:cubicBezTo>
                  <a:cubicBezTo>
                    <a:pt x="20458" y="9136"/>
                    <a:pt x="17669" y="2918"/>
                    <a:pt x="12535" y="764"/>
                  </a:cubicBezTo>
                  <a:cubicBezTo>
                    <a:pt x="11340" y="245"/>
                    <a:pt x="10145" y="0"/>
                    <a:pt x="897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89" name="Google Shape;1528;p37"/>
            <p:cNvSpPr/>
            <p:nvPr/>
          </p:nvSpPr>
          <p:spPr>
            <a:xfrm flipH="1">
              <a:off x="2241553" y="2646242"/>
              <a:ext cx="34787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9" h="21600" fill="norm" stroke="1" extrusionOk="0">
                  <a:moveTo>
                    <a:pt x="5591" y="0"/>
                  </a:moveTo>
                  <a:cubicBezTo>
                    <a:pt x="2795" y="0"/>
                    <a:pt x="653" y="1463"/>
                    <a:pt x="117" y="4275"/>
                  </a:cubicBezTo>
                  <a:cubicBezTo>
                    <a:pt x="-716" y="8888"/>
                    <a:pt x="2973" y="15750"/>
                    <a:pt x="8448" y="19237"/>
                  </a:cubicBezTo>
                  <a:cubicBezTo>
                    <a:pt x="10709" y="20813"/>
                    <a:pt x="12910" y="21600"/>
                    <a:pt x="14815" y="21600"/>
                  </a:cubicBezTo>
                  <a:cubicBezTo>
                    <a:pt x="17552" y="21600"/>
                    <a:pt x="19575" y="20025"/>
                    <a:pt x="20051" y="17325"/>
                  </a:cubicBezTo>
                  <a:cubicBezTo>
                    <a:pt x="20884" y="12375"/>
                    <a:pt x="17195" y="5850"/>
                    <a:pt x="11720" y="1913"/>
                  </a:cubicBezTo>
                  <a:cubicBezTo>
                    <a:pt x="9578" y="563"/>
                    <a:pt x="7436" y="0"/>
                    <a:pt x="5591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90" name="Google Shape;1529;p37"/>
            <p:cNvSpPr/>
            <p:nvPr/>
          </p:nvSpPr>
          <p:spPr>
            <a:xfrm flipH="1">
              <a:off x="2276366" y="2663431"/>
              <a:ext cx="2189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5" h="21600" fill="norm" stroke="1" extrusionOk="0">
                  <a:moveTo>
                    <a:pt x="1837" y="0"/>
                  </a:moveTo>
                  <a:cubicBezTo>
                    <a:pt x="1639" y="0"/>
                    <a:pt x="1341" y="0"/>
                    <a:pt x="1143" y="125"/>
                  </a:cubicBezTo>
                  <a:cubicBezTo>
                    <a:pt x="152" y="999"/>
                    <a:pt x="-244" y="2247"/>
                    <a:pt x="152" y="3121"/>
                  </a:cubicBezTo>
                  <a:cubicBezTo>
                    <a:pt x="450" y="3995"/>
                    <a:pt x="4809" y="15482"/>
                    <a:pt x="16402" y="20601"/>
                  </a:cubicBezTo>
                  <a:cubicBezTo>
                    <a:pt x="16996" y="20976"/>
                    <a:pt x="17987" y="21475"/>
                    <a:pt x="18681" y="21475"/>
                  </a:cubicBezTo>
                  <a:cubicBezTo>
                    <a:pt x="18879" y="21600"/>
                    <a:pt x="19077" y="21600"/>
                    <a:pt x="19176" y="21600"/>
                  </a:cubicBezTo>
                  <a:cubicBezTo>
                    <a:pt x="20068" y="21600"/>
                    <a:pt x="20762" y="20851"/>
                    <a:pt x="21059" y="20102"/>
                  </a:cubicBezTo>
                  <a:cubicBezTo>
                    <a:pt x="21356" y="18978"/>
                    <a:pt x="20762" y="17605"/>
                    <a:pt x="19672" y="17230"/>
                  </a:cubicBezTo>
                  <a:cubicBezTo>
                    <a:pt x="8277" y="13859"/>
                    <a:pt x="3422" y="1373"/>
                    <a:pt x="3422" y="1373"/>
                  </a:cubicBezTo>
                  <a:cubicBezTo>
                    <a:pt x="3224" y="375"/>
                    <a:pt x="2629" y="0"/>
                    <a:pt x="183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91" name="Google Shape;1530;p37"/>
            <p:cNvSpPr/>
            <p:nvPr/>
          </p:nvSpPr>
          <p:spPr>
            <a:xfrm flipH="1">
              <a:off x="2247180" y="2689549"/>
              <a:ext cx="2688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8" h="21600" fill="norm" stroke="1" extrusionOk="0">
                  <a:moveTo>
                    <a:pt x="19957" y="0"/>
                  </a:moveTo>
                  <a:cubicBezTo>
                    <a:pt x="19714" y="0"/>
                    <a:pt x="19470" y="372"/>
                    <a:pt x="19227" y="1117"/>
                  </a:cubicBezTo>
                  <a:cubicBezTo>
                    <a:pt x="16547" y="6331"/>
                    <a:pt x="13461" y="7821"/>
                    <a:pt x="10700" y="7821"/>
                  </a:cubicBezTo>
                  <a:cubicBezTo>
                    <a:pt x="5909" y="7821"/>
                    <a:pt x="2011" y="3352"/>
                    <a:pt x="2011" y="2607"/>
                  </a:cubicBezTo>
                  <a:cubicBezTo>
                    <a:pt x="1199" y="2607"/>
                    <a:pt x="306" y="3724"/>
                    <a:pt x="63" y="7448"/>
                  </a:cubicBezTo>
                  <a:cubicBezTo>
                    <a:pt x="-181" y="11172"/>
                    <a:pt x="306" y="14897"/>
                    <a:pt x="1199" y="14897"/>
                  </a:cubicBezTo>
                  <a:lnTo>
                    <a:pt x="1199" y="16386"/>
                  </a:lnTo>
                  <a:cubicBezTo>
                    <a:pt x="1524" y="16386"/>
                    <a:pt x="5503" y="21600"/>
                    <a:pt x="10457" y="21600"/>
                  </a:cubicBezTo>
                  <a:cubicBezTo>
                    <a:pt x="13705" y="21600"/>
                    <a:pt x="17278" y="19366"/>
                    <a:pt x="20526" y="12662"/>
                  </a:cubicBezTo>
                  <a:cubicBezTo>
                    <a:pt x="21175" y="11172"/>
                    <a:pt x="21419" y="7448"/>
                    <a:pt x="21175" y="3724"/>
                  </a:cubicBezTo>
                  <a:cubicBezTo>
                    <a:pt x="20932" y="1862"/>
                    <a:pt x="20445" y="0"/>
                    <a:pt x="1995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92" name="Google Shape;1531;p37"/>
            <p:cNvSpPr/>
            <p:nvPr/>
          </p:nvSpPr>
          <p:spPr>
            <a:xfrm flipH="1">
              <a:off x="2225823" y="2667998"/>
              <a:ext cx="21168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600" fill="norm" stroke="1" extrusionOk="0">
                  <a:moveTo>
                    <a:pt x="19627" y="0"/>
                  </a:moveTo>
                  <a:cubicBezTo>
                    <a:pt x="19212" y="0"/>
                    <a:pt x="18796" y="831"/>
                    <a:pt x="18485" y="2492"/>
                  </a:cubicBezTo>
                  <a:cubicBezTo>
                    <a:pt x="17862" y="4154"/>
                    <a:pt x="15992" y="7892"/>
                    <a:pt x="10385" y="7892"/>
                  </a:cubicBezTo>
                  <a:cubicBezTo>
                    <a:pt x="8308" y="7892"/>
                    <a:pt x="5815" y="7477"/>
                    <a:pt x="2804" y="6231"/>
                  </a:cubicBezTo>
                  <a:lnTo>
                    <a:pt x="2077" y="6231"/>
                  </a:lnTo>
                  <a:cubicBezTo>
                    <a:pt x="1038" y="6231"/>
                    <a:pt x="312" y="9138"/>
                    <a:pt x="0" y="13708"/>
                  </a:cubicBezTo>
                  <a:cubicBezTo>
                    <a:pt x="0" y="16200"/>
                    <a:pt x="623" y="19523"/>
                    <a:pt x="1454" y="19523"/>
                  </a:cubicBezTo>
                  <a:cubicBezTo>
                    <a:pt x="1454" y="20769"/>
                    <a:pt x="1765" y="20769"/>
                    <a:pt x="1765" y="20769"/>
                  </a:cubicBezTo>
                  <a:lnTo>
                    <a:pt x="2492" y="20769"/>
                  </a:lnTo>
                  <a:cubicBezTo>
                    <a:pt x="4881" y="21185"/>
                    <a:pt x="7165" y="21600"/>
                    <a:pt x="9138" y="21600"/>
                  </a:cubicBezTo>
                  <a:cubicBezTo>
                    <a:pt x="15162" y="21600"/>
                    <a:pt x="19108" y="18692"/>
                    <a:pt x="20873" y="12046"/>
                  </a:cubicBezTo>
                  <a:cubicBezTo>
                    <a:pt x="21600" y="9138"/>
                    <a:pt x="21600" y="4985"/>
                    <a:pt x="20873" y="2492"/>
                  </a:cubicBezTo>
                  <a:cubicBezTo>
                    <a:pt x="20562" y="831"/>
                    <a:pt x="20042" y="0"/>
                    <a:pt x="1962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93" name="Google Shape;1532;p37"/>
            <p:cNvSpPr/>
            <p:nvPr/>
          </p:nvSpPr>
          <p:spPr>
            <a:xfrm flipH="1">
              <a:off x="2318523" y="2608631"/>
              <a:ext cx="244388" cy="401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600" fill="norm" stroke="1" extrusionOk="0">
                  <a:moveTo>
                    <a:pt x="84" y="0"/>
                  </a:moveTo>
                  <a:cubicBezTo>
                    <a:pt x="56" y="0"/>
                    <a:pt x="20" y="22"/>
                    <a:pt x="20" y="22"/>
                  </a:cubicBezTo>
                  <a:cubicBezTo>
                    <a:pt x="-7" y="39"/>
                    <a:pt x="-7" y="77"/>
                    <a:pt x="20" y="77"/>
                  </a:cubicBezTo>
                  <a:cubicBezTo>
                    <a:pt x="38" y="88"/>
                    <a:pt x="56" y="88"/>
                    <a:pt x="66" y="88"/>
                  </a:cubicBezTo>
                  <a:cubicBezTo>
                    <a:pt x="75" y="88"/>
                    <a:pt x="84" y="88"/>
                    <a:pt x="84" y="88"/>
                  </a:cubicBezTo>
                  <a:cubicBezTo>
                    <a:pt x="93" y="105"/>
                    <a:pt x="111" y="127"/>
                    <a:pt x="111" y="171"/>
                  </a:cubicBezTo>
                  <a:cubicBezTo>
                    <a:pt x="183" y="337"/>
                    <a:pt x="238" y="718"/>
                    <a:pt x="329" y="1264"/>
                  </a:cubicBezTo>
                  <a:cubicBezTo>
                    <a:pt x="637" y="3191"/>
                    <a:pt x="1380" y="7073"/>
                    <a:pt x="4291" y="11082"/>
                  </a:cubicBezTo>
                  <a:cubicBezTo>
                    <a:pt x="7238" y="15079"/>
                    <a:pt x="12371" y="19209"/>
                    <a:pt x="21502" y="21600"/>
                  </a:cubicBezTo>
                  <a:cubicBezTo>
                    <a:pt x="21539" y="21600"/>
                    <a:pt x="21566" y="21600"/>
                    <a:pt x="21593" y="21583"/>
                  </a:cubicBezTo>
                  <a:cubicBezTo>
                    <a:pt x="21593" y="21561"/>
                    <a:pt x="21593" y="21545"/>
                    <a:pt x="21566" y="21528"/>
                  </a:cubicBezTo>
                  <a:cubicBezTo>
                    <a:pt x="10612" y="18685"/>
                    <a:pt x="5443" y="13307"/>
                    <a:pt x="2895" y="8652"/>
                  </a:cubicBezTo>
                  <a:cubicBezTo>
                    <a:pt x="1625" y="6317"/>
                    <a:pt x="1045" y="4169"/>
                    <a:pt x="700" y="2601"/>
                  </a:cubicBezTo>
                  <a:cubicBezTo>
                    <a:pt x="546" y="1811"/>
                    <a:pt x="455" y="1171"/>
                    <a:pt x="365" y="740"/>
                  </a:cubicBezTo>
                  <a:cubicBezTo>
                    <a:pt x="329" y="513"/>
                    <a:pt x="301" y="337"/>
                    <a:pt x="265" y="210"/>
                  </a:cubicBezTo>
                  <a:cubicBezTo>
                    <a:pt x="238" y="155"/>
                    <a:pt x="238" y="116"/>
                    <a:pt x="211" y="77"/>
                  </a:cubicBezTo>
                  <a:cubicBezTo>
                    <a:pt x="211" y="61"/>
                    <a:pt x="183" y="39"/>
                    <a:pt x="183" y="39"/>
                  </a:cubicBezTo>
                  <a:cubicBezTo>
                    <a:pt x="138" y="22"/>
                    <a:pt x="138" y="0"/>
                    <a:pt x="84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94" name="Google Shape;1533;p37"/>
            <p:cNvSpPr/>
            <p:nvPr/>
          </p:nvSpPr>
          <p:spPr>
            <a:xfrm flipH="1">
              <a:off x="2516319" y="2580305"/>
              <a:ext cx="100525" cy="83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04" h="21600" fill="norm" stroke="1" extrusionOk="0">
                  <a:moveTo>
                    <a:pt x="11229" y="0"/>
                  </a:moveTo>
                  <a:cubicBezTo>
                    <a:pt x="9791" y="0"/>
                    <a:pt x="8273" y="372"/>
                    <a:pt x="6775" y="1169"/>
                  </a:cubicBezTo>
                  <a:cubicBezTo>
                    <a:pt x="1730" y="3906"/>
                    <a:pt x="-1167" y="10335"/>
                    <a:pt x="449" y="15702"/>
                  </a:cubicBezTo>
                  <a:cubicBezTo>
                    <a:pt x="1533" y="19448"/>
                    <a:pt x="4548" y="21600"/>
                    <a:pt x="7978" y="21600"/>
                  </a:cubicBezTo>
                  <a:cubicBezTo>
                    <a:pt x="9436" y="21600"/>
                    <a:pt x="10993" y="21201"/>
                    <a:pt x="12491" y="20404"/>
                  </a:cubicBezTo>
                  <a:cubicBezTo>
                    <a:pt x="17615" y="17774"/>
                    <a:pt x="20433" y="11265"/>
                    <a:pt x="18876" y="5978"/>
                  </a:cubicBezTo>
                  <a:cubicBezTo>
                    <a:pt x="17733" y="2205"/>
                    <a:pt x="14718" y="0"/>
                    <a:pt x="1122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95" name="Google Shape;1534;p37"/>
            <p:cNvSpPr/>
            <p:nvPr/>
          </p:nvSpPr>
          <p:spPr>
            <a:xfrm flipH="1">
              <a:off x="2557186" y="2591697"/>
              <a:ext cx="39001" cy="21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9" h="21600" fill="norm" stroke="1" extrusionOk="0">
                  <a:moveTo>
                    <a:pt x="15606" y="0"/>
                  </a:moveTo>
                  <a:cubicBezTo>
                    <a:pt x="13599" y="0"/>
                    <a:pt x="11011" y="926"/>
                    <a:pt x="8423" y="2983"/>
                  </a:cubicBezTo>
                  <a:cubicBezTo>
                    <a:pt x="3036" y="7200"/>
                    <a:pt x="-766" y="14194"/>
                    <a:pt x="132" y="18411"/>
                  </a:cubicBezTo>
                  <a:cubicBezTo>
                    <a:pt x="554" y="20469"/>
                    <a:pt x="2086" y="21600"/>
                    <a:pt x="4145" y="21600"/>
                  </a:cubicBezTo>
                  <a:cubicBezTo>
                    <a:pt x="6205" y="21600"/>
                    <a:pt x="8846" y="20469"/>
                    <a:pt x="11698" y="18411"/>
                  </a:cubicBezTo>
                  <a:cubicBezTo>
                    <a:pt x="17084" y="14194"/>
                    <a:pt x="20834" y="7509"/>
                    <a:pt x="19936" y="3291"/>
                  </a:cubicBezTo>
                  <a:cubicBezTo>
                    <a:pt x="19461" y="1131"/>
                    <a:pt x="17824" y="0"/>
                    <a:pt x="15606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96" name="Google Shape;1535;p37"/>
            <p:cNvSpPr/>
            <p:nvPr/>
          </p:nvSpPr>
          <p:spPr>
            <a:xfrm flipH="1">
              <a:off x="2574592" y="2625304"/>
              <a:ext cx="29870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8" h="21600" fill="norm" stroke="1" extrusionOk="0">
                  <a:moveTo>
                    <a:pt x="19857" y="0"/>
                  </a:moveTo>
                  <a:cubicBezTo>
                    <a:pt x="19638" y="0"/>
                    <a:pt x="19492" y="0"/>
                    <a:pt x="19273" y="300"/>
                  </a:cubicBezTo>
                  <a:cubicBezTo>
                    <a:pt x="15405" y="8400"/>
                    <a:pt x="11757" y="10500"/>
                    <a:pt x="8838" y="10500"/>
                  </a:cubicBezTo>
                  <a:cubicBezTo>
                    <a:pt x="4897" y="10500"/>
                    <a:pt x="2197" y="6600"/>
                    <a:pt x="2051" y="6600"/>
                  </a:cubicBezTo>
                  <a:cubicBezTo>
                    <a:pt x="1832" y="6300"/>
                    <a:pt x="1686" y="6000"/>
                    <a:pt x="1467" y="6000"/>
                  </a:cubicBezTo>
                  <a:cubicBezTo>
                    <a:pt x="957" y="6000"/>
                    <a:pt x="446" y="7200"/>
                    <a:pt x="81" y="9600"/>
                  </a:cubicBezTo>
                  <a:cubicBezTo>
                    <a:pt x="-138" y="12600"/>
                    <a:pt x="81" y="15600"/>
                    <a:pt x="811" y="16800"/>
                  </a:cubicBezTo>
                  <a:cubicBezTo>
                    <a:pt x="957" y="17100"/>
                    <a:pt x="3948" y="21600"/>
                    <a:pt x="8327" y="21600"/>
                  </a:cubicBezTo>
                  <a:cubicBezTo>
                    <a:pt x="11173" y="21600"/>
                    <a:pt x="14603" y="19800"/>
                    <a:pt x="18251" y="13800"/>
                  </a:cubicBezTo>
                  <a:cubicBezTo>
                    <a:pt x="19054" y="12600"/>
                    <a:pt x="19784" y="11400"/>
                    <a:pt x="20221" y="10500"/>
                  </a:cubicBezTo>
                  <a:cubicBezTo>
                    <a:pt x="21243" y="8400"/>
                    <a:pt x="21462" y="5400"/>
                    <a:pt x="21024" y="2400"/>
                  </a:cubicBezTo>
                  <a:cubicBezTo>
                    <a:pt x="20805" y="900"/>
                    <a:pt x="20367" y="0"/>
                    <a:pt x="1985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97" name="Google Shape;1536;p37"/>
            <p:cNvSpPr/>
            <p:nvPr/>
          </p:nvSpPr>
          <p:spPr>
            <a:xfrm flipH="1">
              <a:off x="2536292" y="2624688"/>
              <a:ext cx="23860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9" h="21600" fill="norm" stroke="1" extrusionOk="0">
                  <a:moveTo>
                    <a:pt x="19365" y="0"/>
                  </a:moveTo>
                  <a:cubicBezTo>
                    <a:pt x="18730" y="0"/>
                    <a:pt x="18095" y="436"/>
                    <a:pt x="17550" y="1309"/>
                  </a:cubicBezTo>
                  <a:cubicBezTo>
                    <a:pt x="13284" y="11018"/>
                    <a:pt x="1214" y="17673"/>
                    <a:pt x="1214" y="17673"/>
                  </a:cubicBezTo>
                  <a:cubicBezTo>
                    <a:pt x="216" y="18436"/>
                    <a:pt x="-329" y="19527"/>
                    <a:pt x="216" y="20618"/>
                  </a:cubicBezTo>
                  <a:cubicBezTo>
                    <a:pt x="488" y="21273"/>
                    <a:pt x="1032" y="21600"/>
                    <a:pt x="1668" y="21600"/>
                  </a:cubicBezTo>
                  <a:cubicBezTo>
                    <a:pt x="1940" y="21600"/>
                    <a:pt x="2212" y="21491"/>
                    <a:pt x="2394" y="21491"/>
                  </a:cubicBezTo>
                  <a:cubicBezTo>
                    <a:pt x="3029" y="21055"/>
                    <a:pt x="16098" y="13964"/>
                    <a:pt x="20999" y="2727"/>
                  </a:cubicBezTo>
                  <a:cubicBezTo>
                    <a:pt x="21271" y="1745"/>
                    <a:pt x="20999" y="545"/>
                    <a:pt x="20091" y="218"/>
                  </a:cubicBezTo>
                  <a:cubicBezTo>
                    <a:pt x="19819" y="109"/>
                    <a:pt x="19637" y="0"/>
                    <a:pt x="19365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98" name="Google Shape;1537;p37"/>
            <p:cNvSpPr/>
            <p:nvPr/>
          </p:nvSpPr>
          <p:spPr>
            <a:xfrm flipH="1">
              <a:off x="2526857" y="259169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1" h="21600" fill="norm" stroke="1" extrusionOk="0">
                  <a:moveTo>
                    <a:pt x="19416" y="0"/>
                  </a:moveTo>
                  <a:cubicBezTo>
                    <a:pt x="17889" y="0"/>
                    <a:pt x="16798" y="724"/>
                    <a:pt x="16798" y="2051"/>
                  </a:cubicBezTo>
                  <a:cubicBezTo>
                    <a:pt x="16362" y="3258"/>
                    <a:pt x="14616" y="7361"/>
                    <a:pt x="1526" y="17256"/>
                  </a:cubicBezTo>
                  <a:lnTo>
                    <a:pt x="762" y="17618"/>
                  </a:lnTo>
                  <a:cubicBezTo>
                    <a:pt x="-2" y="18463"/>
                    <a:pt x="-329" y="19790"/>
                    <a:pt x="435" y="20997"/>
                  </a:cubicBezTo>
                  <a:cubicBezTo>
                    <a:pt x="653" y="21238"/>
                    <a:pt x="1307" y="21600"/>
                    <a:pt x="2071" y="21600"/>
                  </a:cubicBezTo>
                  <a:cubicBezTo>
                    <a:pt x="2398" y="21600"/>
                    <a:pt x="2616" y="21600"/>
                    <a:pt x="2944" y="21479"/>
                  </a:cubicBezTo>
                  <a:cubicBezTo>
                    <a:pt x="2944" y="21479"/>
                    <a:pt x="3380" y="21479"/>
                    <a:pt x="3380" y="20997"/>
                  </a:cubicBezTo>
                  <a:lnTo>
                    <a:pt x="4144" y="20514"/>
                  </a:lnTo>
                  <a:cubicBezTo>
                    <a:pt x="14944" y="12791"/>
                    <a:pt x="20507" y="6999"/>
                    <a:pt x="21271" y="2413"/>
                  </a:cubicBezTo>
                  <a:cubicBezTo>
                    <a:pt x="21271" y="1207"/>
                    <a:pt x="20507" y="362"/>
                    <a:pt x="19416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99" name="Google Shape;1538;p37"/>
            <p:cNvSpPr/>
            <p:nvPr/>
          </p:nvSpPr>
          <p:spPr>
            <a:xfrm flipH="1">
              <a:off x="2194678" y="2831951"/>
              <a:ext cx="119946" cy="18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03" h="21600" fill="norm" stroke="1" extrusionOk="0">
                  <a:moveTo>
                    <a:pt x="17796" y="0"/>
                  </a:moveTo>
                  <a:cubicBezTo>
                    <a:pt x="17541" y="0"/>
                    <a:pt x="17223" y="72"/>
                    <a:pt x="16841" y="241"/>
                  </a:cubicBezTo>
                  <a:cubicBezTo>
                    <a:pt x="10712" y="2786"/>
                    <a:pt x="207" y="21274"/>
                    <a:pt x="0" y="21395"/>
                  </a:cubicBezTo>
                  <a:lnTo>
                    <a:pt x="653" y="21600"/>
                  </a:lnTo>
                  <a:cubicBezTo>
                    <a:pt x="11301" y="16860"/>
                    <a:pt x="21600" y="0"/>
                    <a:pt x="17796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00" name="Google Shape;1539;p37"/>
            <p:cNvSpPr/>
            <p:nvPr/>
          </p:nvSpPr>
          <p:spPr>
            <a:xfrm flipH="1">
              <a:off x="2201833" y="2837801"/>
              <a:ext cx="100886" cy="167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633" y="862"/>
                    <a:pt x="19644" y="1765"/>
                    <a:pt x="18743" y="2627"/>
                  </a:cubicBezTo>
                  <a:lnTo>
                    <a:pt x="16436" y="4803"/>
                  </a:lnTo>
                  <a:cubicBezTo>
                    <a:pt x="16348" y="4617"/>
                    <a:pt x="16282" y="4392"/>
                    <a:pt x="16129" y="4166"/>
                  </a:cubicBezTo>
                  <a:cubicBezTo>
                    <a:pt x="15975" y="3848"/>
                    <a:pt x="15755" y="3529"/>
                    <a:pt x="15535" y="3251"/>
                  </a:cubicBezTo>
                  <a:cubicBezTo>
                    <a:pt x="15447" y="3582"/>
                    <a:pt x="15535" y="3901"/>
                    <a:pt x="15601" y="4206"/>
                  </a:cubicBezTo>
                  <a:cubicBezTo>
                    <a:pt x="15667" y="4524"/>
                    <a:pt x="15755" y="4843"/>
                    <a:pt x="15843" y="5161"/>
                  </a:cubicBezTo>
                  <a:lnTo>
                    <a:pt x="15909" y="5347"/>
                  </a:lnTo>
                  <a:cubicBezTo>
                    <a:pt x="15074" y="6196"/>
                    <a:pt x="14173" y="7019"/>
                    <a:pt x="13272" y="7881"/>
                  </a:cubicBezTo>
                  <a:cubicBezTo>
                    <a:pt x="13206" y="7788"/>
                    <a:pt x="13140" y="7656"/>
                    <a:pt x="13052" y="7563"/>
                  </a:cubicBezTo>
                  <a:cubicBezTo>
                    <a:pt x="12767" y="7284"/>
                    <a:pt x="12525" y="7019"/>
                    <a:pt x="12151" y="6793"/>
                  </a:cubicBezTo>
                  <a:cubicBezTo>
                    <a:pt x="12239" y="7112"/>
                    <a:pt x="12305" y="7390"/>
                    <a:pt x="12459" y="7695"/>
                  </a:cubicBezTo>
                  <a:cubicBezTo>
                    <a:pt x="12591" y="7881"/>
                    <a:pt x="12767" y="8107"/>
                    <a:pt x="12833" y="8332"/>
                  </a:cubicBezTo>
                  <a:cubicBezTo>
                    <a:pt x="12063" y="9102"/>
                    <a:pt x="11250" y="9924"/>
                    <a:pt x="10503" y="10694"/>
                  </a:cubicBezTo>
                  <a:cubicBezTo>
                    <a:pt x="10350" y="10827"/>
                    <a:pt x="10196" y="10959"/>
                    <a:pt x="10064" y="11092"/>
                  </a:cubicBezTo>
                  <a:cubicBezTo>
                    <a:pt x="9756" y="10734"/>
                    <a:pt x="9449" y="10415"/>
                    <a:pt x="8987" y="10150"/>
                  </a:cubicBezTo>
                  <a:cubicBezTo>
                    <a:pt x="9163" y="10641"/>
                    <a:pt x="9383" y="11052"/>
                    <a:pt x="9668" y="11503"/>
                  </a:cubicBezTo>
                  <a:cubicBezTo>
                    <a:pt x="8702" y="12498"/>
                    <a:pt x="7735" y="13493"/>
                    <a:pt x="6746" y="14488"/>
                  </a:cubicBezTo>
                  <a:cubicBezTo>
                    <a:pt x="6460" y="14037"/>
                    <a:pt x="6153" y="13639"/>
                    <a:pt x="5691" y="13228"/>
                  </a:cubicBezTo>
                  <a:cubicBezTo>
                    <a:pt x="5691" y="13812"/>
                    <a:pt x="5999" y="14396"/>
                    <a:pt x="6284" y="14993"/>
                  </a:cubicBezTo>
                  <a:cubicBezTo>
                    <a:pt x="5933" y="15351"/>
                    <a:pt x="5559" y="15709"/>
                    <a:pt x="5186" y="16120"/>
                  </a:cubicBezTo>
                  <a:cubicBezTo>
                    <a:pt x="4658" y="16625"/>
                    <a:pt x="4197" y="17115"/>
                    <a:pt x="3692" y="17659"/>
                  </a:cubicBezTo>
                  <a:cubicBezTo>
                    <a:pt x="3516" y="17434"/>
                    <a:pt x="3384" y="17208"/>
                    <a:pt x="3076" y="17023"/>
                  </a:cubicBezTo>
                  <a:cubicBezTo>
                    <a:pt x="3076" y="17381"/>
                    <a:pt x="3142" y="17713"/>
                    <a:pt x="3296" y="18071"/>
                  </a:cubicBezTo>
                  <a:cubicBezTo>
                    <a:pt x="2175" y="19238"/>
                    <a:pt x="1121" y="20432"/>
                    <a:pt x="0" y="21600"/>
                  </a:cubicBezTo>
                  <a:lnTo>
                    <a:pt x="2857" y="18933"/>
                  </a:lnTo>
                  <a:lnTo>
                    <a:pt x="3692" y="18203"/>
                  </a:lnTo>
                  <a:cubicBezTo>
                    <a:pt x="4285" y="18111"/>
                    <a:pt x="4790" y="18031"/>
                    <a:pt x="5252" y="17885"/>
                  </a:cubicBezTo>
                  <a:cubicBezTo>
                    <a:pt x="5779" y="17805"/>
                    <a:pt x="6284" y="17659"/>
                    <a:pt x="6746" y="17434"/>
                  </a:cubicBezTo>
                  <a:cubicBezTo>
                    <a:pt x="6153" y="17434"/>
                    <a:pt x="5625" y="17487"/>
                    <a:pt x="5098" y="17527"/>
                  </a:cubicBezTo>
                  <a:cubicBezTo>
                    <a:pt x="4790" y="17567"/>
                    <a:pt x="4483" y="17620"/>
                    <a:pt x="4197" y="17659"/>
                  </a:cubicBezTo>
                  <a:lnTo>
                    <a:pt x="5625" y="16253"/>
                  </a:lnTo>
                  <a:cubicBezTo>
                    <a:pt x="5999" y="15895"/>
                    <a:pt x="6394" y="15537"/>
                    <a:pt x="6746" y="15165"/>
                  </a:cubicBezTo>
                  <a:cubicBezTo>
                    <a:pt x="7273" y="15086"/>
                    <a:pt x="7801" y="14993"/>
                    <a:pt x="8328" y="14900"/>
                  </a:cubicBezTo>
                  <a:cubicBezTo>
                    <a:pt x="8855" y="14807"/>
                    <a:pt x="9383" y="14674"/>
                    <a:pt x="9822" y="14542"/>
                  </a:cubicBezTo>
                  <a:cubicBezTo>
                    <a:pt x="9668" y="14528"/>
                    <a:pt x="9515" y="14515"/>
                    <a:pt x="9339" y="14515"/>
                  </a:cubicBezTo>
                  <a:cubicBezTo>
                    <a:pt x="8965" y="14515"/>
                    <a:pt x="8548" y="14555"/>
                    <a:pt x="8174" y="14581"/>
                  </a:cubicBezTo>
                  <a:cubicBezTo>
                    <a:pt x="7889" y="14581"/>
                    <a:pt x="7581" y="14621"/>
                    <a:pt x="7273" y="14674"/>
                  </a:cubicBezTo>
                  <a:cubicBezTo>
                    <a:pt x="8328" y="13679"/>
                    <a:pt x="9295" y="12684"/>
                    <a:pt x="10262" y="11729"/>
                  </a:cubicBezTo>
                  <a:cubicBezTo>
                    <a:pt x="10789" y="11676"/>
                    <a:pt x="11338" y="11636"/>
                    <a:pt x="11866" y="11543"/>
                  </a:cubicBezTo>
                  <a:cubicBezTo>
                    <a:pt x="12459" y="11463"/>
                    <a:pt x="12964" y="11357"/>
                    <a:pt x="13492" y="11238"/>
                  </a:cubicBezTo>
                  <a:cubicBezTo>
                    <a:pt x="13206" y="11185"/>
                    <a:pt x="12942" y="11171"/>
                    <a:pt x="12679" y="11171"/>
                  </a:cubicBezTo>
                  <a:cubicBezTo>
                    <a:pt x="12393" y="11171"/>
                    <a:pt x="12107" y="11185"/>
                    <a:pt x="11778" y="11185"/>
                  </a:cubicBezTo>
                  <a:cubicBezTo>
                    <a:pt x="11404" y="11185"/>
                    <a:pt x="11097" y="11238"/>
                    <a:pt x="10723" y="11238"/>
                  </a:cubicBezTo>
                  <a:cubicBezTo>
                    <a:pt x="10877" y="11132"/>
                    <a:pt x="11031" y="10999"/>
                    <a:pt x="11097" y="10919"/>
                  </a:cubicBezTo>
                  <a:cubicBezTo>
                    <a:pt x="11866" y="10150"/>
                    <a:pt x="12591" y="9420"/>
                    <a:pt x="13360" y="8651"/>
                  </a:cubicBezTo>
                  <a:cubicBezTo>
                    <a:pt x="14261" y="8598"/>
                    <a:pt x="15074" y="8518"/>
                    <a:pt x="15909" y="8292"/>
                  </a:cubicBezTo>
                  <a:cubicBezTo>
                    <a:pt x="15140" y="8200"/>
                    <a:pt x="14481" y="8200"/>
                    <a:pt x="13733" y="8200"/>
                  </a:cubicBezTo>
                  <a:cubicBezTo>
                    <a:pt x="14634" y="7284"/>
                    <a:pt x="15535" y="6382"/>
                    <a:pt x="16436" y="5480"/>
                  </a:cubicBezTo>
                  <a:lnTo>
                    <a:pt x="16568" y="5294"/>
                  </a:lnTo>
                  <a:cubicBezTo>
                    <a:pt x="17030" y="5254"/>
                    <a:pt x="17535" y="5214"/>
                    <a:pt x="17996" y="5161"/>
                  </a:cubicBezTo>
                  <a:cubicBezTo>
                    <a:pt x="18612" y="5068"/>
                    <a:pt x="19139" y="4989"/>
                    <a:pt x="19732" y="4843"/>
                  </a:cubicBezTo>
                  <a:cubicBezTo>
                    <a:pt x="19139" y="4803"/>
                    <a:pt x="18546" y="4803"/>
                    <a:pt x="17930" y="4803"/>
                  </a:cubicBezTo>
                  <a:cubicBezTo>
                    <a:pt x="17645" y="4843"/>
                    <a:pt x="17337" y="4843"/>
                    <a:pt x="17030" y="4843"/>
                  </a:cubicBezTo>
                  <a:lnTo>
                    <a:pt x="19051" y="2760"/>
                  </a:lnTo>
                  <a:cubicBezTo>
                    <a:pt x="19886" y="1857"/>
                    <a:pt x="20787" y="955"/>
                    <a:pt x="21600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01" name="Google Shape;1540;p37"/>
            <p:cNvSpPr/>
            <p:nvPr/>
          </p:nvSpPr>
          <p:spPr>
            <a:xfrm flipH="1">
              <a:off x="1651276" y="880970"/>
              <a:ext cx="211653" cy="117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24" h="21600" fill="norm" stroke="1" extrusionOk="0">
                  <a:moveTo>
                    <a:pt x="17240" y="0"/>
                  </a:moveTo>
                  <a:cubicBezTo>
                    <a:pt x="15384" y="0"/>
                    <a:pt x="12444" y="1646"/>
                    <a:pt x="8400" y="4691"/>
                  </a:cubicBezTo>
                  <a:cubicBezTo>
                    <a:pt x="1092" y="10176"/>
                    <a:pt x="-1829" y="21014"/>
                    <a:pt x="1159" y="21600"/>
                  </a:cubicBezTo>
                  <a:cubicBezTo>
                    <a:pt x="1187" y="21600"/>
                    <a:pt x="1216" y="21600"/>
                    <a:pt x="1244" y="21600"/>
                  </a:cubicBezTo>
                  <a:cubicBezTo>
                    <a:pt x="2653" y="21600"/>
                    <a:pt x="5783" y="15585"/>
                    <a:pt x="12140" y="11784"/>
                  </a:cubicBezTo>
                  <a:cubicBezTo>
                    <a:pt x="18629" y="7906"/>
                    <a:pt x="19771" y="8568"/>
                    <a:pt x="19609" y="3386"/>
                  </a:cubicBezTo>
                  <a:cubicBezTo>
                    <a:pt x="19533" y="1078"/>
                    <a:pt x="18743" y="0"/>
                    <a:pt x="17240" y="0"/>
                  </a:cubicBezTo>
                  <a:close/>
                </a:path>
              </a:pathLst>
            </a:custGeom>
            <a:solidFill>
              <a:srgbClr val="56454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02" name="Google Shape;1541;p37"/>
            <p:cNvSpPr/>
            <p:nvPr/>
          </p:nvSpPr>
          <p:spPr>
            <a:xfrm flipH="1">
              <a:off x="727679" y="811593"/>
              <a:ext cx="225409" cy="82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04" h="21600" fill="norm" stroke="1" extrusionOk="0">
                  <a:moveTo>
                    <a:pt x="3941" y="0"/>
                  </a:moveTo>
                  <a:cubicBezTo>
                    <a:pt x="1129" y="0"/>
                    <a:pt x="-192" y="1996"/>
                    <a:pt x="22" y="6580"/>
                  </a:cubicBezTo>
                  <a:cubicBezTo>
                    <a:pt x="388" y="13969"/>
                    <a:pt x="1361" y="12378"/>
                    <a:pt x="7698" y="14049"/>
                  </a:cubicBezTo>
                  <a:cubicBezTo>
                    <a:pt x="13589" y="15667"/>
                    <a:pt x="16954" y="21600"/>
                    <a:pt x="18409" y="21600"/>
                  </a:cubicBezTo>
                  <a:cubicBezTo>
                    <a:pt x="18525" y="21600"/>
                    <a:pt x="18632" y="21573"/>
                    <a:pt x="18730" y="21492"/>
                  </a:cubicBezTo>
                  <a:cubicBezTo>
                    <a:pt x="21408" y="18930"/>
                    <a:pt x="17722" y="5474"/>
                    <a:pt x="10474" y="1996"/>
                  </a:cubicBezTo>
                  <a:cubicBezTo>
                    <a:pt x="7779" y="701"/>
                    <a:pt x="5601" y="0"/>
                    <a:pt x="3941" y="0"/>
                  </a:cubicBezTo>
                  <a:close/>
                </a:path>
              </a:pathLst>
            </a:custGeom>
            <a:solidFill>
              <a:srgbClr val="56454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03" name="Google Shape;1542;p37"/>
            <p:cNvSpPr/>
            <p:nvPr/>
          </p:nvSpPr>
          <p:spPr>
            <a:xfrm flipH="1">
              <a:off x="1433546" y="1108499"/>
              <a:ext cx="411958" cy="340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223" y="4643"/>
                  </a:moveTo>
                  <a:cubicBezTo>
                    <a:pt x="9901" y="4643"/>
                    <a:pt x="10579" y="4818"/>
                    <a:pt x="11182" y="5221"/>
                  </a:cubicBezTo>
                  <a:cubicBezTo>
                    <a:pt x="11887" y="5663"/>
                    <a:pt x="12474" y="6281"/>
                    <a:pt x="12931" y="6990"/>
                  </a:cubicBezTo>
                  <a:cubicBezTo>
                    <a:pt x="13351" y="7751"/>
                    <a:pt x="13700" y="8550"/>
                    <a:pt x="13792" y="9435"/>
                  </a:cubicBezTo>
                  <a:lnTo>
                    <a:pt x="13717" y="9461"/>
                  </a:lnTo>
                  <a:cubicBezTo>
                    <a:pt x="13275" y="7861"/>
                    <a:pt x="12253" y="6483"/>
                    <a:pt x="10983" y="5793"/>
                  </a:cubicBezTo>
                  <a:cubicBezTo>
                    <a:pt x="10450" y="5507"/>
                    <a:pt x="9901" y="5371"/>
                    <a:pt x="9331" y="5371"/>
                  </a:cubicBezTo>
                  <a:cubicBezTo>
                    <a:pt x="8502" y="5371"/>
                    <a:pt x="7679" y="5663"/>
                    <a:pt x="6958" y="6151"/>
                  </a:cubicBezTo>
                  <a:cubicBezTo>
                    <a:pt x="5715" y="6931"/>
                    <a:pt x="4719" y="8284"/>
                    <a:pt x="4262" y="9903"/>
                  </a:cubicBezTo>
                  <a:cubicBezTo>
                    <a:pt x="3799" y="11496"/>
                    <a:pt x="3799" y="13251"/>
                    <a:pt x="4041" y="14942"/>
                  </a:cubicBezTo>
                  <a:lnTo>
                    <a:pt x="3982" y="14942"/>
                  </a:lnTo>
                  <a:cubicBezTo>
                    <a:pt x="3729" y="14142"/>
                    <a:pt x="3600" y="13251"/>
                    <a:pt x="3525" y="12367"/>
                  </a:cubicBezTo>
                  <a:cubicBezTo>
                    <a:pt x="3509" y="11476"/>
                    <a:pt x="3578" y="10566"/>
                    <a:pt x="3783" y="9675"/>
                  </a:cubicBezTo>
                  <a:cubicBezTo>
                    <a:pt x="3950" y="8791"/>
                    <a:pt x="4348" y="7946"/>
                    <a:pt x="4848" y="7237"/>
                  </a:cubicBezTo>
                  <a:cubicBezTo>
                    <a:pt x="4961" y="7042"/>
                    <a:pt x="5107" y="6860"/>
                    <a:pt x="5252" y="6704"/>
                  </a:cubicBezTo>
                  <a:cubicBezTo>
                    <a:pt x="5381" y="6548"/>
                    <a:pt x="5526" y="6372"/>
                    <a:pt x="5672" y="6216"/>
                  </a:cubicBezTo>
                  <a:cubicBezTo>
                    <a:pt x="5984" y="5949"/>
                    <a:pt x="6280" y="5637"/>
                    <a:pt x="6630" y="5442"/>
                  </a:cubicBezTo>
                  <a:cubicBezTo>
                    <a:pt x="7399" y="4955"/>
                    <a:pt x="8303" y="4643"/>
                    <a:pt x="9223" y="4643"/>
                  </a:cubicBezTo>
                  <a:close/>
                  <a:moveTo>
                    <a:pt x="13921" y="2198"/>
                  </a:moveTo>
                  <a:cubicBezTo>
                    <a:pt x="14013" y="2198"/>
                    <a:pt x="14104" y="2198"/>
                    <a:pt x="14217" y="2243"/>
                  </a:cubicBezTo>
                  <a:cubicBezTo>
                    <a:pt x="19781" y="4129"/>
                    <a:pt x="19507" y="11723"/>
                    <a:pt x="18678" y="17244"/>
                  </a:cubicBezTo>
                  <a:cubicBezTo>
                    <a:pt x="18592" y="17868"/>
                    <a:pt x="18221" y="18134"/>
                    <a:pt x="17839" y="18134"/>
                  </a:cubicBezTo>
                  <a:cubicBezTo>
                    <a:pt x="17247" y="18134"/>
                    <a:pt x="16606" y="17510"/>
                    <a:pt x="16735" y="16600"/>
                  </a:cubicBezTo>
                  <a:cubicBezTo>
                    <a:pt x="17338" y="12497"/>
                    <a:pt x="18016" y="6060"/>
                    <a:pt x="13684" y="4597"/>
                  </a:cubicBezTo>
                  <a:cubicBezTo>
                    <a:pt x="12527" y="4194"/>
                    <a:pt x="12893" y="2198"/>
                    <a:pt x="13921" y="2198"/>
                  </a:cubicBezTo>
                  <a:close/>
                  <a:moveTo>
                    <a:pt x="10800" y="0"/>
                  </a:moveTo>
                  <a:cubicBezTo>
                    <a:pt x="4848" y="0"/>
                    <a:pt x="32" y="5481"/>
                    <a:pt x="0" y="12295"/>
                  </a:cubicBezTo>
                  <a:lnTo>
                    <a:pt x="0" y="12341"/>
                  </a:lnTo>
                  <a:cubicBezTo>
                    <a:pt x="0" y="14318"/>
                    <a:pt x="420" y="16203"/>
                    <a:pt x="1152" y="17868"/>
                  </a:cubicBezTo>
                  <a:cubicBezTo>
                    <a:pt x="2787" y="15872"/>
                    <a:pt x="5397" y="14519"/>
                    <a:pt x="8373" y="14363"/>
                  </a:cubicBezTo>
                  <a:cubicBezTo>
                    <a:pt x="8561" y="14337"/>
                    <a:pt x="8739" y="14337"/>
                    <a:pt x="8927" y="14337"/>
                  </a:cubicBezTo>
                  <a:cubicBezTo>
                    <a:pt x="13609" y="14337"/>
                    <a:pt x="17505" y="17452"/>
                    <a:pt x="17962" y="21600"/>
                  </a:cubicBezTo>
                  <a:cubicBezTo>
                    <a:pt x="20185" y="19337"/>
                    <a:pt x="21584" y="16047"/>
                    <a:pt x="21600" y="12387"/>
                  </a:cubicBezTo>
                  <a:lnTo>
                    <a:pt x="21600" y="12341"/>
                  </a:lnTo>
                  <a:cubicBezTo>
                    <a:pt x="21600" y="5546"/>
                    <a:pt x="16789" y="26"/>
                    <a:pt x="10838" y="0"/>
                  </a:cubicBezTo>
                  <a:close/>
                </a:path>
              </a:pathLst>
            </a:custGeom>
            <a:solidFill>
              <a:srgbClr val="CDA08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04" name="Google Shape;1543;p37"/>
            <p:cNvSpPr/>
            <p:nvPr/>
          </p:nvSpPr>
          <p:spPr>
            <a:xfrm flipH="1">
              <a:off x="1582463" y="1181777"/>
              <a:ext cx="195862" cy="162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600" fill="norm" stroke="1" extrusionOk="0">
                  <a:moveTo>
                    <a:pt x="11975" y="0"/>
                  </a:moveTo>
                  <a:cubicBezTo>
                    <a:pt x="10042" y="0"/>
                    <a:pt x="8143" y="655"/>
                    <a:pt x="6527" y="1677"/>
                  </a:cubicBezTo>
                  <a:cubicBezTo>
                    <a:pt x="5792" y="2086"/>
                    <a:pt x="5170" y="2741"/>
                    <a:pt x="4515" y="3300"/>
                  </a:cubicBezTo>
                  <a:cubicBezTo>
                    <a:pt x="4210" y="3627"/>
                    <a:pt x="3904" y="3995"/>
                    <a:pt x="3633" y="4323"/>
                  </a:cubicBezTo>
                  <a:cubicBezTo>
                    <a:pt x="3328" y="4650"/>
                    <a:pt x="3023" y="5032"/>
                    <a:pt x="2785" y="5441"/>
                  </a:cubicBezTo>
                  <a:cubicBezTo>
                    <a:pt x="1734" y="6927"/>
                    <a:pt x="898" y="8700"/>
                    <a:pt x="547" y="10555"/>
                  </a:cubicBezTo>
                  <a:cubicBezTo>
                    <a:pt x="118" y="12423"/>
                    <a:pt x="-29" y="14332"/>
                    <a:pt x="5" y="16200"/>
                  </a:cubicBezTo>
                  <a:cubicBezTo>
                    <a:pt x="163" y="18055"/>
                    <a:pt x="434" y="19923"/>
                    <a:pt x="966" y="21600"/>
                  </a:cubicBezTo>
                  <a:lnTo>
                    <a:pt x="1090" y="21600"/>
                  </a:lnTo>
                  <a:cubicBezTo>
                    <a:pt x="581" y="18055"/>
                    <a:pt x="581" y="14373"/>
                    <a:pt x="1553" y="11032"/>
                  </a:cubicBezTo>
                  <a:cubicBezTo>
                    <a:pt x="2514" y="7636"/>
                    <a:pt x="4605" y="4800"/>
                    <a:pt x="7216" y="3164"/>
                  </a:cubicBezTo>
                  <a:cubicBezTo>
                    <a:pt x="8731" y="2141"/>
                    <a:pt x="10460" y="1527"/>
                    <a:pt x="12201" y="1527"/>
                  </a:cubicBezTo>
                  <a:cubicBezTo>
                    <a:pt x="13399" y="1527"/>
                    <a:pt x="14552" y="1814"/>
                    <a:pt x="15671" y="2414"/>
                  </a:cubicBezTo>
                  <a:cubicBezTo>
                    <a:pt x="18338" y="3859"/>
                    <a:pt x="20486" y="6750"/>
                    <a:pt x="21413" y="10105"/>
                  </a:cubicBezTo>
                  <a:lnTo>
                    <a:pt x="21571" y="10050"/>
                  </a:lnTo>
                  <a:cubicBezTo>
                    <a:pt x="21379" y="8195"/>
                    <a:pt x="20644" y="6518"/>
                    <a:pt x="19763" y="4923"/>
                  </a:cubicBezTo>
                  <a:cubicBezTo>
                    <a:pt x="18802" y="3436"/>
                    <a:pt x="17570" y="2141"/>
                    <a:pt x="16089" y="1214"/>
                  </a:cubicBezTo>
                  <a:cubicBezTo>
                    <a:pt x="14823" y="368"/>
                    <a:pt x="13399" y="0"/>
                    <a:pt x="11975" y="0"/>
                  </a:cubicBezTo>
                  <a:close/>
                </a:path>
              </a:pathLst>
            </a:custGeom>
            <a:solidFill>
              <a:srgbClr val="463E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05" name="Google Shape;1544;p37"/>
            <p:cNvSpPr/>
            <p:nvPr/>
          </p:nvSpPr>
          <p:spPr>
            <a:xfrm flipH="1">
              <a:off x="1502924" y="1334796"/>
              <a:ext cx="320616" cy="163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991" y="0"/>
                  </a:moveTo>
                  <a:cubicBezTo>
                    <a:pt x="9749" y="0"/>
                    <a:pt x="9521" y="0"/>
                    <a:pt x="9279" y="54"/>
                  </a:cubicBezTo>
                  <a:cubicBezTo>
                    <a:pt x="5455" y="380"/>
                    <a:pt x="2102" y="3204"/>
                    <a:pt x="0" y="7372"/>
                  </a:cubicBezTo>
                  <a:cubicBezTo>
                    <a:pt x="2268" y="15803"/>
                    <a:pt x="6942" y="21600"/>
                    <a:pt x="12349" y="21600"/>
                  </a:cubicBezTo>
                  <a:lnTo>
                    <a:pt x="12397" y="21600"/>
                  </a:lnTo>
                  <a:cubicBezTo>
                    <a:pt x="15937" y="21600"/>
                    <a:pt x="19152" y="19183"/>
                    <a:pt x="21600" y="15165"/>
                  </a:cubicBezTo>
                  <a:cubicBezTo>
                    <a:pt x="21012" y="6503"/>
                    <a:pt x="16006" y="0"/>
                    <a:pt x="9991" y="0"/>
                  </a:cubicBezTo>
                  <a:close/>
                </a:path>
              </a:pathLst>
            </a:custGeom>
            <a:solidFill>
              <a:srgbClr val="A16A5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06" name="Google Shape;1545;p37"/>
            <p:cNvSpPr/>
            <p:nvPr/>
          </p:nvSpPr>
          <p:spPr>
            <a:xfrm flipH="1">
              <a:off x="676447" y="1070423"/>
              <a:ext cx="82619" cy="227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600" fill="norm" stroke="1" extrusionOk="0">
                  <a:moveTo>
                    <a:pt x="615" y="0"/>
                  </a:moveTo>
                  <a:cubicBezTo>
                    <a:pt x="348" y="928"/>
                    <a:pt x="160" y="1797"/>
                    <a:pt x="0" y="2597"/>
                  </a:cubicBezTo>
                  <a:cubicBezTo>
                    <a:pt x="10853" y="6357"/>
                    <a:pt x="13313" y="11894"/>
                    <a:pt x="13313" y="17430"/>
                  </a:cubicBezTo>
                  <a:cubicBezTo>
                    <a:pt x="14569" y="18592"/>
                    <a:pt x="15772" y="19920"/>
                    <a:pt x="16761" y="21600"/>
                  </a:cubicBezTo>
                  <a:cubicBezTo>
                    <a:pt x="19862" y="19295"/>
                    <a:pt x="21520" y="16688"/>
                    <a:pt x="21520" y="13895"/>
                  </a:cubicBezTo>
                  <a:lnTo>
                    <a:pt x="21520" y="13856"/>
                  </a:lnTo>
                  <a:cubicBezTo>
                    <a:pt x="21600" y="7890"/>
                    <a:pt x="14142" y="2724"/>
                    <a:pt x="615" y="0"/>
                  </a:cubicBezTo>
                  <a:close/>
                </a:path>
              </a:pathLst>
            </a:custGeom>
            <a:solidFill>
              <a:srgbClr val="D07F2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07" name="Google Shape;1546;p37"/>
            <p:cNvSpPr/>
            <p:nvPr/>
          </p:nvSpPr>
          <p:spPr>
            <a:xfrm flipH="1">
              <a:off x="694717" y="1049691"/>
              <a:ext cx="341860" cy="293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163" y="6320"/>
                  </a:moveTo>
                  <a:cubicBezTo>
                    <a:pt x="9253" y="6328"/>
                    <a:pt x="9344" y="6328"/>
                    <a:pt x="9435" y="6328"/>
                  </a:cubicBezTo>
                  <a:cubicBezTo>
                    <a:pt x="9506" y="6328"/>
                    <a:pt x="9578" y="6328"/>
                    <a:pt x="9643" y="6328"/>
                  </a:cubicBezTo>
                  <a:cubicBezTo>
                    <a:pt x="9856" y="6328"/>
                    <a:pt x="10077" y="6336"/>
                    <a:pt x="10291" y="6396"/>
                  </a:cubicBezTo>
                  <a:cubicBezTo>
                    <a:pt x="11024" y="6525"/>
                    <a:pt x="11769" y="6910"/>
                    <a:pt x="12373" y="7485"/>
                  </a:cubicBezTo>
                  <a:cubicBezTo>
                    <a:pt x="12950" y="8052"/>
                    <a:pt x="13391" y="8800"/>
                    <a:pt x="13656" y="9579"/>
                  </a:cubicBezTo>
                  <a:cubicBezTo>
                    <a:pt x="13877" y="10373"/>
                    <a:pt x="14033" y="11174"/>
                    <a:pt x="13968" y="11976"/>
                  </a:cubicBezTo>
                  <a:cubicBezTo>
                    <a:pt x="13968" y="11998"/>
                    <a:pt x="13948" y="12021"/>
                    <a:pt x="13922" y="12021"/>
                  </a:cubicBezTo>
                  <a:cubicBezTo>
                    <a:pt x="13896" y="12021"/>
                    <a:pt x="13877" y="11998"/>
                    <a:pt x="13877" y="11976"/>
                  </a:cubicBezTo>
                  <a:cubicBezTo>
                    <a:pt x="13702" y="10471"/>
                    <a:pt x="13079" y="8959"/>
                    <a:pt x="11996" y="8074"/>
                  </a:cubicBezTo>
                  <a:cubicBezTo>
                    <a:pt x="11270" y="7485"/>
                    <a:pt x="10362" y="7220"/>
                    <a:pt x="9448" y="7220"/>
                  </a:cubicBezTo>
                  <a:cubicBezTo>
                    <a:pt x="9033" y="7220"/>
                    <a:pt x="8611" y="7281"/>
                    <a:pt x="8216" y="7379"/>
                  </a:cubicBezTo>
                  <a:cubicBezTo>
                    <a:pt x="6925" y="7636"/>
                    <a:pt x="5622" y="8279"/>
                    <a:pt x="4844" y="9541"/>
                  </a:cubicBezTo>
                  <a:cubicBezTo>
                    <a:pt x="4468" y="10138"/>
                    <a:pt x="4228" y="10887"/>
                    <a:pt x="4118" y="11635"/>
                  </a:cubicBezTo>
                  <a:cubicBezTo>
                    <a:pt x="3982" y="12414"/>
                    <a:pt x="4046" y="13163"/>
                    <a:pt x="4046" y="13987"/>
                  </a:cubicBezTo>
                  <a:cubicBezTo>
                    <a:pt x="4046" y="13987"/>
                    <a:pt x="4027" y="14009"/>
                    <a:pt x="4007" y="14009"/>
                  </a:cubicBezTo>
                  <a:cubicBezTo>
                    <a:pt x="4007" y="14009"/>
                    <a:pt x="3982" y="14009"/>
                    <a:pt x="3982" y="13987"/>
                  </a:cubicBezTo>
                  <a:lnTo>
                    <a:pt x="3962" y="13934"/>
                  </a:lnTo>
                  <a:cubicBezTo>
                    <a:pt x="3806" y="13238"/>
                    <a:pt x="3670" y="12391"/>
                    <a:pt x="3696" y="11560"/>
                  </a:cubicBezTo>
                  <a:cubicBezTo>
                    <a:pt x="3742" y="10736"/>
                    <a:pt x="3917" y="9851"/>
                    <a:pt x="4338" y="9110"/>
                  </a:cubicBezTo>
                  <a:cubicBezTo>
                    <a:pt x="4734" y="8339"/>
                    <a:pt x="5337" y="7719"/>
                    <a:pt x="5998" y="7303"/>
                  </a:cubicBezTo>
                  <a:cubicBezTo>
                    <a:pt x="6660" y="6835"/>
                    <a:pt x="7366" y="6630"/>
                    <a:pt x="8080" y="6449"/>
                  </a:cubicBezTo>
                  <a:cubicBezTo>
                    <a:pt x="8430" y="6396"/>
                    <a:pt x="8787" y="6351"/>
                    <a:pt x="9163" y="6320"/>
                  </a:cubicBezTo>
                  <a:close/>
                  <a:moveTo>
                    <a:pt x="12885" y="0"/>
                  </a:moveTo>
                  <a:cubicBezTo>
                    <a:pt x="12885" y="0"/>
                    <a:pt x="11996" y="53"/>
                    <a:pt x="10557" y="76"/>
                  </a:cubicBezTo>
                  <a:cubicBezTo>
                    <a:pt x="4630" y="847"/>
                    <a:pt x="19" y="5980"/>
                    <a:pt x="0" y="12233"/>
                  </a:cubicBezTo>
                  <a:lnTo>
                    <a:pt x="0" y="12286"/>
                  </a:lnTo>
                  <a:cubicBezTo>
                    <a:pt x="0" y="15559"/>
                    <a:pt x="1277" y="18561"/>
                    <a:pt x="3340" y="20776"/>
                  </a:cubicBezTo>
                  <a:cubicBezTo>
                    <a:pt x="4954" y="18735"/>
                    <a:pt x="7613" y="17321"/>
                    <a:pt x="10687" y="17162"/>
                  </a:cubicBezTo>
                  <a:lnTo>
                    <a:pt x="11218" y="17162"/>
                  </a:lnTo>
                  <a:cubicBezTo>
                    <a:pt x="14856" y="17162"/>
                    <a:pt x="17975" y="18969"/>
                    <a:pt x="19389" y="21600"/>
                  </a:cubicBezTo>
                  <a:cubicBezTo>
                    <a:pt x="20297" y="20670"/>
                    <a:pt x="21049" y="19513"/>
                    <a:pt x="21600" y="18251"/>
                  </a:cubicBezTo>
                  <a:cubicBezTo>
                    <a:pt x="21360" y="16950"/>
                    <a:pt x="21068" y="15922"/>
                    <a:pt x="20763" y="15022"/>
                  </a:cubicBezTo>
                  <a:cubicBezTo>
                    <a:pt x="20763" y="16126"/>
                    <a:pt x="20718" y="17260"/>
                    <a:pt x="20647" y="18372"/>
                  </a:cubicBezTo>
                  <a:cubicBezTo>
                    <a:pt x="20588" y="19279"/>
                    <a:pt x="19966" y="19740"/>
                    <a:pt x="19343" y="19740"/>
                  </a:cubicBezTo>
                  <a:cubicBezTo>
                    <a:pt x="18747" y="19740"/>
                    <a:pt x="18176" y="19279"/>
                    <a:pt x="18215" y="18372"/>
                  </a:cubicBezTo>
                  <a:cubicBezTo>
                    <a:pt x="18500" y="13420"/>
                    <a:pt x="18766" y="7326"/>
                    <a:pt x="14564" y="4438"/>
                  </a:cubicBezTo>
                  <a:cubicBezTo>
                    <a:pt x="13417" y="3659"/>
                    <a:pt x="14123" y="1799"/>
                    <a:pt x="15180" y="1799"/>
                  </a:cubicBezTo>
                  <a:cubicBezTo>
                    <a:pt x="15388" y="1799"/>
                    <a:pt x="15582" y="1860"/>
                    <a:pt x="15783" y="2011"/>
                  </a:cubicBezTo>
                  <a:cubicBezTo>
                    <a:pt x="16445" y="2450"/>
                    <a:pt x="17041" y="2964"/>
                    <a:pt x="17534" y="3538"/>
                  </a:cubicBezTo>
                  <a:cubicBezTo>
                    <a:pt x="17573" y="2918"/>
                    <a:pt x="17618" y="2245"/>
                    <a:pt x="17683" y="1527"/>
                  </a:cubicBezTo>
                  <a:cubicBezTo>
                    <a:pt x="16335" y="665"/>
                    <a:pt x="14720" y="98"/>
                    <a:pt x="12885" y="0"/>
                  </a:cubicBezTo>
                  <a:close/>
                </a:path>
              </a:pathLst>
            </a:custGeom>
            <a:solidFill>
              <a:srgbClr val="CDA08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08" name="Google Shape;1547;p37"/>
            <p:cNvSpPr/>
            <p:nvPr/>
          </p:nvSpPr>
          <p:spPr>
            <a:xfrm flipH="1">
              <a:off x="832652" y="1039632"/>
              <a:ext cx="36844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380" y="0"/>
                  </a:moveTo>
                  <a:cubicBezTo>
                    <a:pt x="9446" y="0"/>
                    <a:pt x="4753" y="4985"/>
                    <a:pt x="0" y="21600"/>
                  </a:cubicBezTo>
                  <a:cubicBezTo>
                    <a:pt x="13357" y="16615"/>
                    <a:pt x="21600" y="4985"/>
                    <a:pt x="21600" y="4985"/>
                  </a:cubicBezTo>
                  <a:cubicBezTo>
                    <a:pt x="19314" y="0"/>
                    <a:pt x="17027" y="0"/>
                    <a:pt x="14982" y="0"/>
                  </a:cubicBezTo>
                  <a:close/>
                </a:path>
              </a:pathLst>
            </a:custGeom>
            <a:solidFill>
              <a:srgbClr val="C5917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09" name="Google Shape;1548;p37"/>
            <p:cNvSpPr/>
            <p:nvPr/>
          </p:nvSpPr>
          <p:spPr>
            <a:xfrm flipH="1">
              <a:off x="815278" y="1135490"/>
              <a:ext cx="162852" cy="104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600" fill="norm" stroke="1" extrusionOk="0">
                  <a:moveTo>
                    <a:pt x="11402" y="0"/>
                  </a:moveTo>
                  <a:cubicBezTo>
                    <a:pt x="10618" y="85"/>
                    <a:pt x="9874" y="212"/>
                    <a:pt x="9144" y="361"/>
                  </a:cubicBezTo>
                  <a:cubicBezTo>
                    <a:pt x="7658" y="871"/>
                    <a:pt x="6184" y="1444"/>
                    <a:pt x="4806" y="2761"/>
                  </a:cubicBezTo>
                  <a:cubicBezTo>
                    <a:pt x="3427" y="3929"/>
                    <a:pt x="2170" y="5671"/>
                    <a:pt x="1345" y="7837"/>
                  </a:cubicBezTo>
                  <a:cubicBezTo>
                    <a:pt x="467" y="9919"/>
                    <a:pt x="102" y="12404"/>
                    <a:pt x="7" y="14719"/>
                  </a:cubicBezTo>
                  <a:cubicBezTo>
                    <a:pt x="-47" y="17055"/>
                    <a:pt x="237" y="19434"/>
                    <a:pt x="561" y="21388"/>
                  </a:cubicBezTo>
                  <a:lnTo>
                    <a:pt x="602" y="21536"/>
                  </a:lnTo>
                  <a:cubicBezTo>
                    <a:pt x="602" y="21600"/>
                    <a:pt x="656" y="21600"/>
                    <a:pt x="656" y="21600"/>
                  </a:cubicBezTo>
                  <a:cubicBezTo>
                    <a:pt x="696" y="21600"/>
                    <a:pt x="737" y="21536"/>
                    <a:pt x="737" y="21536"/>
                  </a:cubicBezTo>
                  <a:cubicBezTo>
                    <a:pt x="737" y="19221"/>
                    <a:pt x="602" y="17119"/>
                    <a:pt x="886" y="14931"/>
                  </a:cubicBezTo>
                  <a:cubicBezTo>
                    <a:pt x="1115" y="12828"/>
                    <a:pt x="1616" y="10726"/>
                    <a:pt x="2400" y="9048"/>
                  </a:cubicBezTo>
                  <a:cubicBezTo>
                    <a:pt x="4022" y="5501"/>
                    <a:pt x="6738" y="3696"/>
                    <a:pt x="9428" y="2973"/>
                  </a:cubicBezTo>
                  <a:cubicBezTo>
                    <a:pt x="10253" y="2697"/>
                    <a:pt x="11131" y="2527"/>
                    <a:pt x="11997" y="2527"/>
                  </a:cubicBezTo>
                  <a:cubicBezTo>
                    <a:pt x="13902" y="2527"/>
                    <a:pt x="15795" y="3271"/>
                    <a:pt x="17309" y="4927"/>
                  </a:cubicBezTo>
                  <a:cubicBezTo>
                    <a:pt x="19566" y="7412"/>
                    <a:pt x="20864" y="11660"/>
                    <a:pt x="21229" y="15887"/>
                  </a:cubicBezTo>
                  <a:cubicBezTo>
                    <a:pt x="21229" y="15950"/>
                    <a:pt x="21269" y="16014"/>
                    <a:pt x="21323" y="16014"/>
                  </a:cubicBezTo>
                  <a:cubicBezTo>
                    <a:pt x="21377" y="16014"/>
                    <a:pt x="21418" y="15950"/>
                    <a:pt x="21418" y="15887"/>
                  </a:cubicBezTo>
                  <a:cubicBezTo>
                    <a:pt x="21553" y="13635"/>
                    <a:pt x="21229" y="11384"/>
                    <a:pt x="20769" y="9154"/>
                  </a:cubicBezTo>
                  <a:cubicBezTo>
                    <a:pt x="20215" y="6966"/>
                    <a:pt x="19296" y="4864"/>
                    <a:pt x="18093" y="3271"/>
                  </a:cubicBezTo>
                  <a:cubicBezTo>
                    <a:pt x="16836" y="1657"/>
                    <a:pt x="15281" y="573"/>
                    <a:pt x="13754" y="212"/>
                  </a:cubicBezTo>
                  <a:cubicBezTo>
                    <a:pt x="13308" y="42"/>
                    <a:pt x="12848" y="21"/>
                    <a:pt x="12402" y="21"/>
                  </a:cubicBezTo>
                  <a:cubicBezTo>
                    <a:pt x="12267" y="21"/>
                    <a:pt x="12118" y="21"/>
                    <a:pt x="11970" y="21"/>
                  </a:cubicBezTo>
                  <a:cubicBezTo>
                    <a:pt x="11780" y="21"/>
                    <a:pt x="11591" y="21"/>
                    <a:pt x="11402" y="0"/>
                  </a:cubicBezTo>
                  <a:close/>
                </a:path>
              </a:pathLst>
            </a:custGeom>
            <a:solidFill>
              <a:srgbClr val="463E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10" name="Google Shape;1549;p37"/>
            <p:cNvSpPr/>
            <p:nvPr/>
          </p:nvSpPr>
          <p:spPr>
            <a:xfrm flipH="1">
              <a:off x="729714" y="1282661"/>
              <a:ext cx="254009" cy="101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888" y="0"/>
                  </a:moveTo>
                  <a:cubicBezTo>
                    <a:pt x="5751" y="460"/>
                    <a:pt x="2173" y="4552"/>
                    <a:pt x="0" y="10461"/>
                  </a:cubicBezTo>
                  <a:cubicBezTo>
                    <a:pt x="2950" y="17245"/>
                    <a:pt x="7156" y="21512"/>
                    <a:pt x="11773" y="21600"/>
                  </a:cubicBezTo>
                  <a:lnTo>
                    <a:pt x="11825" y="21600"/>
                  </a:lnTo>
                  <a:cubicBezTo>
                    <a:pt x="15884" y="21600"/>
                    <a:pt x="19183" y="18295"/>
                    <a:pt x="21600" y="12846"/>
                  </a:cubicBezTo>
                  <a:cubicBezTo>
                    <a:pt x="19697" y="5230"/>
                    <a:pt x="15500" y="0"/>
                    <a:pt x="10604" y="0"/>
                  </a:cubicBezTo>
                  <a:close/>
                </a:path>
              </a:pathLst>
            </a:custGeom>
            <a:solidFill>
              <a:srgbClr val="A16A5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11" name="Google Shape;1550;p37"/>
            <p:cNvSpPr/>
            <p:nvPr/>
          </p:nvSpPr>
          <p:spPr>
            <a:xfrm flipH="1">
              <a:off x="676447" y="1049385"/>
              <a:ext cx="360130" cy="166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2" h="21600" fill="norm" stroke="1" extrusionOk="0">
                  <a:moveTo>
                    <a:pt x="11544" y="0"/>
                  </a:moveTo>
                  <a:cubicBezTo>
                    <a:pt x="11766" y="0"/>
                    <a:pt x="11981" y="13"/>
                    <a:pt x="12190" y="40"/>
                  </a:cubicBezTo>
                  <a:cubicBezTo>
                    <a:pt x="11969" y="0"/>
                    <a:pt x="11747" y="0"/>
                    <a:pt x="11544" y="0"/>
                  </a:cubicBezTo>
                  <a:close/>
                  <a:moveTo>
                    <a:pt x="12190" y="40"/>
                  </a:moveTo>
                  <a:cubicBezTo>
                    <a:pt x="12202" y="40"/>
                    <a:pt x="12208" y="40"/>
                    <a:pt x="12221" y="40"/>
                  </a:cubicBezTo>
                  <a:cubicBezTo>
                    <a:pt x="12251" y="40"/>
                    <a:pt x="12282" y="40"/>
                    <a:pt x="12313" y="53"/>
                  </a:cubicBezTo>
                  <a:cubicBezTo>
                    <a:pt x="12276" y="40"/>
                    <a:pt x="12233" y="40"/>
                    <a:pt x="12190" y="40"/>
                  </a:cubicBezTo>
                  <a:close/>
                  <a:moveTo>
                    <a:pt x="11483" y="0"/>
                  </a:moveTo>
                  <a:cubicBezTo>
                    <a:pt x="10978" y="0"/>
                    <a:pt x="10499" y="40"/>
                    <a:pt x="10013" y="173"/>
                  </a:cubicBezTo>
                  <a:cubicBezTo>
                    <a:pt x="9570" y="279"/>
                    <a:pt x="9133" y="439"/>
                    <a:pt x="8703" y="638"/>
                  </a:cubicBezTo>
                  <a:cubicBezTo>
                    <a:pt x="9595" y="213"/>
                    <a:pt x="10523" y="0"/>
                    <a:pt x="11483" y="0"/>
                  </a:cubicBezTo>
                  <a:close/>
                  <a:moveTo>
                    <a:pt x="8703" y="638"/>
                  </a:moveTo>
                  <a:cubicBezTo>
                    <a:pt x="3721" y="2966"/>
                    <a:pt x="18" y="11425"/>
                    <a:pt x="0" y="21560"/>
                  </a:cubicBezTo>
                  <a:cubicBezTo>
                    <a:pt x="18" y="11438"/>
                    <a:pt x="3727" y="2979"/>
                    <a:pt x="8703" y="638"/>
                  </a:cubicBezTo>
                  <a:close/>
                  <a:moveTo>
                    <a:pt x="12313" y="53"/>
                  </a:moveTo>
                  <a:cubicBezTo>
                    <a:pt x="18168" y="838"/>
                    <a:pt x="21600" y="10162"/>
                    <a:pt x="21582" y="21600"/>
                  </a:cubicBezTo>
                  <a:cubicBezTo>
                    <a:pt x="21600" y="13473"/>
                    <a:pt x="19884" y="6437"/>
                    <a:pt x="16772" y="2727"/>
                  </a:cubicBezTo>
                  <a:cubicBezTo>
                    <a:pt x="15517" y="1250"/>
                    <a:pt x="14017" y="253"/>
                    <a:pt x="12313" y="53"/>
                  </a:cubicBezTo>
                  <a:close/>
                </a:path>
              </a:pathLst>
            </a:custGeom>
            <a:solidFill>
              <a:srgbClr val="3B38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12" name="Google Shape;1551;p37"/>
            <p:cNvSpPr/>
            <p:nvPr/>
          </p:nvSpPr>
          <p:spPr>
            <a:xfrm flipH="1">
              <a:off x="707957" y="1097723"/>
              <a:ext cx="51485" cy="155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3" h="21600" fill="norm" stroke="1" extrusionOk="0">
                  <a:moveTo>
                    <a:pt x="146" y="0"/>
                  </a:moveTo>
                  <a:cubicBezTo>
                    <a:pt x="-1497" y="11646"/>
                    <a:pt x="11046" y="13623"/>
                    <a:pt x="20103" y="21600"/>
                  </a:cubicBezTo>
                  <a:cubicBezTo>
                    <a:pt x="20103" y="13537"/>
                    <a:pt x="16416" y="5475"/>
                    <a:pt x="146" y="0"/>
                  </a:cubicBezTo>
                  <a:close/>
                </a:path>
              </a:pathLst>
            </a:custGeom>
            <a:solidFill>
              <a:srgbClr val="E1B38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13" name="Google Shape;1552;p37"/>
            <p:cNvSpPr/>
            <p:nvPr/>
          </p:nvSpPr>
          <p:spPr>
            <a:xfrm flipH="1">
              <a:off x="707957" y="1074118"/>
              <a:ext cx="107433" cy="243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56" h="21600" fill="norm" stroke="1" extrusionOk="0">
                  <a:moveTo>
                    <a:pt x="3542" y="0"/>
                  </a:moveTo>
                  <a:cubicBezTo>
                    <a:pt x="434" y="0"/>
                    <a:pt x="-1644" y="2239"/>
                    <a:pt x="1730" y="3177"/>
                  </a:cubicBezTo>
                  <a:cubicBezTo>
                    <a:pt x="14084" y="6654"/>
                    <a:pt x="13303" y="13990"/>
                    <a:pt x="12464" y="19952"/>
                  </a:cubicBezTo>
                  <a:cubicBezTo>
                    <a:pt x="12349" y="21045"/>
                    <a:pt x="14027" y="21600"/>
                    <a:pt x="15781" y="21600"/>
                  </a:cubicBezTo>
                  <a:cubicBezTo>
                    <a:pt x="17611" y="21600"/>
                    <a:pt x="19441" y="21045"/>
                    <a:pt x="19613" y="19952"/>
                  </a:cubicBezTo>
                  <a:cubicBezTo>
                    <a:pt x="19823" y="18614"/>
                    <a:pt x="19956" y="17249"/>
                    <a:pt x="19956" y="15920"/>
                  </a:cubicBezTo>
                  <a:cubicBezTo>
                    <a:pt x="15647" y="10814"/>
                    <a:pt x="9680" y="9548"/>
                    <a:pt x="10462" y="2094"/>
                  </a:cubicBezTo>
                  <a:cubicBezTo>
                    <a:pt x="9013" y="1402"/>
                    <a:pt x="7259" y="783"/>
                    <a:pt x="5315" y="255"/>
                  </a:cubicBezTo>
                  <a:cubicBezTo>
                    <a:pt x="4724" y="73"/>
                    <a:pt x="4152" y="0"/>
                    <a:pt x="3542" y="0"/>
                  </a:cubicBezTo>
                  <a:close/>
                </a:path>
              </a:pathLst>
            </a:custGeom>
            <a:solidFill>
              <a:srgbClr val="E0C3B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14" name="Google Shape;1553;p37"/>
            <p:cNvSpPr/>
            <p:nvPr/>
          </p:nvSpPr>
          <p:spPr>
            <a:xfrm flipH="1">
              <a:off x="1480624" y="1143188"/>
              <a:ext cx="117553" cy="251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54" h="21600" fill="norm" stroke="1" extrusionOk="0">
                  <a:moveTo>
                    <a:pt x="2838" y="0"/>
                  </a:moveTo>
                  <a:cubicBezTo>
                    <a:pt x="-222" y="0"/>
                    <a:pt x="-1312" y="2706"/>
                    <a:pt x="2133" y="3252"/>
                  </a:cubicBezTo>
                  <a:cubicBezTo>
                    <a:pt x="15032" y="5235"/>
                    <a:pt x="13013" y="13959"/>
                    <a:pt x="11219" y="19520"/>
                  </a:cubicBezTo>
                  <a:cubicBezTo>
                    <a:pt x="10834" y="20754"/>
                    <a:pt x="12741" y="21600"/>
                    <a:pt x="14503" y="21600"/>
                  </a:cubicBezTo>
                  <a:cubicBezTo>
                    <a:pt x="15641" y="21600"/>
                    <a:pt x="16747" y="21239"/>
                    <a:pt x="17003" y="20393"/>
                  </a:cubicBezTo>
                  <a:cubicBezTo>
                    <a:pt x="19471" y="12911"/>
                    <a:pt x="20288" y="2617"/>
                    <a:pt x="3719" y="62"/>
                  </a:cubicBezTo>
                  <a:cubicBezTo>
                    <a:pt x="3383" y="0"/>
                    <a:pt x="3111" y="0"/>
                    <a:pt x="2838" y="0"/>
                  </a:cubicBezTo>
                  <a:close/>
                </a:path>
              </a:pathLst>
            </a:custGeom>
            <a:solidFill>
              <a:srgbClr val="E0C3B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15" name="Google Shape;1554;p37"/>
            <p:cNvSpPr/>
            <p:nvPr/>
          </p:nvSpPr>
          <p:spPr>
            <a:xfrm flipH="1">
              <a:off x="519526" y="965330"/>
              <a:ext cx="1493459" cy="607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5" h="21600" fill="norm" stroke="1" extrusionOk="0">
                  <a:moveTo>
                    <a:pt x="17095" y="2990"/>
                  </a:moveTo>
                  <a:cubicBezTo>
                    <a:pt x="17099" y="2990"/>
                    <a:pt x="17103" y="2990"/>
                    <a:pt x="17106" y="2990"/>
                  </a:cubicBezTo>
                  <a:cubicBezTo>
                    <a:pt x="18635" y="3001"/>
                    <a:pt x="19536" y="5655"/>
                    <a:pt x="19530" y="8933"/>
                  </a:cubicBezTo>
                  <a:cubicBezTo>
                    <a:pt x="19526" y="12215"/>
                    <a:pt x="18623" y="14890"/>
                    <a:pt x="17096" y="14890"/>
                  </a:cubicBezTo>
                  <a:cubicBezTo>
                    <a:pt x="17093" y="14890"/>
                    <a:pt x="17090" y="14890"/>
                    <a:pt x="17086" y="14890"/>
                  </a:cubicBezTo>
                  <a:cubicBezTo>
                    <a:pt x="15559" y="14861"/>
                    <a:pt x="14324" y="12196"/>
                    <a:pt x="14328" y="8907"/>
                  </a:cubicBezTo>
                  <a:cubicBezTo>
                    <a:pt x="14332" y="5640"/>
                    <a:pt x="15566" y="2990"/>
                    <a:pt x="17095" y="2990"/>
                  </a:cubicBezTo>
                  <a:close/>
                  <a:moveTo>
                    <a:pt x="5607" y="5092"/>
                  </a:moveTo>
                  <a:cubicBezTo>
                    <a:pt x="5615" y="5092"/>
                    <a:pt x="5622" y="5092"/>
                    <a:pt x="5628" y="5092"/>
                  </a:cubicBezTo>
                  <a:cubicBezTo>
                    <a:pt x="7268" y="5107"/>
                    <a:pt x="8593" y="8221"/>
                    <a:pt x="8589" y="12047"/>
                  </a:cubicBezTo>
                  <a:cubicBezTo>
                    <a:pt x="8584" y="15858"/>
                    <a:pt x="7258" y="18950"/>
                    <a:pt x="5622" y="18950"/>
                  </a:cubicBezTo>
                  <a:cubicBezTo>
                    <a:pt x="5616" y="18950"/>
                    <a:pt x="5609" y="18950"/>
                    <a:pt x="5603" y="18950"/>
                  </a:cubicBezTo>
                  <a:cubicBezTo>
                    <a:pt x="3963" y="18939"/>
                    <a:pt x="2636" y="15821"/>
                    <a:pt x="2642" y="11996"/>
                  </a:cubicBezTo>
                  <a:cubicBezTo>
                    <a:pt x="2647" y="8177"/>
                    <a:pt x="3971" y="5092"/>
                    <a:pt x="5607" y="5092"/>
                  </a:cubicBezTo>
                  <a:close/>
                  <a:moveTo>
                    <a:pt x="17083" y="0"/>
                  </a:moveTo>
                  <a:cubicBezTo>
                    <a:pt x="14184" y="0"/>
                    <a:pt x="12430" y="5939"/>
                    <a:pt x="12430" y="5939"/>
                  </a:cubicBezTo>
                  <a:cubicBezTo>
                    <a:pt x="12430" y="5939"/>
                    <a:pt x="11682" y="5326"/>
                    <a:pt x="11007" y="5326"/>
                  </a:cubicBezTo>
                  <a:cubicBezTo>
                    <a:pt x="10945" y="5326"/>
                    <a:pt x="10882" y="5330"/>
                    <a:pt x="10822" y="5341"/>
                  </a:cubicBezTo>
                  <a:cubicBezTo>
                    <a:pt x="10103" y="5479"/>
                    <a:pt x="9465" y="6502"/>
                    <a:pt x="9465" y="6502"/>
                  </a:cubicBezTo>
                  <a:cubicBezTo>
                    <a:pt x="9465" y="6502"/>
                    <a:pt x="8641" y="1464"/>
                    <a:pt x="5897" y="1464"/>
                  </a:cubicBezTo>
                  <a:cubicBezTo>
                    <a:pt x="5811" y="1464"/>
                    <a:pt x="5723" y="1468"/>
                    <a:pt x="5634" y="1478"/>
                  </a:cubicBezTo>
                  <a:cubicBezTo>
                    <a:pt x="2850" y="1792"/>
                    <a:pt x="1539" y="6388"/>
                    <a:pt x="1114" y="8148"/>
                  </a:cubicBezTo>
                  <a:cubicBezTo>
                    <a:pt x="997" y="8633"/>
                    <a:pt x="805" y="8969"/>
                    <a:pt x="581" y="9093"/>
                  </a:cubicBezTo>
                  <a:lnTo>
                    <a:pt x="285" y="9243"/>
                  </a:lnTo>
                  <a:cubicBezTo>
                    <a:pt x="103" y="9345"/>
                    <a:pt x="-25" y="9776"/>
                    <a:pt x="5" y="10225"/>
                  </a:cubicBezTo>
                  <a:lnTo>
                    <a:pt x="168" y="12832"/>
                  </a:lnTo>
                  <a:cubicBezTo>
                    <a:pt x="193" y="13244"/>
                    <a:pt x="325" y="13580"/>
                    <a:pt x="491" y="13653"/>
                  </a:cubicBezTo>
                  <a:cubicBezTo>
                    <a:pt x="805" y="13792"/>
                    <a:pt x="1275" y="14040"/>
                    <a:pt x="1340" y="14328"/>
                  </a:cubicBezTo>
                  <a:cubicBezTo>
                    <a:pt x="1434" y="14733"/>
                    <a:pt x="1919" y="21600"/>
                    <a:pt x="5452" y="21600"/>
                  </a:cubicBezTo>
                  <a:cubicBezTo>
                    <a:pt x="5615" y="21600"/>
                    <a:pt x="5785" y="21585"/>
                    <a:pt x="5963" y="21556"/>
                  </a:cubicBezTo>
                  <a:cubicBezTo>
                    <a:pt x="8847" y="21045"/>
                    <a:pt x="9713" y="15423"/>
                    <a:pt x="9965" y="12335"/>
                  </a:cubicBezTo>
                  <a:cubicBezTo>
                    <a:pt x="10128" y="10426"/>
                    <a:pt x="10785" y="8955"/>
                    <a:pt x="11569" y="8845"/>
                  </a:cubicBezTo>
                  <a:cubicBezTo>
                    <a:pt x="11599" y="8842"/>
                    <a:pt x="11627" y="8838"/>
                    <a:pt x="11655" y="8838"/>
                  </a:cubicBezTo>
                  <a:cubicBezTo>
                    <a:pt x="11836" y="8838"/>
                    <a:pt x="12018" y="8907"/>
                    <a:pt x="12193" y="9068"/>
                  </a:cubicBezTo>
                  <a:cubicBezTo>
                    <a:pt x="13179" y="10017"/>
                    <a:pt x="13483" y="17168"/>
                    <a:pt x="16408" y="17555"/>
                  </a:cubicBezTo>
                  <a:cubicBezTo>
                    <a:pt x="16537" y="17570"/>
                    <a:pt x="16663" y="17581"/>
                    <a:pt x="16783" y="17581"/>
                  </a:cubicBezTo>
                  <a:cubicBezTo>
                    <a:pt x="19409" y="17581"/>
                    <a:pt x="20264" y="13558"/>
                    <a:pt x="20392" y="10886"/>
                  </a:cubicBezTo>
                  <a:cubicBezTo>
                    <a:pt x="20436" y="9926"/>
                    <a:pt x="20472" y="9305"/>
                    <a:pt x="20497" y="8882"/>
                  </a:cubicBezTo>
                  <a:cubicBezTo>
                    <a:pt x="20518" y="8396"/>
                    <a:pt x="20680" y="8009"/>
                    <a:pt x="20883" y="7958"/>
                  </a:cubicBezTo>
                  <a:lnTo>
                    <a:pt x="21181" y="7896"/>
                  </a:lnTo>
                  <a:cubicBezTo>
                    <a:pt x="21403" y="7849"/>
                    <a:pt x="21571" y="7385"/>
                    <a:pt x="21571" y="6837"/>
                  </a:cubicBezTo>
                  <a:lnTo>
                    <a:pt x="21575" y="5381"/>
                  </a:lnTo>
                  <a:cubicBezTo>
                    <a:pt x="21575" y="4881"/>
                    <a:pt x="21428" y="4446"/>
                    <a:pt x="21231" y="4333"/>
                  </a:cubicBezTo>
                  <a:lnTo>
                    <a:pt x="20745" y="4096"/>
                  </a:lnTo>
                  <a:cubicBezTo>
                    <a:pt x="20644" y="4048"/>
                    <a:pt x="20553" y="3910"/>
                    <a:pt x="20493" y="3709"/>
                  </a:cubicBezTo>
                  <a:cubicBezTo>
                    <a:pt x="20205" y="2825"/>
                    <a:pt x="19222" y="281"/>
                    <a:pt x="17385" y="22"/>
                  </a:cubicBezTo>
                  <a:cubicBezTo>
                    <a:pt x="17283" y="7"/>
                    <a:pt x="17182" y="0"/>
                    <a:pt x="17083" y="0"/>
                  </a:cubicBezTo>
                  <a:close/>
                </a:path>
              </a:pathLst>
            </a:custGeom>
            <a:solidFill>
              <a:srgbClr val="60524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16" name="Google Shape;1555;p37"/>
            <p:cNvSpPr/>
            <p:nvPr/>
          </p:nvSpPr>
          <p:spPr>
            <a:xfrm flipH="1">
              <a:off x="1934907" y="1247049"/>
              <a:ext cx="23907" cy="4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64" h="21600" fill="norm" stroke="1" extrusionOk="0">
                  <a:moveTo>
                    <a:pt x="10546" y="0"/>
                  </a:moveTo>
                  <a:cubicBezTo>
                    <a:pt x="9640" y="0"/>
                    <a:pt x="8670" y="728"/>
                    <a:pt x="9123" y="1501"/>
                  </a:cubicBezTo>
                  <a:cubicBezTo>
                    <a:pt x="11386" y="4138"/>
                    <a:pt x="12421" y="7048"/>
                    <a:pt x="12421" y="10186"/>
                  </a:cubicBezTo>
                  <a:cubicBezTo>
                    <a:pt x="12421" y="12824"/>
                    <a:pt x="11580" y="18235"/>
                    <a:pt x="7571" y="19326"/>
                  </a:cubicBezTo>
                  <a:cubicBezTo>
                    <a:pt x="6730" y="19599"/>
                    <a:pt x="6019" y="19690"/>
                    <a:pt x="5437" y="19690"/>
                  </a:cubicBezTo>
                  <a:cubicBezTo>
                    <a:pt x="1233" y="19690"/>
                    <a:pt x="2785" y="14142"/>
                    <a:pt x="3432" y="12505"/>
                  </a:cubicBezTo>
                  <a:cubicBezTo>
                    <a:pt x="4725" y="9549"/>
                    <a:pt x="6471" y="6457"/>
                    <a:pt x="7830" y="3501"/>
                  </a:cubicBezTo>
                  <a:cubicBezTo>
                    <a:pt x="8218" y="2865"/>
                    <a:pt x="7377" y="2410"/>
                    <a:pt x="6601" y="2410"/>
                  </a:cubicBezTo>
                  <a:cubicBezTo>
                    <a:pt x="6083" y="2410"/>
                    <a:pt x="5566" y="2592"/>
                    <a:pt x="5372" y="3047"/>
                  </a:cubicBezTo>
                  <a:cubicBezTo>
                    <a:pt x="3885" y="5730"/>
                    <a:pt x="-5816" y="21600"/>
                    <a:pt x="5178" y="21600"/>
                  </a:cubicBezTo>
                  <a:cubicBezTo>
                    <a:pt x="5631" y="21600"/>
                    <a:pt x="6019" y="21555"/>
                    <a:pt x="6471" y="21509"/>
                  </a:cubicBezTo>
                  <a:cubicBezTo>
                    <a:pt x="11580" y="21191"/>
                    <a:pt x="14038" y="16371"/>
                    <a:pt x="14620" y="13278"/>
                  </a:cubicBezTo>
                  <a:cubicBezTo>
                    <a:pt x="15784" y="8913"/>
                    <a:pt x="14620" y="4411"/>
                    <a:pt x="11580" y="409"/>
                  </a:cubicBezTo>
                  <a:cubicBezTo>
                    <a:pt x="11322" y="136"/>
                    <a:pt x="10934" y="0"/>
                    <a:pt x="10546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17" name="Google Shape;1556;p37"/>
            <p:cNvSpPr/>
            <p:nvPr/>
          </p:nvSpPr>
          <p:spPr>
            <a:xfrm flipH="1">
              <a:off x="1854176" y="1145958"/>
              <a:ext cx="39176" cy="54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5" h="21600" fill="norm" stroke="1" extrusionOk="0">
                  <a:moveTo>
                    <a:pt x="4352" y="0"/>
                  </a:moveTo>
                  <a:cubicBezTo>
                    <a:pt x="3164" y="0"/>
                    <a:pt x="2854" y="1424"/>
                    <a:pt x="4146" y="1546"/>
                  </a:cubicBezTo>
                  <a:cubicBezTo>
                    <a:pt x="12259" y="2929"/>
                    <a:pt x="18253" y="9315"/>
                    <a:pt x="17374" y="15986"/>
                  </a:cubicBezTo>
                  <a:cubicBezTo>
                    <a:pt x="17374" y="16841"/>
                    <a:pt x="17168" y="18508"/>
                    <a:pt x="16496" y="19037"/>
                  </a:cubicBezTo>
                  <a:cubicBezTo>
                    <a:pt x="15824" y="19525"/>
                    <a:pt x="15049" y="19688"/>
                    <a:pt x="14222" y="19688"/>
                  </a:cubicBezTo>
                  <a:cubicBezTo>
                    <a:pt x="13137" y="19688"/>
                    <a:pt x="12000" y="19322"/>
                    <a:pt x="11225" y="18753"/>
                  </a:cubicBezTo>
                  <a:cubicBezTo>
                    <a:pt x="9417" y="17654"/>
                    <a:pt x="8693" y="16271"/>
                    <a:pt x="7660" y="14725"/>
                  </a:cubicBezTo>
                  <a:cubicBezTo>
                    <a:pt x="6264" y="12651"/>
                    <a:pt x="4507" y="10698"/>
                    <a:pt x="1304" y="10169"/>
                  </a:cubicBezTo>
                  <a:cubicBezTo>
                    <a:pt x="1200" y="10129"/>
                    <a:pt x="1097" y="10129"/>
                    <a:pt x="994" y="10129"/>
                  </a:cubicBezTo>
                  <a:cubicBezTo>
                    <a:pt x="-40" y="10129"/>
                    <a:pt x="-505" y="11553"/>
                    <a:pt x="787" y="11715"/>
                  </a:cubicBezTo>
                  <a:cubicBezTo>
                    <a:pt x="6419" y="12651"/>
                    <a:pt x="6574" y="19200"/>
                    <a:pt x="11742" y="21112"/>
                  </a:cubicBezTo>
                  <a:cubicBezTo>
                    <a:pt x="12620" y="21437"/>
                    <a:pt x="13499" y="21600"/>
                    <a:pt x="14222" y="21600"/>
                  </a:cubicBezTo>
                  <a:cubicBezTo>
                    <a:pt x="17168" y="21600"/>
                    <a:pt x="18925" y="19485"/>
                    <a:pt x="19493" y="16963"/>
                  </a:cubicBezTo>
                  <a:cubicBezTo>
                    <a:pt x="21095" y="9315"/>
                    <a:pt x="14222" y="1708"/>
                    <a:pt x="4714" y="41"/>
                  </a:cubicBezTo>
                  <a:cubicBezTo>
                    <a:pt x="4559" y="0"/>
                    <a:pt x="4456" y="0"/>
                    <a:pt x="4352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18" name="Google Shape;1557;p37"/>
            <p:cNvSpPr/>
            <p:nvPr/>
          </p:nvSpPr>
          <p:spPr>
            <a:xfrm flipH="1">
              <a:off x="1749379" y="1036042"/>
              <a:ext cx="48667" cy="374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4" h="21600" fill="norm" stroke="1" extrusionOk="0">
                  <a:moveTo>
                    <a:pt x="9294" y="0"/>
                  </a:moveTo>
                  <a:cubicBezTo>
                    <a:pt x="5097" y="0"/>
                    <a:pt x="1468" y="2249"/>
                    <a:pt x="2167" y="6865"/>
                  </a:cubicBezTo>
                  <a:cubicBezTo>
                    <a:pt x="2298" y="7516"/>
                    <a:pt x="2648" y="7812"/>
                    <a:pt x="3042" y="7812"/>
                  </a:cubicBezTo>
                  <a:cubicBezTo>
                    <a:pt x="3566" y="7812"/>
                    <a:pt x="4135" y="7220"/>
                    <a:pt x="3960" y="6214"/>
                  </a:cubicBezTo>
                  <a:cubicBezTo>
                    <a:pt x="3479" y="3314"/>
                    <a:pt x="6496" y="2604"/>
                    <a:pt x="9294" y="2604"/>
                  </a:cubicBezTo>
                  <a:cubicBezTo>
                    <a:pt x="10869" y="2604"/>
                    <a:pt x="12399" y="2841"/>
                    <a:pt x="13055" y="3018"/>
                  </a:cubicBezTo>
                  <a:cubicBezTo>
                    <a:pt x="16509" y="3787"/>
                    <a:pt x="19920" y="7042"/>
                    <a:pt x="18564" y="12546"/>
                  </a:cubicBezTo>
                  <a:cubicBezTo>
                    <a:pt x="17646" y="16688"/>
                    <a:pt x="14629" y="19055"/>
                    <a:pt x="11524" y="19055"/>
                  </a:cubicBezTo>
                  <a:cubicBezTo>
                    <a:pt x="11175" y="19055"/>
                    <a:pt x="10825" y="19055"/>
                    <a:pt x="10519" y="18996"/>
                  </a:cubicBezTo>
                  <a:cubicBezTo>
                    <a:pt x="6802" y="18168"/>
                    <a:pt x="3829" y="14676"/>
                    <a:pt x="1424" y="11066"/>
                  </a:cubicBezTo>
                  <a:cubicBezTo>
                    <a:pt x="1205" y="10770"/>
                    <a:pt x="1030" y="10652"/>
                    <a:pt x="812" y="10652"/>
                  </a:cubicBezTo>
                  <a:cubicBezTo>
                    <a:pt x="200" y="10652"/>
                    <a:pt x="-325" y="11776"/>
                    <a:pt x="243" y="12723"/>
                  </a:cubicBezTo>
                  <a:cubicBezTo>
                    <a:pt x="3042" y="17221"/>
                    <a:pt x="7196" y="21600"/>
                    <a:pt x="11699" y="21600"/>
                  </a:cubicBezTo>
                  <a:cubicBezTo>
                    <a:pt x="12443" y="21600"/>
                    <a:pt x="13186" y="21482"/>
                    <a:pt x="13929" y="21186"/>
                  </a:cubicBezTo>
                  <a:cubicBezTo>
                    <a:pt x="17821" y="20002"/>
                    <a:pt x="21275" y="14499"/>
                    <a:pt x="20663" y="8877"/>
                  </a:cubicBezTo>
                  <a:cubicBezTo>
                    <a:pt x="20094" y="3077"/>
                    <a:pt x="14279" y="0"/>
                    <a:pt x="9294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19" name="Google Shape;1558;p37"/>
            <p:cNvSpPr/>
            <p:nvPr/>
          </p:nvSpPr>
          <p:spPr>
            <a:xfrm flipH="1">
              <a:off x="1494749" y="1088588"/>
              <a:ext cx="35050" cy="45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30" h="21600" fill="norm" stroke="1" extrusionOk="0">
                  <a:moveTo>
                    <a:pt x="6553" y="7282"/>
                  </a:moveTo>
                  <a:cubicBezTo>
                    <a:pt x="8527" y="7528"/>
                    <a:pt x="10501" y="8217"/>
                    <a:pt x="12243" y="9201"/>
                  </a:cubicBezTo>
                  <a:cubicBezTo>
                    <a:pt x="14391" y="10726"/>
                    <a:pt x="18978" y="15105"/>
                    <a:pt x="17237" y="17959"/>
                  </a:cubicBezTo>
                  <a:cubicBezTo>
                    <a:pt x="16772" y="18746"/>
                    <a:pt x="16249" y="19091"/>
                    <a:pt x="15727" y="19091"/>
                  </a:cubicBezTo>
                  <a:cubicBezTo>
                    <a:pt x="13172" y="19091"/>
                    <a:pt x="9688" y="12448"/>
                    <a:pt x="8875" y="11071"/>
                  </a:cubicBezTo>
                  <a:cubicBezTo>
                    <a:pt x="8120" y="9791"/>
                    <a:pt x="7308" y="8561"/>
                    <a:pt x="6553" y="7282"/>
                  </a:cubicBezTo>
                  <a:close/>
                  <a:moveTo>
                    <a:pt x="1269" y="0"/>
                  </a:moveTo>
                  <a:cubicBezTo>
                    <a:pt x="456" y="0"/>
                    <a:pt x="-357" y="689"/>
                    <a:pt x="166" y="1525"/>
                  </a:cubicBezTo>
                  <a:cubicBezTo>
                    <a:pt x="978" y="2805"/>
                    <a:pt x="1791" y="4084"/>
                    <a:pt x="2604" y="5412"/>
                  </a:cubicBezTo>
                  <a:cubicBezTo>
                    <a:pt x="2082" y="5462"/>
                    <a:pt x="1501" y="5560"/>
                    <a:pt x="978" y="5708"/>
                  </a:cubicBezTo>
                  <a:cubicBezTo>
                    <a:pt x="-299" y="6003"/>
                    <a:pt x="49" y="7577"/>
                    <a:pt x="1385" y="7577"/>
                  </a:cubicBezTo>
                  <a:cubicBezTo>
                    <a:pt x="1501" y="7577"/>
                    <a:pt x="1617" y="7577"/>
                    <a:pt x="1733" y="7577"/>
                  </a:cubicBezTo>
                  <a:cubicBezTo>
                    <a:pt x="2430" y="7380"/>
                    <a:pt x="3127" y="7282"/>
                    <a:pt x="3766" y="7233"/>
                  </a:cubicBezTo>
                  <a:cubicBezTo>
                    <a:pt x="4695" y="8660"/>
                    <a:pt x="5566" y="10136"/>
                    <a:pt x="6495" y="11563"/>
                  </a:cubicBezTo>
                  <a:cubicBezTo>
                    <a:pt x="8062" y="14269"/>
                    <a:pt x="9456" y="17270"/>
                    <a:pt x="11662" y="19632"/>
                  </a:cubicBezTo>
                  <a:cubicBezTo>
                    <a:pt x="12882" y="20862"/>
                    <a:pt x="14566" y="21600"/>
                    <a:pt x="16075" y="21600"/>
                  </a:cubicBezTo>
                  <a:cubicBezTo>
                    <a:pt x="17701" y="21600"/>
                    <a:pt x="19095" y="20764"/>
                    <a:pt x="19617" y="18795"/>
                  </a:cubicBezTo>
                  <a:cubicBezTo>
                    <a:pt x="21243" y="11710"/>
                    <a:pt x="13288" y="5708"/>
                    <a:pt x="5275" y="5314"/>
                  </a:cubicBezTo>
                  <a:cubicBezTo>
                    <a:pt x="4404" y="3887"/>
                    <a:pt x="3475" y="2509"/>
                    <a:pt x="2546" y="1082"/>
                  </a:cubicBezTo>
                  <a:cubicBezTo>
                    <a:pt x="2430" y="886"/>
                    <a:pt x="2256" y="689"/>
                    <a:pt x="2140" y="492"/>
                  </a:cubicBezTo>
                  <a:cubicBezTo>
                    <a:pt x="2140" y="492"/>
                    <a:pt x="2140" y="492"/>
                    <a:pt x="2140" y="492"/>
                  </a:cubicBezTo>
                  <a:cubicBezTo>
                    <a:pt x="1966" y="148"/>
                    <a:pt x="1617" y="0"/>
                    <a:pt x="1269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20" name="Google Shape;1559;p37"/>
            <p:cNvSpPr/>
            <p:nvPr/>
          </p:nvSpPr>
          <p:spPr>
            <a:xfrm flipH="1">
              <a:off x="1362299" y="1202302"/>
              <a:ext cx="40545" cy="34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58" h="21600" fill="norm" stroke="1" extrusionOk="0">
                  <a:moveTo>
                    <a:pt x="881" y="0"/>
                  </a:moveTo>
                  <a:cubicBezTo>
                    <a:pt x="-8" y="0"/>
                    <a:pt x="-452" y="2141"/>
                    <a:pt x="659" y="2724"/>
                  </a:cubicBezTo>
                  <a:cubicBezTo>
                    <a:pt x="4659" y="4865"/>
                    <a:pt x="17948" y="9081"/>
                    <a:pt x="15459" y="18746"/>
                  </a:cubicBezTo>
                  <a:cubicBezTo>
                    <a:pt x="11370" y="17449"/>
                    <a:pt x="7948" y="14400"/>
                    <a:pt x="5059" y="9859"/>
                  </a:cubicBezTo>
                  <a:cubicBezTo>
                    <a:pt x="4881" y="9535"/>
                    <a:pt x="4704" y="9405"/>
                    <a:pt x="4481" y="9405"/>
                  </a:cubicBezTo>
                  <a:cubicBezTo>
                    <a:pt x="3859" y="9405"/>
                    <a:pt x="3281" y="10768"/>
                    <a:pt x="3859" y="11805"/>
                  </a:cubicBezTo>
                  <a:cubicBezTo>
                    <a:pt x="7015" y="16865"/>
                    <a:pt x="11015" y="20238"/>
                    <a:pt x="15681" y="21600"/>
                  </a:cubicBezTo>
                  <a:cubicBezTo>
                    <a:pt x="16126" y="21600"/>
                    <a:pt x="16615" y="21600"/>
                    <a:pt x="16748" y="20886"/>
                  </a:cubicBezTo>
                  <a:cubicBezTo>
                    <a:pt x="21148" y="7784"/>
                    <a:pt x="6437" y="2984"/>
                    <a:pt x="1148" y="65"/>
                  </a:cubicBezTo>
                  <a:cubicBezTo>
                    <a:pt x="1059" y="0"/>
                    <a:pt x="970" y="0"/>
                    <a:pt x="881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21" name="Google Shape;1560;p37"/>
            <p:cNvSpPr/>
            <p:nvPr/>
          </p:nvSpPr>
          <p:spPr>
            <a:xfrm flipH="1">
              <a:off x="1412834" y="1427778"/>
              <a:ext cx="52553" cy="29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00" h="21600" fill="norm" stroke="1" extrusionOk="0">
                  <a:moveTo>
                    <a:pt x="15515" y="0"/>
                  </a:moveTo>
                  <a:cubicBezTo>
                    <a:pt x="14656" y="0"/>
                    <a:pt x="13757" y="521"/>
                    <a:pt x="12937" y="1713"/>
                  </a:cubicBezTo>
                  <a:cubicBezTo>
                    <a:pt x="12273" y="2532"/>
                    <a:pt x="12703" y="4543"/>
                    <a:pt x="13289" y="4543"/>
                  </a:cubicBezTo>
                  <a:cubicBezTo>
                    <a:pt x="13445" y="4543"/>
                    <a:pt x="13601" y="4469"/>
                    <a:pt x="13718" y="4246"/>
                  </a:cubicBezTo>
                  <a:cubicBezTo>
                    <a:pt x="14265" y="3575"/>
                    <a:pt x="14890" y="3277"/>
                    <a:pt x="15476" y="3277"/>
                  </a:cubicBezTo>
                  <a:cubicBezTo>
                    <a:pt x="17156" y="3277"/>
                    <a:pt x="18757" y="5586"/>
                    <a:pt x="18288" y="9385"/>
                  </a:cubicBezTo>
                  <a:cubicBezTo>
                    <a:pt x="17859" y="12886"/>
                    <a:pt x="15593" y="14897"/>
                    <a:pt x="13992" y="15939"/>
                  </a:cubicBezTo>
                  <a:cubicBezTo>
                    <a:pt x="11375" y="17727"/>
                    <a:pt x="8602" y="18472"/>
                    <a:pt x="5828" y="18472"/>
                  </a:cubicBezTo>
                  <a:cubicBezTo>
                    <a:pt x="4383" y="18472"/>
                    <a:pt x="2977" y="18248"/>
                    <a:pt x="1610" y="17876"/>
                  </a:cubicBezTo>
                  <a:cubicBezTo>
                    <a:pt x="2040" y="9757"/>
                    <a:pt x="9227" y="11023"/>
                    <a:pt x="12273" y="8789"/>
                  </a:cubicBezTo>
                  <a:cubicBezTo>
                    <a:pt x="13093" y="8119"/>
                    <a:pt x="12859" y="5661"/>
                    <a:pt x="12156" y="5661"/>
                  </a:cubicBezTo>
                  <a:cubicBezTo>
                    <a:pt x="12078" y="5661"/>
                    <a:pt x="11961" y="5661"/>
                    <a:pt x="11883" y="5735"/>
                  </a:cubicBezTo>
                  <a:cubicBezTo>
                    <a:pt x="7859" y="8566"/>
                    <a:pt x="-304" y="7299"/>
                    <a:pt x="8" y="19217"/>
                  </a:cubicBezTo>
                  <a:cubicBezTo>
                    <a:pt x="8" y="19812"/>
                    <a:pt x="126" y="20781"/>
                    <a:pt x="516" y="20781"/>
                  </a:cubicBezTo>
                  <a:cubicBezTo>
                    <a:pt x="2157" y="21228"/>
                    <a:pt x="4227" y="21600"/>
                    <a:pt x="6453" y="21600"/>
                  </a:cubicBezTo>
                  <a:cubicBezTo>
                    <a:pt x="11414" y="21600"/>
                    <a:pt x="16921" y="19738"/>
                    <a:pt x="19343" y="12662"/>
                  </a:cubicBezTo>
                  <a:cubicBezTo>
                    <a:pt x="21296" y="6480"/>
                    <a:pt x="18562" y="0"/>
                    <a:pt x="15515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22" name="Google Shape;1561;p37"/>
            <p:cNvSpPr/>
            <p:nvPr/>
          </p:nvSpPr>
          <p:spPr>
            <a:xfrm flipH="1">
              <a:off x="1578836" y="1517113"/>
              <a:ext cx="47125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3" h="21600" fill="norm" stroke="1" extrusionOk="0">
                  <a:moveTo>
                    <a:pt x="14200" y="7892"/>
                  </a:moveTo>
                  <a:cubicBezTo>
                    <a:pt x="15041" y="7892"/>
                    <a:pt x="15882" y="8031"/>
                    <a:pt x="16679" y="8308"/>
                  </a:cubicBezTo>
                  <a:cubicBezTo>
                    <a:pt x="14510" y="11631"/>
                    <a:pt x="12208" y="13985"/>
                    <a:pt x="9730" y="15092"/>
                  </a:cubicBezTo>
                  <a:cubicBezTo>
                    <a:pt x="8181" y="16062"/>
                    <a:pt x="6720" y="16062"/>
                    <a:pt x="5171" y="16062"/>
                  </a:cubicBezTo>
                  <a:cubicBezTo>
                    <a:pt x="4994" y="15923"/>
                    <a:pt x="4772" y="15923"/>
                    <a:pt x="4640" y="15923"/>
                  </a:cubicBezTo>
                  <a:cubicBezTo>
                    <a:pt x="7561" y="10523"/>
                    <a:pt x="10881" y="7892"/>
                    <a:pt x="14200" y="7892"/>
                  </a:cubicBezTo>
                  <a:close/>
                  <a:moveTo>
                    <a:pt x="3444" y="0"/>
                  </a:moveTo>
                  <a:cubicBezTo>
                    <a:pt x="3356" y="0"/>
                    <a:pt x="3223" y="138"/>
                    <a:pt x="3090" y="415"/>
                  </a:cubicBezTo>
                  <a:cubicBezTo>
                    <a:pt x="523" y="4846"/>
                    <a:pt x="-1026" y="13569"/>
                    <a:pt x="789" y="18138"/>
                  </a:cubicBezTo>
                  <a:cubicBezTo>
                    <a:pt x="744" y="19800"/>
                    <a:pt x="1231" y="21185"/>
                    <a:pt x="1807" y="21185"/>
                  </a:cubicBezTo>
                  <a:cubicBezTo>
                    <a:pt x="1984" y="21185"/>
                    <a:pt x="2161" y="21046"/>
                    <a:pt x="2294" y="20769"/>
                  </a:cubicBezTo>
                  <a:cubicBezTo>
                    <a:pt x="2338" y="20631"/>
                    <a:pt x="2382" y="20631"/>
                    <a:pt x="2426" y="20492"/>
                  </a:cubicBezTo>
                  <a:cubicBezTo>
                    <a:pt x="2604" y="20631"/>
                    <a:pt x="2736" y="20631"/>
                    <a:pt x="2913" y="20769"/>
                  </a:cubicBezTo>
                  <a:cubicBezTo>
                    <a:pt x="4108" y="21323"/>
                    <a:pt x="5304" y="21600"/>
                    <a:pt x="6499" y="21600"/>
                  </a:cubicBezTo>
                  <a:cubicBezTo>
                    <a:pt x="11235" y="21600"/>
                    <a:pt x="15882" y="17308"/>
                    <a:pt x="19822" y="9415"/>
                  </a:cubicBezTo>
                  <a:cubicBezTo>
                    <a:pt x="20574" y="8446"/>
                    <a:pt x="20441" y="5123"/>
                    <a:pt x="19689" y="4154"/>
                  </a:cubicBezTo>
                  <a:cubicBezTo>
                    <a:pt x="17918" y="2769"/>
                    <a:pt x="16104" y="2077"/>
                    <a:pt x="14333" y="2077"/>
                  </a:cubicBezTo>
                  <a:cubicBezTo>
                    <a:pt x="10217" y="2077"/>
                    <a:pt x="6189" y="5954"/>
                    <a:pt x="2692" y="13015"/>
                  </a:cubicBezTo>
                  <a:cubicBezTo>
                    <a:pt x="2648" y="12738"/>
                    <a:pt x="2648" y="12462"/>
                    <a:pt x="2604" y="12323"/>
                  </a:cubicBezTo>
                  <a:cubicBezTo>
                    <a:pt x="2161" y="7892"/>
                    <a:pt x="2736" y="7477"/>
                    <a:pt x="3976" y="5123"/>
                  </a:cubicBezTo>
                  <a:cubicBezTo>
                    <a:pt x="4772" y="4015"/>
                    <a:pt x="4197" y="0"/>
                    <a:pt x="3444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23" name="Google Shape;1562;p37"/>
            <p:cNvSpPr/>
            <p:nvPr/>
          </p:nvSpPr>
          <p:spPr>
            <a:xfrm flipH="1">
              <a:off x="1186284" y="1114759"/>
              <a:ext cx="48560" cy="25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0" h="21600" fill="norm" stroke="1" extrusionOk="0">
                  <a:moveTo>
                    <a:pt x="5179" y="0"/>
                  </a:moveTo>
                  <a:cubicBezTo>
                    <a:pt x="4315" y="0"/>
                    <a:pt x="4056" y="2798"/>
                    <a:pt x="5006" y="3411"/>
                  </a:cubicBezTo>
                  <a:cubicBezTo>
                    <a:pt x="7944" y="4810"/>
                    <a:pt x="10752" y="6296"/>
                    <a:pt x="13560" y="7783"/>
                  </a:cubicBezTo>
                  <a:cubicBezTo>
                    <a:pt x="14424" y="8395"/>
                    <a:pt x="15590" y="8745"/>
                    <a:pt x="16368" y="9619"/>
                  </a:cubicBezTo>
                  <a:cubicBezTo>
                    <a:pt x="20644" y="13467"/>
                    <a:pt x="17664" y="17315"/>
                    <a:pt x="15201" y="17665"/>
                  </a:cubicBezTo>
                  <a:cubicBezTo>
                    <a:pt x="14121" y="17840"/>
                    <a:pt x="13041" y="17927"/>
                    <a:pt x="11918" y="17927"/>
                  </a:cubicBezTo>
                  <a:cubicBezTo>
                    <a:pt x="8160" y="17927"/>
                    <a:pt x="4315" y="16703"/>
                    <a:pt x="1464" y="11368"/>
                  </a:cubicBezTo>
                  <a:cubicBezTo>
                    <a:pt x="1291" y="11106"/>
                    <a:pt x="1075" y="10931"/>
                    <a:pt x="902" y="10931"/>
                  </a:cubicBezTo>
                  <a:cubicBezTo>
                    <a:pt x="254" y="10931"/>
                    <a:pt x="-394" y="12680"/>
                    <a:pt x="297" y="13730"/>
                  </a:cubicBezTo>
                  <a:cubicBezTo>
                    <a:pt x="2803" y="18539"/>
                    <a:pt x="5740" y="20638"/>
                    <a:pt x="9153" y="21250"/>
                  </a:cubicBezTo>
                  <a:cubicBezTo>
                    <a:pt x="9931" y="21513"/>
                    <a:pt x="10795" y="21600"/>
                    <a:pt x="11616" y="21600"/>
                  </a:cubicBezTo>
                  <a:cubicBezTo>
                    <a:pt x="12782" y="21600"/>
                    <a:pt x="13992" y="21425"/>
                    <a:pt x="15201" y="21250"/>
                  </a:cubicBezTo>
                  <a:cubicBezTo>
                    <a:pt x="16368" y="20900"/>
                    <a:pt x="18268" y="21250"/>
                    <a:pt x="19305" y="19501"/>
                  </a:cubicBezTo>
                  <a:cubicBezTo>
                    <a:pt x="21206" y="16528"/>
                    <a:pt x="20515" y="10581"/>
                    <a:pt x="18744" y="7783"/>
                  </a:cubicBezTo>
                  <a:cubicBezTo>
                    <a:pt x="17232" y="5772"/>
                    <a:pt x="15331" y="5160"/>
                    <a:pt x="13560" y="4198"/>
                  </a:cubicBezTo>
                  <a:cubicBezTo>
                    <a:pt x="10881" y="2711"/>
                    <a:pt x="8246" y="1224"/>
                    <a:pt x="5438" y="87"/>
                  </a:cubicBezTo>
                  <a:cubicBezTo>
                    <a:pt x="5352" y="0"/>
                    <a:pt x="5265" y="0"/>
                    <a:pt x="5179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24" name="Google Shape;1563;p37"/>
            <p:cNvSpPr/>
            <p:nvPr/>
          </p:nvSpPr>
          <p:spPr>
            <a:xfrm flipH="1">
              <a:off x="1009644" y="1095821"/>
              <a:ext cx="47870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1" h="21600" fill="norm" stroke="1" extrusionOk="0">
                  <a:moveTo>
                    <a:pt x="15215" y="0"/>
                  </a:moveTo>
                  <a:cubicBezTo>
                    <a:pt x="10234" y="0"/>
                    <a:pt x="5298" y="3872"/>
                    <a:pt x="544" y="11208"/>
                  </a:cubicBezTo>
                  <a:cubicBezTo>
                    <a:pt x="-181" y="12634"/>
                    <a:pt x="-181" y="17321"/>
                    <a:pt x="544" y="18951"/>
                  </a:cubicBezTo>
                  <a:cubicBezTo>
                    <a:pt x="1630" y="20785"/>
                    <a:pt x="2717" y="21600"/>
                    <a:pt x="3759" y="21600"/>
                  </a:cubicBezTo>
                  <a:cubicBezTo>
                    <a:pt x="5434" y="21600"/>
                    <a:pt x="7019" y="19358"/>
                    <a:pt x="8468" y="14672"/>
                  </a:cubicBezTo>
                  <a:cubicBezTo>
                    <a:pt x="8694" y="13653"/>
                    <a:pt x="8830" y="12023"/>
                    <a:pt x="8876" y="10596"/>
                  </a:cubicBezTo>
                  <a:cubicBezTo>
                    <a:pt x="11004" y="9170"/>
                    <a:pt x="13132" y="8355"/>
                    <a:pt x="15306" y="8355"/>
                  </a:cubicBezTo>
                  <a:cubicBezTo>
                    <a:pt x="16936" y="8355"/>
                    <a:pt x="18566" y="8762"/>
                    <a:pt x="20196" y="9781"/>
                  </a:cubicBezTo>
                  <a:cubicBezTo>
                    <a:pt x="20287" y="9781"/>
                    <a:pt x="20332" y="9781"/>
                    <a:pt x="20377" y="9781"/>
                  </a:cubicBezTo>
                  <a:cubicBezTo>
                    <a:pt x="21419" y="9781"/>
                    <a:pt x="21374" y="2242"/>
                    <a:pt x="20196" y="1426"/>
                  </a:cubicBezTo>
                  <a:cubicBezTo>
                    <a:pt x="18566" y="611"/>
                    <a:pt x="16891" y="0"/>
                    <a:pt x="15215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25" name="Google Shape;1564;p37"/>
            <p:cNvSpPr/>
            <p:nvPr/>
          </p:nvSpPr>
          <p:spPr>
            <a:xfrm flipH="1">
              <a:off x="996758" y="1361173"/>
              <a:ext cx="39781" cy="35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72" h="21600" fill="norm" stroke="1" extrusionOk="0">
                  <a:moveTo>
                    <a:pt x="8714" y="0"/>
                  </a:moveTo>
                  <a:cubicBezTo>
                    <a:pt x="8557" y="0"/>
                    <a:pt x="8348" y="62"/>
                    <a:pt x="8139" y="185"/>
                  </a:cubicBezTo>
                  <a:cubicBezTo>
                    <a:pt x="4269" y="2901"/>
                    <a:pt x="-909" y="7159"/>
                    <a:pt x="137" y="13454"/>
                  </a:cubicBezTo>
                  <a:cubicBezTo>
                    <a:pt x="1235" y="19749"/>
                    <a:pt x="6675" y="21600"/>
                    <a:pt x="11591" y="21600"/>
                  </a:cubicBezTo>
                  <a:cubicBezTo>
                    <a:pt x="12375" y="21600"/>
                    <a:pt x="13160" y="21538"/>
                    <a:pt x="13892" y="21477"/>
                  </a:cubicBezTo>
                  <a:cubicBezTo>
                    <a:pt x="16036" y="21230"/>
                    <a:pt x="18337" y="21230"/>
                    <a:pt x="19593" y="18699"/>
                  </a:cubicBezTo>
                  <a:cubicBezTo>
                    <a:pt x="20691" y="16416"/>
                    <a:pt x="20325" y="13454"/>
                    <a:pt x="19436" y="11170"/>
                  </a:cubicBezTo>
                  <a:cubicBezTo>
                    <a:pt x="17814" y="6789"/>
                    <a:pt x="14206" y="4011"/>
                    <a:pt x="10388" y="4011"/>
                  </a:cubicBezTo>
                  <a:cubicBezTo>
                    <a:pt x="9603" y="4011"/>
                    <a:pt x="8819" y="4135"/>
                    <a:pt x="7982" y="4382"/>
                  </a:cubicBezTo>
                  <a:cubicBezTo>
                    <a:pt x="6831" y="4814"/>
                    <a:pt x="7250" y="6912"/>
                    <a:pt x="8505" y="6912"/>
                  </a:cubicBezTo>
                  <a:cubicBezTo>
                    <a:pt x="8557" y="6912"/>
                    <a:pt x="8662" y="6912"/>
                    <a:pt x="8714" y="6912"/>
                  </a:cubicBezTo>
                  <a:cubicBezTo>
                    <a:pt x="9290" y="6727"/>
                    <a:pt x="9917" y="6603"/>
                    <a:pt x="10492" y="6603"/>
                  </a:cubicBezTo>
                  <a:cubicBezTo>
                    <a:pt x="13107" y="6603"/>
                    <a:pt x="15670" y="8393"/>
                    <a:pt x="17135" y="11170"/>
                  </a:cubicBezTo>
                  <a:cubicBezTo>
                    <a:pt x="18704" y="14256"/>
                    <a:pt x="18704" y="17465"/>
                    <a:pt x="14415" y="18946"/>
                  </a:cubicBezTo>
                  <a:cubicBezTo>
                    <a:pt x="13840" y="19131"/>
                    <a:pt x="13107" y="19193"/>
                    <a:pt x="12375" y="19193"/>
                  </a:cubicBezTo>
                  <a:cubicBezTo>
                    <a:pt x="11434" y="19193"/>
                    <a:pt x="10388" y="19070"/>
                    <a:pt x="9446" y="18946"/>
                  </a:cubicBezTo>
                  <a:cubicBezTo>
                    <a:pt x="5524" y="18514"/>
                    <a:pt x="869" y="15367"/>
                    <a:pt x="2491" y="9689"/>
                  </a:cubicBezTo>
                  <a:cubicBezTo>
                    <a:pt x="3537" y="6295"/>
                    <a:pt x="6727" y="4197"/>
                    <a:pt x="9237" y="2283"/>
                  </a:cubicBezTo>
                  <a:cubicBezTo>
                    <a:pt x="10336" y="1728"/>
                    <a:pt x="9708" y="0"/>
                    <a:pt x="8714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26" name="Google Shape;1565;p37"/>
            <p:cNvSpPr/>
            <p:nvPr/>
          </p:nvSpPr>
          <p:spPr>
            <a:xfrm flipH="1">
              <a:off x="736280" y="1405405"/>
              <a:ext cx="47048" cy="25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8" h="21600" fill="norm" stroke="1" extrusionOk="0">
                  <a:moveTo>
                    <a:pt x="14035" y="0"/>
                  </a:moveTo>
                  <a:cubicBezTo>
                    <a:pt x="13897" y="0"/>
                    <a:pt x="13805" y="86"/>
                    <a:pt x="13667" y="171"/>
                  </a:cubicBezTo>
                  <a:cubicBezTo>
                    <a:pt x="10358" y="2486"/>
                    <a:pt x="7095" y="4886"/>
                    <a:pt x="3786" y="7200"/>
                  </a:cubicBezTo>
                  <a:cubicBezTo>
                    <a:pt x="2224" y="8400"/>
                    <a:pt x="155" y="9514"/>
                    <a:pt x="18" y="13029"/>
                  </a:cubicBezTo>
                  <a:cubicBezTo>
                    <a:pt x="-442" y="21514"/>
                    <a:pt x="8014" y="21257"/>
                    <a:pt x="10680" y="21514"/>
                  </a:cubicBezTo>
                  <a:cubicBezTo>
                    <a:pt x="11231" y="21514"/>
                    <a:pt x="12058" y="21600"/>
                    <a:pt x="12978" y="21600"/>
                  </a:cubicBezTo>
                  <a:cubicBezTo>
                    <a:pt x="16287" y="21600"/>
                    <a:pt x="21158" y="20829"/>
                    <a:pt x="21066" y="14486"/>
                  </a:cubicBezTo>
                  <a:cubicBezTo>
                    <a:pt x="20790" y="8657"/>
                    <a:pt x="15919" y="7457"/>
                    <a:pt x="12288" y="7457"/>
                  </a:cubicBezTo>
                  <a:cubicBezTo>
                    <a:pt x="11047" y="7457"/>
                    <a:pt x="9944" y="7629"/>
                    <a:pt x="9255" y="7714"/>
                  </a:cubicBezTo>
                  <a:cubicBezTo>
                    <a:pt x="8014" y="7714"/>
                    <a:pt x="8014" y="11229"/>
                    <a:pt x="9255" y="11229"/>
                  </a:cubicBezTo>
                  <a:cubicBezTo>
                    <a:pt x="10680" y="10971"/>
                    <a:pt x="12104" y="10971"/>
                    <a:pt x="13529" y="10971"/>
                  </a:cubicBezTo>
                  <a:cubicBezTo>
                    <a:pt x="13989" y="11229"/>
                    <a:pt x="20561" y="12171"/>
                    <a:pt x="17435" y="17143"/>
                  </a:cubicBezTo>
                  <a:cubicBezTo>
                    <a:pt x="16930" y="17743"/>
                    <a:pt x="14264" y="17743"/>
                    <a:pt x="13529" y="17743"/>
                  </a:cubicBezTo>
                  <a:cubicBezTo>
                    <a:pt x="12794" y="17829"/>
                    <a:pt x="12058" y="17914"/>
                    <a:pt x="11277" y="17914"/>
                  </a:cubicBezTo>
                  <a:cubicBezTo>
                    <a:pt x="10496" y="17914"/>
                    <a:pt x="9715" y="17829"/>
                    <a:pt x="8979" y="17743"/>
                  </a:cubicBezTo>
                  <a:cubicBezTo>
                    <a:pt x="8612" y="17743"/>
                    <a:pt x="8106" y="17743"/>
                    <a:pt x="7601" y="17743"/>
                  </a:cubicBezTo>
                  <a:cubicBezTo>
                    <a:pt x="6176" y="17743"/>
                    <a:pt x="4429" y="17571"/>
                    <a:pt x="3786" y="16543"/>
                  </a:cubicBezTo>
                  <a:cubicBezTo>
                    <a:pt x="3464" y="14743"/>
                    <a:pt x="2959" y="13371"/>
                    <a:pt x="2683" y="11914"/>
                  </a:cubicBezTo>
                  <a:cubicBezTo>
                    <a:pt x="3464" y="10971"/>
                    <a:pt x="4384" y="10457"/>
                    <a:pt x="5349" y="9857"/>
                  </a:cubicBezTo>
                  <a:cubicBezTo>
                    <a:pt x="8336" y="7714"/>
                    <a:pt x="11277" y="5400"/>
                    <a:pt x="14127" y="3429"/>
                  </a:cubicBezTo>
                  <a:cubicBezTo>
                    <a:pt x="15092" y="2571"/>
                    <a:pt x="14862" y="0"/>
                    <a:pt x="14035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27" name="Google Shape;1566;p37"/>
            <p:cNvSpPr/>
            <p:nvPr/>
          </p:nvSpPr>
          <p:spPr>
            <a:xfrm flipH="1">
              <a:off x="573691" y="1094849"/>
              <a:ext cx="27788" cy="28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58" h="21600" fill="norm" stroke="1" extrusionOk="0">
                  <a:moveTo>
                    <a:pt x="13610" y="0"/>
                  </a:moveTo>
                  <a:cubicBezTo>
                    <a:pt x="12515" y="0"/>
                    <a:pt x="11347" y="393"/>
                    <a:pt x="10253" y="1335"/>
                  </a:cubicBezTo>
                  <a:cubicBezTo>
                    <a:pt x="9085" y="2356"/>
                    <a:pt x="10180" y="3927"/>
                    <a:pt x="11347" y="3927"/>
                  </a:cubicBezTo>
                  <a:cubicBezTo>
                    <a:pt x="11712" y="3927"/>
                    <a:pt x="12077" y="3770"/>
                    <a:pt x="12442" y="3456"/>
                  </a:cubicBezTo>
                  <a:cubicBezTo>
                    <a:pt x="12953" y="3063"/>
                    <a:pt x="13391" y="2906"/>
                    <a:pt x="13828" y="2906"/>
                  </a:cubicBezTo>
                  <a:cubicBezTo>
                    <a:pt x="15434" y="2906"/>
                    <a:pt x="16674" y="5263"/>
                    <a:pt x="16674" y="6991"/>
                  </a:cubicBezTo>
                  <a:cubicBezTo>
                    <a:pt x="16966" y="8012"/>
                    <a:pt x="16674" y="9425"/>
                    <a:pt x="16237" y="10447"/>
                  </a:cubicBezTo>
                  <a:cubicBezTo>
                    <a:pt x="15434" y="13117"/>
                    <a:pt x="13682" y="15788"/>
                    <a:pt x="11420" y="17437"/>
                  </a:cubicBezTo>
                  <a:cubicBezTo>
                    <a:pt x="10399" y="18065"/>
                    <a:pt x="9158" y="18458"/>
                    <a:pt x="7918" y="18458"/>
                  </a:cubicBezTo>
                  <a:cubicBezTo>
                    <a:pt x="6604" y="18458"/>
                    <a:pt x="5291" y="17987"/>
                    <a:pt x="4269" y="16887"/>
                  </a:cubicBezTo>
                  <a:cubicBezTo>
                    <a:pt x="2299" y="15081"/>
                    <a:pt x="2955" y="11232"/>
                    <a:pt x="5145" y="10368"/>
                  </a:cubicBezTo>
                  <a:cubicBezTo>
                    <a:pt x="5218" y="11153"/>
                    <a:pt x="5218" y="11860"/>
                    <a:pt x="5218" y="12646"/>
                  </a:cubicBezTo>
                  <a:cubicBezTo>
                    <a:pt x="5364" y="13667"/>
                    <a:pt x="6166" y="14217"/>
                    <a:pt x="6896" y="14217"/>
                  </a:cubicBezTo>
                  <a:cubicBezTo>
                    <a:pt x="7626" y="14217"/>
                    <a:pt x="8355" y="13667"/>
                    <a:pt x="8210" y="12646"/>
                  </a:cubicBezTo>
                  <a:cubicBezTo>
                    <a:pt x="8210" y="11232"/>
                    <a:pt x="8210" y="9897"/>
                    <a:pt x="7991" y="8640"/>
                  </a:cubicBezTo>
                  <a:cubicBezTo>
                    <a:pt x="7991" y="7776"/>
                    <a:pt x="7480" y="6991"/>
                    <a:pt x="6458" y="6991"/>
                  </a:cubicBezTo>
                  <a:cubicBezTo>
                    <a:pt x="6312" y="6991"/>
                    <a:pt x="6239" y="6991"/>
                    <a:pt x="6093" y="6991"/>
                  </a:cubicBezTo>
                  <a:cubicBezTo>
                    <a:pt x="1788" y="6991"/>
                    <a:pt x="-1204" y="12489"/>
                    <a:pt x="474" y="16652"/>
                  </a:cubicBezTo>
                  <a:cubicBezTo>
                    <a:pt x="1715" y="20029"/>
                    <a:pt x="4926" y="21600"/>
                    <a:pt x="8137" y="21600"/>
                  </a:cubicBezTo>
                  <a:cubicBezTo>
                    <a:pt x="9523" y="21600"/>
                    <a:pt x="10982" y="21286"/>
                    <a:pt x="12223" y="20657"/>
                  </a:cubicBezTo>
                  <a:cubicBezTo>
                    <a:pt x="16674" y="18301"/>
                    <a:pt x="20396" y="11546"/>
                    <a:pt x="19666" y="5891"/>
                  </a:cubicBezTo>
                  <a:cubicBezTo>
                    <a:pt x="19155" y="2513"/>
                    <a:pt x="16455" y="0"/>
                    <a:pt x="13610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28" name="Google Shape;1567;p37"/>
            <p:cNvSpPr/>
            <p:nvPr/>
          </p:nvSpPr>
          <p:spPr>
            <a:xfrm flipH="1">
              <a:off x="806754" y="977438"/>
              <a:ext cx="54913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9" h="21600" fill="norm" stroke="1" extrusionOk="0">
                  <a:moveTo>
                    <a:pt x="10827" y="0"/>
                  </a:moveTo>
                  <a:cubicBezTo>
                    <a:pt x="6972" y="0"/>
                    <a:pt x="3118" y="4477"/>
                    <a:pt x="218" y="12535"/>
                  </a:cubicBezTo>
                  <a:cubicBezTo>
                    <a:pt x="-164" y="13654"/>
                    <a:pt x="-50" y="16004"/>
                    <a:pt x="599" y="16340"/>
                  </a:cubicBezTo>
                  <a:cubicBezTo>
                    <a:pt x="4301" y="18690"/>
                    <a:pt x="8575" y="21600"/>
                    <a:pt x="12582" y="21600"/>
                  </a:cubicBezTo>
                  <a:cubicBezTo>
                    <a:pt x="13651" y="21600"/>
                    <a:pt x="14681" y="21376"/>
                    <a:pt x="15712" y="20928"/>
                  </a:cubicBezTo>
                  <a:cubicBezTo>
                    <a:pt x="18841" y="19697"/>
                    <a:pt x="21436" y="12087"/>
                    <a:pt x="20024" y="2574"/>
                  </a:cubicBezTo>
                  <a:cubicBezTo>
                    <a:pt x="19909" y="1791"/>
                    <a:pt x="19681" y="1455"/>
                    <a:pt x="19452" y="1455"/>
                  </a:cubicBezTo>
                  <a:cubicBezTo>
                    <a:pt x="18955" y="1455"/>
                    <a:pt x="18459" y="3022"/>
                    <a:pt x="18726" y="4924"/>
                  </a:cubicBezTo>
                  <a:cubicBezTo>
                    <a:pt x="19261" y="7946"/>
                    <a:pt x="18459" y="12870"/>
                    <a:pt x="17543" y="14437"/>
                  </a:cubicBezTo>
                  <a:cubicBezTo>
                    <a:pt x="16513" y="16340"/>
                    <a:pt x="15330" y="16676"/>
                    <a:pt x="14147" y="16676"/>
                  </a:cubicBezTo>
                  <a:cubicBezTo>
                    <a:pt x="12849" y="16676"/>
                    <a:pt x="11437" y="16340"/>
                    <a:pt x="10140" y="16004"/>
                  </a:cubicBezTo>
                  <a:cubicBezTo>
                    <a:pt x="7507" y="15333"/>
                    <a:pt x="4988" y="14102"/>
                    <a:pt x="2469" y="12647"/>
                  </a:cubicBezTo>
                  <a:cubicBezTo>
                    <a:pt x="4950" y="7387"/>
                    <a:pt x="7888" y="4701"/>
                    <a:pt x="10865" y="4701"/>
                  </a:cubicBezTo>
                  <a:cubicBezTo>
                    <a:pt x="12735" y="4701"/>
                    <a:pt x="14605" y="5708"/>
                    <a:pt x="16360" y="7946"/>
                  </a:cubicBezTo>
                  <a:cubicBezTo>
                    <a:pt x="16475" y="8058"/>
                    <a:pt x="16589" y="8058"/>
                    <a:pt x="16666" y="8058"/>
                  </a:cubicBezTo>
                  <a:cubicBezTo>
                    <a:pt x="17353" y="8058"/>
                    <a:pt x="17582" y="4701"/>
                    <a:pt x="16742" y="3693"/>
                  </a:cubicBezTo>
                  <a:cubicBezTo>
                    <a:pt x="14834" y="1231"/>
                    <a:pt x="12811" y="0"/>
                    <a:pt x="10827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29" name="Google Shape;1568;p37"/>
            <p:cNvSpPr/>
            <p:nvPr/>
          </p:nvSpPr>
          <p:spPr>
            <a:xfrm flipH="1">
              <a:off x="700810" y="1054926"/>
              <a:ext cx="49945" cy="24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71" h="21600" fill="norm" stroke="1" extrusionOk="0">
                  <a:moveTo>
                    <a:pt x="13108" y="0"/>
                  </a:moveTo>
                  <a:cubicBezTo>
                    <a:pt x="12836" y="0"/>
                    <a:pt x="12565" y="0"/>
                    <a:pt x="12332" y="0"/>
                  </a:cubicBezTo>
                  <a:cubicBezTo>
                    <a:pt x="8454" y="0"/>
                    <a:pt x="4654" y="270"/>
                    <a:pt x="815" y="630"/>
                  </a:cubicBezTo>
                  <a:cubicBezTo>
                    <a:pt x="-271" y="630"/>
                    <a:pt x="-271" y="4320"/>
                    <a:pt x="815" y="4320"/>
                  </a:cubicBezTo>
                  <a:cubicBezTo>
                    <a:pt x="4654" y="3960"/>
                    <a:pt x="8454" y="3690"/>
                    <a:pt x="12332" y="3690"/>
                  </a:cubicBezTo>
                  <a:cubicBezTo>
                    <a:pt x="12720" y="3690"/>
                    <a:pt x="13030" y="3600"/>
                    <a:pt x="13302" y="3600"/>
                  </a:cubicBezTo>
                  <a:cubicBezTo>
                    <a:pt x="14232" y="3600"/>
                    <a:pt x="14426" y="3960"/>
                    <a:pt x="15241" y="7380"/>
                  </a:cubicBezTo>
                  <a:cubicBezTo>
                    <a:pt x="16404" y="11970"/>
                    <a:pt x="16016" y="11070"/>
                    <a:pt x="14426" y="12600"/>
                  </a:cubicBezTo>
                  <a:cubicBezTo>
                    <a:pt x="12449" y="14760"/>
                    <a:pt x="10471" y="16290"/>
                    <a:pt x="8338" y="17820"/>
                  </a:cubicBezTo>
                  <a:cubicBezTo>
                    <a:pt x="7485" y="18360"/>
                    <a:pt x="7795" y="21600"/>
                    <a:pt x="8571" y="21600"/>
                  </a:cubicBezTo>
                  <a:cubicBezTo>
                    <a:pt x="8609" y="21600"/>
                    <a:pt x="8687" y="21510"/>
                    <a:pt x="8765" y="21510"/>
                  </a:cubicBezTo>
                  <a:cubicBezTo>
                    <a:pt x="11402" y="19710"/>
                    <a:pt x="21329" y="14400"/>
                    <a:pt x="18304" y="3960"/>
                  </a:cubicBezTo>
                  <a:cubicBezTo>
                    <a:pt x="17102" y="180"/>
                    <a:pt x="15047" y="0"/>
                    <a:pt x="13108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30" name="Google Shape;1569;p37"/>
            <p:cNvSpPr/>
            <p:nvPr/>
          </p:nvSpPr>
          <p:spPr>
            <a:xfrm flipH="1">
              <a:off x="1835730" y="1388677"/>
              <a:ext cx="61267" cy="46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74" h="21600" fill="norm" stroke="1" extrusionOk="0">
                  <a:moveTo>
                    <a:pt x="12035" y="5773"/>
                  </a:moveTo>
                  <a:cubicBezTo>
                    <a:pt x="13746" y="6591"/>
                    <a:pt x="15716" y="7553"/>
                    <a:pt x="17072" y="9429"/>
                  </a:cubicBezTo>
                  <a:cubicBezTo>
                    <a:pt x="19493" y="12845"/>
                    <a:pt x="16975" y="17318"/>
                    <a:pt x="14650" y="18762"/>
                  </a:cubicBezTo>
                  <a:cubicBezTo>
                    <a:pt x="13746" y="19339"/>
                    <a:pt x="12681" y="19820"/>
                    <a:pt x="11615" y="19820"/>
                  </a:cubicBezTo>
                  <a:cubicBezTo>
                    <a:pt x="10873" y="19820"/>
                    <a:pt x="10130" y="19580"/>
                    <a:pt x="9484" y="18954"/>
                  </a:cubicBezTo>
                  <a:cubicBezTo>
                    <a:pt x="7386" y="17126"/>
                    <a:pt x="8483" y="12845"/>
                    <a:pt x="9484" y="10199"/>
                  </a:cubicBezTo>
                  <a:cubicBezTo>
                    <a:pt x="10162" y="8515"/>
                    <a:pt x="11034" y="7024"/>
                    <a:pt x="12035" y="5773"/>
                  </a:cubicBezTo>
                  <a:close/>
                  <a:moveTo>
                    <a:pt x="17362" y="0"/>
                  </a:moveTo>
                  <a:cubicBezTo>
                    <a:pt x="17298" y="0"/>
                    <a:pt x="17233" y="48"/>
                    <a:pt x="17169" y="48"/>
                  </a:cubicBezTo>
                  <a:cubicBezTo>
                    <a:pt x="15199" y="529"/>
                    <a:pt x="13327" y="1732"/>
                    <a:pt x="11712" y="3512"/>
                  </a:cubicBezTo>
                  <a:cubicBezTo>
                    <a:pt x="10485" y="3127"/>
                    <a:pt x="9194" y="2935"/>
                    <a:pt x="7902" y="2935"/>
                  </a:cubicBezTo>
                  <a:cubicBezTo>
                    <a:pt x="5319" y="2935"/>
                    <a:pt x="2769" y="3704"/>
                    <a:pt x="444" y="5147"/>
                  </a:cubicBezTo>
                  <a:cubicBezTo>
                    <a:pt x="-234" y="5580"/>
                    <a:pt x="-73" y="7024"/>
                    <a:pt x="509" y="7024"/>
                  </a:cubicBezTo>
                  <a:cubicBezTo>
                    <a:pt x="573" y="7024"/>
                    <a:pt x="670" y="7024"/>
                    <a:pt x="767" y="6927"/>
                  </a:cubicBezTo>
                  <a:cubicBezTo>
                    <a:pt x="2995" y="5629"/>
                    <a:pt x="5352" y="4907"/>
                    <a:pt x="7676" y="4907"/>
                  </a:cubicBezTo>
                  <a:cubicBezTo>
                    <a:pt x="8580" y="4907"/>
                    <a:pt x="9484" y="5003"/>
                    <a:pt x="10388" y="5244"/>
                  </a:cubicBezTo>
                  <a:cubicBezTo>
                    <a:pt x="8903" y="7408"/>
                    <a:pt x="7805" y="10199"/>
                    <a:pt x="7257" y="13374"/>
                  </a:cubicBezTo>
                  <a:cubicBezTo>
                    <a:pt x="6256" y="18906"/>
                    <a:pt x="8709" y="21600"/>
                    <a:pt x="11744" y="21600"/>
                  </a:cubicBezTo>
                  <a:cubicBezTo>
                    <a:pt x="12713" y="21600"/>
                    <a:pt x="13746" y="21311"/>
                    <a:pt x="14779" y="20734"/>
                  </a:cubicBezTo>
                  <a:cubicBezTo>
                    <a:pt x="18718" y="18617"/>
                    <a:pt x="21366" y="11401"/>
                    <a:pt x="17072" y="6927"/>
                  </a:cubicBezTo>
                  <a:cubicBezTo>
                    <a:pt x="15942" y="5773"/>
                    <a:pt x="14715" y="4907"/>
                    <a:pt x="13456" y="4233"/>
                  </a:cubicBezTo>
                  <a:cubicBezTo>
                    <a:pt x="14683" y="3079"/>
                    <a:pt x="16071" y="2309"/>
                    <a:pt x="17524" y="1876"/>
                  </a:cubicBezTo>
                  <a:cubicBezTo>
                    <a:pt x="18331" y="1732"/>
                    <a:pt x="18105" y="0"/>
                    <a:pt x="17362" y="0"/>
                  </a:cubicBezTo>
                  <a:close/>
                </a:path>
              </a:pathLst>
            </a:custGeom>
            <a:solidFill>
              <a:srgbClr val="60524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31" name="Google Shape;1570;p37"/>
            <p:cNvSpPr/>
            <p:nvPr/>
          </p:nvSpPr>
          <p:spPr>
            <a:xfrm flipH="1">
              <a:off x="1941831" y="1226932"/>
              <a:ext cx="20841" cy="38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3" h="21600" fill="norm" stroke="1" extrusionOk="0">
                  <a:moveTo>
                    <a:pt x="5890" y="0"/>
                  </a:moveTo>
                  <a:cubicBezTo>
                    <a:pt x="4312" y="0"/>
                    <a:pt x="2734" y="230"/>
                    <a:pt x="1057" y="632"/>
                  </a:cubicBezTo>
                  <a:cubicBezTo>
                    <a:pt x="-1014" y="1091"/>
                    <a:pt x="268" y="2815"/>
                    <a:pt x="2241" y="2815"/>
                  </a:cubicBezTo>
                  <a:cubicBezTo>
                    <a:pt x="2537" y="2815"/>
                    <a:pt x="2833" y="2815"/>
                    <a:pt x="3128" y="2757"/>
                  </a:cubicBezTo>
                  <a:cubicBezTo>
                    <a:pt x="4509" y="2355"/>
                    <a:pt x="5693" y="2240"/>
                    <a:pt x="6778" y="2240"/>
                  </a:cubicBezTo>
                  <a:cubicBezTo>
                    <a:pt x="14767" y="2240"/>
                    <a:pt x="15852" y="10513"/>
                    <a:pt x="15556" y="14132"/>
                  </a:cubicBezTo>
                  <a:cubicBezTo>
                    <a:pt x="15260" y="15683"/>
                    <a:pt x="13781" y="18957"/>
                    <a:pt x="11413" y="18957"/>
                  </a:cubicBezTo>
                  <a:cubicBezTo>
                    <a:pt x="10723" y="18957"/>
                    <a:pt x="9934" y="18670"/>
                    <a:pt x="9145" y="18038"/>
                  </a:cubicBezTo>
                  <a:cubicBezTo>
                    <a:pt x="7172" y="16257"/>
                    <a:pt x="7764" y="12753"/>
                    <a:pt x="8060" y="10800"/>
                  </a:cubicBezTo>
                  <a:cubicBezTo>
                    <a:pt x="8257" y="10111"/>
                    <a:pt x="7370" y="9766"/>
                    <a:pt x="6285" y="9766"/>
                  </a:cubicBezTo>
                  <a:cubicBezTo>
                    <a:pt x="5298" y="9766"/>
                    <a:pt x="4213" y="10111"/>
                    <a:pt x="4016" y="10800"/>
                  </a:cubicBezTo>
                  <a:cubicBezTo>
                    <a:pt x="3424" y="13557"/>
                    <a:pt x="3128" y="20164"/>
                    <a:pt x="8849" y="21370"/>
                  </a:cubicBezTo>
                  <a:cubicBezTo>
                    <a:pt x="9638" y="21543"/>
                    <a:pt x="10328" y="21600"/>
                    <a:pt x="11019" y="21600"/>
                  </a:cubicBezTo>
                  <a:cubicBezTo>
                    <a:pt x="15753" y="21600"/>
                    <a:pt x="18613" y="18498"/>
                    <a:pt x="19205" y="16085"/>
                  </a:cubicBezTo>
                  <a:cubicBezTo>
                    <a:pt x="20191" y="12121"/>
                    <a:pt x="20586" y="6664"/>
                    <a:pt x="16148" y="3332"/>
                  </a:cubicBezTo>
                  <a:cubicBezTo>
                    <a:pt x="13485" y="1206"/>
                    <a:pt x="9835" y="0"/>
                    <a:pt x="5890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32" name="Google Shape;1571;p37"/>
            <p:cNvSpPr/>
            <p:nvPr/>
          </p:nvSpPr>
          <p:spPr>
            <a:xfrm flipH="1">
              <a:off x="1878192" y="1139595"/>
              <a:ext cx="25990" cy="42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0" h="21600" fill="norm" stroke="1" extrusionOk="0">
                  <a:moveTo>
                    <a:pt x="16260" y="13023"/>
                  </a:moveTo>
                  <a:cubicBezTo>
                    <a:pt x="16101" y="13337"/>
                    <a:pt x="16022" y="13650"/>
                    <a:pt x="15863" y="14016"/>
                  </a:cubicBezTo>
                  <a:cubicBezTo>
                    <a:pt x="15228" y="15795"/>
                    <a:pt x="10225" y="19665"/>
                    <a:pt x="6731" y="19665"/>
                  </a:cubicBezTo>
                  <a:cubicBezTo>
                    <a:pt x="5698" y="19665"/>
                    <a:pt x="4825" y="19299"/>
                    <a:pt x="4189" y="18462"/>
                  </a:cubicBezTo>
                  <a:cubicBezTo>
                    <a:pt x="2284" y="15585"/>
                    <a:pt x="11734" y="14539"/>
                    <a:pt x="14513" y="13598"/>
                  </a:cubicBezTo>
                  <a:cubicBezTo>
                    <a:pt x="15148" y="13441"/>
                    <a:pt x="15704" y="13232"/>
                    <a:pt x="16260" y="13023"/>
                  </a:cubicBezTo>
                  <a:close/>
                  <a:moveTo>
                    <a:pt x="9034" y="0"/>
                  </a:moveTo>
                  <a:cubicBezTo>
                    <a:pt x="8398" y="0"/>
                    <a:pt x="7684" y="105"/>
                    <a:pt x="6889" y="262"/>
                  </a:cubicBezTo>
                  <a:cubicBezTo>
                    <a:pt x="6334" y="262"/>
                    <a:pt x="5539" y="785"/>
                    <a:pt x="5857" y="1151"/>
                  </a:cubicBezTo>
                  <a:cubicBezTo>
                    <a:pt x="6572" y="5439"/>
                    <a:pt x="10304" y="8734"/>
                    <a:pt x="15942" y="10460"/>
                  </a:cubicBezTo>
                  <a:cubicBezTo>
                    <a:pt x="11972" y="13075"/>
                    <a:pt x="4110" y="12657"/>
                    <a:pt x="934" y="16318"/>
                  </a:cubicBezTo>
                  <a:cubicBezTo>
                    <a:pt x="-1290" y="18985"/>
                    <a:pt x="616" y="21129"/>
                    <a:pt x="4984" y="21495"/>
                  </a:cubicBezTo>
                  <a:cubicBezTo>
                    <a:pt x="5698" y="21548"/>
                    <a:pt x="6413" y="21600"/>
                    <a:pt x="7048" y="21600"/>
                  </a:cubicBezTo>
                  <a:cubicBezTo>
                    <a:pt x="15784" y="21600"/>
                    <a:pt x="18722" y="16161"/>
                    <a:pt x="19357" y="10983"/>
                  </a:cubicBezTo>
                  <a:cubicBezTo>
                    <a:pt x="19516" y="10774"/>
                    <a:pt x="19754" y="10617"/>
                    <a:pt x="19913" y="10408"/>
                  </a:cubicBezTo>
                  <a:cubicBezTo>
                    <a:pt x="20310" y="9885"/>
                    <a:pt x="20072" y="9362"/>
                    <a:pt x="19516" y="9048"/>
                  </a:cubicBezTo>
                  <a:cubicBezTo>
                    <a:pt x="19595" y="7636"/>
                    <a:pt x="19516" y="6328"/>
                    <a:pt x="19357" y="5230"/>
                  </a:cubicBezTo>
                  <a:cubicBezTo>
                    <a:pt x="19198" y="4498"/>
                    <a:pt x="18325" y="4132"/>
                    <a:pt x="17531" y="4132"/>
                  </a:cubicBezTo>
                  <a:cubicBezTo>
                    <a:pt x="16736" y="4132"/>
                    <a:pt x="16022" y="4498"/>
                    <a:pt x="16101" y="5230"/>
                  </a:cubicBezTo>
                  <a:cubicBezTo>
                    <a:pt x="16181" y="6171"/>
                    <a:pt x="16339" y="7217"/>
                    <a:pt x="16498" y="8211"/>
                  </a:cubicBezTo>
                  <a:cubicBezTo>
                    <a:pt x="12925" y="7061"/>
                    <a:pt x="10384" y="5021"/>
                    <a:pt x="9431" y="2510"/>
                  </a:cubicBezTo>
                  <a:cubicBezTo>
                    <a:pt x="9907" y="2563"/>
                    <a:pt x="10463" y="2667"/>
                    <a:pt x="10939" y="2720"/>
                  </a:cubicBezTo>
                  <a:cubicBezTo>
                    <a:pt x="11336" y="2981"/>
                    <a:pt x="11654" y="3086"/>
                    <a:pt x="12051" y="3086"/>
                  </a:cubicBezTo>
                  <a:cubicBezTo>
                    <a:pt x="13242" y="3086"/>
                    <a:pt x="14354" y="1987"/>
                    <a:pt x="13084" y="1308"/>
                  </a:cubicBezTo>
                  <a:cubicBezTo>
                    <a:pt x="11813" y="471"/>
                    <a:pt x="10622" y="0"/>
                    <a:pt x="9034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33" name="Google Shape;1572;p37"/>
            <p:cNvSpPr/>
            <p:nvPr/>
          </p:nvSpPr>
          <p:spPr>
            <a:xfrm flipH="1">
              <a:off x="1783990" y="1408381"/>
              <a:ext cx="53717" cy="45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0" h="21600" fill="norm" stroke="1" extrusionOk="0">
                  <a:moveTo>
                    <a:pt x="908" y="0"/>
                  </a:moveTo>
                  <a:cubicBezTo>
                    <a:pt x="-78" y="0"/>
                    <a:pt x="-393" y="1836"/>
                    <a:pt x="632" y="1981"/>
                  </a:cubicBezTo>
                  <a:cubicBezTo>
                    <a:pt x="5992" y="3334"/>
                    <a:pt x="13127" y="5460"/>
                    <a:pt x="17068" y="10583"/>
                  </a:cubicBezTo>
                  <a:cubicBezTo>
                    <a:pt x="18251" y="12226"/>
                    <a:pt x="19473" y="14352"/>
                    <a:pt x="18921" y="16526"/>
                  </a:cubicBezTo>
                  <a:cubicBezTo>
                    <a:pt x="18330" y="18507"/>
                    <a:pt x="16595" y="19522"/>
                    <a:pt x="14979" y="19522"/>
                  </a:cubicBezTo>
                  <a:cubicBezTo>
                    <a:pt x="14782" y="19522"/>
                    <a:pt x="14546" y="19522"/>
                    <a:pt x="14349" y="19474"/>
                  </a:cubicBezTo>
                  <a:cubicBezTo>
                    <a:pt x="10998" y="18797"/>
                    <a:pt x="9500" y="14835"/>
                    <a:pt x="8870" y="11259"/>
                  </a:cubicBezTo>
                  <a:cubicBezTo>
                    <a:pt x="8752" y="10776"/>
                    <a:pt x="8397" y="10583"/>
                    <a:pt x="8081" y="10583"/>
                  </a:cubicBezTo>
                  <a:cubicBezTo>
                    <a:pt x="7569" y="10583"/>
                    <a:pt x="7057" y="11017"/>
                    <a:pt x="7254" y="11694"/>
                  </a:cubicBezTo>
                  <a:cubicBezTo>
                    <a:pt x="8042" y="15850"/>
                    <a:pt x="9776" y="20150"/>
                    <a:pt x="13284" y="21310"/>
                  </a:cubicBezTo>
                  <a:cubicBezTo>
                    <a:pt x="13836" y="21503"/>
                    <a:pt x="14427" y="21600"/>
                    <a:pt x="14979" y="21600"/>
                  </a:cubicBezTo>
                  <a:cubicBezTo>
                    <a:pt x="17462" y="21600"/>
                    <a:pt x="19867" y="19860"/>
                    <a:pt x="20537" y="16671"/>
                  </a:cubicBezTo>
                  <a:cubicBezTo>
                    <a:pt x="21207" y="12370"/>
                    <a:pt x="18133" y="8601"/>
                    <a:pt x="15571" y="6620"/>
                  </a:cubicBezTo>
                  <a:cubicBezTo>
                    <a:pt x="11274" y="3189"/>
                    <a:pt x="5992" y="1208"/>
                    <a:pt x="1026" y="0"/>
                  </a:cubicBezTo>
                  <a:cubicBezTo>
                    <a:pt x="987" y="0"/>
                    <a:pt x="947" y="0"/>
                    <a:pt x="908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34" name="Google Shape;1573;p37"/>
            <p:cNvSpPr/>
            <p:nvPr/>
          </p:nvSpPr>
          <p:spPr>
            <a:xfrm flipH="1">
              <a:off x="1569781" y="1489048"/>
              <a:ext cx="45636" cy="28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600" fill="norm" stroke="1" extrusionOk="0">
                  <a:moveTo>
                    <a:pt x="18614" y="0"/>
                  </a:moveTo>
                  <a:cubicBezTo>
                    <a:pt x="16926" y="0"/>
                    <a:pt x="15432" y="554"/>
                    <a:pt x="13696" y="1582"/>
                  </a:cubicBezTo>
                  <a:cubicBezTo>
                    <a:pt x="12635" y="2295"/>
                    <a:pt x="12973" y="4985"/>
                    <a:pt x="13841" y="4985"/>
                  </a:cubicBezTo>
                  <a:cubicBezTo>
                    <a:pt x="13937" y="4985"/>
                    <a:pt x="14082" y="4905"/>
                    <a:pt x="14178" y="4826"/>
                  </a:cubicBezTo>
                  <a:cubicBezTo>
                    <a:pt x="15769" y="3798"/>
                    <a:pt x="17264" y="3244"/>
                    <a:pt x="18807" y="3244"/>
                  </a:cubicBezTo>
                  <a:cubicBezTo>
                    <a:pt x="18951" y="3244"/>
                    <a:pt x="19048" y="3244"/>
                    <a:pt x="19193" y="3323"/>
                  </a:cubicBezTo>
                  <a:cubicBezTo>
                    <a:pt x="18276" y="8862"/>
                    <a:pt x="15962" y="13213"/>
                    <a:pt x="12684" y="15903"/>
                  </a:cubicBezTo>
                  <a:cubicBezTo>
                    <a:pt x="11237" y="17169"/>
                    <a:pt x="8585" y="18435"/>
                    <a:pt x="6319" y="18435"/>
                  </a:cubicBezTo>
                  <a:cubicBezTo>
                    <a:pt x="4101" y="18435"/>
                    <a:pt x="2221" y="17248"/>
                    <a:pt x="1980" y="13688"/>
                  </a:cubicBezTo>
                  <a:cubicBezTo>
                    <a:pt x="1884" y="12659"/>
                    <a:pt x="1353" y="12105"/>
                    <a:pt x="871" y="12105"/>
                  </a:cubicBezTo>
                  <a:cubicBezTo>
                    <a:pt x="389" y="12105"/>
                    <a:pt x="-45" y="12659"/>
                    <a:pt x="3" y="13688"/>
                  </a:cubicBezTo>
                  <a:cubicBezTo>
                    <a:pt x="389" y="18831"/>
                    <a:pt x="823" y="19938"/>
                    <a:pt x="3957" y="21046"/>
                  </a:cubicBezTo>
                  <a:cubicBezTo>
                    <a:pt x="4873" y="21442"/>
                    <a:pt x="5789" y="21600"/>
                    <a:pt x="6753" y="21600"/>
                  </a:cubicBezTo>
                  <a:cubicBezTo>
                    <a:pt x="8441" y="21600"/>
                    <a:pt x="10080" y="21046"/>
                    <a:pt x="11526" y="20176"/>
                  </a:cubicBezTo>
                  <a:cubicBezTo>
                    <a:pt x="16493" y="17565"/>
                    <a:pt x="20446" y="10760"/>
                    <a:pt x="21410" y="2374"/>
                  </a:cubicBezTo>
                  <a:cubicBezTo>
                    <a:pt x="21555" y="1029"/>
                    <a:pt x="21121" y="475"/>
                    <a:pt x="20446" y="237"/>
                  </a:cubicBezTo>
                  <a:cubicBezTo>
                    <a:pt x="19819" y="79"/>
                    <a:pt x="19193" y="0"/>
                    <a:pt x="18614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35" name="Google Shape;1574;p37"/>
            <p:cNvSpPr/>
            <p:nvPr/>
          </p:nvSpPr>
          <p:spPr>
            <a:xfrm flipH="1">
              <a:off x="1447608" y="1414279"/>
              <a:ext cx="30920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1" h="21600" fill="norm" stroke="1" extrusionOk="0">
                  <a:moveTo>
                    <a:pt x="16581" y="6116"/>
                  </a:moveTo>
                  <a:cubicBezTo>
                    <a:pt x="16995" y="6116"/>
                    <a:pt x="17410" y="6116"/>
                    <a:pt x="17893" y="6246"/>
                  </a:cubicBezTo>
                  <a:cubicBezTo>
                    <a:pt x="17272" y="11451"/>
                    <a:pt x="14442" y="14183"/>
                    <a:pt x="11613" y="15354"/>
                  </a:cubicBezTo>
                  <a:cubicBezTo>
                    <a:pt x="11682" y="15094"/>
                    <a:pt x="11820" y="14964"/>
                    <a:pt x="11889" y="14573"/>
                  </a:cubicBezTo>
                  <a:cubicBezTo>
                    <a:pt x="12855" y="12361"/>
                    <a:pt x="13545" y="10149"/>
                    <a:pt x="14511" y="7547"/>
                  </a:cubicBezTo>
                  <a:cubicBezTo>
                    <a:pt x="14649" y="7287"/>
                    <a:pt x="14718" y="6896"/>
                    <a:pt x="14718" y="6376"/>
                  </a:cubicBezTo>
                  <a:cubicBezTo>
                    <a:pt x="15339" y="6246"/>
                    <a:pt x="15960" y="6116"/>
                    <a:pt x="16581" y="6116"/>
                  </a:cubicBezTo>
                  <a:close/>
                  <a:moveTo>
                    <a:pt x="6161" y="5335"/>
                  </a:moveTo>
                  <a:cubicBezTo>
                    <a:pt x="6989" y="5335"/>
                    <a:pt x="7955" y="5725"/>
                    <a:pt x="8852" y="6116"/>
                  </a:cubicBezTo>
                  <a:cubicBezTo>
                    <a:pt x="8231" y="7027"/>
                    <a:pt x="7679" y="8067"/>
                    <a:pt x="7196" y="9239"/>
                  </a:cubicBezTo>
                  <a:cubicBezTo>
                    <a:pt x="6299" y="11320"/>
                    <a:pt x="7127" y="13793"/>
                    <a:pt x="8093" y="13793"/>
                  </a:cubicBezTo>
                  <a:cubicBezTo>
                    <a:pt x="8438" y="13793"/>
                    <a:pt x="8783" y="13533"/>
                    <a:pt x="9059" y="12752"/>
                  </a:cubicBezTo>
                  <a:cubicBezTo>
                    <a:pt x="9197" y="12492"/>
                    <a:pt x="9404" y="12231"/>
                    <a:pt x="9542" y="11841"/>
                  </a:cubicBezTo>
                  <a:cubicBezTo>
                    <a:pt x="9542" y="11971"/>
                    <a:pt x="9542" y="11971"/>
                    <a:pt x="9542" y="11971"/>
                  </a:cubicBezTo>
                  <a:cubicBezTo>
                    <a:pt x="8852" y="13663"/>
                    <a:pt x="9335" y="15224"/>
                    <a:pt x="10095" y="15745"/>
                  </a:cubicBezTo>
                  <a:cubicBezTo>
                    <a:pt x="9818" y="15875"/>
                    <a:pt x="9542" y="15875"/>
                    <a:pt x="9266" y="15875"/>
                  </a:cubicBezTo>
                  <a:cubicBezTo>
                    <a:pt x="8921" y="16005"/>
                    <a:pt x="8438" y="16005"/>
                    <a:pt x="7817" y="16005"/>
                  </a:cubicBezTo>
                  <a:cubicBezTo>
                    <a:pt x="5540" y="16005"/>
                    <a:pt x="2227" y="14964"/>
                    <a:pt x="3194" y="9239"/>
                  </a:cubicBezTo>
                  <a:cubicBezTo>
                    <a:pt x="3539" y="6376"/>
                    <a:pt x="4712" y="5335"/>
                    <a:pt x="6161" y="5335"/>
                  </a:cubicBezTo>
                  <a:close/>
                  <a:moveTo>
                    <a:pt x="6368" y="0"/>
                  </a:moveTo>
                  <a:cubicBezTo>
                    <a:pt x="4436" y="0"/>
                    <a:pt x="2641" y="1171"/>
                    <a:pt x="1261" y="4424"/>
                  </a:cubicBezTo>
                  <a:cubicBezTo>
                    <a:pt x="-809" y="9759"/>
                    <a:pt x="-395" y="16786"/>
                    <a:pt x="2987" y="19388"/>
                  </a:cubicBezTo>
                  <a:cubicBezTo>
                    <a:pt x="4505" y="20949"/>
                    <a:pt x="6437" y="21600"/>
                    <a:pt x="8438" y="21600"/>
                  </a:cubicBezTo>
                  <a:cubicBezTo>
                    <a:pt x="14304" y="21600"/>
                    <a:pt x="20791" y="15224"/>
                    <a:pt x="20791" y="3904"/>
                  </a:cubicBezTo>
                  <a:cubicBezTo>
                    <a:pt x="20791" y="2602"/>
                    <a:pt x="20377" y="1692"/>
                    <a:pt x="19894" y="1301"/>
                  </a:cubicBezTo>
                  <a:cubicBezTo>
                    <a:pt x="18928" y="911"/>
                    <a:pt x="17893" y="781"/>
                    <a:pt x="16926" y="781"/>
                  </a:cubicBezTo>
                  <a:cubicBezTo>
                    <a:pt x="15201" y="781"/>
                    <a:pt x="13545" y="1301"/>
                    <a:pt x="12027" y="2472"/>
                  </a:cubicBezTo>
                  <a:cubicBezTo>
                    <a:pt x="10233" y="1171"/>
                    <a:pt x="8231" y="0"/>
                    <a:pt x="6368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36" name="Google Shape;1575;p37"/>
            <p:cNvSpPr/>
            <p:nvPr/>
          </p:nvSpPr>
          <p:spPr>
            <a:xfrm flipH="1">
              <a:off x="1353527" y="1238530"/>
              <a:ext cx="36337" cy="28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8" h="21600" fill="norm" stroke="1" extrusionOk="0">
                  <a:moveTo>
                    <a:pt x="11923" y="3329"/>
                  </a:moveTo>
                  <a:cubicBezTo>
                    <a:pt x="12156" y="3329"/>
                    <a:pt x="12330" y="3329"/>
                    <a:pt x="12562" y="3329"/>
                  </a:cubicBezTo>
                  <a:cubicBezTo>
                    <a:pt x="12562" y="3329"/>
                    <a:pt x="12562" y="3406"/>
                    <a:pt x="12562" y="3406"/>
                  </a:cubicBezTo>
                  <a:cubicBezTo>
                    <a:pt x="12968" y="7587"/>
                    <a:pt x="12968" y="13161"/>
                    <a:pt x="10181" y="16335"/>
                  </a:cubicBezTo>
                  <a:cubicBezTo>
                    <a:pt x="9136" y="17652"/>
                    <a:pt x="7743" y="18348"/>
                    <a:pt x="6465" y="18348"/>
                  </a:cubicBezTo>
                  <a:cubicBezTo>
                    <a:pt x="4201" y="18348"/>
                    <a:pt x="2168" y="16258"/>
                    <a:pt x="2459" y="12387"/>
                  </a:cubicBezTo>
                  <a:cubicBezTo>
                    <a:pt x="2807" y="5187"/>
                    <a:pt x="7278" y="3329"/>
                    <a:pt x="11923" y="3329"/>
                  </a:cubicBezTo>
                  <a:close/>
                  <a:moveTo>
                    <a:pt x="11807" y="0"/>
                  </a:moveTo>
                  <a:cubicBezTo>
                    <a:pt x="9078" y="0"/>
                    <a:pt x="6349" y="697"/>
                    <a:pt x="4026" y="2865"/>
                  </a:cubicBezTo>
                  <a:cubicBezTo>
                    <a:pt x="833" y="5497"/>
                    <a:pt x="-909" y="11613"/>
                    <a:pt x="485" y="16645"/>
                  </a:cubicBezTo>
                  <a:cubicBezTo>
                    <a:pt x="1414" y="19897"/>
                    <a:pt x="3852" y="21600"/>
                    <a:pt x="6349" y="21600"/>
                  </a:cubicBezTo>
                  <a:cubicBezTo>
                    <a:pt x="7452" y="21600"/>
                    <a:pt x="8556" y="21290"/>
                    <a:pt x="9601" y="20594"/>
                  </a:cubicBezTo>
                  <a:cubicBezTo>
                    <a:pt x="14536" y="17729"/>
                    <a:pt x="15523" y="9910"/>
                    <a:pt x="14943" y="3561"/>
                  </a:cubicBezTo>
                  <a:cubicBezTo>
                    <a:pt x="15930" y="3716"/>
                    <a:pt x="16917" y="3871"/>
                    <a:pt x="17846" y="4103"/>
                  </a:cubicBezTo>
                  <a:cubicBezTo>
                    <a:pt x="17730" y="4800"/>
                    <a:pt x="17614" y="5497"/>
                    <a:pt x="17497" y="6039"/>
                  </a:cubicBezTo>
                  <a:cubicBezTo>
                    <a:pt x="17265" y="7277"/>
                    <a:pt x="18020" y="8052"/>
                    <a:pt x="18717" y="8052"/>
                  </a:cubicBezTo>
                  <a:cubicBezTo>
                    <a:pt x="19239" y="8052"/>
                    <a:pt x="19704" y="7742"/>
                    <a:pt x="19878" y="6890"/>
                  </a:cubicBezTo>
                  <a:cubicBezTo>
                    <a:pt x="20110" y="5806"/>
                    <a:pt x="20285" y="4413"/>
                    <a:pt x="20517" y="3174"/>
                  </a:cubicBezTo>
                  <a:cubicBezTo>
                    <a:pt x="20691" y="2323"/>
                    <a:pt x="20285" y="1626"/>
                    <a:pt x="19704" y="1239"/>
                  </a:cubicBezTo>
                  <a:cubicBezTo>
                    <a:pt x="17149" y="619"/>
                    <a:pt x="14478" y="0"/>
                    <a:pt x="11807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37" name="Google Shape;1576;p37"/>
            <p:cNvSpPr/>
            <p:nvPr/>
          </p:nvSpPr>
          <p:spPr>
            <a:xfrm flipH="1">
              <a:off x="1178886" y="1113733"/>
              <a:ext cx="53317" cy="20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14" h="21600" fill="norm" stroke="1" extrusionOk="0">
                  <a:moveTo>
                    <a:pt x="11212" y="0"/>
                  </a:moveTo>
                  <a:cubicBezTo>
                    <a:pt x="9844" y="0"/>
                    <a:pt x="8549" y="318"/>
                    <a:pt x="7514" y="847"/>
                  </a:cubicBezTo>
                  <a:cubicBezTo>
                    <a:pt x="6626" y="1165"/>
                    <a:pt x="6959" y="5188"/>
                    <a:pt x="7884" y="5188"/>
                  </a:cubicBezTo>
                  <a:cubicBezTo>
                    <a:pt x="7921" y="5188"/>
                    <a:pt x="7958" y="5188"/>
                    <a:pt x="7995" y="5188"/>
                  </a:cubicBezTo>
                  <a:cubicBezTo>
                    <a:pt x="8919" y="4659"/>
                    <a:pt x="9881" y="4341"/>
                    <a:pt x="10843" y="4341"/>
                  </a:cubicBezTo>
                  <a:cubicBezTo>
                    <a:pt x="12026" y="4341"/>
                    <a:pt x="13247" y="4871"/>
                    <a:pt x="14430" y="5824"/>
                  </a:cubicBezTo>
                  <a:cubicBezTo>
                    <a:pt x="14911" y="6141"/>
                    <a:pt x="16834" y="7306"/>
                    <a:pt x="17204" y="8682"/>
                  </a:cubicBezTo>
                  <a:cubicBezTo>
                    <a:pt x="18240" y="13871"/>
                    <a:pt x="15429" y="14824"/>
                    <a:pt x="14689" y="15565"/>
                  </a:cubicBezTo>
                  <a:cubicBezTo>
                    <a:pt x="12544" y="16729"/>
                    <a:pt x="10399" y="17047"/>
                    <a:pt x="8253" y="17047"/>
                  </a:cubicBezTo>
                  <a:cubicBezTo>
                    <a:pt x="7514" y="17047"/>
                    <a:pt x="6589" y="16729"/>
                    <a:pt x="5849" y="16729"/>
                  </a:cubicBezTo>
                  <a:cubicBezTo>
                    <a:pt x="5073" y="16306"/>
                    <a:pt x="4481" y="15988"/>
                    <a:pt x="3704" y="15565"/>
                  </a:cubicBezTo>
                  <a:cubicBezTo>
                    <a:pt x="2817" y="15565"/>
                    <a:pt x="2188" y="14506"/>
                    <a:pt x="1670" y="12706"/>
                  </a:cubicBezTo>
                  <a:cubicBezTo>
                    <a:pt x="2447" y="11435"/>
                    <a:pt x="1966" y="8471"/>
                    <a:pt x="1263" y="8471"/>
                  </a:cubicBezTo>
                  <a:cubicBezTo>
                    <a:pt x="1152" y="8471"/>
                    <a:pt x="1041" y="8576"/>
                    <a:pt x="930" y="8682"/>
                  </a:cubicBezTo>
                  <a:cubicBezTo>
                    <a:pt x="-1215" y="12388"/>
                    <a:pt x="819" y="18106"/>
                    <a:pt x="2336" y="19165"/>
                  </a:cubicBezTo>
                  <a:cubicBezTo>
                    <a:pt x="4407" y="20753"/>
                    <a:pt x="6811" y="21600"/>
                    <a:pt x="9178" y="21600"/>
                  </a:cubicBezTo>
                  <a:cubicBezTo>
                    <a:pt x="11693" y="21600"/>
                    <a:pt x="14208" y="20753"/>
                    <a:pt x="16317" y="18847"/>
                  </a:cubicBezTo>
                  <a:cubicBezTo>
                    <a:pt x="18240" y="17047"/>
                    <a:pt x="20385" y="11647"/>
                    <a:pt x="18462" y="6141"/>
                  </a:cubicBezTo>
                  <a:cubicBezTo>
                    <a:pt x="16797" y="1376"/>
                    <a:pt x="13875" y="0"/>
                    <a:pt x="11212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38" name="Google Shape;1577;p37"/>
            <p:cNvSpPr/>
            <p:nvPr/>
          </p:nvSpPr>
          <p:spPr>
            <a:xfrm flipH="1">
              <a:off x="1098627" y="1242430"/>
              <a:ext cx="44334" cy="43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0" h="21600" fill="norm" stroke="1" extrusionOk="0">
                  <a:moveTo>
                    <a:pt x="13305" y="6536"/>
                  </a:moveTo>
                  <a:cubicBezTo>
                    <a:pt x="15562" y="6536"/>
                    <a:pt x="17421" y="8272"/>
                    <a:pt x="17288" y="11438"/>
                  </a:cubicBezTo>
                  <a:cubicBezTo>
                    <a:pt x="17155" y="17055"/>
                    <a:pt x="11888" y="18791"/>
                    <a:pt x="7816" y="19302"/>
                  </a:cubicBezTo>
                  <a:cubicBezTo>
                    <a:pt x="7019" y="19404"/>
                    <a:pt x="5957" y="19609"/>
                    <a:pt x="4939" y="19609"/>
                  </a:cubicBezTo>
                  <a:cubicBezTo>
                    <a:pt x="3833" y="19609"/>
                    <a:pt x="2770" y="19353"/>
                    <a:pt x="2239" y="18434"/>
                  </a:cubicBezTo>
                  <a:cubicBezTo>
                    <a:pt x="734" y="15881"/>
                    <a:pt x="3080" y="13174"/>
                    <a:pt x="4983" y="11540"/>
                  </a:cubicBezTo>
                  <a:cubicBezTo>
                    <a:pt x="5293" y="11949"/>
                    <a:pt x="5692" y="12204"/>
                    <a:pt x="6134" y="12204"/>
                  </a:cubicBezTo>
                  <a:cubicBezTo>
                    <a:pt x="6533" y="12204"/>
                    <a:pt x="6975" y="12000"/>
                    <a:pt x="7329" y="11438"/>
                  </a:cubicBezTo>
                  <a:cubicBezTo>
                    <a:pt x="7816" y="10928"/>
                    <a:pt x="7506" y="10060"/>
                    <a:pt x="7019" y="9804"/>
                  </a:cubicBezTo>
                  <a:cubicBezTo>
                    <a:pt x="7728" y="9140"/>
                    <a:pt x="8436" y="8528"/>
                    <a:pt x="9188" y="7915"/>
                  </a:cubicBezTo>
                  <a:cubicBezTo>
                    <a:pt x="10162" y="7404"/>
                    <a:pt x="11180" y="6996"/>
                    <a:pt x="11888" y="6740"/>
                  </a:cubicBezTo>
                  <a:cubicBezTo>
                    <a:pt x="12375" y="6638"/>
                    <a:pt x="12818" y="6536"/>
                    <a:pt x="13305" y="6536"/>
                  </a:cubicBezTo>
                  <a:close/>
                  <a:moveTo>
                    <a:pt x="16978" y="0"/>
                  </a:moveTo>
                  <a:cubicBezTo>
                    <a:pt x="16846" y="0"/>
                    <a:pt x="16713" y="51"/>
                    <a:pt x="16536" y="153"/>
                  </a:cubicBezTo>
                  <a:cubicBezTo>
                    <a:pt x="13792" y="1889"/>
                    <a:pt x="11092" y="3779"/>
                    <a:pt x="8480" y="5872"/>
                  </a:cubicBezTo>
                  <a:cubicBezTo>
                    <a:pt x="7019" y="6638"/>
                    <a:pt x="5559" y="7711"/>
                    <a:pt x="4939" y="8936"/>
                  </a:cubicBezTo>
                  <a:cubicBezTo>
                    <a:pt x="4629" y="9191"/>
                    <a:pt x="4319" y="9447"/>
                    <a:pt x="4054" y="9753"/>
                  </a:cubicBezTo>
                  <a:cubicBezTo>
                    <a:pt x="1752" y="11847"/>
                    <a:pt x="-815" y="14809"/>
                    <a:pt x="247" y="18434"/>
                  </a:cubicBezTo>
                  <a:cubicBezTo>
                    <a:pt x="1000" y="21038"/>
                    <a:pt x="2859" y="21600"/>
                    <a:pt x="4851" y="21600"/>
                  </a:cubicBezTo>
                  <a:cubicBezTo>
                    <a:pt x="5692" y="21600"/>
                    <a:pt x="6533" y="21498"/>
                    <a:pt x="7329" y="21396"/>
                  </a:cubicBezTo>
                  <a:cubicBezTo>
                    <a:pt x="10826" y="21089"/>
                    <a:pt x="14721" y="20170"/>
                    <a:pt x="17155" y="17055"/>
                  </a:cubicBezTo>
                  <a:cubicBezTo>
                    <a:pt x="20785" y="12357"/>
                    <a:pt x="19236" y="4698"/>
                    <a:pt x="13747" y="4443"/>
                  </a:cubicBezTo>
                  <a:cubicBezTo>
                    <a:pt x="14987" y="3574"/>
                    <a:pt x="16226" y="2706"/>
                    <a:pt x="17465" y="1889"/>
                  </a:cubicBezTo>
                  <a:cubicBezTo>
                    <a:pt x="18218" y="1328"/>
                    <a:pt x="17687" y="0"/>
                    <a:pt x="16978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39" name="Google Shape;1578;p37"/>
            <p:cNvSpPr/>
            <p:nvPr/>
          </p:nvSpPr>
          <p:spPr>
            <a:xfrm flipH="1">
              <a:off x="962114" y="1330588"/>
              <a:ext cx="57958" cy="33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31" h="21600" fill="norm" stroke="1" extrusionOk="0">
                  <a:moveTo>
                    <a:pt x="9006" y="0"/>
                  </a:moveTo>
                  <a:cubicBezTo>
                    <a:pt x="5265" y="262"/>
                    <a:pt x="112" y="2487"/>
                    <a:pt x="6" y="10996"/>
                  </a:cubicBezTo>
                  <a:cubicBezTo>
                    <a:pt x="-170" y="17411"/>
                    <a:pt x="3465" y="20815"/>
                    <a:pt x="6501" y="21469"/>
                  </a:cubicBezTo>
                  <a:cubicBezTo>
                    <a:pt x="7065" y="21600"/>
                    <a:pt x="7701" y="21600"/>
                    <a:pt x="8406" y="21600"/>
                  </a:cubicBezTo>
                  <a:cubicBezTo>
                    <a:pt x="12148" y="21600"/>
                    <a:pt x="17124" y="19833"/>
                    <a:pt x="19242" y="14531"/>
                  </a:cubicBezTo>
                  <a:cubicBezTo>
                    <a:pt x="21430" y="8771"/>
                    <a:pt x="17936" y="4058"/>
                    <a:pt x="15395" y="2029"/>
                  </a:cubicBezTo>
                  <a:cubicBezTo>
                    <a:pt x="15289" y="1964"/>
                    <a:pt x="15183" y="1898"/>
                    <a:pt x="15077" y="1898"/>
                  </a:cubicBezTo>
                  <a:cubicBezTo>
                    <a:pt x="14371" y="1898"/>
                    <a:pt x="13842" y="3665"/>
                    <a:pt x="14548" y="4320"/>
                  </a:cubicBezTo>
                  <a:cubicBezTo>
                    <a:pt x="15536" y="5171"/>
                    <a:pt x="16489" y="5825"/>
                    <a:pt x="17195" y="7200"/>
                  </a:cubicBezTo>
                  <a:cubicBezTo>
                    <a:pt x="18783" y="9687"/>
                    <a:pt x="18183" y="13418"/>
                    <a:pt x="16630" y="15251"/>
                  </a:cubicBezTo>
                  <a:cubicBezTo>
                    <a:pt x="14301" y="17673"/>
                    <a:pt x="11336" y="18785"/>
                    <a:pt x="8654" y="18785"/>
                  </a:cubicBezTo>
                  <a:cubicBezTo>
                    <a:pt x="8371" y="18785"/>
                    <a:pt x="8089" y="18785"/>
                    <a:pt x="7806" y="18785"/>
                  </a:cubicBezTo>
                  <a:cubicBezTo>
                    <a:pt x="5618" y="18785"/>
                    <a:pt x="2265" y="17738"/>
                    <a:pt x="1559" y="12960"/>
                  </a:cubicBezTo>
                  <a:cubicBezTo>
                    <a:pt x="112" y="5171"/>
                    <a:pt x="6006" y="2945"/>
                    <a:pt x="9006" y="2684"/>
                  </a:cubicBezTo>
                  <a:cubicBezTo>
                    <a:pt x="9854" y="2684"/>
                    <a:pt x="9854" y="0"/>
                    <a:pt x="9006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40" name="Google Shape;1579;p37"/>
            <p:cNvSpPr/>
            <p:nvPr/>
          </p:nvSpPr>
          <p:spPr>
            <a:xfrm flipH="1">
              <a:off x="744977" y="1385495"/>
              <a:ext cx="76006" cy="26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7" h="21600" fill="norm" stroke="1" extrusionOk="0">
                  <a:moveTo>
                    <a:pt x="10808" y="0"/>
                  </a:moveTo>
                  <a:cubicBezTo>
                    <a:pt x="10278" y="0"/>
                    <a:pt x="10138" y="2710"/>
                    <a:pt x="10725" y="3203"/>
                  </a:cubicBezTo>
                  <a:cubicBezTo>
                    <a:pt x="12148" y="4599"/>
                    <a:pt x="13487" y="5749"/>
                    <a:pt x="14911" y="7145"/>
                  </a:cubicBezTo>
                  <a:cubicBezTo>
                    <a:pt x="15943" y="8213"/>
                    <a:pt x="17478" y="8788"/>
                    <a:pt x="18455" y="10513"/>
                  </a:cubicBezTo>
                  <a:cubicBezTo>
                    <a:pt x="20994" y="15522"/>
                    <a:pt x="17673" y="17494"/>
                    <a:pt x="16613" y="17494"/>
                  </a:cubicBezTo>
                  <a:cubicBezTo>
                    <a:pt x="15580" y="17740"/>
                    <a:pt x="14548" y="17740"/>
                    <a:pt x="13487" y="17740"/>
                  </a:cubicBezTo>
                  <a:cubicBezTo>
                    <a:pt x="8994" y="17740"/>
                    <a:pt x="4250" y="15851"/>
                    <a:pt x="1013" y="5995"/>
                  </a:cubicBezTo>
                  <a:cubicBezTo>
                    <a:pt x="873" y="5667"/>
                    <a:pt x="734" y="5585"/>
                    <a:pt x="622" y="5585"/>
                  </a:cubicBezTo>
                  <a:cubicBezTo>
                    <a:pt x="148" y="5585"/>
                    <a:pt x="-215" y="7227"/>
                    <a:pt x="148" y="8541"/>
                  </a:cubicBezTo>
                  <a:cubicBezTo>
                    <a:pt x="3525" y="18479"/>
                    <a:pt x="8632" y="21600"/>
                    <a:pt x="13432" y="21600"/>
                  </a:cubicBezTo>
                  <a:cubicBezTo>
                    <a:pt x="14855" y="21600"/>
                    <a:pt x="16250" y="21354"/>
                    <a:pt x="17590" y="20861"/>
                  </a:cubicBezTo>
                  <a:cubicBezTo>
                    <a:pt x="19208" y="20368"/>
                    <a:pt x="21385" y="17247"/>
                    <a:pt x="20436" y="11334"/>
                  </a:cubicBezTo>
                  <a:cubicBezTo>
                    <a:pt x="19962" y="8213"/>
                    <a:pt x="18622" y="7145"/>
                    <a:pt x="17673" y="5995"/>
                  </a:cubicBezTo>
                  <a:cubicBezTo>
                    <a:pt x="15469" y="4024"/>
                    <a:pt x="13180" y="2135"/>
                    <a:pt x="11004" y="164"/>
                  </a:cubicBezTo>
                  <a:cubicBezTo>
                    <a:pt x="10948" y="82"/>
                    <a:pt x="10864" y="0"/>
                    <a:pt x="10808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41" name="Google Shape;1580;p37"/>
            <p:cNvSpPr/>
            <p:nvPr/>
          </p:nvSpPr>
          <p:spPr>
            <a:xfrm flipH="1">
              <a:off x="572060" y="1128355"/>
              <a:ext cx="26476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29" h="21600" fill="norm" stroke="1" extrusionOk="0">
                  <a:moveTo>
                    <a:pt x="8288" y="16142"/>
                  </a:moveTo>
                  <a:cubicBezTo>
                    <a:pt x="8211" y="16258"/>
                    <a:pt x="8211" y="16258"/>
                    <a:pt x="8134" y="16374"/>
                  </a:cubicBezTo>
                  <a:cubicBezTo>
                    <a:pt x="8211" y="16258"/>
                    <a:pt x="8211" y="16258"/>
                    <a:pt x="8288" y="16142"/>
                  </a:cubicBezTo>
                  <a:close/>
                  <a:moveTo>
                    <a:pt x="10056" y="0"/>
                  </a:moveTo>
                  <a:cubicBezTo>
                    <a:pt x="7442" y="0"/>
                    <a:pt x="4752" y="1045"/>
                    <a:pt x="2523" y="4297"/>
                  </a:cubicBezTo>
                  <a:cubicBezTo>
                    <a:pt x="-398" y="8245"/>
                    <a:pt x="-1167" y="15445"/>
                    <a:pt x="2292" y="19394"/>
                  </a:cubicBezTo>
                  <a:cubicBezTo>
                    <a:pt x="3445" y="20787"/>
                    <a:pt x="5059" y="21600"/>
                    <a:pt x="6597" y="21600"/>
                  </a:cubicBezTo>
                  <a:cubicBezTo>
                    <a:pt x="8211" y="21600"/>
                    <a:pt x="9748" y="20787"/>
                    <a:pt x="10671" y="18581"/>
                  </a:cubicBezTo>
                  <a:cubicBezTo>
                    <a:pt x="12362" y="14748"/>
                    <a:pt x="10440" y="11148"/>
                    <a:pt x="8211" y="11148"/>
                  </a:cubicBezTo>
                  <a:cubicBezTo>
                    <a:pt x="7442" y="11148"/>
                    <a:pt x="6597" y="11613"/>
                    <a:pt x="5905" y="12658"/>
                  </a:cubicBezTo>
                  <a:cubicBezTo>
                    <a:pt x="5059" y="14284"/>
                    <a:pt x="5674" y="16258"/>
                    <a:pt x="6674" y="16839"/>
                  </a:cubicBezTo>
                  <a:cubicBezTo>
                    <a:pt x="5905" y="16723"/>
                    <a:pt x="5059" y="16490"/>
                    <a:pt x="4598" y="16142"/>
                  </a:cubicBezTo>
                  <a:cubicBezTo>
                    <a:pt x="2523" y="14284"/>
                    <a:pt x="3061" y="10684"/>
                    <a:pt x="4368" y="8245"/>
                  </a:cubicBezTo>
                  <a:cubicBezTo>
                    <a:pt x="5982" y="5574"/>
                    <a:pt x="8057" y="4761"/>
                    <a:pt x="10286" y="4761"/>
                  </a:cubicBezTo>
                  <a:cubicBezTo>
                    <a:pt x="12900" y="4761"/>
                    <a:pt x="15744" y="6039"/>
                    <a:pt x="18050" y="7084"/>
                  </a:cubicBezTo>
                  <a:cubicBezTo>
                    <a:pt x="18204" y="7200"/>
                    <a:pt x="18281" y="7200"/>
                    <a:pt x="18434" y="7200"/>
                  </a:cubicBezTo>
                  <a:cubicBezTo>
                    <a:pt x="19972" y="7200"/>
                    <a:pt x="20433" y="3484"/>
                    <a:pt x="18819" y="2787"/>
                  </a:cubicBezTo>
                  <a:cubicBezTo>
                    <a:pt x="16052" y="1277"/>
                    <a:pt x="13054" y="0"/>
                    <a:pt x="10056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42" name="Google Shape;1581;p37"/>
            <p:cNvSpPr/>
            <p:nvPr/>
          </p:nvSpPr>
          <p:spPr>
            <a:xfrm flipH="1">
              <a:off x="801144" y="948090"/>
              <a:ext cx="48417" cy="32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1" h="21600" fill="norm" stroke="1" extrusionOk="0">
                  <a:moveTo>
                    <a:pt x="9310" y="0"/>
                  </a:moveTo>
                  <a:cubicBezTo>
                    <a:pt x="6263" y="0"/>
                    <a:pt x="3216" y="1169"/>
                    <a:pt x="482" y="3096"/>
                  </a:cubicBezTo>
                  <a:cubicBezTo>
                    <a:pt x="-459" y="3646"/>
                    <a:pt x="124" y="5503"/>
                    <a:pt x="975" y="5503"/>
                  </a:cubicBezTo>
                  <a:cubicBezTo>
                    <a:pt x="1109" y="5503"/>
                    <a:pt x="1244" y="5503"/>
                    <a:pt x="1378" y="5366"/>
                  </a:cubicBezTo>
                  <a:cubicBezTo>
                    <a:pt x="3753" y="3852"/>
                    <a:pt x="6756" y="2683"/>
                    <a:pt x="9624" y="2683"/>
                  </a:cubicBezTo>
                  <a:cubicBezTo>
                    <a:pt x="12851" y="2683"/>
                    <a:pt x="15943" y="4127"/>
                    <a:pt x="18049" y="7980"/>
                  </a:cubicBezTo>
                  <a:cubicBezTo>
                    <a:pt x="20648" y="13139"/>
                    <a:pt x="18049" y="18780"/>
                    <a:pt x="14240" y="18780"/>
                  </a:cubicBezTo>
                  <a:cubicBezTo>
                    <a:pt x="11058" y="18573"/>
                    <a:pt x="8728" y="14308"/>
                    <a:pt x="7025" y="10318"/>
                  </a:cubicBezTo>
                  <a:cubicBezTo>
                    <a:pt x="6890" y="9906"/>
                    <a:pt x="6621" y="9768"/>
                    <a:pt x="6353" y="9768"/>
                  </a:cubicBezTo>
                  <a:cubicBezTo>
                    <a:pt x="5725" y="9768"/>
                    <a:pt x="5098" y="10731"/>
                    <a:pt x="5546" y="11763"/>
                  </a:cubicBezTo>
                  <a:cubicBezTo>
                    <a:pt x="7518" y="16854"/>
                    <a:pt x="10565" y="21600"/>
                    <a:pt x="14733" y="21600"/>
                  </a:cubicBezTo>
                  <a:cubicBezTo>
                    <a:pt x="17914" y="21394"/>
                    <a:pt x="21141" y="17817"/>
                    <a:pt x="21141" y="12451"/>
                  </a:cubicBezTo>
                  <a:cubicBezTo>
                    <a:pt x="21007" y="7017"/>
                    <a:pt x="17780" y="3096"/>
                    <a:pt x="14733" y="1376"/>
                  </a:cubicBezTo>
                  <a:cubicBezTo>
                    <a:pt x="12985" y="413"/>
                    <a:pt x="11148" y="0"/>
                    <a:pt x="9310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43" name="Google Shape;1582;p37"/>
            <p:cNvSpPr/>
            <p:nvPr/>
          </p:nvSpPr>
          <p:spPr>
            <a:xfrm flipH="1">
              <a:off x="1481184" y="1066832"/>
              <a:ext cx="47368" cy="26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01" h="21600" fill="norm" stroke="1" extrusionOk="0">
                  <a:moveTo>
                    <a:pt x="3487" y="0"/>
                  </a:moveTo>
                  <a:cubicBezTo>
                    <a:pt x="3316" y="0"/>
                    <a:pt x="3145" y="0"/>
                    <a:pt x="2932" y="0"/>
                  </a:cubicBezTo>
                  <a:cubicBezTo>
                    <a:pt x="-1166" y="253"/>
                    <a:pt x="-398" y="8353"/>
                    <a:pt x="1779" y="12403"/>
                  </a:cubicBezTo>
                  <a:cubicBezTo>
                    <a:pt x="4298" y="16875"/>
                    <a:pt x="8524" y="21600"/>
                    <a:pt x="12281" y="21600"/>
                  </a:cubicBezTo>
                  <a:cubicBezTo>
                    <a:pt x="12836" y="21600"/>
                    <a:pt x="13348" y="21516"/>
                    <a:pt x="13903" y="21262"/>
                  </a:cubicBezTo>
                  <a:cubicBezTo>
                    <a:pt x="17531" y="20166"/>
                    <a:pt x="20434" y="13584"/>
                    <a:pt x="19538" y="6328"/>
                  </a:cubicBezTo>
                  <a:cubicBezTo>
                    <a:pt x="19452" y="5400"/>
                    <a:pt x="19111" y="4978"/>
                    <a:pt x="18769" y="4978"/>
                  </a:cubicBezTo>
                  <a:cubicBezTo>
                    <a:pt x="18257" y="4978"/>
                    <a:pt x="17745" y="5822"/>
                    <a:pt x="17787" y="7172"/>
                  </a:cubicBezTo>
                  <a:cubicBezTo>
                    <a:pt x="18641" y="13837"/>
                    <a:pt x="15311" y="18141"/>
                    <a:pt x="12323" y="18141"/>
                  </a:cubicBezTo>
                  <a:cubicBezTo>
                    <a:pt x="12195" y="18141"/>
                    <a:pt x="12067" y="18141"/>
                    <a:pt x="11982" y="18141"/>
                  </a:cubicBezTo>
                  <a:cubicBezTo>
                    <a:pt x="9207" y="17803"/>
                    <a:pt x="6432" y="14681"/>
                    <a:pt x="4255" y="11559"/>
                  </a:cubicBezTo>
                  <a:cubicBezTo>
                    <a:pt x="3402" y="10378"/>
                    <a:pt x="-398" y="5231"/>
                    <a:pt x="3231" y="3459"/>
                  </a:cubicBezTo>
                  <a:cubicBezTo>
                    <a:pt x="3359" y="3375"/>
                    <a:pt x="3530" y="3375"/>
                    <a:pt x="3700" y="3375"/>
                  </a:cubicBezTo>
                  <a:cubicBezTo>
                    <a:pt x="4768" y="3375"/>
                    <a:pt x="6262" y="4725"/>
                    <a:pt x="7030" y="5231"/>
                  </a:cubicBezTo>
                  <a:cubicBezTo>
                    <a:pt x="9506" y="7172"/>
                    <a:pt x="11427" y="10378"/>
                    <a:pt x="13177" y="14091"/>
                  </a:cubicBezTo>
                  <a:cubicBezTo>
                    <a:pt x="13348" y="14512"/>
                    <a:pt x="13561" y="14766"/>
                    <a:pt x="13775" y="14766"/>
                  </a:cubicBezTo>
                  <a:cubicBezTo>
                    <a:pt x="14372" y="14766"/>
                    <a:pt x="14842" y="13162"/>
                    <a:pt x="14330" y="11812"/>
                  </a:cubicBezTo>
                  <a:cubicBezTo>
                    <a:pt x="11811" y="5738"/>
                    <a:pt x="7542" y="0"/>
                    <a:pt x="3487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44" name="Google Shape;1583;p37"/>
            <p:cNvSpPr/>
            <p:nvPr/>
          </p:nvSpPr>
          <p:spPr>
            <a:xfrm flipH="1">
              <a:off x="1746748" y="1023728"/>
              <a:ext cx="27194" cy="28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1" h="21600" fill="norm" stroke="1" extrusionOk="0">
                  <a:moveTo>
                    <a:pt x="9930" y="9223"/>
                  </a:moveTo>
                  <a:cubicBezTo>
                    <a:pt x="12321" y="9223"/>
                    <a:pt x="14944" y="9933"/>
                    <a:pt x="17104" y="10642"/>
                  </a:cubicBezTo>
                  <a:cubicBezTo>
                    <a:pt x="17027" y="10958"/>
                    <a:pt x="16950" y="11273"/>
                    <a:pt x="16796" y="11588"/>
                  </a:cubicBezTo>
                  <a:cubicBezTo>
                    <a:pt x="15716" y="14269"/>
                    <a:pt x="13633" y="16712"/>
                    <a:pt x="11010" y="17737"/>
                  </a:cubicBezTo>
                  <a:cubicBezTo>
                    <a:pt x="10239" y="18053"/>
                    <a:pt x="9313" y="18210"/>
                    <a:pt x="8464" y="18210"/>
                  </a:cubicBezTo>
                  <a:cubicBezTo>
                    <a:pt x="5070" y="18210"/>
                    <a:pt x="1676" y="15924"/>
                    <a:pt x="4144" y="12140"/>
                  </a:cubicBezTo>
                  <a:cubicBezTo>
                    <a:pt x="5379" y="9933"/>
                    <a:pt x="7539" y="9223"/>
                    <a:pt x="9930" y="9223"/>
                  </a:cubicBezTo>
                  <a:close/>
                  <a:moveTo>
                    <a:pt x="15021" y="0"/>
                  </a:moveTo>
                  <a:cubicBezTo>
                    <a:pt x="13864" y="0"/>
                    <a:pt x="12784" y="709"/>
                    <a:pt x="12321" y="2207"/>
                  </a:cubicBezTo>
                  <a:cubicBezTo>
                    <a:pt x="11781" y="3311"/>
                    <a:pt x="12630" y="4020"/>
                    <a:pt x="13633" y="4020"/>
                  </a:cubicBezTo>
                  <a:cubicBezTo>
                    <a:pt x="14250" y="4020"/>
                    <a:pt x="14867" y="3705"/>
                    <a:pt x="15176" y="2996"/>
                  </a:cubicBezTo>
                  <a:cubicBezTo>
                    <a:pt x="15176" y="3232"/>
                    <a:pt x="16487" y="4572"/>
                    <a:pt x="16796" y="5124"/>
                  </a:cubicBezTo>
                  <a:cubicBezTo>
                    <a:pt x="17027" y="5676"/>
                    <a:pt x="17259" y="6385"/>
                    <a:pt x="17336" y="7253"/>
                  </a:cubicBezTo>
                  <a:cubicBezTo>
                    <a:pt x="15176" y="6701"/>
                    <a:pt x="12707" y="6228"/>
                    <a:pt x="10239" y="6228"/>
                  </a:cubicBezTo>
                  <a:cubicBezTo>
                    <a:pt x="5533" y="6228"/>
                    <a:pt x="1136" y="7883"/>
                    <a:pt x="133" y="13480"/>
                  </a:cubicBezTo>
                  <a:cubicBezTo>
                    <a:pt x="-870" y="18762"/>
                    <a:pt x="3990" y="21600"/>
                    <a:pt x="8541" y="21600"/>
                  </a:cubicBezTo>
                  <a:cubicBezTo>
                    <a:pt x="9776" y="21600"/>
                    <a:pt x="11010" y="21364"/>
                    <a:pt x="12090" y="20969"/>
                  </a:cubicBezTo>
                  <a:cubicBezTo>
                    <a:pt x="17336" y="18841"/>
                    <a:pt x="20730" y="12928"/>
                    <a:pt x="20421" y="7253"/>
                  </a:cubicBezTo>
                  <a:cubicBezTo>
                    <a:pt x="20190" y="5124"/>
                    <a:pt x="19419" y="2207"/>
                    <a:pt x="17336" y="788"/>
                  </a:cubicBezTo>
                  <a:cubicBezTo>
                    <a:pt x="16564" y="315"/>
                    <a:pt x="15793" y="0"/>
                    <a:pt x="15021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45" name="Google Shape;1584;p37"/>
            <p:cNvSpPr/>
            <p:nvPr/>
          </p:nvSpPr>
          <p:spPr>
            <a:xfrm flipH="1">
              <a:off x="1822448" y="1284402"/>
              <a:ext cx="26719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3" h="21600" fill="norm" stroke="1" extrusionOk="0">
                  <a:moveTo>
                    <a:pt x="10696" y="0"/>
                  </a:moveTo>
                  <a:cubicBezTo>
                    <a:pt x="9041" y="0"/>
                    <a:pt x="7385" y="336"/>
                    <a:pt x="5809" y="1343"/>
                  </a:cubicBezTo>
                  <a:cubicBezTo>
                    <a:pt x="2261" y="3246"/>
                    <a:pt x="-419" y="7834"/>
                    <a:pt x="54" y="13654"/>
                  </a:cubicBezTo>
                  <a:cubicBezTo>
                    <a:pt x="606" y="18019"/>
                    <a:pt x="2813" y="21600"/>
                    <a:pt x="6045" y="21600"/>
                  </a:cubicBezTo>
                  <a:cubicBezTo>
                    <a:pt x="6203" y="21600"/>
                    <a:pt x="6361" y="21600"/>
                    <a:pt x="6518" y="21600"/>
                  </a:cubicBezTo>
                  <a:cubicBezTo>
                    <a:pt x="10066" y="21264"/>
                    <a:pt x="12194" y="16676"/>
                    <a:pt x="11642" y="12087"/>
                  </a:cubicBezTo>
                  <a:cubicBezTo>
                    <a:pt x="11406" y="10744"/>
                    <a:pt x="10775" y="10296"/>
                    <a:pt x="10066" y="10296"/>
                  </a:cubicBezTo>
                  <a:cubicBezTo>
                    <a:pt x="9120" y="10296"/>
                    <a:pt x="8095" y="11416"/>
                    <a:pt x="8410" y="13094"/>
                  </a:cubicBezTo>
                  <a:cubicBezTo>
                    <a:pt x="8883" y="15780"/>
                    <a:pt x="7385" y="16676"/>
                    <a:pt x="6124" y="16676"/>
                  </a:cubicBezTo>
                  <a:cubicBezTo>
                    <a:pt x="5966" y="16676"/>
                    <a:pt x="5730" y="16676"/>
                    <a:pt x="5493" y="16676"/>
                  </a:cubicBezTo>
                  <a:cubicBezTo>
                    <a:pt x="3917" y="15892"/>
                    <a:pt x="3286" y="14325"/>
                    <a:pt x="3286" y="12423"/>
                  </a:cubicBezTo>
                  <a:cubicBezTo>
                    <a:pt x="3286" y="9401"/>
                    <a:pt x="4705" y="7051"/>
                    <a:pt x="6518" y="5484"/>
                  </a:cubicBezTo>
                  <a:cubicBezTo>
                    <a:pt x="7780" y="4701"/>
                    <a:pt x="9120" y="4365"/>
                    <a:pt x="10539" y="4365"/>
                  </a:cubicBezTo>
                  <a:cubicBezTo>
                    <a:pt x="13298" y="4365"/>
                    <a:pt x="16136" y="5708"/>
                    <a:pt x="18658" y="6715"/>
                  </a:cubicBezTo>
                  <a:cubicBezTo>
                    <a:pt x="18816" y="6827"/>
                    <a:pt x="18974" y="6827"/>
                    <a:pt x="19131" y="6827"/>
                  </a:cubicBezTo>
                  <a:cubicBezTo>
                    <a:pt x="20629" y="6827"/>
                    <a:pt x="21181" y="3134"/>
                    <a:pt x="19447" y="2462"/>
                  </a:cubicBezTo>
                  <a:cubicBezTo>
                    <a:pt x="16688" y="1231"/>
                    <a:pt x="13692" y="0"/>
                    <a:pt x="10696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46" name="Google Shape;1585;p37"/>
            <p:cNvSpPr/>
            <p:nvPr/>
          </p:nvSpPr>
          <p:spPr>
            <a:xfrm flipH="1">
              <a:off x="1413593" y="1318886"/>
              <a:ext cx="54426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600" fill="norm" stroke="1" extrusionOk="0">
                  <a:moveTo>
                    <a:pt x="6860" y="0"/>
                  </a:moveTo>
                  <a:cubicBezTo>
                    <a:pt x="4772" y="0"/>
                    <a:pt x="2685" y="543"/>
                    <a:pt x="597" y="1845"/>
                  </a:cubicBezTo>
                  <a:cubicBezTo>
                    <a:pt x="-86" y="2171"/>
                    <a:pt x="-206" y="5102"/>
                    <a:pt x="356" y="5970"/>
                  </a:cubicBezTo>
                  <a:cubicBezTo>
                    <a:pt x="6659" y="14436"/>
                    <a:pt x="13244" y="19646"/>
                    <a:pt x="20190" y="21491"/>
                  </a:cubicBezTo>
                  <a:cubicBezTo>
                    <a:pt x="20230" y="21600"/>
                    <a:pt x="20270" y="21600"/>
                    <a:pt x="20310" y="21600"/>
                  </a:cubicBezTo>
                  <a:cubicBezTo>
                    <a:pt x="20591" y="21600"/>
                    <a:pt x="20912" y="20623"/>
                    <a:pt x="21033" y="19972"/>
                  </a:cubicBezTo>
                  <a:cubicBezTo>
                    <a:pt x="21153" y="17801"/>
                    <a:pt x="21153" y="15522"/>
                    <a:pt x="21274" y="13351"/>
                  </a:cubicBezTo>
                  <a:cubicBezTo>
                    <a:pt x="21394" y="11723"/>
                    <a:pt x="20872" y="10529"/>
                    <a:pt x="20390" y="10529"/>
                  </a:cubicBezTo>
                  <a:cubicBezTo>
                    <a:pt x="20109" y="10529"/>
                    <a:pt x="19868" y="11071"/>
                    <a:pt x="19828" y="12157"/>
                  </a:cubicBezTo>
                  <a:cubicBezTo>
                    <a:pt x="19708" y="13785"/>
                    <a:pt x="19587" y="15305"/>
                    <a:pt x="19507" y="16824"/>
                  </a:cubicBezTo>
                  <a:cubicBezTo>
                    <a:pt x="13886" y="15087"/>
                    <a:pt x="8506" y="11288"/>
                    <a:pt x="3488" y="5102"/>
                  </a:cubicBezTo>
                  <a:cubicBezTo>
                    <a:pt x="4652" y="4667"/>
                    <a:pt x="5816" y="4450"/>
                    <a:pt x="6981" y="4450"/>
                  </a:cubicBezTo>
                  <a:cubicBezTo>
                    <a:pt x="7904" y="4450"/>
                    <a:pt x="8827" y="4559"/>
                    <a:pt x="9791" y="4776"/>
                  </a:cubicBezTo>
                  <a:cubicBezTo>
                    <a:pt x="9831" y="4776"/>
                    <a:pt x="9871" y="4776"/>
                    <a:pt x="9871" y="4776"/>
                  </a:cubicBezTo>
                  <a:cubicBezTo>
                    <a:pt x="10755" y="4776"/>
                    <a:pt x="10714" y="651"/>
                    <a:pt x="9791" y="326"/>
                  </a:cubicBezTo>
                  <a:cubicBezTo>
                    <a:pt x="8787" y="109"/>
                    <a:pt x="7824" y="0"/>
                    <a:pt x="6860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47" name="Google Shape;1586;p37"/>
            <p:cNvSpPr/>
            <p:nvPr/>
          </p:nvSpPr>
          <p:spPr>
            <a:xfrm flipH="1">
              <a:off x="1332946" y="1194195"/>
              <a:ext cx="21610" cy="35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46" h="21600" fill="norm" stroke="1" extrusionOk="0">
                  <a:moveTo>
                    <a:pt x="7325" y="0"/>
                  </a:moveTo>
                  <a:cubicBezTo>
                    <a:pt x="5051" y="0"/>
                    <a:pt x="2683" y="617"/>
                    <a:pt x="504" y="1975"/>
                  </a:cubicBezTo>
                  <a:cubicBezTo>
                    <a:pt x="-728" y="2777"/>
                    <a:pt x="504" y="4073"/>
                    <a:pt x="2019" y="4073"/>
                  </a:cubicBezTo>
                  <a:cubicBezTo>
                    <a:pt x="2493" y="4073"/>
                    <a:pt x="2967" y="3950"/>
                    <a:pt x="3440" y="3641"/>
                  </a:cubicBezTo>
                  <a:cubicBezTo>
                    <a:pt x="4577" y="2962"/>
                    <a:pt x="5904" y="2654"/>
                    <a:pt x="7325" y="2654"/>
                  </a:cubicBezTo>
                  <a:cubicBezTo>
                    <a:pt x="9693" y="2654"/>
                    <a:pt x="12061" y="3456"/>
                    <a:pt x="13388" y="4690"/>
                  </a:cubicBezTo>
                  <a:cubicBezTo>
                    <a:pt x="15756" y="6418"/>
                    <a:pt x="16040" y="8702"/>
                    <a:pt x="16040" y="10862"/>
                  </a:cubicBezTo>
                  <a:cubicBezTo>
                    <a:pt x="15756" y="14441"/>
                    <a:pt x="13767" y="18638"/>
                    <a:pt x="7988" y="19070"/>
                  </a:cubicBezTo>
                  <a:cubicBezTo>
                    <a:pt x="5430" y="19440"/>
                    <a:pt x="6283" y="21600"/>
                    <a:pt x="8556" y="21600"/>
                  </a:cubicBezTo>
                  <a:cubicBezTo>
                    <a:pt x="8746" y="21600"/>
                    <a:pt x="8840" y="21600"/>
                    <a:pt x="8935" y="21600"/>
                  </a:cubicBezTo>
                  <a:cubicBezTo>
                    <a:pt x="18598" y="20736"/>
                    <a:pt x="20872" y="12775"/>
                    <a:pt x="19640" y="7467"/>
                  </a:cubicBezTo>
                  <a:cubicBezTo>
                    <a:pt x="18504" y="3579"/>
                    <a:pt x="13104" y="0"/>
                    <a:pt x="7325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48" name="Google Shape;1587;p37"/>
            <p:cNvSpPr/>
            <p:nvPr/>
          </p:nvSpPr>
          <p:spPr>
            <a:xfrm flipH="1">
              <a:off x="1144378" y="1129846"/>
              <a:ext cx="29214" cy="22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58" h="21600" fill="norm" stroke="1" extrusionOk="0">
                  <a:moveTo>
                    <a:pt x="16956" y="0"/>
                  </a:moveTo>
                  <a:cubicBezTo>
                    <a:pt x="15589" y="0"/>
                    <a:pt x="15042" y="3484"/>
                    <a:pt x="16546" y="4181"/>
                  </a:cubicBezTo>
                  <a:cubicBezTo>
                    <a:pt x="17503" y="4479"/>
                    <a:pt x="14495" y="8560"/>
                    <a:pt x="14290" y="8859"/>
                  </a:cubicBezTo>
                  <a:cubicBezTo>
                    <a:pt x="12854" y="10253"/>
                    <a:pt x="11692" y="11248"/>
                    <a:pt x="10257" y="12243"/>
                  </a:cubicBezTo>
                  <a:cubicBezTo>
                    <a:pt x="7249" y="14632"/>
                    <a:pt x="4242" y="16324"/>
                    <a:pt x="961" y="17718"/>
                  </a:cubicBezTo>
                  <a:cubicBezTo>
                    <a:pt x="-543" y="18315"/>
                    <a:pt x="-133" y="21600"/>
                    <a:pt x="1166" y="21600"/>
                  </a:cubicBezTo>
                  <a:cubicBezTo>
                    <a:pt x="1303" y="21600"/>
                    <a:pt x="1439" y="21500"/>
                    <a:pt x="1644" y="21401"/>
                  </a:cubicBezTo>
                  <a:cubicBezTo>
                    <a:pt x="7044" y="19410"/>
                    <a:pt x="12854" y="16026"/>
                    <a:pt x="17298" y="10949"/>
                  </a:cubicBezTo>
                  <a:cubicBezTo>
                    <a:pt x="19143" y="8162"/>
                    <a:pt x="21057" y="1792"/>
                    <a:pt x="17298" y="100"/>
                  </a:cubicBezTo>
                  <a:cubicBezTo>
                    <a:pt x="17161" y="0"/>
                    <a:pt x="17024" y="0"/>
                    <a:pt x="16956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49" name="Google Shape;1588;p37"/>
            <p:cNvSpPr/>
            <p:nvPr/>
          </p:nvSpPr>
          <p:spPr>
            <a:xfrm flipH="1">
              <a:off x="933305" y="1312369"/>
              <a:ext cx="72107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6" h="21600" fill="norm" stroke="1" extrusionOk="0">
                  <a:moveTo>
                    <a:pt x="642" y="0"/>
                  </a:moveTo>
                  <a:cubicBezTo>
                    <a:pt x="-50" y="0"/>
                    <a:pt x="-261" y="7353"/>
                    <a:pt x="401" y="8732"/>
                  </a:cubicBezTo>
                  <a:cubicBezTo>
                    <a:pt x="401" y="8732"/>
                    <a:pt x="401" y="8732"/>
                    <a:pt x="401" y="8732"/>
                  </a:cubicBezTo>
                  <a:cubicBezTo>
                    <a:pt x="912" y="11260"/>
                    <a:pt x="1333" y="12638"/>
                    <a:pt x="1845" y="15166"/>
                  </a:cubicBezTo>
                  <a:cubicBezTo>
                    <a:pt x="1995" y="15855"/>
                    <a:pt x="2146" y="16315"/>
                    <a:pt x="2266" y="16315"/>
                  </a:cubicBezTo>
                  <a:cubicBezTo>
                    <a:pt x="2567" y="16315"/>
                    <a:pt x="2808" y="14706"/>
                    <a:pt x="2868" y="12409"/>
                  </a:cubicBezTo>
                  <a:cubicBezTo>
                    <a:pt x="7260" y="18613"/>
                    <a:pt x="11652" y="21600"/>
                    <a:pt x="16074" y="21600"/>
                  </a:cubicBezTo>
                  <a:cubicBezTo>
                    <a:pt x="17548" y="21600"/>
                    <a:pt x="19053" y="21140"/>
                    <a:pt x="20527" y="20681"/>
                  </a:cubicBezTo>
                  <a:cubicBezTo>
                    <a:pt x="21339" y="20681"/>
                    <a:pt x="21339" y="11260"/>
                    <a:pt x="20527" y="11260"/>
                  </a:cubicBezTo>
                  <a:cubicBezTo>
                    <a:pt x="19053" y="11949"/>
                    <a:pt x="17579" y="12179"/>
                    <a:pt x="16074" y="12179"/>
                  </a:cubicBezTo>
                  <a:cubicBezTo>
                    <a:pt x="10930" y="12179"/>
                    <a:pt x="5846" y="8043"/>
                    <a:pt x="822" y="0"/>
                  </a:cubicBezTo>
                  <a:cubicBezTo>
                    <a:pt x="762" y="0"/>
                    <a:pt x="702" y="0"/>
                    <a:pt x="642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50" name="Google Shape;1589;p37"/>
            <p:cNvSpPr/>
            <p:nvPr/>
          </p:nvSpPr>
          <p:spPr>
            <a:xfrm flipH="1">
              <a:off x="784564" y="1429010"/>
              <a:ext cx="57460" cy="30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1" h="21600" fill="norm" stroke="1" extrusionOk="0">
                  <a:moveTo>
                    <a:pt x="10402" y="0"/>
                  </a:moveTo>
                  <a:cubicBezTo>
                    <a:pt x="9508" y="0"/>
                    <a:pt x="8540" y="369"/>
                    <a:pt x="7460" y="1032"/>
                  </a:cubicBezTo>
                  <a:cubicBezTo>
                    <a:pt x="4406" y="3317"/>
                    <a:pt x="-547" y="7593"/>
                    <a:pt x="49" y="15702"/>
                  </a:cubicBezTo>
                  <a:cubicBezTo>
                    <a:pt x="123" y="16366"/>
                    <a:pt x="384" y="16661"/>
                    <a:pt x="682" y="16661"/>
                  </a:cubicBezTo>
                  <a:cubicBezTo>
                    <a:pt x="1129" y="16661"/>
                    <a:pt x="1687" y="15850"/>
                    <a:pt x="1576" y="14670"/>
                  </a:cubicBezTo>
                  <a:cubicBezTo>
                    <a:pt x="1092" y="8109"/>
                    <a:pt x="8093" y="3023"/>
                    <a:pt x="10514" y="2801"/>
                  </a:cubicBezTo>
                  <a:cubicBezTo>
                    <a:pt x="10551" y="2801"/>
                    <a:pt x="10625" y="2801"/>
                    <a:pt x="10700" y="2801"/>
                  </a:cubicBezTo>
                  <a:cubicBezTo>
                    <a:pt x="14089" y="2801"/>
                    <a:pt x="15132" y="8920"/>
                    <a:pt x="17254" y="13122"/>
                  </a:cubicBezTo>
                  <a:cubicBezTo>
                    <a:pt x="17478" y="13638"/>
                    <a:pt x="17887" y="14154"/>
                    <a:pt x="18111" y="14670"/>
                  </a:cubicBezTo>
                  <a:cubicBezTo>
                    <a:pt x="18260" y="14891"/>
                    <a:pt x="18521" y="15113"/>
                    <a:pt x="18632" y="15408"/>
                  </a:cubicBezTo>
                  <a:cubicBezTo>
                    <a:pt x="19079" y="16734"/>
                    <a:pt x="19042" y="17472"/>
                    <a:pt x="18334" y="17472"/>
                  </a:cubicBezTo>
                  <a:cubicBezTo>
                    <a:pt x="18223" y="17472"/>
                    <a:pt x="18111" y="17472"/>
                    <a:pt x="17999" y="17398"/>
                  </a:cubicBezTo>
                  <a:cubicBezTo>
                    <a:pt x="17254" y="18135"/>
                    <a:pt x="16286" y="18283"/>
                    <a:pt x="15281" y="18283"/>
                  </a:cubicBezTo>
                  <a:cubicBezTo>
                    <a:pt x="14461" y="18283"/>
                    <a:pt x="13605" y="18135"/>
                    <a:pt x="12897" y="18135"/>
                  </a:cubicBezTo>
                  <a:cubicBezTo>
                    <a:pt x="9359" y="18135"/>
                    <a:pt x="5933" y="17693"/>
                    <a:pt x="2358" y="16440"/>
                  </a:cubicBezTo>
                  <a:cubicBezTo>
                    <a:pt x="2321" y="16366"/>
                    <a:pt x="2283" y="16366"/>
                    <a:pt x="2246" y="16366"/>
                  </a:cubicBezTo>
                  <a:cubicBezTo>
                    <a:pt x="1427" y="16366"/>
                    <a:pt x="1017" y="18946"/>
                    <a:pt x="1985" y="19462"/>
                  </a:cubicBezTo>
                  <a:cubicBezTo>
                    <a:pt x="5263" y="20568"/>
                    <a:pt x="8875" y="21600"/>
                    <a:pt x="12413" y="21600"/>
                  </a:cubicBezTo>
                  <a:cubicBezTo>
                    <a:pt x="14424" y="21600"/>
                    <a:pt x="16361" y="21231"/>
                    <a:pt x="18260" y="20420"/>
                  </a:cubicBezTo>
                  <a:cubicBezTo>
                    <a:pt x="19414" y="19904"/>
                    <a:pt x="21053" y="18725"/>
                    <a:pt x="20830" y="15702"/>
                  </a:cubicBezTo>
                  <a:cubicBezTo>
                    <a:pt x="20643" y="14670"/>
                    <a:pt x="20420" y="14154"/>
                    <a:pt x="20047" y="13417"/>
                  </a:cubicBezTo>
                  <a:cubicBezTo>
                    <a:pt x="19005" y="11648"/>
                    <a:pt x="18111" y="10616"/>
                    <a:pt x="17254" y="8625"/>
                  </a:cubicBezTo>
                  <a:cubicBezTo>
                    <a:pt x="15206" y="3391"/>
                    <a:pt x="13232" y="0"/>
                    <a:pt x="10402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51" name="Google Shape;1590;p37"/>
            <p:cNvSpPr/>
            <p:nvPr/>
          </p:nvSpPr>
          <p:spPr>
            <a:xfrm flipH="1">
              <a:off x="583672" y="1205997"/>
              <a:ext cx="32154" cy="47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5" h="21600" fill="norm" stroke="1" extrusionOk="0">
                  <a:moveTo>
                    <a:pt x="18683" y="0"/>
                  </a:moveTo>
                  <a:cubicBezTo>
                    <a:pt x="18422" y="0"/>
                    <a:pt x="18226" y="47"/>
                    <a:pt x="18030" y="94"/>
                  </a:cubicBezTo>
                  <a:cubicBezTo>
                    <a:pt x="17769" y="94"/>
                    <a:pt x="17769" y="94"/>
                    <a:pt x="17574" y="281"/>
                  </a:cubicBezTo>
                  <a:cubicBezTo>
                    <a:pt x="16986" y="469"/>
                    <a:pt x="16791" y="797"/>
                    <a:pt x="16921" y="1171"/>
                  </a:cubicBezTo>
                  <a:cubicBezTo>
                    <a:pt x="16334" y="937"/>
                    <a:pt x="15616" y="843"/>
                    <a:pt x="14898" y="843"/>
                  </a:cubicBezTo>
                  <a:cubicBezTo>
                    <a:pt x="10852" y="843"/>
                    <a:pt x="5501" y="3795"/>
                    <a:pt x="3543" y="5576"/>
                  </a:cubicBezTo>
                  <a:cubicBezTo>
                    <a:pt x="215" y="8621"/>
                    <a:pt x="-1155" y="12932"/>
                    <a:pt x="1129" y="16587"/>
                  </a:cubicBezTo>
                  <a:cubicBezTo>
                    <a:pt x="2630" y="19210"/>
                    <a:pt x="6154" y="21600"/>
                    <a:pt x="10330" y="21600"/>
                  </a:cubicBezTo>
                  <a:cubicBezTo>
                    <a:pt x="11048" y="21600"/>
                    <a:pt x="11701" y="21506"/>
                    <a:pt x="12418" y="21366"/>
                  </a:cubicBezTo>
                  <a:cubicBezTo>
                    <a:pt x="16660" y="20616"/>
                    <a:pt x="19858" y="17102"/>
                    <a:pt x="18030" y="14056"/>
                  </a:cubicBezTo>
                  <a:cubicBezTo>
                    <a:pt x="17769" y="13541"/>
                    <a:pt x="17182" y="13307"/>
                    <a:pt x="16660" y="13307"/>
                  </a:cubicBezTo>
                  <a:cubicBezTo>
                    <a:pt x="15812" y="13307"/>
                    <a:pt x="14963" y="13822"/>
                    <a:pt x="15355" y="14525"/>
                  </a:cubicBezTo>
                  <a:cubicBezTo>
                    <a:pt x="17117" y="17570"/>
                    <a:pt x="13854" y="19398"/>
                    <a:pt x="10330" y="19398"/>
                  </a:cubicBezTo>
                  <a:cubicBezTo>
                    <a:pt x="8503" y="19398"/>
                    <a:pt x="6611" y="18929"/>
                    <a:pt x="5371" y="17898"/>
                  </a:cubicBezTo>
                  <a:cubicBezTo>
                    <a:pt x="2238" y="15462"/>
                    <a:pt x="1977" y="11807"/>
                    <a:pt x="3805" y="8902"/>
                  </a:cubicBezTo>
                  <a:cubicBezTo>
                    <a:pt x="5566" y="6513"/>
                    <a:pt x="8242" y="4592"/>
                    <a:pt x="11831" y="3655"/>
                  </a:cubicBezTo>
                  <a:cubicBezTo>
                    <a:pt x="14507" y="2858"/>
                    <a:pt x="17378" y="3514"/>
                    <a:pt x="19858" y="2530"/>
                  </a:cubicBezTo>
                  <a:cubicBezTo>
                    <a:pt x="20249" y="2390"/>
                    <a:pt x="20445" y="2015"/>
                    <a:pt x="20445" y="1734"/>
                  </a:cubicBezTo>
                  <a:cubicBezTo>
                    <a:pt x="20445" y="937"/>
                    <a:pt x="20249" y="750"/>
                    <a:pt x="19597" y="281"/>
                  </a:cubicBezTo>
                  <a:cubicBezTo>
                    <a:pt x="19336" y="94"/>
                    <a:pt x="19009" y="0"/>
                    <a:pt x="18683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52" name="Google Shape;1591;p37"/>
            <p:cNvSpPr/>
            <p:nvPr/>
          </p:nvSpPr>
          <p:spPr>
            <a:xfrm flipH="1">
              <a:off x="1779825" y="1450459"/>
              <a:ext cx="41971" cy="32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3" h="21600" fill="norm" stroke="1" extrusionOk="0">
                  <a:moveTo>
                    <a:pt x="19761" y="0"/>
                  </a:moveTo>
                  <a:cubicBezTo>
                    <a:pt x="19353" y="0"/>
                    <a:pt x="18893" y="273"/>
                    <a:pt x="18689" y="954"/>
                  </a:cubicBezTo>
                  <a:cubicBezTo>
                    <a:pt x="16953" y="6950"/>
                    <a:pt x="13991" y="13900"/>
                    <a:pt x="9600" y="17239"/>
                  </a:cubicBezTo>
                  <a:cubicBezTo>
                    <a:pt x="8476" y="18057"/>
                    <a:pt x="7046" y="18738"/>
                    <a:pt x="5719" y="18738"/>
                  </a:cubicBezTo>
                  <a:cubicBezTo>
                    <a:pt x="4187" y="18738"/>
                    <a:pt x="2757" y="17852"/>
                    <a:pt x="2144" y="15331"/>
                  </a:cubicBezTo>
                  <a:cubicBezTo>
                    <a:pt x="1225" y="12333"/>
                    <a:pt x="1940" y="8654"/>
                    <a:pt x="2297" y="5587"/>
                  </a:cubicBezTo>
                  <a:cubicBezTo>
                    <a:pt x="2400" y="4770"/>
                    <a:pt x="1940" y="4361"/>
                    <a:pt x="1429" y="4361"/>
                  </a:cubicBezTo>
                  <a:cubicBezTo>
                    <a:pt x="868" y="4361"/>
                    <a:pt x="306" y="4770"/>
                    <a:pt x="204" y="5587"/>
                  </a:cubicBezTo>
                  <a:cubicBezTo>
                    <a:pt x="-256" y="12061"/>
                    <a:pt x="-460" y="21600"/>
                    <a:pt x="5566" y="21600"/>
                  </a:cubicBezTo>
                  <a:cubicBezTo>
                    <a:pt x="6025" y="21600"/>
                    <a:pt x="6485" y="21532"/>
                    <a:pt x="7046" y="21396"/>
                  </a:cubicBezTo>
                  <a:cubicBezTo>
                    <a:pt x="13991" y="19760"/>
                    <a:pt x="18383" y="9744"/>
                    <a:pt x="20783" y="1840"/>
                  </a:cubicBezTo>
                  <a:cubicBezTo>
                    <a:pt x="21140" y="681"/>
                    <a:pt x="20476" y="0"/>
                    <a:pt x="19761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53" name="Google Shape;1592;p37"/>
            <p:cNvSpPr/>
            <p:nvPr/>
          </p:nvSpPr>
          <p:spPr>
            <a:xfrm flipH="1">
              <a:off x="1698736" y="1029782"/>
              <a:ext cx="22208" cy="36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951" h="21600" fill="norm" stroke="1" extrusionOk="0">
                  <a:moveTo>
                    <a:pt x="9164" y="0"/>
                  </a:moveTo>
                  <a:cubicBezTo>
                    <a:pt x="8059" y="0"/>
                    <a:pt x="6953" y="1227"/>
                    <a:pt x="7838" y="2025"/>
                  </a:cubicBezTo>
                  <a:cubicBezTo>
                    <a:pt x="12850" y="6566"/>
                    <a:pt x="14251" y="12948"/>
                    <a:pt x="11302" y="18532"/>
                  </a:cubicBezTo>
                  <a:cubicBezTo>
                    <a:pt x="6511" y="16445"/>
                    <a:pt x="97" y="12764"/>
                    <a:pt x="4373" y="7916"/>
                  </a:cubicBezTo>
                  <a:cubicBezTo>
                    <a:pt x="5110" y="7057"/>
                    <a:pt x="4078" y="6136"/>
                    <a:pt x="2972" y="6136"/>
                  </a:cubicBezTo>
                  <a:cubicBezTo>
                    <a:pt x="2530" y="6136"/>
                    <a:pt x="2161" y="6320"/>
                    <a:pt x="1866" y="6689"/>
                  </a:cubicBezTo>
                  <a:cubicBezTo>
                    <a:pt x="-3884" y="13132"/>
                    <a:pt x="4889" y="18777"/>
                    <a:pt x="11450" y="21477"/>
                  </a:cubicBezTo>
                  <a:cubicBezTo>
                    <a:pt x="11597" y="21600"/>
                    <a:pt x="11745" y="21600"/>
                    <a:pt x="11892" y="21600"/>
                  </a:cubicBezTo>
                  <a:cubicBezTo>
                    <a:pt x="12408" y="21600"/>
                    <a:pt x="13072" y="21355"/>
                    <a:pt x="13440" y="20925"/>
                  </a:cubicBezTo>
                  <a:cubicBezTo>
                    <a:pt x="17716" y="14236"/>
                    <a:pt x="16463" y="6014"/>
                    <a:pt x="10197" y="368"/>
                  </a:cubicBezTo>
                  <a:cubicBezTo>
                    <a:pt x="9902" y="123"/>
                    <a:pt x="9533" y="0"/>
                    <a:pt x="9164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54" name="Google Shape;1593;p37"/>
            <p:cNvSpPr/>
            <p:nvPr/>
          </p:nvSpPr>
          <p:spPr>
            <a:xfrm flipH="1">
              <a:off x="1429010" y="1050102"/>
              <a:ext cx="33764" cy="23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7" h="21600" fill="norm" stroke="1" extrusionOk="0">
                  <a:moveTo>
                    <a:pt x="3251" y="0"/>
                  </a:moveTo>
                  <a:cubicBezTo>
                    <a:pt x="2999" y="0"/>
                    <a:pt x="2748" y="95"/>
                    <a:pt x="2685" y="284"/>
                  </a:cubicBezTo>
                  <a:cubicBezTo>
                    <a:pt x="-328" y="3505"/>
                    <a:pt x="-768" y="9284"/>
                    <a:pt x="1179" y="13832"/>
                  </a:cubicBezTo>
                  <a:cubicBezTo>
                    <a:pt x="3565" y="19326"/>
                    <a:pt x="8902" y="21316"/>
                    <a:pt x="12732" y="21600"/>
                  </a:cubicBezTo>
                  <a:cubicBezTo>
                    <a:pt x="12983" y="21600"/>
                    <a:pt x="13172" y="21600"/>
                    <a:pt x="13360" y="21600"/>
                  </a:cubicBezTo>
                  <a:cubicBezTo>
                    <a:pt x="16688" y="21600"/>
                    <a:pt x="20644" y="19326"/>
                    <a:pt x="20644" y="13832"/>
                  </a:cubicBezTo>
                  <a:cubicBezTo>
                    <a:pt x="20832" y="10042"/>
                    <a:pt x="19011" y="5968"/>
                    <a:pt x="16562" y="5968"/>
                  </a:cubicBezTo>
                  <a:cubicBezTo>
                    <a:pt x="16060" y="5968"/>
                    <a:pt x="15620" y="6063"/>
                    <a:pt x="15118" y="6347"/>
                  </a:cubicBezTo>
                  <a:cubicBezTo>
                    <a:pt x="13799" y="7295"/>
                    <a:pt x="14113" y="10137"/>
                    <a:pt x="15244" y="10137"/>
                  </a:cubicBezTo>
                  <a:cubicBezTo>
                    <a:pt x="15369" y="10137"/>
                    <a:pt x="15558" y="10042"/>
                    <a:pt x="15746" y="9947"/>
                  </a:cubicBezTo>
                  <a:cubicBezTo>
                    <a:pt x="15997" y="9758"/>
                    <a:pt x="16248" y="9758"/>
                    <a:pt x="16437" y="9758"/>
                  </a:cubicBezTo>
                  <a:cubicBezTo>
                    <a:pt x="17630" y="9758"/>
                    <a:pt x="18132" y="11842"/>
                    <a:pt x="18132" y="13168"/>
                  </a:cubicBezTo>
                  <a:cubicBezTo>
                    <a:pt x="18132" y="15726"/>
                    <a:pt x="16813" y="17053"/>
                    <a:pt x="15306" y="17432"/>
                  </a:cubicBezTo>
                  <a:cubicBezTo>
                    <a:pt x="14741" y="17621"/>
                    <a:pt x="14176" y="17621"/>
                    <a:pt x="13548" y="17621"/>
                  </a:cubicBezTo>
                  <a:cubicBezTo>
                    <a:pt x="12167" y="17621"/>
                    <a:pt x="10660" y="17242"/>
                    <a:pt x="9279" y="16768"/>
                  </a:cubicBezTo>
                  <a:cubicBezTo>
                    <a:pt x="7583" y="16105"/>
                    <a:pt x="6139" y="15442"/>
                    <a:pt x="4632" y="13832"/>
                  </a:cubicBezTo>
                  <a:cubicBezTo>
                    <a:pt x="2811" y="11747"/>
                    <a:pt x="1618" y="7200"/>
                    <a:pt x="3376" y="4547"/>
                  </a:cubicBezTo>
                  <a:cubicBezTo>
                    <a:pt x="4883" y="5874"/>
                    <a:pt x="6327" y="7295"/>
                    <a:pt x="7834" y="8621"/>
                  </a:cubicBezTo>
                  <a:cubicBezTo>
                    <a:pt x="8023" y="8811"/>
                    <a:pt x="8211" y="8905"/>
                    <a:pt x="8462" y="8905"/>
                  </a:cubicBezTo>
                  <a:cubicBezTo>
                    <a:pt x="9467" y="8905"/>
                    <a:pt x="10158" y="6442"/>
                    <a:pt x="9090" y="5400"/>
                  </a:cubicBezTo>
                  <a:cubicBezTo>
                    <a:pt x="7395" y="3789"/>
                    <a:pt x="5637" y="1895"/>
                    <a:pt x="3941" y="284"/>
                  </a:cubicBezTo>
                  <a:cubicBezTo>
                    <a:pt x="3753" y="95"/>
                    <a:pt x="3502" y="0"/>
                    <a:pt x="3251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55" name="Google Shape;1594;p37"/>
            <p:cNvSpPr/>
            <p:nvPr/>
          </p:nvSpPr>
          <p:spPr>
            <a:xfrm flipH="1">
              <a:off x="1711726" y="1518708"/>
              <a:ext cx="42876" cy="42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7" h="21600" fill="norm" stroke="1" extrusionOk="0">
                  <a:moveTo>
                    <a:pt x="14769" y="0"/>
                  </a:moveTo>
                  <a:cubicBezTo>
                    <a:pt x="13698" y="0"/>
                    <a:pt x="12581" y="315"/>
                    <a:pt x="11510" y="578"/>
                  </a:cubicBezTo>
                  <a:cubicBezTo>
                    <a:pt x="7553" y="1472"/>
                    <a:pt x="3876" y="3258"/>
                    <a:pt x="384" y="5413"/>
                  </a:cubicBezTo>
                  <a:cubicBezTo>
                    <a:pt x="-407" y="6044"/>
                    <a:pt x="152" y="7358"/>
                    <a:pt x="896" y="7358"/>
                  </a:cubicBezTo>
                  <a:cubicBezTo>
                    <a:pt x="1036" y="7358"/>
                    <a:pt x="1222" y="7358"/>
                    <a:pt x="1362" y="7200"/>
                  </a:cubicBezTo>
                  <a:cubicBezTo>
                    <a:pt x="4667" y="5255"/>
                    <a:pt x="8205" y="3626"/>
                    <a:pt x="12022" y="2680"/>
                  </a:cubicBezTo>
                  <a:cubicBezTo>
                    <a:pt x="12814" y="2523"/>
                    <a:pt x="13465" y="2312"/>
                    <a:pt x="14071" y="2312"/>
                  </a:cubicBezTo>
                  <a:cubicBezTo>
                    <a:pt x="14629" y="2312"/>
                    <a:pt x="15188" y="2470"/>
                    <a:pt x="15793" y="3101"/>
                  </a:cubicBezTo>
                  <a:cubicBezTo>
                    <a:pt x="17236" y="4362"/>
                    <a:pt x="17236" y="4677"/>
                    <a:pt x="17376" y="6517"/>
                  </a:cubicBezTo>
                  <a:cubicBezTo>
                    <a:pt x="17376" y="8461"/>
                    <a:pt x="17050" y="10458"/>
                    <a:pt x="16259" y="12245"/>
                  </a:cubicBezTo>
                  <a:cubicBezTo>
                    <a:pt x="14862" y="15451"/>
                    <a:pt x="12302" y="18184"/>
                    <a:pt x="9276" y="19077"/>
                  </a:cubicBezTo>
                  <a:cubicBezTo>
                    <a:pt x="8717" y="19182"/>
                    <a:pt x="8065" y="19288"/>
                    <a:pt x="7414" y="19288"/>
                  </a:cubicBezTo>
                  <a:cubicBezTo>
                    <a:pt x="7134" y="19288"/>
                    <a:pt x="6855" y="19288"/>
                    <a:pt x="6576" y="19235"/>
                  </a:cubicBezTo>
                  <a:cubicBezTo>
                    <a:pt x="4202" y="19077"/>
                    <a:pt x="3271" y="16502"/>
                    <a:pt x="4015" y="14190"/>
                  </a:cubicBezTo>
                  <a:cubicBezTo>
                    <a:pt x="4993" y="11509"/>
                    <a:pt x="8624" y="10984"/>
                    <a:pt x="10905" y="10616"/>
                  </a:cubicBezTo>
                  <a:cubicBezTo>
                    <a:pt x="11976" y="10458"/>
                    <a:pt x="11976" y="8461"/>
                    <a:pt x="10998" y="8461"/>
                  </a:cubicBezTo>
                  <a:cubicBezTo>
                    <a:pt x="10998" y="8461"/>
                    <a:pt x="10952" y="8461"/>
                    <a:pt x="10905" y="8461"/>
                  </a:cubicBezTo>
                  <a:cubicBezTo>
                    <a:pt x="8019" y="8987"/>
                    <a:pt x="4853" y="9355"/>
                    <a:pt x="2945" y="12035"/>
                  </a:cubicBezTo>
                  <a:cubicBezTo>
                    <a:pt x="1502" y="13874"/>
                    <a:pt x="850" y="16923"/>
                    <a:pt x="2107" y="19077"/>
                  </a:cubicBezTo>
                  <a:cubicBezTo>
                    <a:pt x="3271" y="20864"/>
                    <a:pt x="4946" y="21600"/>
                    <a:pt x="6809" y="21600"/>
                  </a:cubicBezTo>
                  <a:cubicBezTo>
                    <a:pt x="9834" y="21600"/>
                    <a:pt x="13279" y="19603"/>
                    <a:pt x="15188" y="17606"/>
                  </a:cubicBezTo>
                  <a:cubicBezTo>
                    <a:pt x="18540" y="14032"/>
                    <a:pt x="21193" y="6307"/>
                    <a:pt x="18027" y="1629"/>
                  </a:cubicBezTo>
                  <a:cubicBezTo>
                    <a:pt x="17190" y="368"/>
                    <a:pt x="16026" y="0"/>
                    <a:pt x="14769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56" name="Google Shape;1595;p37"/>
            <p:cNvSpPr/>
            <p:nvPr/>
          </p:nvSpPr>
          <p:spPr>
            <a:xfrm flipH="1">
              <a:off x="1423919" y="1468932"/>
              <a:ext cx="42138" cy="41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38" h="21600" fill="norm" stroke="1" extrusionOk="0">
                  <a:moveTo>
                    <a:pt x="13731" y="2246"/>
                  </a:moveTo>
                  <a:cubicBezTo>
                    <a:pt x="13731" y="2513"/>
                    <a:pt x="13865" y="2780"/>
                    <a:pt x="14090" y="2994"/>
                  </a:cubicBezTo>
                  <a:cubicBezTo>
                    <a:pt x="20332" y="7699"/>
                    <a:pt x="11620" y="19141"/>
                    <a:pt x="5872" y="19141"/>
                  </a:cubicBezTo>
                  <a:cubicBezTo>
                    <a:pt x="4345" y="19141"/>
                    <a:pt x="3043" y="18285"/>
                    <a:pt x="2280" y="16307"/>
                  </a:cubicBezTo>
                  <a:cubicBezTo>
                    <a:pt x="573" y="11709"/>
                    <a:pt x="3492" y="7325"/>
                    <a:pt x="6591" y="4972"/>
                  </a:cubicBezTo>
                  <a:cubicBezTo>
                    <a:pt x="8746" y="3368"/>
                    <a:pt x="11216" y="2459"/>
                    <a:pt x="13731" y="2246"/>
                  </a:cubicBezTo>
                  <a:close/>
                  <a:moveTo>
                    <a:pt x="15078" y="0"/>
                  </a:moveTo>
                  <a:cubicBezTo>
                    <a:pt x="10363" y="0"/>
                    <a:pt x="5513" y="1978"/>
                    <a:pt x="2280" y="6416"/>
                  </a:cubicBezTo>
                  <a:cubicBezTo>
                    <a:pt x="-460" y="10479"/>
                    <a:pt x="-1268" y="17055"/>
                    <a:pt x="2908" y="20477"/>
                  </a:cubicBezTo>
                  <a:cubicBezTo>
                    <a:pt x="3851" y="21279"/>
                    <a:pt x="4884" y="21600"/>
                    <a:pt x="5917" y="21600"/>
                  </a:cubicBezTo>
                  <a:cubicBezTo>
                    <a:pt x="9510" y="21600"/>
                    <a:pt x="13327" y="17644"/>
                    <a:pt x="15437" y="14650"/>
                  </a:cubicBezTo>
                  <a:cubicBezTo>
                    <a:pt x="18221" y="11228"/>
                    <a:pt x="19075" y="5614"/>
                    <a:pt x="16335" y="2246"/>
                  </a:cubicBezTo>
                  <a:cubicBezTo>
                    <a:pt x="16650" y="2299"/>
                    <a:pt x="16964" y="2352"/>
                    <a:pt x="17278" y="2406"/>
                  </a:cubicBezTo>
                  <a:cubicBezTo>
                    <a:pt x="17323" y="2406"/>
                    <a:pt x="17368" y="2406"/>
                    <a:pt x="17458" y="2406"/>
                  </a:cubicBezTo>
                  <a:cubicBezTo>
                    <a:pt x="18401" y="2406"/>
                    <a:pt x="18940" y="428"/>
                    <a:pt x="17772" y="214"/>
                  </a:cubicBezTo>
                  <a:cubicBezTo>
                    <a:pt x="16874" y="53"/>
                    <a:pt x="15976" y="0"/>
                    <a:pt x="15078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57" name="Google Shape;1596;p37"/>
            <p:cNvSpPr/>
            <p:nvPr/>
          </p:nvSpPr>
          <p:spPr>
            <a:xfrm flipH="1">
              <a:off x="1818644" y="1303699"/>
              <a:ext cx="49183" cy="29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1" h="21600" fill="norm" stroke="1" extrusionOk="0">
                  <a:moveTo>
                    <a:pt x="952" y="0"/>
                  </a:moveTo>
                  <a:cubicBezTo>
                    <a:pt x="376" y="0"/>
                    <a:pt x="-199" y="666"/>
                    <a:pt x="67" y="1775"/>
                  </a:cubicBezTo>
                  <a:cubicBezTo>
                    <a:pt x="553" y="4216"/>
                    <a:pt x="1173" y="6805"/>
                    <a:pt x="1616" y="9099"/>
                  </a:cubicBezTo>
                  <a:cubicBezTo>
                    <a:pt x="2058" y="11096"/>
                    <a:pt x="2501" y="14573"/>
                    <a:pt x="3253" y="16348"/>
                  </a:cubicBezTo>
                  <a:cubicBezTo>
                    <a:pt x="4183" y="18197"/>
                    <a:pt x="5688" y="19159"/>
                    <a:pt x="7060" y="19973"/>
                  </a:cubicBezTo>
                  <a:cubicBezTo>
                    <a:pt x="9052" y="21082"/>
                    <a:pt x="11088" y="21600"/>
                    <a:pt x="13124" y="21600"/>
                  </a:cubicBezTo>
                  <a:cubicBezTo>
                    <a:pt x="15603" y="21600"/>
                    <a:pt x="18081" y="20786"/>
                    <a:pt x="20516" y="19159"/>
                  </a:cubicBezTo>
                  <a:cubicBezTo>
                    <a:pt x="20914" y="18937"/>
                    <a:pt x="21401" y="17901"/>
                    <a:pt x="21135" y="16940"/>
                  </a:cubicBezTo>
                  <a:cubicBezTo>
                    <a:pt x="18214" y="10578"/>
                    <a:pt x="14319" y="6066"/>
                    <a:pt x="9627" y="4512"/>
                  </a:cubicBezTo>
                  <a:cubicBezTo>
                    <a:pt x="9539" y="4512"/>
                    <a:pt x="9450" y="4512"/>
                    <a:pt x="9362" y="4512"/>
                  </a:cubicBezTo>
                  <a:cubicBezTo>
                    <a:pt x="8476" y="4512"/>
                    <a:pt x="8034" y="7027"/>
                    <a:pt x="9140" y="7249"/>
                  </a:cubicBezTo>
                  <a:cubicBezTo>
                    <a:pt x="13035" y="8655"/>
                    <a:pt x="16311" y="11984"/>
                    <a:pt x="18790" y="17014"/>
                  </a:cubicBezTo>
                  <a:cubicBezTo>
                    <a:pt x="16931" y="17975"/>
                    <a:pt x="15027" y="18567"/>
                    <a:pt x="13124" y="18567"/>
                  </a:cubicBezTo>
                  <a:cubicBezTo>
                    <a:pt x="11575" y="18567"/>
                    <a:pt x="9981" y="18197"/>
                    <a:pt x="8432" y="17384"/>
                  </a:cubicBezTo>
                  <a:cubicBezTo>
                    <a:pt x="5998" y="16348"/>
                    <a:pt x="4935" y="15164"/>
                    <a:pt x="4050" y="11096"/>
                  </a:cubicBezTo>
                  <a:cubicBezTo>
                    <a:pt x="3253" y="7841"/>
                    <a:pt x="2501" y="4216"/>
                    <a:pt x="1749" y="962"/>
                  </a:cubicBezTo>
                  <a:cubicBezTo>
                    <a:pt x="1616" y="296"/>
                    <a:pt x="1306" y="0"/>
                    <a:pt x="952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58" name="Google Shape;1597;p37"/>
            <p:cNvSpPr/>
            <p:nvPr/>
          </p:nvSpPr>
          <p:spPr>
            <a:xfrm flipH="1">
              <a:off x="633345" y="1214413"/>
              <a:ext cx="31947" cy="44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4" h="21600" fill="norm" stroke="1" extrusionOk="0">
                  <a:moveTo>
                    <a:pt x="5657" y="0"/>
                  </a:moveTo>
                  <a:cubicBezTo>
                    <a:pt x="4299" y="0"/>
                    <a:pt x="2940" y="50"/>
                    <a:pt x="1650" y="99"/>
                  </a:cubicBezTo>
                  <a:cubicBezTo>
                    <a:pt x="87" y="297"/>
                    <a:pt x="-184" y="2180"/>
                    <a:pt x="1446" y="2180"/>
                  </a:cubicBezTo>
                  <a:cubicBezTo>
                    <a:pt x="1514" y="2180"/>
                    <a:pt x="1582" y="2130"/>
                    <a:pt x="1650" y="2130"/>
                  </a:cubicBezTo>
                  <a:cubicBezTo>
                    <a:pt x="3144" y="2031"/>
                    <a:pt x="4842" y="1932"/>
                    <a:pt x="6540" y="1932"/>
                  </a:cubicBezTo>
                  <a:cubicBezTo>
                    <a:pt x="12042" y="1932"/>
                    <a:pt x="17952" y="2923"/>
                    <a:pt x="18087" y="7382"/>
                  </a:cubicBezTo>
                  <a:cubicBezTo>
                    <a:pt x="18359" y="12385"/>
                    <a:pt x="8442" y="19569"/>
                    <a:pt x="1650" y="19569"/>
                  </a:cubicBezTo>
                  <a:cubicBezTo>
                    <a:pt x="1582" y="19569"/>
                    <a:pt x="1514" y="19569"/>
                    <a:pt x="1378" y="19569"/>
                  </a:cubicBezTo>
                  <a:cubicBezTo>
                    <a:pt x="1310" y="19569"/>
                    <a:pt x="1242" y="19569"/>
                    <a:pt x="1174" y="19569"/>
                  </a:cubicBezTo>
                  <a:cubicBezTo>
                    <a:pt x="-456" y="19569"/>
                    <a:pt x="-388" y="21451"/>
                    <a:pt x="1378" y="21600"/>
                  </a:cubicBezTo>
                  <a:cubicBezTo>
                    <a:pt x="1582" y="21600"/>
                    <a:pt x="1786" y="21600"/>
                    <a:pt x="1989" y="21600"/>
                  </a:cubicBezTo>
                  <a:cubicBezTo>
                    <a:pt x="7016" y="21600"/>
                    <a:pt x="11023" y="18974"/>
                    <a:pt x="14623" y="16349"/>
                  </a:cubicBezTo>
                  <a:cubicBezTo>
                    <a:pt x="17884" y="14020"/>
                    <a:pt x="21144" y="10949"/>
                    <a:pt x="21144" y="7382"/>
                  </a:cubicBezTo>
                  <a:cubicBezTo>
                    <a:pt x="20940" y="1338"/>
                    <a:pt x="12721" y="0"/>
                    <a:pt x="5657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59" name="Google Shape;1598;p37"/>
            <p:cNvSpPr/>
            <p:nvPr/>
          </p:nvSpPr>
          <p:spPr>
            <a:xfrm flipH="1">
              <a:off x="655945" y="1007717"/>
              <a:ext cx="48471" cy="45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63" h="21600" fill="norm" stroke="1" extrusionOk="0">
                  <a:moveTo>
                    <a:pt x="9870" y="1942"/>
                  </a:moveTo>
                  <a:cubicBezTo>
                    <a:pt x="11645" y="1942"/>
                    <a:pt x="13463" y="2330"/>
                    <a:pt x="15111" y="2815"/>
                  </a:cubicBezTo>
                  <a:cubicBezTo>
                    <a:pt x="21029" y="4417"/>
                    <a:pt x="16844" y="12232"/>
                    <a:pt x="14097" y="15193"/>
                  </a:cubicBezTo>
                  <a:cubicBezTo>
                    <a:pt x="11603" y="17960"/>
                    <a:pt x="8179" y="19707"/>
                    <a:pt x="4713" y="19707"/>
                  </a:cubicBezTo>
                  <a:cubicBezTo>
                    <a:pt x="4417" y="19707"/>
                    <a:pt x="4163" y="19707"/>
                    <a:pt x="3867" y="19707"/>
                  </a:cubicBezTo>
                  <a:cubicBezTo>
                    <a:pt x="1838" y="19707"/>
                    <a:pt x="1838" y="19027"/>
                    <a:pt x="1712" y="17037"/>
                  </a:cubicBezTo>
                  <a:cubicBezTo>
                    <a:pt x="1585" y="15872"/>
                    <a:pt x="1712" y="14707"/>
                    <a:pt x="1838" y="13737"/>
                  </a:cubicBezTo>
                  <a:cubicBezTo>
                    <a:pt x="2134" y="10533"/>
                    <a:pt x="2980" y="7572"/>
                    <a:pt x="4459" y="4951"/>
                  </a:cubicBezTo>
                  <a:cubicBezTo>
                    <a:pt x="4628" y="4611"/>
                    <a:pt x="4628" y="4271"/>
                    <a:pt x="4501" y="4029"/>
                  </a:cubicBezTo>
                  <a:cubicBezTo>
                    <a:pt x="6023" y="2476"/>
                    <a:pt x="7925" y="1942"/>
                    <a:pt x="9870" y="1942"/>
                  </a:cubicBezTo>
                  <a:close/>
                  <a:moveTo>
                    <a:pt x="9827" y="0"/>
                  </a:moveTo>
                  <a:cubicBezTo>
                    <a:pt x="7207" y="0"/>
                    <a:pt x="4713" y="777"/>
                    <a:pt x="2853" y="3107"/>
                  </a:cubicBezTo>
                  <a:cubicBezTo>
                    <a:pt x="2599" y="3495"/>
                    <a:pt x="2599" y="3883"/>
                    <a:pt x="2726" y="4271"/>
                  </a:cubicBezTo>
                  <a:cubicBezTo>
                    <a:pt x="232" y="9320"/>
                    <a:pt x="-571" y="14853"/>
                    <a:pt x="401" y="20484"/>
                  </a:cubicBezTo>
                  <a:cubicBezTo>
                    <a:pt x="401" y="20823"/>
                    <a:pt x="697" y="21163"/>
                    <a:pt x="993" y="21163"/>
                  </a:cubicBezTo>
                  <a:cubicBezTo>
                    <a:pt x="2092" y="21454"/>
                    <a:pt x="3191" y="21600"/>
                    <a:pt x="4290" y="21600"/>
                  </a:cubicBezTo>
                  <a:cubicBezTo>
                    <a:pt x="11265" y="21600"/>
                    <a:pt x="18112" y="16067"/>
                    <a:pt x="19761" y="8058"/>
                  </a:cubicBezTo>
                  <a:cubicBezTo>
                    <a:pt x="20775" y="2573"/>
                    <a:pt x="17859" y="1262"/>
                    <a:pt x="13716" y="437"/>
                  </a:cubicBezTo>
                  <a:cubicBezTo>
                    <a:pt x="12406" y="194"/>
                    <a:pt x="11096" y="0"/>
                    <a:pt x="9827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60" name="Google Shape;1599;p37"/>
            <p:cNvSpPr/>
            <p:nvPr/>
          </p:nvSpPr>
          <p:spPr>
            <a:xfrm flipH="1">
              <a:off x="955924" y="1085817"/>
              <a:ext cx="72587" cy="62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11" h="21600" fill="norm" stroke="1" extrusionOk="0">
                  <a:moveTo>
                    <a:pt x="11352" y="0"/>
                  </a:moveTo>
                  <a:cubicBezTo>
                    <a:pt x="8108" y="0"/>
                    <a:pt x="4947" y="2317"/>
                    <a:pt x="3033" y="5810"/>
                  </a:cubicBezTo>
                  <a:cubicBezTo>
                    <a:pt x="1508" y="8376"/>
                    <a:pt x="760" y="11549"/>
                    <a:pt x="261" y="14685"/>
                  </a:cubicBezTo>
                  <a:cubicBezTo>
                    <a:pt x="94" y="16646"/>
                    <a:pt x="-488" y="19818"/>
                    <a:pt x="926" y="21137"/>
                  </a:cubicBezTo>
                  <a:cubicBezTo>
                    <a:pt x="1314" y="21493"/>
                    <a:pt x="1813" y="21600"/>
                    <a:pt x="2340" y="21600"/>
                  </a:cubicBezTo>
                  <a:cubicBezTo>
                    <a:pt x="3976" y="21600"/>
                    <a:pt x="6056" y="20352"/>
                    <a:pt x="7193" y="19818"/>
                  </a:cubicBezTo>
                  <a:cubicBezTo>
                    <a:pt x="9660" y="18570"/>
                    <a:pt x="12100" y="17109"/>
                    <a:pt x="14374" y="15434"/>
                  </a:cubicBezTo>
                  <a:cubicBezTo>
                    <a:pt x="18256" y="12261"/>
                    <a:pt x="21112" y="7521"/>
                    <a:pt x="18755" y="1675"/>
                  </a:cubicBezTo>
                  <a:cubicBezTo>
                    <a:pt x="18616" y="1390"/>
                    <a:pt x="18450" y="1283"/>
                    <a:pt x="18256" y="1283"/>
                  </a:cubicBezTo>
                  <a:cubicBezTo>
                    <a:pt x="17868" y="1283"/>
                    <a:pt x="17507" y="1818"/>
                    <a:pt x="17701" y="2388"/>
                  </a:cubicBezTo>
                  <a:cubicBezTo>
                    <a:pt x="19975" y="8127"/>
                    <a:pt x="16481" y="12154"/>
                    <a:pt x="12960" y="14685"/>
                  </a:cubicBezTo>
                  <a:cubicBezTo>
                    <a:pt x="11241" y="16040"/>
                    <a:pt x="9549" y="17002"/>
                    <a:pt x="7830" y="18000"/>
                  </a:cubicBezTo>
                  <a:cubicBezTo>
                    <a:pt x="6999" y="18356"/>
                    <a:pt x="6139" y="18713"/>
                    <a:pt x="5390" y="19069"/>
                  </a:cubicBezTo>
                  <a:cubicBezTo>
                    <a:pt x="4725" y="19283"/>
                    <a:pt x="3394" y="20103"/>
                    <a:pt x="2618" y="20103"/>
                  </a:cubicBezTo>
                  <a:cubicBezTo>
                    <a:pt x="2534" y="20103"/>
                    <a:pt x="2451" y="20067"/>
                    <a:pt x="2368" y="20032"/>
                  </a:cubicBezTo>
                  <a:cubicBezTo>
                    <a:pt x="261" y="19319"/>
                    <a:pt x="1397" y="14578"/>
                    <a:pt x="1786" y="12725"/>
                  </a:cubicBezTo>
                  <a:cubicBezTo>
                    <a:pt x="2285" y="10550"/>
                    <a:pt x="2923" y="8376"/>
                    <a:pt x="3976" y="6558"/>
                  </a:cubicBezTo>
                  <a:cubicBezTo>
                    <a:pt x="5695" y="3386"/>
                    <a:pt x="8524" y="1461"/>
                    <a:pt x="11380" y="1461"/>
                  </a:cubicBezTo>
                  <a:cubicBezTo>
                    <a:pt x="12295" y="1461"/>
                    <a:pt x="13210" y="1640"/>
                    <a:pt x="14097" y="2067"/>
                  </a:cubicBezTo>
                  <a:cubicBezTo>
                    <a:pt x="14152" y="2103"/>
                    <a:pt x="14235" y="2103"/>
                    <a:pt x="14291" y="2103"/>
                  </a:cubicBezTo>
                  <a:cubicBezTo>
                    <a:pt x="14818" y="2103"/>
                    <a:pt x="15040" y="927"/>
                    <a:pt x="14374" y="713"/>
                  </a:cubicBezTo>
                  <a:cubicBezTo>
                    <a:pt x="13376" y="214"/>
                    <a:pt x="12350" y="0"/>
                    <a:pt x="11352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61" name="Google Shape;1600;p37"/>
            <p:cNvSpPr/>
            <p:nvPr/>
          </p:nvSpPr>
          <p:spPr>
            <a:xfrm flipH="1">
              <a:off x="977511" y="1105828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316" y="0"/>
                  </a:moveTo>
                  <a:cubicBezTo>
                    <a:pt x="3832" y="0"/>
                    <a:pt x="0" y="5268"/>
                    <a:pt x="0" y="10537"/>
                  </a:cubicBezTo>
                  <a:cubicBezTo>
                    <a:pt x="0" y="17912"/>
                    <a:pt x="2787" y="21600"/>
                    <a:pt x="7316" y="21600"/>
                  </a:cubicBezTo>
                  <a:lnTo>
                    <a:pt x="14284" y="21600"/>
                  </a:lnTo>
                  <a:cubicBezTo>
                    <a:pt x="18116" y="21600"/>
                    <a:pt x="21600" y="17912"/>
                    <a:pt x="21600" y="10537"/>
                  </a:cubicBezTo>
                  <a:cubicBezTo>
                    <a:pt x="21600" y="5268"/>
                    <a:pt x="18116" y="0"/>
                    <a:pt x="14284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62" name="Google Shape;1601;p37"/>
            <p:cNvSpPr/>
            <p:nvPr/>
          </p:nvSpPr>
          <p:spPr>
            <a:xfrm flipH="1">
              <a:off x="985332" y="1107058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7534" y="0"/>
                  </a:moveTo>
                  <a:cubicBezTo>
                    <a:pt x="6694" y="0"/>
                    <a:pt x="5854" y="151"/>
                    <a:pt x="5014" y="302"/>
                  </a:cubicBezTo>
                  <a:cubicBezTo>
                    <a:pt x="4174" y="302"/>
                    <a:pt x="3334" y="1208"/>
                    <a:pt x="3334" y="2266"/>
                  </a:cubicBezTo>
                  <a:cubicBezTo>
                    <a:pt x="2134" y="7401"/>
                    <a:pt x="814" y="12688"/>
                    <a:pt x="94" y="17673"/>
                  </a:cubicBezTo>
                  <a:cubicBezTo>
                    <a:pt x="-386" y="19938"/>
                    <a:pt x="1054" y="21600"/>
                    <a:pt x="2494" y="21600"/>
                  </a:cubicBezTo>
                  <a:cubicBezTo>
                    <a:pt x="3454" y="21600"/>
                    <a:pt x="4294" y="20845"/>
                    <a:pt x="4534" y="19334"/>
                  </a:cubicBezTo>
                  <a:cubicBezTo>
                    <a:pt x="5614" y="14803"/>
                    <a:pt x="6454" y="10271"/>
                    <a:pt x="7414" y="5740"/>
                  </a:cubicBezTo>
                  <a:cubicBezTo>
                    <a:pt x="10654" y="5740"/>
                    <a:pt x="13894" y="7855"/>
                    <a:pt x="15574" y="11027"/>
                  </a:cubicBezTo>
                  <a:cubicBezTo>
                    <a:pt x="16054" y="11933"/>
                    <a:pt x="16774" y="12235"/>
                    <a:pt x="17614" y="12235"/>
                  </a:cubicBezTo>
                  <a:cubicBezTo>
                    <a:pt x="19414" y="12235"/>
                    <a:pt x="21214" y="10120"/>
                    <a:pt x="19774" y="7855"/>
                  </a:cubicBezTo>
                  <a:cubicBezTo>
                    <a:pt x="16654" y="2719"/>
                    <a:pt x="12214" y="0"/>
                    <a:pt x="7534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63" name="Google Shape;1602;p37"/>
            <p:cNvSpPr/>
            <p:nvPr/>
          </p:nvSpPr>
          <p:spPr>
            <a:xfrm flipH="1">
              <a:off x="1474058" y="1067701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6" h="21600" fill="norm" stroke="1" extrusionOk="0">
                  <a:moveTo>
                    <a:pt x="8185" y="12913"/>
                  </a:moveTo>
                  <a:cubicBezTo>
                    <a:pt x="8185" y="12913"/>
                    <a:pt x="7931" y="12913"/>
                    <a:pt x="7931" y="13148"/>
                  </a:cubicBezTo>
                  <a:cubicBezTo>
                    <a:pt x="7931" y="12913"/>
                    <a:pt x="8185" y="12913"/>
                    <a:pt x="8185" y="12913"/>
                  </a:cubicBezTo>
                  <a:close/>
                  <a:moveTo>
                    <a:pt x="14538" y="0"/>
                  </a:moveTo>
                  <a:cubicBezTo>
                    <a:pt x="14030" y="0"/>
                    <a:pt x="13522" y="0"/>
                    <a:pt x="13013" y="235"/>
                  </a:cubicBezTo>
                  <a:cubicBezTo>
                    <a:pt x="6915" y="2583"/>
                    <a:pt x="-709" y="6574"/>
                    <a:pt x="53" y="13852"/>
                  </a:cubicBezTo>
                  <a:cubicBezTo>
                    <a:pt x="1324" y="18313"/>
                    <a:pt x="5390" y="21600"/>
                    <a:pt x="9964" y="21600"/>
                  </a:cubicBezTo>
                  <a:cubicBezTo>
                    <a:pt x="11997" y="21600"/>
                    <a:pt x="14030" y="20896"/>
                    <a:pt x="15809" y="19487"/>
                  </a:cubicBezTo>
                  <a:cubicBezTo>
                    <a:pt x="17333" y="17843"/>
                    <a:pt x="17333" y="14557"/>
                    <a:pt x="15809" y="13148"/>
                  </a:cubicBezTo>
                  <a:cubicBezTo>
                    <a:pt x="14538" y="11974"/>
                    <a:pt x="13267" y="11504"/>
                    <a:pt x="12251" y="11504"/>
                  </a:cubicBezTo>
                  <a:cubicBezTo>
                    <a:pt x="11997" y="11504"/>
                    <a:pt x="11743" y="11504"/>
                    <a:pt x="11489" y="11504"/>
                  </a:cubicBezTo>
                  <a:cubicBezTo>
                    <a:pt x="12759" y="10330"/>
                    <a:pt x="14284" y="9626"/>
                    <a:pt x="16571" y="9157"/>
                  </a:cubicBezTo>
                  <a:cubicBezTo>
                    <a:pt x="19112" y="8217"/>
                    <a:pt x="20891" y="5870"/>
                    <a:pt x="20129" y="3522"/>
                  </a:cubicBezTo>
                  <a:cubicBezTo>
                    <a:pt x="19366" y="1409"/>
                    <a:pt x="16825" y="0"/>
                    <a:pt x="14538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64" name="Google Shape;1603;p37"/>
            <p:cNvSpPr/>
            <p:nvPr/>
          </p:nvSpPr>
          <p:spPr>
            <a:xfrm flipH="1">
              <a:off x="1582694" y="1083150"/>
              <a:ext cx="87518" cy="41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600" fill="norm" stroke="1" extrusionOk="0">
                  <a:moveTo>
                    <a:pt x="17895" y="2118"/>
                  </a:moveTo>
                  <a:cubicBezTo>
                    <a:pt x="18853" y="2118"/>
                    <a:pt x="19685" y="2541"/>
                    <a:pt x="20139" y="3600"/>
                  </a:cubicBezTo>
                  <a:cubicBezTo>
                    <a:pt x="19483" y="3547"/>
                    <a:pt x="18803" y="3494"/>
                    <a:pt x="18147" y="3494"/>
                  </a:cubicBezTo>
                  <a:cubicBezTo>
                    <a:pt x="16408" y="3494"/>
                    <a:pt x="14694" y="3706"/>
                    <a:pt x="12981" y="4129"/>
                  </a:cubicBezTo>
                  <a:cubicBezTo>
                    <a:pt x="14568" y="3071"/>
                    <a:pt x="16408" y="2118"/>
                    <a:pt x="17895" y="2118"/>
                  </a:cubicBezTo>
                  <a:close/>
                  <a:moveTo>
                    <a:pt x="17921" y="0"/>
                  </a:moveTo>
                  <a:cubicBezTo>
                    <a:pt x="15652" y="0"/>
                    <a:pt x="12930" y="1853"/>
                    <a:pt x="11670" y="2753"/>
                  </a:cubicBezTo>
                  <a:cubicBezTo>
                    <a:pt x="10385" y="3600"/>
                    <a:pt x="9124" y="4659"/>
                    <a:pt x="7940" y="5876"/>
                  </a:cubicBezTo>
                  <a:cubicBezTo>
                    <a:pt x="6528" y="6565"/>
                    <a:pt x="5142" y="7412"/>
                    <a:pt x="3756" y="8365"/>
                  </a:cubicBezTo>
                  <a:cubicBezTo>
                    <a:pt x="3201" y="8735"/>
                    <a:pt x="3353" y="10482"/>
                    <a:pt x="3806" y="10482"/>
                  </a:cubicBezTo>
                  <a:cubicBezTo>
                    <a:pt x="3882" y="10482"/>
                    <a:pt x="3932" y="10429"/>
                    <a:pt x="4008" y="10376"/>
                  </a:cubicBezTo>
                  <a:cubicBezTo>
                    <a:pt x="4235" y="10218"/>
                    <a:pt x="4462" y="10059"/>
                    <a:pt x="4688" y="9900"/>
                  </a:cubicBezTo>
                  <a:cubicBezTo>
                    <a:pt x="3025" y="12335"/>
                    <a:pt x="1513" y="15141"/>
                    <a:pt x="152" y="18371"/>
                  </a:cubicBezTo>
                  <a:cubicBezTo>
                    <a:pt x="-50" y="18847"/>
                    <a:pt x="-50" y="19429"/>
                    <a:pt x="152" y="19959"/>
                  </a:cubicBezTo>
                  <a:cubicBezTo>
                    <a:pt x="555" y="21018"/>
                    <a:pt x="983" y="21388"/>
                    <a:pt x="1765" y="21600"/>
                  </a:cubicBezTo>
                  <a:cubicBezTo>
                    <a:pt x="1790" y="21600"/>
                    <a:pt x="1815" y="21600"/>
                    <a:pt x="1840" y="21600"/>
                  </a:cubicBezTo>
                  <a:cubicBezTo>
                    <a:pt x="2370" y="21600"/>
                    <a:pt x="2344" y="19588"/>
                    <a:pt x="1765" y="19429"/>
                  </a:cubicBezTo>
                  <a:cubicBezTo>
                    <a:pt x="1613" y="19218"/>
                    <a:pt x="1462" y="19059"/>
                    <a:pt x="1311" y="18900"/>
                  </a:cubicBezTo>
                  <a:cubicBezTo>
                    <a:pt x="3428" y="14400"/>
                    <a:pt x="5797" y="10641"/>
                    <a:pt x="8444" y="7835"/>
                  </a:cubicBezTo>
                  <a:cubicBezTo>
                    <a:pt x="11645" y="6406"/>
                    <a:pt x="14896" y="5665"/>
                    <a:pt x="18173" y="5665"/>
                  </a:cubicBezTo>
                  <a:cubicBezTo>
                    <a:pt x="19130" y="5665"/>
                    <a:pt x="20088" y="5718"/>
                    <a:pt x="21046" y="5876"/>
                  </a:cubicBezTo>
                  <a:cubicBezTo>
                    <a:pt x="21399" y="5876"/>
                    <a:pt x="21550" y="5135"/>
                    <a:pt x="21474" y="4447"/>
                  </a:cubicBezTo>
                  <a:cubicBezTo>
                    <a:pt x="21096" y="1059"/>
                    <a:pt x="19634" y="0"/>
                    <a:pt x="17921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65" name="Google Shape;1604;p37"/>
            <p:cNvSpPr/>
            <p:nvPr/>
          </p:nvSpPr>
          <p:spPr>
            <a:xfrm flipH="1">
              <a:off x="1099268" y="1231038"/>
              <a:ext cx="100838" cy="105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14" h="21600" fill="norm" stroke="1" extrusionOk="0">
                  <a:moveTo>
                    <a:pt x="48" y="2302"/>
                  </a:moveTo>
                  <a:cubicBezTo>
                    <a:pt x="48" y="2302"/>
                    <a:pt x="-152" y="2784"/>
                    <a:pt x="267" y="3077"/>
                  </a:cubicBezTo>
                  <a:cubicBezTo>
                    <a:pt x="167" y="2805"/>
                    <a:pt x="108" y="2553"/>
                    <a:pt x="48" y="2302"/>
                  </a:cubicBezTo>
                  <a:close/>
                  <a:moveTo>
                    <a:pt x="14820" y="0"/>
                  </a:moveTo>
                  <a:cubicBezTo>
                    <a:pt x="12505" y="0"/>
                    <a:pt x="9530" y="1047"/>
                    <a:pt x="5637" y="2302"/>
                  </a:cubicBezTo>
                  <a:cubicBezTo>
                    <a:pt x="3461" y="3035"/>
                    <a:pt x="2104" y="3286"/>
                    <a:pt x="1285" y="3286"/>
                  </a:cubicBezTo>
                  <a:cubicBezTo>
                    <a:pt x="766" y="3286"/>
                    <a:pt x="467" y="3202"/>
                    <a:pt x="267" y="3077"/>
                  </a:cubicBezTo>
                  <a:cubicBezTo>
                    <a:pt x="2623" y="9774"/>
                    <a:pt x="16817" y="21600"/>
                    <a:pt x="16817" y="21600"/>
                  </a:cubicBezTo>
                  <a:cubicBezTo>
                    <a:pt x="16817" y="21600"/>
                    <a:pt x="21448" y="4960"/>
                    <a:pt x="18793" y="1800"/>
                  </a:cubicBezTo>
                  <a:cubicBezTo>
                    <a:pt x="17735" y="502"/>
                    <a:pt x="16437" y="0"/>
                    <a:pt x="14820" y="0"/>
                  </a:cubicBezTo>
                  <a:close/>
                </a:path>
              </a:pathLst>
            </a:custGeom>
            <a:solidFill>
              <a:srgbClr val="FFB4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66" name="Google Shape;1605;p37"/>
            <p:cNvSpPr/>
            <p:nvPr/>
          </p:nvSpPr>
          <p:spPr>
            <a:xfrm flipH="1">
              <a:off x="1089365" y="1210410"/>
              <a:ext cx="113268" cy="1167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600" fill="norm" stroke="1" extrusionOk="0">
                  <a:moveTo>
                    <a:pt x="0" y="0"/>
                  </a:moveTo>
                  <a:cubicBezTo>
                    <a:pt x="58" y="1708"/>
                    <a:pt x="195" y="3436"/>
                    <a:pt x="857" y="5068"/>
                  </a:cubicBezTo>
                  <a:cubicBezTo>
                    <a:pt x="1266" y="5846"/>
                    <a:pt x="1792" y="6757"/>
                    <a:pt x="2922" y="7061"/>
                  </a:cubicBezTo>
                  <a:cubicBezTo>
                    <a:pt x="3097" y="7099"/>
                    <a:pt x="3292" y="7099"/>
                    <a:pt x="3467" y="7099"/>
                  </a:cubicBezTo>
                  <a:cubicBezTo>
                    <a:pt x="4343" y="7099"/>
                    <a:pt x="5045" y="6833"/>
                    <a:pt x="5707" y="6624"/>
                  </a:cubicBezTo>
                  <a:cubicBezTo>
                    <a:pt x="8472" y="5770"/>
                    <a:pt x="11258" y="4669"/>
                    <a:pt x="13829" y="4669"/>
                  </a:cubicBezTo>
                  <a:cubicBezTo>
                    <a:pt x="14335" y="4669"/>
                    <a:pt x="14841" y="4707"/>
                    <a:pt x="15348" y="4821"/>
                  </a:cubicBezTo>
                  <a:cubicBezTo>
                    <a:pt x="16750" y="5125"/>
                    <a:pt x="17880" y="6112"/>
                    <a:pt x="18406" y="7270"/>
                  </a:cubicBezTo>
                  <a:cubicBezTo>
                    <a:pt x="18932" y="8503"/>
                    <a:pt x="19087" y="10060"/>
                    <a:pt x="19010" y="11616"/>
                  </a:cubicBezTo>
                  <a:cubicBezTo>
                    <a:pt x="18932" y="13230"/>
                    <a:pt x="18756" y="14843"/>
                    <a:pt x="18484" y="16475"/>
                  </a:cubicBezTo>
                  <a:lnTo>
                    <a:pt x="18075" y="18924"/>
                  </a:lnTo>
                  <a:lnTo>
                    <a:pt x="17880" y="20214"/>
                  </a:lnTo>
                  <a:lnTo>
                    <a:pt x="17802" y="20879"/>
                  </a:lnTo>
                  <a:lnTo>
                    <a:pt x="17802" y="21391"/>
                  </a:lnTo>
                  <a:cubicBezTo>
                    <a:pt x="17802" y="21448"/>
                    <a:pt x="17860" y="21600"/>
                    <a:pt x="18016" y="21600"/>
                  </a:cubicBezTo>
                  <a:cubicBezTo>
                    <a:pt x="18036" y="21600"/>
                    <a:pt x="18055" y="21600"/>
                    <a:pt x="18075" y="21600"/>
                  </a:cubicBezTo>
                  <a:lnTo>
                    <a:pt x="18016" y="21391"/>
                  </a:lnTo>
                  <a:cubicBezTo>
                    <a:pt x="18036" y="21391"/>
                    <a:pt x="18055" y="21391"/>
                    <a:pt x="18055" y="21391"/>
                  </a:cubicBezTo>
                  <a:cubicBezTo>
                    <a:pt x="18192" y="21391"/>
                    <a:pt x="18153" y="21125"/>
                    <a:pt x="18289" y="20993"/>
                  </a:cubicBezTo>
                  <a:lnTo>
                    <a:pt x="18542" y="20423"/>
                  </a:lnTo>
                  <a:lnTo>
                    <a:pt x="19146" y="19265"/>
                  </a:lnTo>
                  <a:cubicBezTo>
                    <a:pt x="19477" y="18487"/>
                    <a:pt x="19808" y="17709"/>
                    <a:pt x="20139" y="16874"/>
                  </a:cubicBezTo>
                  <a:cubicBezTo>
                    <a:pt x="20743" y="15317"/>
                    <a:pt x="21210" y="13552"/>
                    <a:pt x="21405" y="11806"/>
                  </a:cubicBezTo>
                  <a:cubicBezTo>
                    <a:pt x="21600" y="10060"/>
                    <a:pt x="21542" y="8105"/>
                    <a:pt x="20607" y="6226"/>
                  </a:cubicBezTo>
                  <a:cubicBezTo>
                    <a:pt x="19613" y="4422"/>
                    <a:pt x="17685" y="3189"/>
                    <a:pt x="15679" y="2923"/>
                  </a:cubicBezTo>
                  <a:cubicBezTo>
                    <a:pt x="15270" y="2885"/>
                    <a:pt x="14861" y="2866"/>
                    <a:pt x="14452" y="2866"/>
                  </a:cubicBezTo>
                  <a:cubicBezTo>
                    <a:pt x="11024" y="2866"/>
                    <a:pt x="8122" y="4460"/>
                    <a:pt x="5317" y="5504"/>
                  </a:cubicBezTo>
                  <a:cubicBezTo>
                    <a:pt x="4636" y="5808"/>
                    <a:pt x="3856" y="6112"/>
                    <a:pt x="3272" y="6112"/>
                  </a:cubicBezTo>
                  <a:cubicBezTo>
                    <a:pt x="3233" y="6112"/>
                    <a:pt x="3175" y="6112"/>
                    <a:pt x="3136" y="6112"/>
                  </a:cubicBezTo>
                  <a:cubicBezTo>
                    <a:pt x="2454" y="6036"/>
                    <a:pt x="1928" y="5447"/>
                    <a:pt x="1539" y="4726"/>
                  </a:cubicBezTo>
                  <a:cubicBezTo>
                    <a:pt x="799" y="3379"/>
                    <a:pt x="390" y="1632"/>
                    <a:pt x="19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67" name="Google Shape;1606;p37"/>
            <p:cNvSpPr/>
            <p:nvPr/>
          </p:nvSpPr>
          <p:spPr>
            <a:xfrm flipH="1">
              <a:off x="1769865" y="1896075"/>
              <a:ext cx="122891" cy="245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34" h="21600" fill="norm" stroke="1" extrusionOk="0">
                  <a:moveTo>
                    <a:pt x="18934" y="0"/>
                  </a:moveTo>
                  <a:cubicBezTo>
                    <a:pt x="18934" y="0"/>
                    <a:pt x="-1954" y="7510"/>
                    <a:pt x="149" y="14956"/>
                  </a:cubicBezTo>
                  <a:cubicBezTo>
                    <a:pt x="1872" y="21014"/>
                    <a:pt x="10348" y="21600"/>
                    <a:pt x="13479" y="21600"/>
                  </a:cubicBezTo>
                  <a:cubicBezTo>
                    <a:pt x="14127" y="21600"/>
                    <a:pt x="14554" y="21573"/>
                    <a:pt x="14554" y="21573"/>
                  </a:cubicBezTo>
                  <a:cubicBezTo>
                    <a:pt x="14554" y="21573"/>
                    <a:pt x="-2666" y="12675"/>
                    <a:pt x="18934" y="0"/>
                  </a:cubicBezTo>
                  <a:close/>
                </a:path>
              </a:pathLst>
            </a:custGeom>
            <a:solidFill>
              <a:srgbClr val="EF6F3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68" name="Google Shape;1607;p37"/>
            <p:cNvSpPr/>
            <p:nvPr/>
          </p:nvSpPr>
          <p:spPr>
            <a:xfrm flipH="1">
              <a:off x="1655638" y="2174919"/>
              <a:ext cx="362900" cy="235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7" y="2125"/>
                    <a:pt x="1271" y="11303"/>
                    <a:pt x="10818" y="17500"/>
                  </a:cubicBezTo>
                  <a:cubicBezTo>
                    <a:pt x="16176" y="20961"/>
                    <a:pt x="19077" y="21600"/>
                    <a:pt x="20470" y="21600"/>
                  </a:cubicBezTo>
                  <a:cubicBezTo>
                    <a:pt x="21270" y="21600"/>
                    <a:pt x="21576" y="21384"/>
                    <a:pt x="21600" y="21384"/>
                  </a:cubicBezTo>
                  <a:cubicBezTo>
                    <a:pt x="21600" y="21346"/>
                    <a:pt x="21576" y="21346"/>
                    <a:pt x="21557" y="21318"/>
                  </a:cubicBezTo>
                  <a:cubicBezTo>
                    <a:pt x="7086" y="17632"/>
                    <a:pt x="2205" y="8642"/>
                    <a:pt x="953" y="4786"/>
                  </a:cubicBezTo>
                  <a:cubicBezTo>
                    <a:pt x="538" y="3113"/>
                    <a:pt x="226" y="1514"/>
                    <a:pt x="0" y="0"/>
                  </a:cubicBezTo>
                  <a:close/>
                </a:path>
              </a:pathLst>
            </a:custGeom>
            <a:solidFill>
              <a:srgbClr val="7C6D6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69" name="Google Shape;1608;p37"/>
            <p:cNvSpPr/>
            <p:nvPr/>
          </p:nvSpPr>
          <p:spPr>
            <a:xfrm flipH="1">
              <a:off x="1656356" y="2170402"/>
              <a:ext cx="362592" cy="237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0"/>
                    <a:pt x="0" y="131"/>
                    <a:pt x="24" y="411"/>
                  </a:cubicBezTo>
                  <a:cubicBezTo>
                    <a:pt x="251" y="1916"/>
                    <a:pt x="562" y="3505"/>
                    <a:pt x="978" y="5169"/>
                  </a:cubicBezTo>
                  <a:cubicBezTo>
                    <a:pt x="2232" y="9001"/>
                    <a:pt x="7116" y="17936"/>
                    <a:pt x="21600" y="21600"/>
                  </a:cubicBezTo>
                  <a:cubicBezTo>
                    <a:pt x="21392" y="21217"/>
                    <a:pt x="21184" y="20871"/>
                    <a:pt x="20995" y="20488"/>
                  </a:cubicBezTo>
                  <a:lnTo>
                    <a:pt x="20286" y="19207"/>
                  </a:lnTo>
                  <a:lnTo>
                    <a:pt x="20261" y="19207"/>
                  </a:lnTo>
                  <a:cubicBezTo>
                    <a:pt x="19906" y="19207"/>
                    <a:pt x="17326" y="19114"/>
                    <a:pt x="14691" y="16244"/>
                  </a:cubicBezTo>
                  <a:cubicBezTo>
                    <a:pt x="11873" y="13113"/>
                    <a:pt x="10418" y="12693"/>
                    <a:pt x="10418" y="12693"/>
                  </a:cubicBezTo>
                  <a:cubicBezTo>
                    <a:pt x="10204" y="12384"/>
                    <a:pt x="7765" y="12982"/>
                    <a:pt x="4842" y="8898"/>
                  </a:cubicBezTo>
                  <a:cubicBezTo>
                    <a:pt x="1920" y="481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F6F3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70" name="Google Shape;1609;p37"/>
            <p:cNvSpPr/>
            <p:nvPr/>
          </p:nvSpPr>
          <p:spPr>
            <a:xfrm flipH="1">
              <a:off x="989705" y="2079680"/>
              <a:ext cx="766031" cy="432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8" h="21600" fill="norm" stroke="1" extrusionOk="0">
                  <a:moveTo>
                    <a:pt x="16424" y="0"/>
                  </a:moveTo>
                  <a:cubicBezTo>
                    <a:pt x="11588" y="0"/>
                    <a:pt x="3523" y="333"/>
                    <a:pt x="2229" y="333"/>
                  </a:cubicBezTo>
                  <a:cubicBezTo>
                    <a:pt x="437" y="333"/>
                    <a:pt x="-160" y="1486"/>
                    <a:pt x="35" y="3914"/>
                  </a:cubicBezTo>
                  <a:cubicBezTo>
                    <a:pt x="233" y="6327"/>
                    <a:pt x="916" y="21600"/>
                    <a:pt x="10062" y="21600"/>
                  </a:cubicBezTo>
                  <a:cubicBezTo>
                    <a:pt x="14333" y="21600"/>
                    <a:pt x="17063" y="19884"/>
                    <a:pt x="18982" y="15529"/>
                  </a:cubicBezTo>
                  <a:cubicBezTo>
                    <a:pt x="19384" y="14622"/>
                    <a:pt x="19754" y="13623"/>
                    <a:pt x="20089" y="12470"/>
                  </a:cubicBezTo>
                  <a:cubicBezTo>
                    <a:pt x="20118" y="12383"/>
                    <a:pt x="20135" y="12296"/>
                    <a:pt x="20167" y="12204"/>
                  </a:cubicBezTo>
                  <a:cubicBezTo>
                    <a:pt x="20958" y="9427"/>
                    <a:pt x="21351" y="6978"/>
                    <a:pt x="21400" y="5000"/>
                  </a:cubicBezTo>
                  <a:cubicBezTo>
                    <a:pt x="21440" y="3689"/>
                    <a:pt x="21322" y="2623"/>
                    <a:pt x="21076" y="1798"/>
                  </a:cubicBezTo>
                  <a:cubicBezTo>
                    <a:pt x="20841" y="979"/>
                    <a:pt x="20479" y="420"/>
                    <a:pt x="20017" y="195"/>
                  </a:cubicBezTo>
                  <a:cubicBezTo>
                    <a:pt x="19722" y="51"/>
                    <a:pt x="18322" y="0"/>
                    <a:pt x="16424" y="0"/>
                  </a:cubicBezTo>
                  <a:close/>
                </a:path>
              </a:pathLst>
            </a:custGeom>
            <a:solidFill>
              <a:srgbClr val="D2BFA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71" name="Google Shape;1610;p37"/>
            <p:cNvSpPr/>
            <p:nvPr/>
          </p:nvSpPr>
          <p:spPr>
            <a:xfrm flipH="1">
              <a:off x="1455613" y="2053713"/>
              <a:ext cx="370078" cy="493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7" h="21600" fill="norm" stroke="1" extrusionOk="0">
                  <a:moveTo>
                    <a:pt x="18942" y="0"/>
                  </a:moveTo>
                  <a:cubicBezTo>
                    <a:pt x="18942" y="0"/>
                    <a:pt x="10540" y="153"/>
                    <a:pt x="7801" y="247"/>
                  </a:cubicBezTo>
                  <a:cubicBezTo>
                    <a:pt x="7720" y="247"/>
                    <a:pt x="7633" y="251"/>
                    <a:pt x="7552" y="251"/>
                  </a:cubicBezTo>
                  <a:cubicBezTo>
                    <a:pt x="6784" y="251"/>
                    <a:pt x="5911" y="130"/>
                    <a:pt x="5039" y="130"/>
                  </a:cubicBezTo>
                  <a:cubicBezTo>
                    <a:pt x="2814" y="130"/>
                    <a:pt x="589" y="924"/>
                    <a:pt x="29" y="6588"/>
                  </a:cubicBezTo>
                  <a:cubicBezTo>
                    <a:pt x="-763" y="14707"/>
                    <a:pt x="15180" y="21600"/>
                    <a:pt x="15180" y="21600"/>
                  </a:cubicBezTo>
                  <a:lnTo>
                    <a:pt x="20837" y="18997"/>
                  </a:lnTo>
                  <a:cubicBezTo>
                    <a:pt x="16775" y="17848"/>
                    <a:pt x="14030" y="13127"/>
                    <a:pt x="13458" y="7508"/>
                  </a:cubicBezTo>
                  <a:cubicBezTo>
                    <a:pt x="12886" y="1871"/>
                    <a:pt x="18942" y="0"/>
                    <a:pt x="18942" y="0"/>
                  </a:cubicBezTo>
                  <a:close/>
                </a:path>
              </a:pathLst>
            </a:custGeom>
            <a:solidFill>
              <a:srgbClr val="C6B09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72" name="Google Shape;1611;p37"/>
            <p:cNvSpPr/>
            <p:nvPr/>
          </p:nvSpPr>
          <p:spPr>
            <a:xfrm flipH="1">
              <a:off x="1598098" y="2154392"/>
              <a:ext cx="199790" cy="242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3" h="21600" fill="norm" stroke="1" extrusionOk="0">
                  <a:moveTo>
                    <a:pt x="17634" y="0"/>
                  </a:moveTo>
                  <a:cubicBezTo>
                    <a:pt x="13646" y="0"/>
                    <a:pt x="471" y="6348"/>
                    <a:pt x="43" y="6448"/>
                  </a:cubicBezTo>
                  <a:cubicBezTo>
                    <a:pt x="-782" y="6631"/>
                    <a:pt x="10733" y="21600"/>
                    <a:pt x="10733" y="21600"/>
                  </a:cubicBezTo>
                  <a:cubicBezTo>
                    <a:pt x="10733" y="21600"/>
                    <a:pt x="15567" y="20193"/>
                    <a:pt x="15682" y="17508"/>
                  </a:cubicBezTo>
                  <a:cubicBezTo>
                    <a:pt x="15786" y="14832"/>
                    <a:pt x="18647" y="16266"/>
                    <a:pt x="19534" y="13828"/>
                  </a:cubicBezTo>
                  <a:cubicBezTo>
                    <a:pt x="19993" y="12549"/>
                    <a:pt x="19033" y="11499"/>
                    <a:pt x="19210" y="10247"/>
                  </a:cubicBezTo>
                  <a:cubicBezTo>
                    <a:pt x="19419" y="8996"/>
                    <a:pt x="20818" y="7571"/>
                    <a:pt x="20139" y="6165"/>
                  </a:cubicBezTo>
                  <a:cubicBezTo>
                    <a:pt x="19680" y="5169"/>
                    <a:pt x="17822" y="3014"/>
                    <a:pt x="18605" y="1270"/>
                  </a:cubicBezTo>
                  <a:cubicBezTo>
                    <a:pt x="19012" y="365"/>
                    <a:pt x="18584" y="0"/>
                    <a:pt x="17634" y="0"/>
                  </a:cubicBezTo>
                  <a:close/>
                </a:path>
              </a:pathLst>
            </a:custGeom>
            <a:solidFill>
              <a:srgbClr val="A8887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73" name="Google Shape;1612;p37"/>
            <p:cNvSpPr/>
            <p:nvPr/>
          </p:nvSpPr>
          <p:spPr>
            <a:xfrm flipH="1">
              <a:off x="962192" y="2178100"/>
              <a:ext cx="104154" cy="147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253" h="21600" fill="norm" stroke="1" extrusionOk="0">
                  <a:moveTo>
                    <a:pt x="4528" y="0"/>
                  </a:moveTo>
                  <a:cubicBezTo>
                    <a:pt x="4528" y="0"/>
                    <a:pt x="1063" y="105"/>
                    <a:pt x="158" y="3851"/>
                  </a:cubicBezTo>
                  <a:cubicBezTo>
                    <a:pt x="-579" y="6919"/>
                    <a:pt x="1461" y="7581"/>
                    <a:pt x="2234" y="7716"/>
                  </a:cubicBezTo>
                  <a:cubicBezTo>
                    <a:pt x="2222" y="7716"/>
                    <a:pt x="2210" y="7716"/>
                    <a:pt x="2198" y="7716"/>
                  </a:cubicBezTo>
                  <a:cubicBezTo>
                    <a:pt x="1679" y="7716"/>
                    <a:pt x="677" y="8002"/>
                    <a:pt x="411" y="10063"/>
                  </a:cubicBezTo>
                  <a:cubicBezTo>
                    <a:pt x="1" y="13447"/>
                    <a:pt x="1848" y="14064"/>
                    <a:pt x="1848" y="14064"/>
                  </a:cubicBezTo>
                  <a:cubicBezTo>
                    <a:pt x="1848" y="14064"/>
                    <a:pt x="194" y="15764"/>
                    <a:pt x="411" y="18592"/>
                  </a:cubicBezTo>
                  <a:cubicBezTo>
                    <a:pt x="616" y="21119"/>
                    <a:pt x="2608" y="21600"/>
                    <a:pt x="4118" y="21600"/>
                  </a:cubicBezTo>
                  <a:cubicBezTo>
                    <a:pt x="5059" y="21600"/>
                    <a:pt x="5808" y="21404"/>
                    <a:pt x="5808" y="21404"/>
                  </a:cubicBezTo>
                  <a:cubicBezTo>
                    <a:pt x="21021" y="1700"/>
                    <a:pt x="4528" y="0"/>
                    <a:pt x="4528" y="0"/>
                  </a:cubicBezTo>
                  <a:close/>
                </a:path>
              </a:pathLst>
            </a:custGeom>
            <a:solidFill>
              <a:srgbClr val="A8887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74" name="Google Shape;1613;p37"/>
            <p:cNvSpPr/>
            <p:nvPr/>
          </p:nvSpPr>
          <p:spPr>
            <a:xfrm flipH="1">
              <a:off x="1225723" y="2488143"/>
              <a:ext cx="274022" cy="43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1" y="0"/>
                  </a:moveTo>
                  <a:cubicBezTo>
                    <a:pt x="32" y="0"/>
                    <a:pt x="0" y="153"/>
                    <a:pt x="0" y="560"/>
                  </a:cubicBezTo>
                  <a:lnTo>
                    <a:pt x="0" y="21040"/>
                  </a:lnTo>
                  <a:cubicBezTo>
                    <a:pt x="0" y="21396"/>
                    <a:pt x="32" y="21600"/>
                    <a:pt x="81" y="21600"/>
                  </a:cubicBezTo>
                  <a:lnTo>
                    <a:pt x="21511" y="21600"/>
                  </a:lnTo>
                  <a:cubicBezTo>
                    <a:pt x="21535" y="21600"/>
                    <a:pt x="21600" y="21396"/>
                    <a:pt x="21600" y="21040"/>
                  </a:cubicBezTo>
                  <a:lnTo>
                    <a:pt x="21600" y="560"/>
                  </a:lnTo>
                  <a:cubicBezTo>
                    <a:pt x="21600" y="153"/>
                    <a:pt x="21535" y="0"/>
                    <a:pt x="2151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75" name="Google Shape;1614;p37"/>
            <p:cNvSpPr/>
            <p:nvPr/>
          </p:nvSpPr>
          <p:spPr>
            <a:xfrm flipH="1">
              <a:off x="1310421" y="1861079"/>
              <a:ext cx="132816" cy="205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5" h="21600" fill="norm" stroke="1" extrusionOk="0">
                  <a:moveTo>
                    <a:pt x="12619" y="0"/>
                  </a:moveTo>
                  <a:cubicBezTo>
                    <a:pt x="11979" y="0"/>
                    <a:pt x="11339" y="54"/>
                    <a:pt x="10732" y="184"/>
                  </a:cubicBezTo>
                  <a:lnTo>
                    <a:pt x="10618" y="626"/>
                  </a:lnTo>
                  <a:cubicBezTo>
                    <a:pt x="13586" y="2398"/>
                    <a:pt x="14259" y="4309"/>
                    <a:pt x="13980" y="5605"/>
                  </a:cubicBezTo>
                  <a:cubicBezTo>
                    <a:pt x="13799" y="6296"/>
                    <a:pt x="13537" y="6998"/>
                    <a:pt x="13127" y="7657"/>
                  </a:cubicBezTo>
                  <a:cubicBezTo>
                    <a:pt x="12979" y="8003"/>
                    <a:pt x="12750" y="8294"/>
                    <a:pt x="12307" y="8629"/>
                  </a:cubicBezTo>
                  <a:cubicBezTo>
                    <a:pt x="11913" y="8921"/>
                    <a:pt x="11290" y="9256"/>
                    <a:pt x="10618" y="9547"/>
                  </a:cubicBezTo>
                  <a:lnTo>
                    <a:pt x="8223" y="10498"/>
                  </a:lnTo>
                  <a:cubicBezTo>
                    <a:pt x="7370" y="10876"/>
                    <a:pt x="6485" y="11275"/>
                    <a:pt x="5697" y="11718"/>
                  </a:cubicBezTo>
                  <a:cubicBezTo>
                    <a:pt x="4139" y="12604"/>
                    <a:pt x="2794" y="13597"/>
                    <a:pt x="1663" y="14710"/>
                  </a:cubicBezTo>
                  <a:cubicBezTo>
                    <a:pt x="1105" y="15260"/>
                    <a:pt x="547" y="15930"/>
                    <a:pt x="203" y="16664"/>
                  </a:cubicBezTo>
                  <a:cubicBezTo>
                    <a:pt x="-125" y="17442"/>
                    <a:pt x="-76" y="18360"/>
                    <a:pt x="498" y="19062"/>
                  </a:cubicBezTo>
                  <a:cubicBezTo>
                    <a:pt x="1613" y="20455"/>
                    <a:pt x="3385" y="21049"/>
                    <a:pt x="5074" y="21600"/>
                  </a:cubicBezTo>
                  <a:lnTo>
                    <a:pt x="5468" y="21233"/>
                  </a:lnTo>
                  <a:cubicBezTo>
                    <a:pt x="4139" y="20390"/>
                    <a:pt x="2844" y="19462"/>
                    <a:pt x="2614" y="18544"/>
                  </a:cubicBezTo>
                  <a:cubicBezTo>
                    <a:pt x="2499" y="18101"/>
                    <a:pt x="2614" y="17734"/>
                    <a:pt x="2942" y="17356"/>
                  </a:cubicBezTo>
                  <a:cubicBezTo>
                    <a:pt x="3286" y="16999"/>
                    <a:pt x="3795" y="16621"/>
                    <a:pt x="4467" y="16222"/>
                  </a:cubicBezTo>
                  <a:cubicBezTo>
                    <a:pt x="5632" y="15444"/>
                    <a:pt x="7042" y="14785"/>
                    <a:pt x="8502" y="14267"/>
                  </a:cubicBezTo>
                  <a:cubicBezTo>
                    <a:pt x="9174" y="14008"/>
                    <a:pt x="9896" y="13781"/>
                    <a:pt x="10683" y="13565"/>
                  </a:cubicBezTo>
                  <a:lnTo>
                    <a:pt x="13258" y="12895"/>
                  </a:lnTo>
                  <a:cubicBezTo>
                    <a:pt x="14144" y="12647"/>
                    <a:pt x="15144" y="12355"/>
                    <a:pt x="16227" y="11945"/>
                  </a:cubicBezTo>
                  <a:cubicBezTo>
                    <a:pt x="17293" y="11502"/>
                    <a:pt x="18342" y="10876"/>
                    <a:pt x="19130" y="10206"/>
                  </a:cubicBezTo>
                  <a:cubicBezTo>
                    <a:pt x="20753" y="8845"/>
                    <a:pt x="21475" y="7074"/>
                    <a:pt x="21147" y="5346"/>
                  </a:cubicBezTo>
                  <a:cubicBezTo>
                    <a:pt x="20934" y="4460"/>
                    <a:pt x="20475" y="3607"/>
                    <a:pt x="19802" y="2873"/>
                  </a:cubicBezTo>
                  <a:cubicBezTo>
                    <a:pt x="19179" y="2128"/>
                    <a:pt x="18293" y="1512"/>
                    <a:pt x="17293" y="1069"/>
                  </a:cubicBezTo>
                  <a:cubicBezTo>
                    <a:pt x="15882" y="378"/>
                    <a:pt x="14226" y="0"/>
                    <a:pt x="12619" y="0"/>
                  </a:cubicBezTo>
                  <a:close/>
                </a:path>
              </a:pathLst>
            </a:custGeom>
            <a:solidFill>
              <a:srgbClr val="EFE8E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76" name="Google Shape;1615;p37"/>
            <p:cNvSpPr/>
            <p:nvPr/>
          </p:nvSpPr>
          <p:spPr>
            <a:xfrm flipH="1">
              <a:off x="1016945" y="2105131"/>
              <a:ext cx="67287" cy="112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58" h="21600" fill="norm" stroke="1" extrusionOk="0">
                  <a:moveTo>
                    <a:pt x="2940" y="0"/>
                  </a:moveTo>
                  <a:cubicBezTo>
                    <a:pt x="-133" y="0"/>
                    <a:pt x="-1300" y="3275"/>
                    <a:pt x="1916" y="3590"/>
                  </a:cubicBezTo>
                  <a:cubicBezTo>
                    <a:pt x="13299" y="4655"/>
                    <a:pt x="14580" y="12743"/>
                    <a:pt x="12645" y="19292"/>
                  </a:cubicBezTo>
                  <a:cubicBezTo>
                    <a:pt x="12218" y="20693"/>
                    <a:pt x="13925" y="21600"/>
                    <a:pt x="15491" y="21600"/>
                  </a:cubicBezTo>
                  <a:cubicBezTo>
                    <a:pt x="16515" y="21600"/>
                    <a:pt x="17511" y="21205"/>
                    <a:pt x="17796" y="20278"/>
                  </a:cubicBezTo>
                  <a:cubicBezTo>
                    <a:pt x="20300" y="11934"/>
                    <a:pt x="17881" y="1361"/>
                    <a:pt x="3396" y="20"/>
                  </a:cubicBezTo>
                  <a:cubicBezTo>
                    <a:pt x="3253" y="0"/>
                    <a:pt x="3083" y="0"/>
                    <a:pt x="2940" y="0"/>
                  </a:cubicBezTo>
                  <a:close/>
                </a:path>
              </a:pathLst>
            </a:custGeom>
            <a:solidFill>
              <a:srgbClr val="CCE2D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77" name="Google Shape;1616;p37"/>
            <p:cNvSpPr/>
            <p:nvPr/>
          </p:nvSpPr>
          <p:spPr>
            <a:xfrm flipH="1">
              <a:off x="1027593" y="2236544"/>
              <a:ext cx="20841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4" h="21600" fill="norm" stroke="1" extrusionOk="0">
                  <a:moveTo>
                    <a:pt x="10179" y="0"/>
                  </a:moveTo>
                  <a:cubicBezTo>
                    <a:pt x="4673" y="0"/>
                    <a:pt x="-303" y="4711"/>
                    <a:pt x="15" y="10570"/>
                  </a:cubicBezTo>
                  <a:cubicBezTo>
                    <a:pt x="332" y="16545"/>
                    <a:pt x="4356" y="21600"/>
                    <a:pt x="10179" y="21600"/>
                  </a:cubicBezTo>
                  <a:lnTo>
                    <a:pt x="10815" y="21600"/>
                  </a:lnTo>
                  <a:cubicBezTo>
                    <a:pt x="16321" y="21600"/>
                    <a:pt x="21297" y="16545"/>
                    <a:pt x="20979" y="10570"/>
                  </a:cubicBezTo>
                  <a:cubicBezTo>
                    <a:pt x="20662" y="4711"/>
                    <a:pt x="16638" y="0"/>
                    <a:pt x="10815" y="0"/>
                  </a:cubicBezTo>
                  <a:close/>
                </a:path>
              </a:pathLst>
            </a:custGeom>
            <a:solidFill>
              <a:srgbClr val="CCE2D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78" name="Google Shape;1617;p37"/>
            <p:cNvSpPr/>
            <p:nvPr/>
          </p:nvSpPr>
          <p:spPr>
            <a:xfrm flipH="1">
              <a:off x="884624" y="2123195"/>
              <a:ext cx="72783" cy="54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38" h="21600" fill="norm" stroke="1" extrusionOk="0">
                  <a:moveTo>
                    <a:pt x="2606" y="0"/>
                  </a:moveTo>
                  <a:cubicBezTo>
                    <a:pt x="-177" y="0"/>
                    <a:pt x="-1196" y="6525"/>
                    <a:pt x="1890" y="7416"/>
                  </a:cubicBezTo>
                  <a:cubicBezTo>
                    <a:pt x="7152" y="9078"/>
                    <a:pt x="11643" y="13211"/>
                    <a:pt x="14646" y="19857"/>
                  </a:cubicBezTo>
                  <a:cubicBezTo>
                    <a:pt x="15197" y="21073"/>
                    <a:pt x="15996" y="21600"/>
                    <a:pt x="16795" y="21600"/>
                  </a:cubicBezTo>
                  <a:cubicBezTo>
                    <a:pt x="18613" y="21600"/>
                    <a:pt x="20404" y="18925"/>
                    <a:pt x="19082" y="16008"/>
                  </a:cubicBezTo>
                  <a:cubicBezTo>
                    <a:pt x="15335" y="7862"/>
                    <a:pt x="9769" y="2188"/>
                    <a:pt x="3295" y="122"/>
                  </a:cubicBezTo>
                  <a:cubicBezTo>
                    <a:pt x="3047" y="41"/>
                    <a:pt x="2826" y="0"/>
                    <a:pt x="2606" y="0"/>
                  </a:cubicBezTo>
                  <a:close/>
                </a:path>
              </a:pathLst>
            </a:custGeom>
            <a:solidFill>
              <a:srgbClr val="7FAD9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79" name="Google Shape;1618;p37"/>
            <p:cNvSpPr/>
            <p:nvPr/>
          </p:nvSpPr>
          <p:spPr>
            <a:xfrm flipH="1">
              <a:off x="858861" y="2115703"/>
              <a:ext cx="217639" cy="275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8" h="21600" fill="norm" stroke="1" extrusionOk="0">
                  <a:moveTo>
                    <a:pt x="7951" y="0"/>
                  </a:moveTo>
                  <a:cubicBezTo>
                    <a:pt x="7721" y="0"/>
                    <a:pt x="7492" y="0"/>
                    <a:pt x="7273" y="0"/>
                  </a:cubicBezTo>
                  <a:cubicBezTo>
                    <a:pt x="8130" y="1298"/>
                    <a:pt x="8538" y="2974"/>
                    <a:pt x="8399" y="5037"/>
                  </a:cubicBezTo>
                  <a:cubicBezTo>
                    <a:pt x="14656" y="5174"/>
                    <a:pt x="14785" y="7600"/>
                    <a:pt x="14865" y="9196"/>
                  </a:cubicBezTo>
                  <a:cubicBezTo>
                    <a:pt x="14994" y="11807"/>
                    <a:pt x="13968" y="12992"/>
                    <a:pt x="13191" y="13621"/>
                  </a:cubicBezTo>
                  <a:cubicBezTo>
                    <a:pt x="11527" y="15056"/>
                    <a:pt x="8329" y="15990"/>
                    <a:pt x="4115" y="16369"/>
                  </a:cubicBezTo>
                  <a:cubicBezTo>
                    <a:pt x="4005" y="16514"/>
                    <a:pt x="3945" y="16651"/>
                    <a:pt x="3846" y="16788"/>
                  </a:cubicBezTo>
                  <a:cubicBezTo>
                    <a:pt x="2680" y="18602"/>
                    <a:pt x="1395" y="20173"/>
                    <a:pt x="0" y="21600"/>
                  </a:cubicBezTo>
                  <a:cubicBezTo>
                    <a:pt x="10880" y="21576"/>
                    <a:pt x="21600" y="18819"/>
                    <a:pt x="21112" y="8995"/>
                  </a:cubicBezTo>
                  <a:cubicBezTo>
                    <a:pt x="20723" y="1290"/>
                    <a:pt x="13052" y="0"/>
                    <a:pt x="795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80" name="Google Shape;1619;p37"/>
            <p:cNvSpPr/>
            <p:nvPr/>
          </p:nvSpPr>
          <p:spPr>
            <a:xfrm flipH="1">
              <a:off x="967918" y="2179127"/>
              <a:ext cx="92162" cy="50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21" y="0"/>
                  </a:moveTo>
                  <a:cubicBezTo>
                    <a:pt x="2550" y="0"/>
                    <a:pt x="0" y="4825"/>
                    <a:pt x="0" y="10889"/>
                  </a:cubicBezTo>
                  <a:cubicBezTo>
                    <a:pt x="0" y="16820"/>
                    <a:pt x="2550" y="21600"/>
                    <a:pt x="5821" y="21600"/>
                  </a:cubicBezTo>
                  <a:lnTo>
                    <a:pt x="15779" y="21600"/>
                  </a:lnTo>
                  <a:cubicBezTo>
                    <a:pt x="18978" y="21600"/>
                    <a:pt x="21600" y="16820"/>
                    <a:pt x="21600" y="10889"/>
                  </a:cubicBezTo>
                  <a:cubicBezTo>
                    <a:pt x="21600" y="4825"/>
                    <a:pt x="18978" y="0"/>
                    <a:pt x="1577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81" name="Google Shape;1620;p37"/>
            <p:cNvSpPr/>
            <p:nvPr/>
          </p:nvSpPr>
          <p:spPr>
            <a:xfrm flipH="1">
              <a:off x="973869" y="2225413"/>
              <a:ext cx="80257" cy="49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684" y="0"/>
                  </a:moveTo>
                  <a:cubicBezTo>
                    <a:pt x="3038" y="0"/>
                    <a:pt x="0" y="4676"/>
                    <a:pt x="0" y="10778"/>
                  </a:cubicBezTo>
                  <a:cubicBezTo>
                    <a:pt x="0" y="16701"/>
                    <a:pt x="3038" y="21600"/>
                    <a:pt x="6684" y="21600"/>
                  </a:cubicBezTo>
                  <a:lnTo>
                    <a:pt x="14916" y="21600"/>
                  </a:lnTo>
                  <a:cubicBezTo>
                    <a:pt x="18562" y="21600"/>
                    <a:pt x="21600" y="16701"/>
                    <a:pt x="21600" y="10778"/>
                  </a:cubicBezTo>
                  <a:cubicBezTo>
                    <a:pt x="21600" y="4676"/>
                    <a:pt x="18562" y="0"/>
                    <a:pt x="14916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82" name="Google Shape;1621;p37"/>
            <p:cNvSpPr/>
            <p:nvPr/>
          </p:nvSpPr>
          <p:spPr>
            <a:xfrm flipH="1">
              <a:off x="977051" y="2274058"/>
              <a:ext cx="80258" cy="49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95" y="0"/>
                  </a:moveTo>
                  <a:cubicBezTo>
                    <a:pt x="3011" y="0"/>
                    <a:pt x="0" y="4899"/>
                    <a:pt x="0" y="10822"/>
                  </a:cubicBezTo>
                  <a:cubicBezTo>
                    <a:pt x="0" y="16746"/>
                    <a:pt x="3011" y="21600"/>
                    <a:pt x="6795" y="21600"/>
                  </a:cubicBezTo>
                  <a:lnTo>
                    <a:pt x="14916" y="21600"/>
                  </a:lnTo>
                  <a:cubicBezTo>
                    <a:pt x="18589" y="21600"/>
                    <a:pt x="21600" y="16746"/>
                    <a:pt x="21600" y="10822"/>
                  </a:cubicBezTo>
                  <a:cubicBezTo>
                    <a:pt x="21600" y="4899"/>
                    <a:pt x="18589" y="0"/>
                    <a:pt x="14916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83" name="Google Shape;1622;p37"/>
            <p:cNvSpPr/>
            <p:nvPr/>
          </p:nvSpPr>
          <p:spPr>
            <a:xfrm flipH="1">
              <a:off x="1556087" y="2342410"/>
              <a:ext cx="32021" cy="31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62" y="0"/>
                  </a:moveTo>
                  <a:cubicBezTo>
                    <a:pt x="4777" y="0"/>
                    <a:pt x="0" y="4723"/>
                    <a:pt x="0" y="10904"/>
                  </a:cubicBezTo>
                  <a:cubicBezTo>
                    <a:pt x="0" y="16877"/>
                    <a:pt x="4777" y="21600"/>
                    <a:pt x="10662" y="21600"/>
                  </a:cubicBezTo>
                  <a:cubicBezTo>
                    <a:pt x="16615" y="21600"/>
                    <a:pt x="21600" y="16877"/>
                    <a:pt x="21600" y="10904"/>
                  </a:cubicBezTo>
                  <a:cubicBezTo>
                    <a:pt x="21600" y="4723"/>
                    <a:pt x="16615" y="0"/>
                    <a:pt x="1066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84" name="Google Shape;1623;p37"/>
            <p:cNvSpPr/>
            <p:nvPr/>
          </p:nvSpPr>
          <p:spPr>
            <a:xfrm flipH="1">
              <a:off x="1507134" y="2314393"/>
              <a:ext cx="31508" cy="31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65" y="0"/>
                  </a:moveTo>
                  <a:cubicBezTo>
                    <a:pt x="4784" y="0"/>
                    <a:pt x="0" y="4723"/>
                    <a:pt x="0" y="10696"/>
                  </a:cubicBezTo>
                  <a:cubicBezTo>
                    <a:pt x="0" y="16599"/>
                    <a:pt x="4784" y="21600"/>
                    <a:pt x="10765" y="21600"/>
                  </a:cubicBezTo>
                  <a:cubicBezTo>
                    <a:pt x="16816" y="21600"/>
                    <a:pt x="21600" y="16599"/>
                    <a:pt x="21600" y="10696"/>
                  </a:cubicBezTo>
                  <a:cubicBezTo>
                    <a:pt x="21600" y="4723"/>
                    <a:pt x="16816" y="0"/>
                    <a:pt x="10765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85" name="Google Shape;1624;p37"/>
            <p:cNvSpPr/>
            <p:nvPr/>
          </p:nvSpPr>
          <p:spPr>
            <a:xfrm flipH="1">
              <a:off x="1462592" y="2407887"/>
              <a:ext cx="29148" cy="29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52" y="0"/>
                  </a:moveTo>
                  <a:cubicBezTo>
                    <a:pt x="4944" y="0"/>
                    <a:pt x="0" y="4715"/>
                    <a:pt x="0" y="10724"/>
                  </a:cubicBezTo>
                  <a:cubicBezTo>
                    <a:pt x="0" y="16656"/>
                    <a:pt x="4944" y="21600"/>
                    <a:pt x="10952" y="21600"/>
                  </a:cubicBezTo>
                  <a:cubicBezTo>
                    <a:pt x="16885" y="21600"/>
                    <a:pt x="21600" y="16656"/>
                    <a:pt x="21600" y="10724"/>
                  </a:cubicBezTo>
                  <a:cubicBezTo>
                    <a:pt x="21600" y="4715"/>
                    <a:pt x="16885" y="0"/>
                    <a:pt x="109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86" name="Google Shape;1625;p37"/>
            <p:cNvSpPr/>
            <p:nvPr/>
          </p:nvSpPr>
          <p:spPr>
            <a:xfrm flipH="1">
              <a:off x="1421576" y="2412091"/>
              <a:ext cx="20842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1" h="21600" fill="norm" stroke="1" extrusionOk="0">
                  <a:moveTo>
                    <a:pt x="10388" y="0"/>
                  </a:moveTo>
                  <a:cubicBezTo>
                    <a:pt x="4721" y="0"/>
                    <a:pt x="16" y="4320"/>
                    <a:pt x="16" y="10191"/>
                  </a:cubicBezTo>
                  <a:cubicBezTo>
                    <a:pt x="-305" y="16172"/>
                    <a:pt x="4400" y="21157"/>
                    <a:pt x="9853" y="21600"/>
                  </a:cubicBezTo>
                  <a:cubicBezTo>
                    <a:pt x="10067" y="21600"/>
                    <a:pt x="10281" y="21600"/>
                    <a:pt x="10495" y="21600"/>
                  </a:cubicBezTo>
                  <a:cubicBezTo>
                    <a:pt x="16055" y="21600"/>
                    <a:pt x="20440" y="16837"/>
                    <a:pt x="20760" y="10966"/>
                  </a:cubicBezTo>
                  <a:cubicBezTo>
                    <a:pt x="21295" y="5206"/>
                    <a:pt x="16483" y="0"/>
                    <a:pt x="11030" y="0"/>
                  </a:cubicBezTo>
                  <a:cubicBezTo>
                    <a:pt x="10816" y="0"/>
                    <a:pt x="10602" y="0"/>
                    <a:pt x="1038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87" name="Google Shape;1626;p37"/>
            <p:cNvSpPr/>
            <p:nvPr/>
          </p:nvSpPr>
          <p:spPr>
            <a:xfrm flipH="1">
              <a:off x="1426778" y="2360572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6" h="21600" fill="norm" stroke="1" extrusionOk="0">
                  <a:moveTo>
                    <a:pt x="10615" y="0"/>
                  </a:moveTo>
                  <a:cubicBezTo>
                    <a:pt x="5161" y="0"/>
                    <a:pt x="29" y="4542"/>
                    <a:pt x="29" y="10523"/>
                  </a:cubicBezTo>
                  <a:cubicBezTo>
                    <a:pt x="-399" y="16615"/>
                    <a:pt x="3985" y="21489"/>
                    <a:pt x="9866" y="21489"/>
                  </a:cubicBezTo>
                  <a:cubicBezTo>
                    <a:pt x="10080" y="21600"/>
                    <a:pt x="10294" y="21600"/>
                    <a:pt x="10508" y="21600"/>
                  </a:cubicBezTo>
                  <a:cubicBezTo>
                    <a:pt x="16068" y="21600"/>
                    <a:pt x="20559" y="17169"/>
                    <a:pt x="20880" y="11409"/>
                  </a:cubicBezTo>
                  <a:cubicBezTo>
                    <a:pt x="21201" y="5317"/>
                    <a:pt x="16496" y="443"/>
                    <a:pt x="10615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88" name="Google Shape;1627;p37"/>
            <p:cNvSpPr/>
            <p:nvPr/>
          </p:nvSpPr>
          <p:spPr>
            <a:xfrm flipH="1">
              <a:off x="1519756" y="2393930"/>
              <a:ext cx="31816" cy="31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61" y="0"/>
                  </a:moveTo>
                  <a:cubicBezTo>
                    <a:pt x="4738" y="0"/>
                    <a:pt x="0" y="4784"/>
                    <a:pt x="0" y="10835"/>
                  </a:cubicBezTo>
                  <a:cubicBezTo>
                    <a:pt x="0" y="16816"/>
                    <a:pt x="4738" y="21600"/>
                    <a:pt x="10661" y="21600"/>
                  </a:cubicBezTo>
                  <a:cubicBezTo>
                    <a:pt x="16862" y="21600"/>
                    <a:pt x="21600" y="16816"/>
                    <a:pt x="21600" y="10835"/>
                  </a:cubicBezTo>
                  <a:cubicBezTo>
                    <a:pt x="21600" y="4784"/>
                    <a:pt x="16862" y="0"/>
                    <a:pt x="1066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89" name="Google Shape;1628;p37"/>
            <p:cNvSpPr/>
            <p:nvPr/>
          </p:nvSpPr>
          <p:spPr>
            <a:xfrm flipH="1">
              <a:off x="1424513" y="235636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12409" y="21600"/>
                    <a:pt x="21600" y="16723"/>
                    <a:pt x="21600" y="10219"/>
                  </a:cubicBezTo>
                  <a:cubicBezTo>
                    <a:pt x="21600" y="4877"/>
                    <a:pt x="12409" y="0"/>
                    <a:pt x="0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90" name="Google Shape;1629;p37"/>
            <p:cNvSpPr/>
            <p:nvPr/>
          </p:nvSpPr>
          <p:spPr>
            <a:xfrm flipH="1">
              <a:off x="1426771" y="2414145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302" y="0"/>
                  </a:moveTo>
                  <a:cubicBezTo>
                    <a:pt x="4320" y="0"/>
                    <a:pt x="0" y="5649"/>
                    <a:pt x="0" y="11298"/>
                  </a:cubicBezTo>
                  <a:cubicBezTo>
                    <a:pt x="0" y="17280"/>
                    <a:pt x="4320" y="21600"/>
                    <a:pt x="10302" y="21600"/>
                  </a:cubicBezTo>
                  <a:cubicBezTo>
                    <a:pt x="16948" y="21600"/>
                    <a:pt x="21600" y="17280"/>
                    <a:pt x="21600" y="11298"/>
                  </a:cubicBezTo>
                  <a:cubicBezTo>
                    <a:pt x="21600" y="5649"/>
                    <a:pt x="16948" y="0"/>
                    <a:pt x="1030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91" name="Google Shape;1630;p37"/>
            <p:cNvSpPr/>
            <p:nvPr/>
          </p:nvSpPr>
          <p:spPr>
            <a:xfrm flipH="1">
              <a:off x="1532941" y="2402600"/>
              <a:ext cx="20842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143" y="0"/>
                  </a:moveTo>
                  <a:cubicBezTo>
                    <a:pt x="5314" y="0"/>
                    <a:pt x="0" y="4629"/>
                    <a:pt x="0" y="10457"/>
                  </a:cubicBezTo>
                  <a:cubicBezTo>
                    <a:pt x="0" y="16971"/>
                    <a:pt x="5314" y="21600"/>
                    <a:pt x="11143" y="21600"/>
                  </a:cubicBezTo>
                  <a:cubicBezTo>
                    <a:pt x="16971" y="21600"/>
                    <a:pt x="21600" y="16971"/>
                    <a:pt x="21600" y="10457"/>
                  </a:cubicBezTo>
                  <a:cubicBezTo>
                    <a:pt x="21600" y="4629"/>
                    <a:pt x="16971" y="0"/>
                    <a:pt x="11143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92" name="Google Shape;1631;p37"/>
            <p:cNvSpPr/>
            <p:nvPr/>
          </p:nvSpPr>
          <p:spPr>
            <a:xfrm flipH="1">
              <a:off x="1566039" y="2343536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12" y="0"/>
                  </a:moveTo>
                  <a:cubicBezTo>
                    <a:pt x="4741" y="0"/>
                    <a:pt x="0" y="4917"/>
                    <a:pt x="0" y="10712"/>
                  </a:cubicBezTo>
                  <a:cubicBezTo>
                    <a:pt x="0" y="16859"/>
                    <a:pt x="4741" y="21600"/>
                    <a:pt x="10712" y="21600"/>
                  </a:cubicBezTo>
                  <a:cubicBezTo>
                    <a:pt x="16859" y="21600"/>
                    <a:pt x="21600" y="16859"/>
                    <a:pt x="21600" y="10712"/>
                  </a:cubicBezTo>
                  <a:cubicBezTo>
                    <a:pt x="21600" y="4917"/>
                    <a:pt x="16859" y="0"/>
                    <a:pt x="1071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93" name="Google Shape;1632;p37"/>
            <p:cNvSpPr/>
            <p:nvPr/>
          </p:nvSpPr>
          <p:spPr>
            <a:xfrm flipH="1">
              <a:off x="1512415" y="2309925"/>
              <a:ext cx="20842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75" y="0"/>
                  </a:moveTo>
                  <a:cubicBezTo>
                    <a:pt x="4500" y="0"/>
                    <a:pt x="0" y="5400"/>
                    <a:pt x="0" y="10800"/>
                  </a:cubicBezTo>
                  <a:cubicBezTo>
                    <a:pt x="0" y="17100"/>
                    <a:pt x="4500" y="21600"/>
                    <a:pt x="10575" y="21600"/>
                  </a:cubicBezTo>
                  <a:cubicBezTo>
                    <a:pt x="16200" y="21600"/>
                    <a:pt x="21600" y="17100"/>
                    <a:pt x="21600" y="10800"/>
                  </a:cubicBezTo>
                  <a:cubicBezTo>
                    <a:pt x="21600" y="5400"/>
                    <a:pt x="16200" y="0"/>
                    <a:pt x="10575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94" name="Google Shape;1633;p37"/>
            <p:cNvSpPr/>
            <p:nvPr/>
          </p:nvSpPr>
          <p:spPr>
            <a:xfrm flipH="1">
              <a:off x="1608856" y="2116420"/>
              <a:ext cx="189217" cy="93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8" h="21600" fill="norm" stroke="1" extrusionOk="0">
                  <a:moveTo>
                    <a:pt x="17044" y="0"/>
                  </a:moveTo>
                  <a:cubicBezTo>
                    <a:pt x="16772" y="0"/>
                    <a:pt x="16499" y="71"/>
                    <a:pt x="16227" y="167"/>
                  </a:cubicBezTo>
                  <a:lnTo>
                    <a:pt x="3280" y="6019"/>
                  </a:lnTo>
                  <a:cubicBezTo>
                    <a:pt x="1100" y="6899"/>
                    <a:pt x="-331" y="11133"/>
                    <a:pt x="66" y="15367"/>
                  </a:cubicBezTo>
                  <a:cubicBezTo>
                    <a:pt x="396" y="19031"/>
                    <a:pt x="2031" y="21600"/>
                    <a:pt x="3894" y="21600"/>
                  </a:cubicBezTo>
                  <a:cubicBezTo>
                    <a:pt x="4166" y="21600"/>
                    <a:pt x="4439" y="21552"/>
                    <a:pt x="4711" y="21433"/>
                  </a:cubicBezTo>
                  <a:lnTo>
                    <a:pt x="17658" y="15581"/>
                  </a:lnTo>
                  <a:cubicBezTo>
                    <a:pt x="19838" y="14701"/>
                    <a:pt x="21269" y="10562"/>
                    <a:pt x="20872" y="6328"/>
                  </a:cubicBezTo>
                  <a:cubicBezTo>
                    <a:pt x="20497" y="2569"/>
                    <a:pt x="18895" y="0"/>
                    <a:pt x="17044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95" name="Google Shape;1634;p37"/>
            <p:cNvSpPr/>
            <p:nvPr/>
          </p:nvSpPr>
          <p:spPr>
            <a:xfrm flipH="1">
              <a:off x="1595653" y="2191340"/>
              <a:ext cx="191718" cy="76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2" h="21600" fill="norm" stroke="1" extrusionOk="0">
                  <a:moveTo>
                    <a:pt x="17442" y="0"/>
                  </a:moveTo>
                  <a:cubicBezTo>
                    <a:pt x="17351" y="0"/>
                    <a:pt x="17248" y="0"/>
                    <a:pt x="17145" y="29"/>
                  </a:cubicBezTo>
                  <a:lnTo>
                    <a:pt x="3828" y="2567"/>
                  </a:lnTo>
                  <a:cubicBezTo>
                    <a:pt x="1597" y="2884"/>
                    <a:pt x="-119" y="7383"/>
                    <a:pt x="7" y="12602"/>
                  </a:cubicBezTo>
                  <a:cubicBezTo>
                    <a:pt x="110" y="17736"/>
                    <a:pt x="1895" y="21600"/>
                    <a:pt x="4011" y="21600"/>
                  </a:cubicBezTo>
                  <a:cubicBezTo>
                    <a:pt x="4091" y="21600"/>
                    <a:pt x="4183" y="21571"/>
                    <a:pt x="4263" y="21571"/>
                  </a:cubicBezTo>
                  <a:lnTo>
                    <a:pt x="17580" y="19033"/>
                  </a:lnTo>
                  <a:cubicBezTo>
                    <a:pt x="19799" y="18630"/>
                    <a:pt x="21481" y="14189"/>
                    <a:pt x="21367" y="8882"/>
                  </a:cubicBezTo>
                  <a:cubicBezTo>
                    <a:pt x="21252" y="3893"/>
                    <a:pt x="19502" y="0"/>
                    <a:pt x="17442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96" name="Google Shape;1635;p37"/>
            <p:cNvSpPr/>
            <p:nvPr/>
          </p:nvSpPr>
          <p:spPr>
            <a:xfrm flipH="1">
              <a:off x="1609306" y="2233521"/>
              <a:ext cx="188508" cy="96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4" h="21600" fill="norm" stroke="1" extrusionOk="0">
                  <a:moveTo>
                    <a:pt x="3841" y="0"/>
                  </a:moveTo>
                  <a:cubicBezTo>
                    <a:pt x="2120" y="0"/>
                    <a:pt x="558" y="2259"/>
                    <a:pt x="105" y="5579"/>
                  </a:cubicBezTo>
                  <a:cubicBezTo>
                    <a:pt x="-393" y="9659"/>
                    <a:pt x="920" y="13901"/>
                    <a:pt x="3049" y="15030"/>
                  </a:cubicBezTo>
                  <a:lnTo>
                    <a:pt x="15875" y="21300"/>
                  </a:lnTo>
                  <a:cubicBezTo>
                    <a:pt x="16237" y="21508"/>
                    <a:pt x="16599" y="21600"/>
                    <a:pt x="16962" y="21600"/>
                  </a:cubicBezTo>
                  <a:cubicBezTo>
                    <a:pt x="18694" y="21600"/>
                    <a:pt x="20256" y="19364"/>
                    <a:pt x="20675" y="16044"/>
                  </a:cubicBezTo>
                  <a:cubicBezTo>
                    <a:pt x="21207" y="11941"/>
                    <a:pt x="19894" y="7699"/>
                    <a:pt x="17765" y="6593"/>
                  </a:cubicBezTo>
                  <a:lnTo>
                    <a:pt x="4939" y="300"/>
                  </a:lnTo>
                  <a:cubicBezTo>
                    <a:pt x="4577" y="92"/>
                    <a:pt x="4203" y="0"/>
                    <a:pt x="3841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97" name="Google Shape;1636;p37"/>
            <p:cNvSpPr/>
            <p:nvPr/>
          </p:nvSpPr>
          <p:spPr>
            <a:xfrm flipH="1">
              <a:off x="1659008" y="2263694"/>
              <a:ext cx="177629" cy="123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0" h="21600" fill="norm" stroke="1" extrusionOk="0">
                  <a:moveTo>
                    <a:pt x="3845" y="0"/>
                  </a:moveTo>
                  <a:cubicBezTo>
                    <a:pt x="2439" y="0"/>
                    <a:pt x="1129" y="1073"/>
                    <a:pt x="432" y="2968"/>
                  </a:cubicBezTo>
                  <a:cubicBezTo>
                    <a:pt x="-572" y="5829"/>
                    <a:pt x="231" y="9566"/>
                    <a:pt x="2239" y="11211"/>
                  </a:cubicBezTo>
                  <a:lnTo>
                    <a:pt x="14462" y="20795"/>
                  </a:lnTo>
                  <a:cubicBezTo>
                    <a:pt x="15123" y="21332"/>
                    <a:pt x="15832" y="21600"/>
                    <a:pt x="16540" y="21600"/>
                  </a:cubicBezTo>
                  <a:cubicBezTo>
                    <a:pt x="17957" y="21600"/>
                    <a:pt x="19304" y="20527"/>
                    <a:pt x="19977" y="18596"/>
                  </a:cubicBezTo>
                  <a:cubicBezTo>
                    <a:pt x="21028" y="15717"/>
                    <a:pt x="20225" y="12070"/>
                    <a:pt x="18205" y="10425"/>
                  </a:cubicBezTo>
                  <a:lnTo>
                    <a:pt x="5959" y="840"/>
                  </a:lnTo>
                  <a:cubicBezTo>
                    <a:pt x="5274" y="268"/>
                    <a:pt x="4553" y="0"/>
                    <a:pt x="3845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98" name="Google Shape;1637;p37"/>
            <p:cNvSpPr/>
            <p:nvPr/>
          </p:nvSpPr>
          <p:spPr>
            <a:xfrm flipH="1">
              <a:off x="1678485" y="2125555"/>
              <a:ext cx="182744" cy="208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4" h="21600" fill="norm" stroke="1" extrusionOk="0">
                  <a:moveTo>
                    <a:pt x="12830" y="0"/>
                  </a:moveTo>
                  <a:cubicBezTo>
                    <a:pt x="12418" y="0"/>
                    <a:pt x="11993" y="64"/>
                    <a:pt x="11581" y="181"/>
                  </a:cubicBezTo>
                  <a:cubicBezTo>
                    <a:pt x="6912" y="1489"/>
                    <a:pt x="2207" y="4903"/>
                    <a:pt x="557" y="9401"/>
                  </a:cubicBezTo>
                  <a:lnTo>
                    <a:pt x="38" y="14123"/>
                  </a:lnTo>
                  <a:cubicBezTo>
                    <a:pt x="-363" y="17569"/>
                    <a:pt x="2455" y="20653"/>
                    <a:pt x="6263" y="20983"/>
                  </a:cubicBezTo>
                  <a:lnTo>
                    <a:pt x="12512" y="21568"/>
                  </a:lnTo>
                  <a:cubicBezTo>
                    <a:pt x="12724" y="21589"/>
                    <a:pt x="12948" y="21600"/>
                    <a:pt x="13172" y="21600"/>
                  </a:cubicBezTo>
                  <a:cubicBezTo>
                    <a:pt x="16721" y="21600"/>
                    <a:pt x="19775" y="19186"/>
                    <a:pt x="20117" y="15942"/>
                  </a:cubicBezTo>
                  <a:lnTo>
                    <a:pt x="20954" y="8200"/>
                  </a:lnTo>
                  <a:cubicBezTo>
                    <a:pt x="21237" y="5807"/>
                    <a:pt x="19999" y="3520"/>
                    <a:pt x="17747" y="2255"/>
                  </a:cubicBezTo>
                  <a:lnTo>
                    <a:pt x="15566" y="830"/>
                  </a:lnTo>
                  <a:cubicBezTo>
                    <a:pt x="14752" y="298"/>
                    <a:pt x="13797" y="0"/>
                    <a:pt x="1283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99" name="Google Shape;1638;p37"/>
            <p:cNvSpPr/>
            <p:nvPr/>
          </p:nvSpPr>
          <p:spPr>
            <a:xfrm flipH="1">
              <a:off x="1089122" y="2086658"/>
              <a:ext cx="598026" cy="21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1" y="0"/>
                  </a:moveTo>
                  <a:cubicBezTo>
                    <a:pt x="4834" y="0"/>
                    <a:pt x="0" y="5058"/>
                    <a:pt x="0" y="10747"/>
                  </a:cubicBezTo>
                  <a:cubicBezTo>
                    <a:pt x="0" y="16964"/>
                    <a:pt x="4834" y="21600"/>
                    <a:pt x="10791" y="21600"/>
                  </a:cubicBezTo>
                  <a:cubicBezTo>
                    <a:pt x="16766" y="21600"/>
                    <a:pt x="21600" y="16964"/>
                    <a:pt x="21600" y="10747"/>
                  </a:cubicBezTo>
                  <a:cubicBezTo>
                    <a:pt x="21600" y="5058"/>
                    <a:pt x="16766" y="0"/>
                    <a:pt x="1079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00" name="Google Shape;1639;p37"/>
            <p:cNvSpPr/>
            <p:nvPr/>
          </p:nvSpPr>
          <p:spPr>
            <a:xfrm flipH="1">
              <a:off x="1854695" y="2396393"/>
              <a:ext cx="396708" cy="572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76" h="21600" fill="norm" stroke="1" extrusionOk="0">
                  <a:moveTo>
                    <a:pt x="2255" y="0"/>
                  </a:moveTo>
                  <a:cubicBezTo>
                    <a:pt x="1970" y="0"/>
                    <a:pt x="1679" y="101"/>
                    <a:pt x="1478" y="345"/>
                  </a:cubicBezTo>
                  <a:cubicBezTo>
                    <a:pt x="-1805" y="4270"/>
                    <a:pt x="947" y="8586"/>
                    <a:pt x="4220" y="11918"/>
                  </a:cubicBezTo>
                  <a:cubicBezTo>
                    <a:pt x="7985" y="15765"/>
                    <a:pt x="12672" y="18965"/>
                    <a:pt x="17990" y="21492"/>
                  </a:cubicBezTo>
                  <a:cubicBezTo>
                    <a:pt x="18156" y="21569"/>
                    <a:pt x="18316" y="21600"/>
                    <a:pt x="18467" y="21600"/>
                  </a:cubicBezTo>
                  <a:cubicBezTo>
                    <a:pt x="19269" y="21600"/>
                    <a:pt x="19795" y="20647"/>
                    <a:pt x="18933" y="20232"/>
                  </a:cubicBezTo>
                  <a:cubicBezTo>
                    <a:pt x="14692" y="18210"/>
                    <a:pt x="10857" y="15765"/>
                    <a:pt x="7589" y="12852"/>
                  </a:cubicBezTo>
                  <a:cubicBezTo>
                    <a:pt x="4115" y="9744"/>
                    <a:pt x="-331" y="5196"/>
                    <a:pt x="3108" y="1069"/>
                  </a:cubicBezTo>
                  <a:cubicBezTo>
                    <a:pt x="3554" y="519"/>
                    <a:pt x="2912" y="0"/>
                    <a:pt x="2255" y="0"/>
                  </a:cubicBezTo>
                  <a:close/>
                </a:path>
              </a:pathLst>
            </a:custGeom>
            <a:solidFill>
              <a:srgbClr val="99939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01" name="Google Shape;1640;p37"/>
            <p:cNvSpPr/>
            <p:nvPr/>
          </p:nvSpPr>
          <p:spPr>
            <a:xfrm flipH="1">
              <a:off x="1442424" y="1983208"/>
              <a:ext cx="114937" cy="45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24" h="21600" fill="norm" stroke="1" extrusionOk="0">
                  <a:moveTo>
                    <a:pt x="2761" y="0"/>
                  </a:moveTo>
                  <a:cubicBezTo>
                    <a:pt x="-1039" y="0"/>
                    <a:pt x="-917" y="17251"/>
                    <a:pt x="3128" y="18228"/>
                  </a:cubicBezTo>
                  <a:cubicBezTo>
                    <a:pt x="7573" y="19401"/>
                    <a:pt x="12001" y="20574"/>
                    <a:pt x="16394" y="21551"/>
                  </a:cubicBezTo>
                  <a:cubicBezTo>
                    <a:pt x="16499" y="21600"/>
                    <a:pt x="16621" y="21600"/>
                    <a:pt x="16726" y="21600"/>
                  </a:cubicBezTo>
                  <a:cubicBezTo>
                    <a:pt x="20561" y="21600"/>
                    <a:pt x="20456" y="4349"/>
                    <a:pt x="16394" y="3225"/>
                  </a:cubicBezTo>
                  <a:cubicBezTo>
                    <a:pt x="12001" y="2199"/>
                    <a:pt x="7573" y="1075"/>
                    <a:pt x="3128" y="49"/>
                  </a:cubicBezTo>
                  <a:cubicBezTo>
                    <a:pt x="3006" y="0"/>
                    <a:pt x="2866" y="0"/>
                    <a:pt x="2761" y="0"/>
                  </a:cubicBezTo>
                  <a:close/>
                </a:path>
              </a:pathLst>
            </a:custGeom>
            <a:solidFill>
              <a:srgbClr val="EFE3D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02" name="Google Shape;1641;p37"/>
            <p:cNvSpPr/>
            <p:nvPr/>
          </p:nvSpPr>
          <p:spPr>
            <a:xfrm flipH="1">
              <a:off x="1358778" y="2027031"/>
              <a:ext cx="52453" cy="815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65" h="21600" fill="norm" stroke="1" extrusionOk="0">
                  <a:moveTo>
                    <a:pt x="7295" y="0"/>
                  </a:moveTo>
                  <a:cubicBezTo>
                    <a:pt x="3058" y="0"/>
                    <a:pt x="-1217" y="2445"/>
                    <a:pt x="321" y="6249"/>
                  </a:cubicBezTo>
                  <a:cubicBezTo>
                    <a:pt x="1971" y="10216"/>
                    <a:pt x="3621" y="14128"/>
                    <a:pt x="5270" y="18014"/>
                  </a:cubicBezTo>
                  <a:cubicBezTo>
                    <a:pt x="6321" y="20513"/>
                    <a:pt x="9058" y="21600"/>
                    <a:pt x="11870" y="21600"/>
                  </a:cubicBezTo>
                  <a:cubicBezTo>
                    <a:pt x="16108" y="21600"/>
                    <a:pt x="20383" y="19128"/>
                    <a:pt x="18846" y="15324"/>
                  </a:cubicBezTo>
                  <a:cubicBezTo>
                    <a:pt x="17196" y="11411"/>
                    <a:pt x="15546" y="7445"/>
                    <a:pt x="13895" y="3532"/>
                  </a:cubicBezTo>
                  <a:cubicBezTo>
                    <a:pt x="12846" y="1060"/>
                    <a:pt x="10071" y="0"/>
                    <a:pt x="7295" y="0"/>
                  </a:cubicBezTo>
                  <a:close/>
                </a:path>
              </a:pathLst>
            </a:custGeom>
            <a:solidFill>
              <a:srgbClr val="EFE3D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03" name="Google Shape;1642;p37"/>
            <p:cNvSpPr/>
            <p:nvPr/>
          </p:nvSpPr>
          <p:spPr>
            <a:xfrm flipH="1">
              <a:off x="1871095" y="1963401"/>
              <a:ext cx="137951" cy="324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919" h="21600" fill="norm" stroke="1" extrusionOk="0">
                  <a:moveTo>
                    <a:pt x="9762" y="0"/>
                  </a:moveTo>
                  <a:cubicBezTo>
                    <a:pt x="9233" y="0"/>
                    <a:pt x="8679" y="116"/>
                    <a:pt x="8201" y="389"/>
                  </a:cubicBezTo>
                  <a:cubicBezTo>
                    <a:pt x="-3493" y="6913"/>
                    <a:pt x="-3443" y="17423"/>
                    <a:pt x="13311" y="21477"/>
                  </a:cubicBezTo>
                  <a:cubicBezTo>
                    <a:pt x="13664" y="21566"/>
                    <a:pt x="14016" y="21600"/>
                    <a:pt x="14356" y="21600"/>
                  </a:cubicBezTo>
                  <a:cubicBezTo>
                    <a:pt x="16597" y="21600"/>
                    <a:pt x="18107" y="19853"/>
                    <a:pt x="15678" y="19259"/>
                  </a:cubicBezTo>
                  <a:cubicBezTo>
                    <a:pt x="1831" y="15908"/>
                    <a:pt x="1831" y="7616"/>
                    <a:pt x="11511" y="2184"/>
                  </a:cubicBezTo>
                  <a:cubicBezTo>
                    <a:pt x="13122" y="1276"/>
                    <a:pt x="11536" y="0"/>
                    <a:pt x="9762" y="0"/>
                  </a:cubicBezTo>
                  <a:close/>
                </a:path>
              </a:pathLst>
            </a:custGeom>
            <a:solidFill>
              <a:srgbClr val="FF9D7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04" name="Google Shape;1643;p37"/>
            <p:cNvSpPr/>
            <p:nvPr/>
          </p:nvSpPr>
          <p:spPr>
            <a:xfrm flipH="1">
              <a:off x="1104619" y="1932918"/>
              <a:ext cx="108482" cy="134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9" y="0"/>
                  </a:moveTo>
                  <a:cubicBezTo>
                    <a:pt x="123" y="0"/>
                    <a:pt x="0" y="99"/>
                    <a:pt x="0" y="378"/>
                  </a:cubicBezTo>
                  <a:cubicBezTo>
                    <a:pt x="0" y="2236"/>
                    <a:pt x="16021" y="20811"/>
                    <a:pt x="16021" y="20811"/>
                  </a:cubicBezTo>
                  <a:cubicBezTo>
                    <a:pt x="16021" y="20811"/>
                    <a:pt x="17574" y="21600"/>
                    <a:pt x="19086" y="21600"/>
                  </a:cubicBezTo>
                  <a:cubicBezTo>
                    <a:pt x="20353" y="21600"/>
                    <a:pt x="21600" y="20975"/>
                    <a:pt x="21600" y="18674"/>
                  </a:cubicBezTo>
                  <a:cubicBezTo>
                    <a:pt x="21600" y="14137"/>
                    <a:pt x="3474" y="0"/>
                    <a:pt x="409" y="0"/>
                  </a:cubicBezTo>
                  <a:close/>
                </a:path>
              </a:pathLst>
            </a:custGeom>
            <a:solidFill>
              <a:srgbClr val="EF6F3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05" name="Google Shape;1644;p37"/>
            <p:cNvSpPr/>
            <p:nvPr/>
          </p:nvSpPr>
          <p:spPr>
            <a:xfrm flipH="1">
              <a:off x="244171" y="1450973"/>
              <a:ext cx="304456" cy="345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12" h="21600" fill="norm" stroke="1" extrusionOk="0">
                  <a:moveTo>
                    <a:pt x="14569" y="0"/>
                  </a:moveTo>
                  <a:cubicBezTo>
                    <a:pt x="13213" y="0"/>
                    <a:pt x="12710" y="2048"/>
                    <a:pt x="14187" y="2331"/>
                  </a:cubicBezTo>
                  <a:cubicBezTo>
                    <a:pt x="17643" y="3037"/>
                    <a:pt x="18059" y="6851"/>
                    <a:pt x="16502" y="9413"/>
                  </a:cubicBezTo>
                  <a:cubicBezTo>
                    <a:pt x="15328" y="11346"/>
                    <a:pt x="13267" y="12855"/>
                    <a:pt x="11435" y="14107"/>
                  </a:cubicBezTo>
                  <a:cubicBezTo>
                    <a:pt x="8179" y="16322"/>
                    <a:pt x="4635" y="17985"/>
                    <a:pt x="869" y="19211"/>
                  </a:cubicBezTo>
                  <a:cubicBezTo>
                    <a:pt x="-520" y="19648"/>
                    <a:pt x="-104" y="21600"/>
                    <a:pt x="1131" y="21600"/>
                  </a:cubicBezTo>
                  <a:cubicBezTo>
                    <a:pt x="1259" y="21600"/>
                    <a:pt x="1393" y="21581"/>
                    <a:pt x="1541" y="21536"/>
                  </a:cubicBezTo>
                  <a:cubicBezTo>
                    <a:pt x="7541" y="19558"/>
                    <a:pt x="14737" y="16341"/>
                    <a:pt x="18355" y="11083"/>
                  </a:cubicBezTo>
                  <a:cubicBezTo>
                    <a:pt x="21080" y="7095"/>
                    <a:pt x="20415" y="1130"/>
                    <a:pt x="14871" y="32"/>
                  </a:cubicBezTo>
                  <a:cubicBezTo>
                    <a:pt x="14770" y="13"/>
                    <a:pt x="14670" y="0"/>
                    <a:pt x="14569" y="0"/>
                  </a:cubicBezTo>
                  <a:close/>
                </a:path>
              </a:pathLst>
            </a:custGeom>
            <a:solidFill>
              <a:srgbClr val="F7C9A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06" name="Google Shape;1645;p37"/>
            <p:cNvSpPr/>
            <p:nvPr/>
          </p:nvSpPr>
          <p:spPr>
            <a:xfrm flipH="1">
              <a:off x="303815" y="772183"/>
              <a:ext cx="97846" cy="277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742" h="21600" fill="norm" stroke="1" extrusionOk="0">
                  <a:moveTo>
                    <a:pt x="3047" y="0"/>
                  </a:moveTo>
                  <a:cubicBezTo>
                    <a:pt x="378" y="0"/>
                    <a:pt x="-1413" y="1958"/>
                    <a:pt x="1485" y="2861"/>
                  </a:cubicBezTo>
                  <a:cubicBezTo>
                    <a:pt x="13707" y="6792"/>
                    <a:pt x="11442" y="13968"/>
                    <a:pt x="5488" y="19315"/>
                  </a:cubicBezTo>
                  <a:cubicBezTo>
                    <a:pt x="4207" y="20497"/>
                    <a:pt x="6525" y="21600"/>
                    <a:pt x="8702" y="21600"/>
                  </a:cubicBezTo>
                  <a:cubicBezTo>
                    <a:pt x="9668" y="21600"/>
                    <a:pt x="10616" y="21376"/>
                    <a:pt x="11196" y="20841"/>
                  </a:cubicBezTo>
                  <a:cubicBezTo>
                    <a:pt x="18852" y="13857"/>
                    <a:pt x="20187" y="5218"/>
                    <a:pt x="4768" y="272"/>
                  </a:cubicBezTo>
                  <a:cubicBezTo>
                    <a:pt x="4189" y="80"/>
                    <a:pt x="3592" y="0"/>
                    <a:pt x="3047" y="0"/>
                  </a:cubicBezTo>
                  <a:close/>
                </a:path>
              </a:pathLst>
            </a:custGeom>
            <a:solidFill>
              <a:srgbClr val="F7C9A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07" name="Google Shape;1646;p37"/>
            <p:cNvSpPr/>
            <p:nvPr/>
          </p:nvSpPr>
          <p:spPr>
            <a:xfrm flipH="1">
              <a:off x="540407" y="317227"/>
              <a:ext cx="318707" cy="285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3" h="21600" fill="norm" stroke="1" extrusionOk="0">
                  <a:moveTo>
                    <a:pt x="1207" y="0"/>
                  </a:moveTo>
                  <a:cubicBezTo>
                    <a:pt x="-92" y="0"/>
                    <a:pt x="-547" y="2427"/>
                    <a:pt x="876" y="2845"/>
                  </a:cubicBezTo>
                  <a:cubicBezTo>
                    <a:pt x="8275" y="4915"/>
                    <a:pt x="18500" y="8831"/>
                    <a:pt x="17701" y="20212"/>
                  </a:cubicBezTo>
                  <a:cubicBezTo>
                    <a:pt x="17636" y="21135"/>
                    <a:pt x="18208" y="21600"/>
                    <a:pt x="18812" y="21600"/>
                  </a:cubicBezTo>
                  <a:cubicBezTo>
                    <a:pt x="19416" y="21600"/>
                    <a:pt x="20053" y="21135"/>
                    <a:pt x="20118" y="20212"/>
                  </a:cubicBezTo>
                  <a:cubicBezTo>
                    <a:pt x="21053" y="7482"/>
                    <a:pt x="9983" y="2396"/>
                    <a:pt x="1519" y="47"/>
                  </a:cubicBezTo>
                  <a:cubicBezTo>
                    <a:pt x="1408" y="16"/>
                    <a:pt x="1304" y="0"/>
                    <a:pt x="1207" y="0"/>
                  </a:cubicBezTo>
                  <a:close/>
                </a:path>
              </a:pathLst>
            </a:custGeom>
            <a:solidFill>
              <a:srgbClr val="F7C9A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aphicFrame>
        <p:nvGraphicFramePr>
          <p:cNvPr id="3009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grpSp>
        <p:nvGrpSpPr>
          <p:cNvPr id="3028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3026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3013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3010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3011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3012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3025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3014" name="IMG_4594.jpeg" descr="IMG_4594.jpe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015" name="IMG_4016.jpeg" descr="IMG_4016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016" name="صورة 20" descr="صورة 20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3017" name="IMG_4017.jpeg" descr="IMG_4017.jpeg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018" name="IMG_4020.jpeg" descr="IMG_4020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019" name="IMG_4022.jpeg" descr="IMG_4022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020" name="IMG_4023.png" descr="IMG_4023.pn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021" name="IMG_4024.jpeg" descr="IMG_4024.jpeg"/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3024" name="تجميع">
                  <a:hlinkClick r:id="rId25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3022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6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3023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3027" name="Picture 2" descr="Picture 2">
              <a:hlinkClick r:id="rId27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8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28" name="تجميع">
            <a:hlinkClick r:id="rId2" invalidUrl="" action="" tgtFrame="" tooltip="" history="1" highlightClick="0" endSnd="0"/>
          </p:cNvPr>
          <p:cNvGrpSpPr/>
          <p:nvPr/>
        </p:nvGrpSpPr>
        <p:grpSpPr>
          <a:xfrm>
            <a:off x="14067240" y="3717374"/>
            <a:ext cx="9913137" cy="8413369"/>
            <a:chOff x="0" y="0"/>
            <a:chExt cx="9913135" cy="8413368"/>
          </a:xfrm>
        </p:grpSpPr>
        <p:grpSp>
          <p:nvGrpSpPr>
            <p:cNvPr id="3124" name="Google Shape;1655;p38"/>
            <p:cNvGrpSpPr/>
            <p:nvPr/>
          </p:nvGrpSpPr>
          <p:grpSpPr>
            <a:xfrm>
              <a:off x="-1" y="-1"/>
              <a:ext cx="9913137" cy="8413370"/>
              <a:chOff x="0" y="0"/>
              <a:chExt cx="9913135" cy="8413368"/>
            </a:xfrm>
          </p:grpSpPr>
          <p:sp>
            <p:nvSpPr>
              <p:cNvPr id="3030" name="Google Shape;1656;p38"/>
              <p:cNvSpPr/>
              <p:nvPr/>
            </p:nvSpPr>
            <p:spPr>
              <a:xfrm>
                <a:off x="4226406" y="2724546"/>
                <a:ext cx="673544" cy="6554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98" h="21600" fill="norm" stroke="1" extrusionOk="0">
                    <a:moveTo>
                      <a:pt x="16998" y="0"/>
                    </a:moveTo>
                    <a:cubicBezTo>
                      <a:pt x="15827" y="0"/>
                      <a:pt x="14625" y="636"/>
                      <a:pt x="14080" y="2106"/>
                    </a:cubicBezTo>
                    <a:cubicBezTo>
                      <a:pt x="12951" y="5181"/>
                      <a:pt x="11721" y="8231"/>
                      <a:pt x="10054" y="11001"/>
                    </a:cubicBezTo>
                    <a:cubicBezTo>
                      <a:pt x="9399" y="12100"/>
                      <a:pt x="8377" y="14130"/>
                      <a:pt x="7288" y="14678"/>
                    </a:cubicBezTo>
                    <a:cubicBezTo>
                      <a:pt x="7017" y="14820"/>
                      <a:pt x="7133" y="15040"/>
                      <a:pt x="7060" y="15040"/>
                    </a:cubicBezTo>
                    <a:cubicBezTo>
                      <a:pt x="7012" y="15040"/>
                      <a:pt x="6879" y="14942"/>
                      <a:pt x="6490" y="14656"/>
                    </a:cubicBezTo>
                    <a:cubicBezTo>
                      <a:pt x="5852" y="14206"/>
                      <a:pt x="5276" y="13334"/>
                      <a:pt x="4802" y="12701"/>
                    </a:cubicBezTo>
                    <a:cubicBezTo>
                      <a:pt x="4238" y="11946"/>
                      <a:pt x="3572" y="11631"/>
                      <a:pt x="2920" y="11631"/>
                    </a:cubicBezTo>
                    <a:cubicBezTo>
                      <a:pt x="855" y="11631"/>
                      <a:pt x="-1078" y="14798"/>
                      <a:pt x="700" y="17181"/>
                    </a:cubicBezTo>
                    <a:cubicBezTo>
                      <a:pt x="2012" y="18934"/>
                      <a:pt x="3832" y="20911"/>
                      <a:pt x="5911" y="21458"/>
                    </a:cubicBezTo>
                    <a:cubicBezTo>
                      <a:pt x="6275" y="21553"/>
                      <a:pt x="6628" y="21600"/>
                      <a:pt x="6972" y="21600"/>
                    </a:cubicBezTo>
                    <a:cubicBezTo>
                      <a:pt x="8998" y="21600"/>
                      <a:pt x="10666" y="20039"/>
                      <a:pt x="12048" y="18427"/>
                    </a:cubicBezTo>
                    <a:cubicBezTo>
                      <a:pt x="15640" y="14281"/>
                      <a:pt x="17748" y="9028"/>
                      <a:pt x="19678" y="3793"/>
                    </a:cubicBezTo>
                    <a:cubicBezTo>
                      <a:pt x="20522" y="1501"/>
                      <a:pt x="18795" y="0"/>
                      <a:pt x="16998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31" name="Google Shape;1657;p38"/>
              <p:cNvSpPr/>
              <p:nvPr/>
            </p:nvSpPr>
            <p:spPr>
              <a:xfrm>
                <a:off x="4226406" y="3841823"/>
                <a:ext cx="673544" cy="6554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98" h="21600" fill="norm" stroke="1" extrusionOk="0">
                    <a:moveTo>
                      <a:pt x="16998" y="0"/>
                    </a:moveTo>
                    <a:cubicBezTo>
                      <a:pt x="15827" y="0"/>
                      <a:pt x="14625" y="636"/>
                      <a:pt x="14080" y="2106"/>
                    </a:cubicBezTo>
                    <a:cubicBezTo>
                      <a:pt x="12951" y="5181"/>
                      <a:pt x="11721" y="8231"/>
                      <a:pt x="10054" y="11001"/>
                    </a:cubicBezTo>
                    <a:cubicBezTo>
                      <a:pt x="9399" y="12100"/>
                      <a:pt x="8377" y="14130"/>
                      <a:pt x="7288" y="14678"/>
                    </a:cubicBezTo>
                    <a:cubicBezTo>
                      <a:pt x="7017" y="14820"/>
                      <a:pt x="7133" y="15040"/>
                      <a:pt x="7060" y="15040"/>
                    </a:cubicBezTo>
                    <a:cubicBezTo>
                      <a:pt x="7012" y="15040"/>
                      <a:pt x="6879" y="14942"/>
                      <a:pt x="6490" y="14656"/>
                    </a:cubicBezTo>
                    <a:cubicBezTo>
                      <a:pt x="5852" y="14206"/>
                      <a:pt x="5276" y="13334"/>
                      <a:pt x="4802" y="12701"/>
                    </a:cubicBezTo>
                    <a:cubicBezTo>
                      <a:pt x="4238" y="11946"/>
                      <a:pt x="3572" y="11631"/>
                      <a:pt x="2920" y="11631"/>
                    </a:cubicBezTo>
                    <a:cubicBezTo>
                      <a:pt x="855" y="11631"/>
                      <a:pt x="-1078" y="14798"/>
                      <a:pt x="700" y="17181"/>
                    </a:cubicBezTo>
                    <a:cubicBezTo>
                      <a:pt x="2012" y="18934"/>
                      <a:pt x="3832" y="20911"/>
                      <a:pt x="5911" y="21458"/>
                    </a:cubicBezTo>
                    <a:cubicBezTo>
                      <a:pt x="6275" y="21553"/>
                      <a:pt x="6628" y="21600"/>
                      <a:pt x="6972" y="21600"/>
                    </a:cubicBezTo>
                    <a:cubicBezTo>
                      <a:pt x="8998" y="21600"/>
                      <a:pt x="10666" y="20039"/>
                      <a:pt x="12048" y="18427"/>
                    </a:cubicBezTo>
                    <a:cubicBezTo>
                      <a:pt x="15640" y="14281"/>
                      <a:pt x="17748" y="9028"/>
                      <a:pt x="19678" y="3793"/>
                    </a:cubicBezTo>
                    <a:cubicBezTo>
                      <a:pt x="20522" y="1501"/>
                      <a:pt x="18795" y="0"/>
                      <a:pt x="16998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32" name="Google Shape;1658;p38"/>
              <p:cNvSpPr/>
              <p:nvPr/>
            </p:nvSpPr>
            <p:spPr>
              <a:xfrm>
                <a:off x="4226406" y="5139903"/>
                <a:ext cx="673544" cy="6554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98" h="21600" fill="norm" stroke="1" extrusionOk="0">
                    <a:moveTo>
                      <a:pt x="16998" y="0"/>
                    </a:moveTo>
                    <a:cubicBezTo>
                      <a:pt x="15827" y="0"/>
                      <a:pt x="14625" y="636"/>
                      <a:pt x="14080" y="2106"/>
                    </a:cubicBezTo>
                    <a:cubicBezTo>
                      <a:pt x="12951" y="5181"/>
                      <a:pt x="11721" y="8231"/>
                      <a:pt x="10054" y="11001"/>
                    </a:cubicBezTo>
                    <a:cubicBezTo>
                      <a:pt x="9399" y="12100"/>
                      <a:pt x="8377" y="14130"/>
                      <a:pt x="7288" y="14678"/>
                    </a:cubicBezTo>
                    <a:cubicBezTo>
                      <a:pt x="7017" y="14820"/>
                      <a:pt x="7133" y="15040"/>
                      <a:pt x="7060" y="15040"/>
                    </a:cubicBezTo>
                    <a:cubicBezTo>
                      <a:pt x="7012" y="15040"/>
                      <a:pt x="6879" y="14942"/>
                      <a:pt x="6490" y="14656"/>
                    </a:cubicBezTo>
                    <a:cubicBezTo>
                      <a:pt x="5852" y="14206"/>
                      <a:pt x="5276" y="13334"/>
                      <a:pt x="4802" y="12701"/>
                    </a:cubicBezTo>
                    <a:cubicBezTo>
                      <a:pt x="4238" y="11946"/>
                      <a:pt x="3572" y="11631"/>
                      <a:pt x="2920" y="11631"/>
                    </a:cubicBezTo>
                    <a:cubicBezTo>
                      <a:pt x="855" y="11631"/>
                      <a:pt x="-1078" y="14798"/>
                      <a:pt x="700" y="17181"/>
                    </a:cubicBezTo>
                    <a:cubicBezTo>
                      <a:pt x="2012" y="18934"/>
                      <a:pt x="3832" y="20911"/>
                      <a:pt x="5911" y="21458"/>
                    </a:cubicBezTo>
                    <a:cubicBezTo>
                      <a:pt x="6275" y="21553"/>
                      <a:pt x="6628" y="21600"/>
                      <a:pt x="6972" y="21600"/>
                    </a:cubicBezTo>
                    <a:cubicBezTo>
                      <a:pt x="8998" y="21600"/>
                      <a:pt x="10666" y="20039"/>
                      <a:pt x="12048" y="18427"/>
                    </a:cubicBezTo>
                    <a:cubicBezTo>
                      <a:pt x="15640" y="14281"/>
                      <a:pt x="17748" y="9028"/>
                      <a:pt x="19678" y="3793"/>
                    </a:cubicBezTo>
                    <a:cubicBezTo>
                      <a:pt x="20522" y="1501"/>
                      <a:pt x="18795" y="0"/>
                      <a:pt x="16998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33" name="Google Shape;1659;p38"/>
              <p:cNvSpPr/>
              <p:nvPr/>
            </p:nvSpPr>
            <p:spPr>
              <a:xfrm>
                <a:off x="4226406" y="6347581"/>
                <a:ext cx="673544" cy="6554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98" h="21600" fill="norm" stroke="1" extrusionOk="0">
                    <a:moveTo>
                      <a:pt x="16998" y="0"/>
                    </a:moveTo>
                    <a:cubicBezTo>
                      <a:pt x="15827" y="0"/>
                      <a:pt x="14625" y="636"/>
                      <a:pt x="14080" y="2106"/>
                    </a:cubicBezTo>
                    <a:cubicBezTo>
                      <a:pt x="12951" y="5181"/>
                      <a:pt x="11721" y="8231"/>
                      <a:pt x="10054" y="11001"/>
                    </a:cubicBezTo>
                    <a:cubicBezTo>
                      <a:pt x="9399" y="12100"/>
                      <a:pt x="8377" y="14130"/>
                      <a:pt x="7288" y="14678"/>
                    </a:cubicBezTo>
                    <a:cubicBezTo>
                      <a:pt x="7017" y="14820"/>
                      <a:pt x="7133" y="15040"/>
                      <a:pt x="7060" y="15040"/>
                    </a:cubicBezTo>
                    <a:cubicBezTo>
                      <a:pt x="7012" y="15040"/>
                      <a:pt x="6879" y="14942"/>
                      <a:pt x="6490" y="14656"/>
                    </a:cubicBezTo>
                    <a:cubicBezTo>
                      <a:pt x="5852" y="14206"/>
                      <a:pt x="5276" y="13334"/>
                      <a:pt x="4802" y="12701"/>
                    </a:cubicBezTo>
                    <a:cubicBezTo>
                      <a:pt x="4238" y="11946"/>
                      <a:pt x="3572" y="11631"/>
                      <a:pt x="2920" y="11631"/>
                    </a:cubicBezTo>
                    <a:cubicBezTo>
                      <a:pt x="855" y="11631"/>
                      <a:pt x="-1078" y="14798"/>
                      <a:pt x="700" y="17181"/>
                    </a:cubicBezTo>
                    <a:cubicBezTo>
                      <a:pt x="2012" y="18934"/>
                      <a:pt x="3832" y="20911"/>
                      <a:pt x="5911" y="21458"/>
                    </a:cubicBezTo>
                    <a:cubicBezTo>
                      <a:pt x="6275" y="21553"/>
                      <a:pt x="6628" y="21600"/>
                      <a:pt x="6972" y="21600"/>
                    </a:cubicBezTo>
                    <a:cubicBezTo>
                      <a:pt x="8998" y="21600"/>
                      <a:pt x="10666" y="20039"/>
                      <a:pt x="12048" y="18427"/>
                    </a:cubicBezTo>
                    <a:cubicBezTo>
                      <a:pt x="15640" y="14281"/>
                      <a:pt x="17748" y="9028"/>
                      <a:pt x="19678" y="3793"/>
                    </a:cubicBezTo>
                    <a:cubicBezTo>
                      <a:pt x="20522" y="1501"/>
                      <a:pt x="18795" y="0"/>
                      <a:pt x="16998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34" name="Google Shape;1660;p38"/>
              <p:cNvSpPr/>
              <p:nvPr/>
            </p:nvSpPr>
            <p:spPr>
              <a:xfrm flipH="1">
                <a:off x="0" y="7992302"/>
                <a:ext cx="9913137" cy="4210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943" y="0"/>
                    </a:moveTo>
                    <a:cubicBezTo>
                      <a:pt x="4380" y="441"/>
                      <a:pt x="0" y="5084"/>
                      <a:pt x="0" y="10789"/>
                    </a:cubicBezTo>
                    <a:cubicBezTo>
                      <a:pt x="0" y="16755"/>
                      <a:pt x="4836" y="21600"/>
                      <a:pt x="10800" y="21600"/>
                    </a:cubicBezTo>
                    <a:cubicBezTo>
                      <a:pt x="16765" y="21600"/>
                      <a:pt x="21600" y="16755"/>
                      <a:pt x="21600" y="10789"/>
                    </a:cubicBezTo>
                    <a:cubicBezTo>
                      <a:pt x="21600" y="8591"/>
                      <a:pt x="20944" y="6537"/>
                      <a:pt x="19815" y="4816"/>
                    </a:cubicBezTo>
                    <a:cubicBezTo>
                      <a:pt x="19567" y="9184"/>
                      <a:pt x="19261" y="11744"/>
                      <a:pt x="18929" y="11744"/>
                    </a:cubicBezTo>
                    <a:lnTo>
                      <a:pt x="11052" y="11744"/>
                    </a:lnTo>
                    <a:cubicBezTo>
                      <a:pt x="10612" y="11744"/>
                      <a:pt x="10216" y="7210"/>
                      <a:pt x="9943" y="0"/>
                    </a:cubicBezTo>
                    <a:close/>
                  </a:path>
                </a:pathLst>
              </a:custGeom>
              <a:solidFill>
                <a:srgbClr val="A2D5C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3047" name="Google Shape;1661;p38"/>
              <p:cNvGrpSpPr/>
              <p:nvPr/>
            </p:nvGrpSpPr>
            <p:grpSpPr>
              <a:xfrm>
                <a:off x="661962" y="-1"/>
                <a:ext cx="5111087" cy="8237526"/>
                <a:chOff x="95" y="95"/>
                <a:chExt cx="5111086" cy="8237524"/>
              </a:xfrm>
            </p:grpSpPr>
            <p:sp>
              <p:nvSpPr>
                <p:cNvPr id="3035" name="Google Shape;1662;p38"/>
                <p:cNvSpPr/>
                <p:nvPr/>
              </p:nvSpPr>
              <p:spPr>
                <a:xfrm>
                  <a:off x="95" y="632978"/>
                  <a:ext cx="5111087" cy="76046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174" y="0"/>
                      </a:moveTo>
                      <a:cubicBezTo>
                        <a:pt x="528" y="0"/>
                        <a:pt x="0" y="355"/>
                        <a:pt x="0" y="788"/>
                      </a:cubicBezTo>
                      <a:lnTo>
                        <a:pt x="0" y="20812"/>
                      </a:lnTo>
                      <a:cubicBezTo>
                        <a:pt x="0" y="21245"/>
                        <a:pt x="528" y="21600"/>
                        <a:pt x="1174" y="21600"/>
                      </a:cubicBezTo>
                      <a:lnTo>
                        <a:pt x="20426" y="21600"/>
                      </a:lnTo>
                      <a:cubicBezTo>
                        <a:pt x="21071" y="21600"/>
                        <a:pt x="21600" y="21245"/>
                        <a:pt x="21600" y="20812"/>
                      </a:cubicBezTo>
                      <a:lnTo>
                        <a:pt x="21600" y="788"/>
                      </a:lnTo>
                      <a:cubicBezTo>
                        <a:pt x="21600" y="355"/>
                        <a:pt x="21071" y="0"/>
                        <a:pt x="20426" y="0"/>
                      </a:cubicBezTo>
                      <a:close/>
                    </a:path>
                  </a:pathLst>
                </a:custGeom>
                <a:solidFill>
                  <a:srgbClr val="4D372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36" name="Google Shape;1663;p38"/>
                <p:cNvSpPr/>
                <p:nvPr/>
              </p:nvSpPr>
              <p:spPr>
                <a:xfrm>
                  <a:off x="257698" y="1016088"/>
                  <a:ext cx="4595507" cy="69587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215" y="0"/>
                      </a:moveTo>
                      <a:cubicBezTo>
                        <a:pt x="547" y="0"/>
                        <a:pt x="0" y="361"/>
                        <a:pt x="0" y="803"/>
                      </a:cubicBezTo>
                      <a:lnTo>
                        <a:pt x="0" y="20798"/>
                      </a:lnTo>
                      <a:cubicBezTo>
                        <a:pt x="0" y="21239"/>
                        <a:pt x="547" y="21600"/>
                        <a:pt x="1215" y="21600"/>
                      </a:cubicBezTo>
                      <a:lnTo>
                        <a:pt x="20387" y="21600"/>
                      </a:lnTo>
                      <a:cubicBezTo>
                        <a:pt x="21055" y="21600"/>
                        <a:pt x="21600" y="21239"/>
                        <a:pt x="21600" y="20798"/>
                      </a:cubicBezTo>
                      <a:lnTo>
                        <a:pt x="21600" y="803"/>
                      </a:lnTo>
                      <a:cubicBezTo>
                        <a:pt x="21600" y="361"/>
                        <a:pt x="21055" y="0"/>
                        <a:pt x="20387" y="0"/>
                      </a:cubicBezTo>
                      <a:close/>
                    </a:path>
                  </a:pathLst>
                </a:custGeom>
                <a:solidFill>
                  <a:srgbClr val="93939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37" name="Google Shape;1664;p38"/>
                <p:cNvSpPr/>
                <p:nvPr/>
              </p:nvSpPr>
              <p:spPr>
                <a:xfrm>
                  <a:off x="398488" y="1052001"/>
                  <a:ext cx="4313937" cy="676670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420" y="0"/>
                      </a:moveTo>
                      <a:cubicBezTo>
                        <a:pt x="640" y="0"/>
                        <a:pt x="0" y="407"/>
                        <a:pt x="0" y="904"/>
                      </a:cubicBezTo>
                      <a:lnTo>
                        <a:pt x="0" y="20695"/>
                      </a:lnTo>
                      <a:cubicBezTo>
                        <a:pt x="0" y="21193"/>
                        <a:pt x="640" y="21600"/>
                        <a:pt x="1420" y="21600"/>
                      </a:cubicBezTo>
                      <a:lnTo>
                        <a:pt x="20181" y="21600"/>
                      </a:lnTo>
                      <a:cubicBezTo>
                        <a:pt x="20962" y="21600"/>
                        <a:pt x="21600" y="21193"/>
                        <a:pt x="21600" y="20695"/>
                      </a:cubicBezTo>
                      <a:lnTo>
                        <a:pt x="21600" y="904"/>
                      </a:lnTo>
                      <a:cubicBezTo>
                        <a:pt x="21600" y="407"/>
                        <a:pt x="20962" y="0"/>
                        <a:pt x="20181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38" name="Google Shape;1665;p38"/>
                <p:cNvSpPr/>
                <p:nvPr/>
              </p:nvSpPr>
              <p:spPr>
                <a:xfrm>
                  <a:off x="834212" y="2232841"/>
                  <a:ext cx="2300525" cy="426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04" y="0"/>
                      </a:moveTo>
                      <a:cubicBezTo>
                        <a:pt x="91" y="0"/>
                        <a:pt x="0" y="4784"/>
                        <a:pt x="0" y="10728"/>
                      </a:cubicBezTo>
                      <a:cubicBezTo>
                        <a:pt x="0" y="16671"/>
                        <a:pt x="91" y="21600"/>
                        <a:pt x="204" y="21600"/>
                      </a:cubicBezTo>
                      <a:lnTo>
                        <a:pt x="21395" y="21600"/>
                      </a:lnTo>
                      <a:cubicBezTo>
                        <a:pt x="21509" y="21600"/>
                        <a:pt x="21600" y="16671"/>
                        <a:pt x="21600" y="10728"/>
                      </a:cubicBezTo>
                      <a:cubicBezTo>
                        <a:pt x="21600" y="4784"/>
                        <a:pt x="21509" y="0"/>
                        <a:pt x="21395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39" name="Google Shape;1666;p38"/>
                <p:cNvSpPr/>
                <p:nvPr/>
              </p:nvSpPr>
              <p:spPr>
                <a:xfrm>
                  <a:off x="3490398" y="1658333"/>
                  <a:ext cx="727714" cy="710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1" y="1298"/>
                      </a:moveTo>
                      <a:cubicBezTo>
                        <a:pt x="17101" y="1298"/>
                        <a:pt x="20304" y="4501"/>
                        <a:pt x="20304" y="8427"/>
                      </a:cubicBezTo>
                      <a:lnTo>
                        <a:pt x="20304" y="13173"/>
                      </a:lnTo>
                      <a:cubicBezTo>
                        <a:pt x="20304" y="17110"/>
                        <a:pt x="17101" y="20302"/>
                        <a:pt x="13171" y="20302"/>
                      </a:cubicBezTo>
                      <a:lnTo>
                        <a:pt x="8429" y="20302"/>
                      </a:lnTo>
                      <a:cubicBezTo>
                        <a:pt x="4494" y="20302"/>
                        <a:pt x="1298" y="17110"/>
                        <a:pt x="1298" y="13173"/>
                      </a:cubicBezTo>
                      <a:lnTo>
                        <a:pt x="1298" y="8427"/>
                      </a:lnTo>
                      <a:cubicBezTo>
                        <a:pt x="1298" y="4501"/>
                        <a:pt x="4494" y="1298"/>
                        <a:pt x="8429" y="1298"/>
                      </a:cubicBezTo>
                      <a:close/>
                      <a:moveTo>
                        <a:pt x="8429" y="0"/>
                      </a:moveTo>
                      <a:cubicBezTo>
                        <a:pt x="3785" y="0"/>
                        <a:pt x="0" y="3775"/>
                        <a:pt x="0" y="8427"/>
                      </a:cubicBezTo>
                      <a:lnTo>
                        <a:pt x="0" y="13173"/>
                      </a:lnTo>
                      <a:cubicBezTo>
                        <a:pt x="0" y="17825"/>
                        <a:pt x="3785" y="21600"/>
                        <a:pt x="8429" y="21600"/>
                      </a:cubicBezTo>
                      <a:lnTo>
                        <a:pt x="13171" y="21600"/>
                      </a:lnTo>
                      <a:cubicBezTo>
                        <a:pt x="17818" y="21600"/>
                        <a:pt x="21600" y="17825"/>
                        <a:pt x="21600" y="13173"/>
                      </a:cubicBezTo>
                      <a:lnTo>
                        <a:pt x="21600" y="8427"/>
                      </a:lnTo>
                      <a:cubicBezTo>
                        <a:pt x="21600" y="3775"/>
                        <a:pt x="17818" y="0"/>
                        <a:pt x="13171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40" name="Google Shape;1677;p38"/>
                <p:cNvSpPr/>
                <p:nvPr/>
              </p:nvSpPr>
              <p:spPr>
                <a:xfrm>
                  <a:off x="3564539" y="1577431"/>
                  <a:ext cx="673545" cy="6554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98" h="21600" fill="norm" stroke="1" extrusionOk="0">
                      <a:moveTo>
                        <a:pt x="16998" y="0"/>
                      </a:moveTo>
                      <a:cubicBezTo>
                        <a:pt x="15827" y="0"/>
                        <a:pt x="14625" y="636"/>
                        <a:pt x="14080" y="2106"/>
                      </a:cubicBezTo>
                      <a:cubicBezTo>
                        <a:pt x="12951" y="5181"/>
                        <a:pt x="11721" y="8231"/>
                        <a:pt x="10054" y="11001"/>
                      </a:cubicBezTo>
                      <a:cubicBezTo>
                        <a:pt x="9399" y="12100"/>
                        <a:pt x="8377" y="14130"/>
                        <a:pt x="7288" y="14678"/>
                      </a:cubicBezTo>
                      <a:cubicBezTo>
                        <a:pt x="7017" y="14820"/>
                        <a:pt x="7133" y="15040"/>
                        <a:pt x="7060" y="15040"/>
                      </a:cubicBezTo>
                      <a:cubicBezTo>
                        <a:pt x="7012" y="15040"/>
                        <a:pt x="6879" y="14942"/>
                        <a:pt x="6490" y="14656"/>
                      </a:cubicBezTo>
                      <a:cubicBezTo>
                        <a:pt x="5852" y="14206"/>
                        <a:pt x="5276" y="13334"/>
                        <a:pt x="4802" y="12701"/>
                      </a:cubicBezTo>
                      <a:cubicBezTo>
                        <a:pt x="4238" y="11946"/>
                        <a:pt x="3572" y="11631"/>
                        <a:pt x="2920" y="11631"/>
                      </a:cubicBezTo>
                      <a:cubicBezTo>
                        <a:pt x="855" y="11631"/>
                        <a:pt x="-1078" y="14798"/>
                        <a:pt x="700" y="17181"/>
                      </a:cubicBezTo>
                      <a:cubicBezTo>
                        <a:pt x="2012" y="18934"/>
                        <a:pt x="3832" y="20911"/>
                        <a:pt x="5911" y="21458"/>
                      </a:cubicBezTo>
                      <a:cubicBezTo>
                        <a:pt x="6275" y="21553"/>
                        <a:pt x="6628" y="21600"/>
                        <a:pt x="6972" y="21600"/>
                      </a:cubicBezTo>
                      <a:cubicBezTo>
                        <a:pt x="8998" y="21600"/>
                        <a:pt x="10666" y="20039"/>
                        <a:pt x="12048" y="18427"/>
                      </a:cubicBezTo>
                      <a:cubicBezTo>
                        <a:pt x="15640" y="14281"/>
                        <a:pt x="17748" y="9028"/>
                        <a:pt x="19678" y="3793"/>
                      </a:cubicBezTo>
                      <a:cubicBezTo>
                        <a:pt x="20522" y="1501"/>
                        <a:pt x="18795" y="0"/>
                        <a:pt x="16998" y="0"/>
                      </a:cubicBezTo>
                      <a:close/>
                    </a:path>
                  </a:pathLst>
                </a:custGeom>
                <a:solidFill>
                  <a:srgbClr val="FF9F1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41" name="Google Shape;1678;p38"/>
                <p:cNvSpPr/>
                <p:nvPr/>
              </p:nvSpPr>
              <p:spPr>
                <a:xfrm>
                  <a:off x="1557562" y="632978"/>
                  <a:ext cx="1996125" cy="3831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9" y="0"/>
                      </a:moveTo>
                      <a:cubicBezTo>
                        <a:pt x="8" y="555"/>
                        <a:pt x="0" y="1120"/>
                        <a:pt x="0" y="1691"/>
                      </a:cubicBezTo>
                      <a:lnTo>
                        <a:pt x="0" y="21600"/>
                      </a:lnTo>
                      <a:lnTo>
                        <a:pt x="21600" y="21600"/>
                      </a:lnTo>
                      <a:lnTo>
                        <a:pt x="21600" y="1691"/>
                      </a:lnTo>
                      <a:cubicBezTo>
                        <a:pt x="21600" y="1120"/>
                        <a:pt x="21593" y="555"/>
                        <a:pt x="21579" y="0"/>
                      </a:cubicBezTo>
                      <a:close/>
                    </a:path>
                  </a:pathLst>
                </a:custGeom>
                <a:solidFill>
                  <a:srgbClr val="291E1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42" name="Google Shape;1679;p38"/>
                <p:cNvSpPr/>
                <p:nvPr/>
              </p:nvSpPr>
              <p:spPr>
                <a:xfrm>
                  <a:off x="1557562" y="1016088"/>
                  <a:ext cx="1996125" cy="35915"/>
                </a:xfrm>
                <a:prstGeom prst="rect">
                  <a:avLst/>
                </a:prstGeom>
                <a:solidFill>
                  <a:srgbClr val="4E515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43" name="Google Shape;1680;p38"/>
                <p:cNvSpPr/>
                <p:nvPr/>
              </p:nvSpPr>
              <p:spPr>
                <a:xfrm>
                  <a:off x="1557562" y="1052001"/>
                  <a:ext cx="1996125" cy="2503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cubicBezTo>
                        <a:pt x="32" y="11925"/>
                        <a:pt x="1295" y="21600"/>
                        <a:pt x="2834" y="21600"/>
                      </a:cubicBezTo>
                      <a:lnTo>
                        <a:pt x="18763" y="21600"/>
                      </a:lnTo>
                      <a:cubicBezTo>
                        <a:pt x="20301" y="21600"/>
                        <a:pt x="21565" y="11925"/>
                        <a:pt x="21600" y="0"/>
                      </a:cubicBezTo>
                      <a:close/>
                    </a:path>
                  </a:pathLst>
                </a:custGeom>
                <a:solidFill>
                  <a:srgbClr val="827F7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44" name="Google Shape;1681;p38"/>
                <p:cNvSpPr/>
                <p:nvPr/>
              </p:nvSpPr>
              <p:spPr>
                <a:xfrm>
                  <a:off x="1557562" y="95"/>
                  <a:ext cx="1996125" cy="12380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2504" y="2663"/>
                      </a:moveTo>
                      <a:cubicBezTo>
                        <a:pt x="12924" y="2663"/>
                        <a:pt x="13267" y="3203"/>
                        <a:pt x="13267" y="3863"/>
                      </a:cubicBezTo>
                      <a:cubicBezTo>
                        <a:pt x="13267" y="4523"/>
                        <a:pt x="12924" y="5058"/>
                        <a:pt x="12504" y="5058"/>
                      </a:cubicBezTo>
                      <a:lnTo>
                        <a:pt x="9093" y="5058"/>
                      </a:lnTo>
                      <a:cubicBezTo>
                        <a:pt x="8672" y="5058"/>
                        <a:pt x="8330" y="4523"/>
                        <a:pt x="8330" y="3863"/>
                      </a:cubicBezTo>
                      <a:cubicBezTo>
                        <a:pt x="8330" y="3203"/>
                        <a:pt x="8672" y="2663"/>
                        <a:pt x="9093" y="2663"/>
                      </a:cubicBezTo>
                      <a:close/>
                      <a:moveTo>
                        <a:pt x="8196" y="0"/>
                      </a:moveTo>
                      <a:cubicBezTo>
                        <a:pt x="6637" y="0"/>
                        <a:pt x="5359" y="2008"/>
                        <a:pt x="5359" y="4466"/>
                      </a:cubicBezTo>
                      <a:lnTo>
                        <a:pt x="5359" y="5986"/>
                      </a:lnTo>
                      <a:lnTo>
                        <a:pt x="2834" y="5986"/>
                      </a:lnTo>
                      <a:cubicBezTo>
                        <a:pt x="1274" y="5986"/>
                        <a:pt x="0" y="7992"/>
                        <a:pt x="0" y="10450"/>
                      </a:cubicBezTo>
                      <a:lnTo>
                        <a:pt x="0" y="17139"/>
                      </a:lnTo>
                      <a:cubicBezTo>
                        <a:pt x="0" y="19590"/>
                        <a:pt x="1274" y="21600"/>
                        <a:pt x="2834" y="21600"/>
                      </a:cubicBezTo>
                      <a:lnTo>
                        <a:pt x="18763" y="21600"/>
                      </a:lnTo>
                      <a:cubicBezTo>
                        <a:pt x="20323" y="21600"/>
                        <a:pt x="21600" y="19590"/>
                        <a:pt x="21600" y="17139"/>
                      </a:cubicBezTo>
                      <a:lnTo>
                        <a:pt x="21600" y="10450"/>
                      </a:lnTo>
                      <a:cubicBezTo>
                        <a:pt x="21600" y="7992"/>
                        <a:pt x="20323" y="5986"/>
                        <a:pt x="18763" y="5986"/>
                      </a:cubicBezTo>
                      <a:lnTo>
                        <a:pt x="16237" y="5986"/>
                      </a:lnTo>
                      <a:lnTo>
                        <a:pt x="16237" y="4466"/>
                      </a:lnTo>
                      <a:cubicBezTo>
                        <a:pt x="16237" y="2008"/>
                        <a:pt x="14964" y="0"/>
                        <a:pt x="13403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45" name="Google Shape;1682;p38"/>
                <p:cNvSpPr/>
                <p:nvPr/>
              </p:nvSpPr>
              <p:spPr>
                <a:xfrm>
                  <a:off x="1697406" y="805477"/>
                  <a:ext cx="63217" cy="63899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46" name="Google Shape;1683;p38"/>
                <p:cNvSpPr/>
                <p:nvPr/>
              </p:nvSpPr>
              <p:spPr>
                <a:xfrm>
                  <a:off x="1697009" y="914938"/>
                  <a:ext cx="287466" cy="2371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75" h="21600" fill="norm" stroke="1" extrusionOk="0">
                      <a:moveTo>
                        <a:pt x="2749" y="0"/>
                      </a:moveTo>
                      <a:cubicBezTo>
                        <a:pt x="1586" y="0"/>
                        <a:pt x="327" y="922"/>
                        <a:pt x="150" y="2766"/>
                      </a:cubicBezTo>
                      <a:cubicBezTo>
                        <a:pt x="-360" y="8055"/>
                        <a:pt x="334" y="13371"/>
                        <a:pt x="3776" y="16902"/>
                      </a:cubicBezTo>
                      <a:cubicBezTo>
                        <a:pt x="7770" y="21035"/>
                        <a:pt x="13274" y="21391"/>
                        <a:pt x="18219" y="21591"/>
                      </a:cubicBezTo>
                      <a:cubicBezTo>
                        <a:pt x="18247" y="21600"/>
                        <a:pt x="18281" y="21600"/>
                        <a:pt x="18308" y="21600"/>
                      </a:cubicBezTo>
                      <a:cubicBezTo>
                        <a:pt x="21240" y="21600"/>
                        <a:pt x="21186" y="15893"/>
                        <a:pt x="18219" y="15772"/>
                      </a:cubicBezTo>
                      <a:cubicBezTo>
                        <a:pt x="14573" y="15632"/>
                        <a:pt x="10273" y="15632"/>
                        <a:pt x="7164" y="12840"/>
                      </a:cubicBezTo>
                      <a:cubicBezTo>
                        <a:pt x="4470" y="10430"/>
                        <a:pt x="4443" y="6568"/>
                        <a:pt x="4797" y="2766"/>
                      </a:cubicBezTo>
                      <a:cubicBezTo>
                        <a:pt x="4980" y="913"/>
                        <a:pt x="3912" y="0"/>
                        <a:pt x="274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3121" name="Google Shape;1691;p38"/>
              <p:cNvGrpSpPr/>
              <p:nvPr/>
            </p:nvGrpSpPr>
            <p:grpSpPr>
              <a:xfrm>
                <a:off x="4377098" y="752678"/>
                <a:ext cx="5521704" cy="7484917"/>
                <a:chOff x="0" y="0"/>
                <a:chExt cx="5521703" cy="7484916"/>
              </a:xfrm>
            </p:grpSpPr>
            <p:sp>
              <p:nvSpPr>
                <p:cNvPr id="3048" name="Google Shape;1692;p38"/>
                <p:cNvSpPr/>
                <p:nvPr/>
              </p:nvSpPr>
              <p:spPr>
                <a:xfrm rot="5400000">
                  <a:off x="1756731" y="749109"/>
                  <a:ext cx="1385654" cy="91071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6644" fill="norm" stroke="1" extrusionOk="0">
                      <a:moveTo>
                        <a:pt x="0" y="1006"/>
                      </a:moveTo>
                      <a:cubicBezTo>
                        <a:pt x="3600" y="-2478"/>
                        <a:pt x="7200" y="4490"/>
                        <a:pt x="10800" y="1006"/>
                      </a:cubicBezTo>
                      <a:cubicBezTo>
                        <a:pt x="14400" y="-2478"/>
                        <a:pt x="18000" y="4490"/>
                        <a:pt x="21600" y="1006"/>
                      </a:cubicBezTo>
                      <a:lnTo>
                        <a:pt x="21600" y="15638"/>
                      </a:lnTo>
                      <a:cubicBezTo>
                        <a:pt x="18000" y="19122"/>
                        <a:pt x="14400" y="12154"/>
                        <a:pt x="10800" y="15638"/>
                      </a:cubicBezTo>
                      <a:cubicBezTo>
                        <a:pt x="7200" y="19122"/>
                        <a:pt x="3600" y="12154"/>
                        <a:pt x="0" y="15638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grpSp>
              <p:nvGrpSpPr>
                <p:cNvPr id="3114" name="Google Shape;1693;p38"/>
                <p:cNvGrpSpPr/>
                <p:nvPr/>
              </p:nvGrpSpPr>
              <p:grpSpPr>
                <a:xfrm>
                  <a:off x="0" y="208205"/>
                  <a:ext cx="5521704" cy="7276712"/>
                  <a:chOff x="0" y="0"/>
                  <a:chExt cx="5521703" cy="7276710"/>
                </a:xfrm>
              </p:grpSpPr>
              <p:sp>
                <p:nvSpPr>
                  <p:cNvPr id="3049" name="Google Shape;1695;p38"/>
                  <p:cNvSpPr/>
                  <p:nvPr/>
                </p:nvSpPr>
                <p:spPr>
                  <a:xfrm flipH="1">
                    <a:off x="2928305" y="1871169"/>
                    <a:ext cx="1334577" cy="159228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362" h="21600" fill="norm" stroke="1" extrusionOk="0">
                        <a:moveTo>
                          <a:pt x="16836" y="0"/>
                        </a:moveTo>
                        <a:cubicBezTo>
                          <a:pt x="12692" y="0"/>
                          <a:pt x="-2893" y="7401"/>
                          <a:pt x="472" y="14261"/>
                        </a:cubicBezTo>
                        <a:cubicBezTo>
                          <a:pt x="3452" y="20316"/>
                          <a:pt x="8046" y="21600"/>
                          <a:pt x="9923" y="21600"/>
                        </a:cubicBezTo>
                        <a:cubicBezTo>
                          <a:pt x="10239" y="21600"/>
                          <a:pt x="10477" y="21564"/>
                          <a:pt x="10617" y="21508"/>
                        </a:cubicBezTo>
                        <a:cubicBezTo>
                          <a:pt x="11584" y="21110"/>
                          <a:pt x="13237" y="19844"/>
                          <a:pt x="12952" y="18794"/>
                        </a:cubicBezTo>
                        <a:cubicBezTo>
                          <a:pt x="12667" y="17741"/>
                          <a:pt x="9192" y="13027"/>
                          <a:pt x="12411" y="9992"/>
                        </a:cubicBezTo>
                        <a:cubicBezTo>
                          <a:pt x="15629" y="6956"/>
                          <a:pt x="17539" y="6791"/>
                          <a:pt x="18123" y="4208"/>
                        </a:cubicBezTo>
                        <a:cubicBezTo>
                          <a:pt x="18707" y="1628"/>
                          <a:pt x="18149" y="161"/>
                          <a:pt x="17207" y="24"/>
                        </a:cubicBezTo>
                        <a:cubicBezTo>
                          <a:pt x="17097" y="8"/>
                          <a:pt x="16973" y="0"/>
                          <a:pt x="16836" y="0"/>
                        </a:cubicBezTo>
                        <a:close/>
                      </a:path>
                    </a:pathLst>
                  </a:custGeom>
                  <a:solidFill>
                    <a:srgbClr val="FAE07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050" name="Google Shape;1696;p38"/>
                  <p:cNvSpPr/>
                  <p:nvPr/>
                </p:nvSpPr>
                <p:spPr>
                  <a:xfrm flipH="1">
                    <a:off x="3969374" y="5535867"/>
                    <a:ext cx="1552330" cy="156609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797" h="21600" fill="norm" stroke="1" extrusionOk="0">
                        <a:moveTo>
                          <a:pt x="7364" y="0"/>
                        </a:moveTo>
                        <a:lnTo>
                          <a:pt x="557" y="9257"/>
                        </a:lnTo>
                        <a:cubicBezTo>
                          <a:pt x="-262" y="10476"/>
                          <a:pt x="-803" y="16048"/>
                          <a:pt x="3635" y="19258"/>
                        </a:cubicBezTo>
                        <a:cubicBezTo>
                          <a:pt x="6075" y="21023"/>
                          <a:pt x="8234" y="21600"/>
                          <a:pt x="9964" y="21600"/>
                        </a:cubicBezTo>
                        <a:cubicBezTo>
                          <a:pt x="12270" y="21600"/>
                          <a:pt x="13816" y="20578"/>
                          <a:pt x="14260" y="19970"/>
                        </a:cubicBezTo>
                        <a:lnTo>
                          <a:pt x="20797" y="11090"/>
                        </a:lnTo>
                        <a:lnTo>
                          <a:pt x="7364" y="0"/>
                        </a:lnTo>
                        <a:close/>
                      </a:path>
                    </a:pathLst>
                  </a:custGeom>
                  <a:solidFill>
                    <a:srgbClr val="FF9F1E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051" name="Google Shape;1697;p38"/>
                  <p:cNvSpPr/>
                  <p:nvPr/>
                </p:nvSpPr>
                <p:spPr>
                  <a:xfrm flipH="1">
                    <a:off x="831670" y="2254193"/>
                    <a:ext cx="45242" cy="3047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306" h="21600" fill="norm" stroke="1" extrusionOk="0">
                        <a:moveTo>
                          <a:pt x="3832" y="0"/>
                        </a:moveTo>
                        <a:lnTo>
                          <a:pt x="0" y="8335"/>
                        </a:lnTo>
                        <a:lnTo>
                          <a:pt x="19719" y="21600"/>
                        </a:lnTo>
                        <a:lnTo>
                          <a:pt x="21182" y="15496"/>
                        </a:lnTo>
                        <a:cubicBezTo>
                          <a:pt x="21600" y="13617"/>
                          <a:pt x="20903" y="11622"/>
                          <a:pt x="19928" y="10683"/>
                        </a:cubicBezTo>
                        <a:lnTo>
                          <a:pt x="3832" y="0"/>
                        </a:lnTo>
                        <a:close/>
                      </a:path>
                    </a:pathLst>
                  </a:custGeom>
                  <a:solidFill>
                    <a:srgbClr val="F4BB6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052" name="Google Shape;1698;p38"/>
                  <p:cNvSpPr/>
                  <p:nvPr/>
                </p:nvSpPr>
                <p:spPr>
                  <a:xfrm flipH="1">
                    <a:off x="903888" y="2331200"/>
                    <a:ext cx="34130" cy="3047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112" h="21600" fill="norm" stroke="1" extrusionOk="0">
                        <a:moveTo>
                          <a:pt x="6224" y="0"/>
                        </a:moveTo>
                        <a:lnTo>
                          <a:pt x="0" y="11362"/>
                        </a:lnTo>
                        <a:lnTo>
                          <a:pt x="18122" y="21600"/>
                        </a:lnTo>
                        <a:lnTo>
                          <a:pt x="20868" y="12236"/>
                        </a:lnTo>
                        <a:cubicBezTo>
                          <a:pt x="21600" y="10113"/>
                          <a:pt x="20593" y="7616"/>
                          <a:pt x="19037" y="6742"/>
                        </a:cubicBezTo>
                        <a:lnTo>
                          <a:pt x="6224" y="0"/>
                        </a:lnTo>
                        <a:close/>
                      </a:path>
                    </a:pathLst>
                  </a:custGeom>
                  <a:solidFill>
                    <a:srgbClr val="F4BB6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053" name="Google Shape;1699;p38"/>
                  <p:cNvSpPr/>
                  <p:nvPr/>
                </p:nvSpPr>
                <p:spPr>
                  <a:xfrm flipH="1">
                    <a:off x="469805" y="681114"/>
                    <a:ext cx="4623237" cy="58136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38" h="21600" fill="norm" stroke="1" extrusionOk="0">
                        <a:moveTo>
                          <a:pt x="18401" y="0"/>
                        </a:moveTo>
                        <a:lnTo>
                          <a:pt x="13" y="18932"/>
                        </a:lnTo>
                        <a:cubicBezTo>
                          <a:pt x="-62" y="19538"/>
                          <a:pt x="150" y="20497"/>
                          <a:pt x="1265" y="21124"/>
                        </a:cubicBezTo>
                        <a:cubicBezTo>
                          <a:pt x="1667" y="21349"/>
                          <a:pt x="2048" y="21503"/>
                          <a:pt x="2401" y="21600"/>
                        </a:cubicBezTo>
                        <a:lnTo>
                          <a:pt x="21538" y="1899"/>
                        </a:lnTo>
                        <a:lnTo>
                          <a:pt x="18401" y="0"/>
                        </a:lnTo>
                        <a:close/>
                      </a:path>
                    </a:pathLst>
                  </a:custGeom>
                  <a:solidFill>
                    <a:srgbClr val="FFBD32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054" name="Google Shape;1700;p38"/>
                  <p:cNvSpPr/>
                  <p:nvPr/>
                </p:nvSpPr>
                <p:spPr>
                  <a:xfrm flipH="1">
                    <a:off x="215522" y="1187466"/>
                    <a:ext cx="4366722" cy="534361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0319" y="0"/>
                        </a:moveTo>
                        <a:lnTo>
                          <a:pt x="0" y="21434"/>
                        </a:lnTo>
                        <a:cubicBezTo>
                          <a:pt x="415" y="21553"/>
                          <a:pt x="794" y="21600"/>
                          <a:pt x="1129" y="21600"/>
                        </a:cubicBezTo>
                        <a:cubicBezTo>
                          <a:pt x="1980" y="21600"/>
                          <a:pt x="2551" y="21302"/>
                          <a:pt x="2716" y="21125"/>
                        </a:cubicBezTo>
                        <a:lnTo>
                          <a:pt x="2718" y="21122"/>
                        </a:lnTo>
                        <a:lnTo>
                          <a:pt x="21600" y="797"/>
                        </a:lnTo>
                        <a:lnTo>
                          <a:pt x="20319" y="0"/>
                        </a:lnTo>
                        <a:close/>
                      </a:path>
                    </a:pathLst>
                  </a:custGeom>
                  <a:solidFill>
                    <a:srgbClr val="FF9F1E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055" name="Google Shape;1701;p38"/>
                  <p:cNvSpPr/>
                  <p:nvPr/>
                </p:nvSpPr>
                <p:spPr>
                  <a:xfrm flipH="1">
                    <a:off x="1138500" y="617114"/>
                    <a:ext cx="3946978" cy="516416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102" y="0"/>
                        </a:moveTo>
                        <a:lnTo>
                          <a:pt x="210" y="21032"/>
                        </a:lnTo>
                        <a:lnTo>
                          <a:pt x="210" y="21034"/>
                        </a:lnTo>
                        <a:cubicBezTo>
                          <a:pt x="118" y="21135"/>
                          <a:pt x="33" y="21338"/>
                          <a:pt x="0" y="21600"/>
                        </a:cubicBezTo>
                        <a:lnTo>
                          <a:pt x="21600" y="287"/>
                        </a:lnTo>
                        <a:lnTo>
                          <a:pt x="21102" y="0"/>
                        </a:lnTo>
                        <a:close/>
                      </a:path>
                    </a:pathLst>
                  </a:custGeom>
                  <a:solidFill>
                    <a:srgbClr val="FF9F1E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056" name="Google Shape;1702;p38"/>
                  <p:cNvSpPr/>
                  <p:nvPr/>
                </p:nvSpPr>
                <p:spPr>
                  <a:xfrm flipH="1">
                    <a:off x="772000" y="2128442"/>
                    <a:ext cx="194140" cy="14394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101" h="21600" fill="norm" stroke="1" extrusionOk="0">
                        <a:moveTo>
                          <a:pt x="5700" y="0"/>
                        </a:moveTo>
                        <a:cubicBezTo>
                          <a:pt x="3418" y="0"/>
                          <a:pt x="1273" y="1998"/>
                          <a:pt x="400" y="5217"/>
                        </a:cubicBezTo>
                        <a:cubicBezTo>
                          <a:pt x="-749" y="9479"/>
                          <a:pt x="660" y="14319"/>
                          <a:pt x="3586" y="15984"/>
                        </a:cubicBezTo>
                        <a:lnTo>
                          <a:pt x="12272" y="21001"/>
                        </a:lnTo>
                        <a:cubicBezTo>
                          <a:pt x="12962" y="21400"/>
                          <a:pt x="13697" y="21600"/>
                          <a:pt x="14402" y="21600"/>
                        </a:cubicBezTo>
                        <a:cubicBezTo>
                          <a:pt x="16669" y="21600"/>
                          <a:pt x="18829" y="19602"/>
                          <a:pt x="19702" y="16383"/>
                        </a:cubicBezTo>
                        <a:cubicBezTo>
                          <a:pt x="20851" y="12143"/>
                          <a:pt x="19442" y="7281"/>
                          <a:pt x="16500" y="5616"/>
                        </a:cubicBezTo>
                        <a:lnTo>
                          <a:pt x="7830" y="599"/>
                        </a:lnTo>
                        <a:cubicBezTo>
                          <a:pt x="7125" y="200"/>
                          <a:pt x="6405" y="0"/>
                          <a:pt x="5700" y="0"/>
                        </a:cubicBezTo>
                        <a:close/>
                      </a:path>
                    </a:pathLst>
                  </a:custGeom>
                  <a:solidFill>
                    <a:srgbClr val="C6775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057" name="Google Shape;1703;p38"/>
                  <p:cNvSpPr/>
                  <p:nvPr/>
                </p:nvSpPr>
                <p:spPr>
                  <a:xfrm flipH="1">
                    <a:off x="823306" y="2216320"/>
                    <a:ext cx="186779" cy="14113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021" h="21600" fill="norm" stroke="1" extrusionOk="0">
                        <a:moveTo>
                          <a:pt x="5901" y="0"/>
                        </a:moveTo>
                        <a:cubicBezTo>
                          <a:pt x="3554" y="0"/>
                          <a:pt x="1317" y="2038"/>
                          <a:pt x="413" y="5321"/>
                        </a:cubicBezTo>
                        <a:cubicBezTo>
                          <a:pt x="-776" y="9668"/>
                          <a:pt x="683" y="14604"/>
                          <a:pt x="3712" y="16302"/>
                        </a:cubicBezTo>
                        <a:lnTo>
                          <a:pt x="11895" y="21034"/>
                        </a:lnTo>
                        <a:cubicBezTo>
                          <a:pt x="12593" y="21419"/>
                          <a:pt x="13323" y="21600"/>
                          <a:pt x="14036" y="21600"/>
                        </a:cubicBezTo>
                        <a:cubicBezTo>
                          <a:pt x="16399" y="21600"/>
                          <a:pt x="18667" y="19562"/>
                          <a:pt x="19587" y="16234"/>
                        </a:cubicBezTo>
                        <a:cubicBezTo>
                          <a:pt x="20824" y="11909"/>
                          <a:pt x="19317" y="6974"/>
                          <a:pt x="16272" y="5253"/>
                        </a:cubicBezTo>
                        <a:lnTo>
                          <a:pt x="8105" y="611"/>
                        </a:lnTo>
                        <a:cubicBezTo>
                          <a:pt x="7376" y="204"/>
                          <a:pt x="6630" y="0"/>
                          <a:pt x="5901" y="0"/>
                        </a:cubicBezTo>
                        <a:close/>
                      </a:path>
                    </a:pathLst>
                  </a:custGeom>
                  <a:solidFill>
                    <a:srgbClr val="C6775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058" name="Google Shape;1704;p38"/>
                  <p:cNvSpPr/>
                  <p:nvPr/>
                </p:nvSpPr>
                <p:spPr>
                  <a:xfrm flipH="1">
                    <a:off x="895771" y="2302423"/>
                    <a:ext cx="152191" cy="12737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732" h="21600" fill="norm" stroke="1" extrusionOk="0">
                        <a:moveTo>
                          <a:pt x="7272" y="0"/>
                        </a:moveTo>
                        <a:cubicBezTo>
                          <a:pt x="4376" y="0"/>
                          <a:pt x="1613" y="2283"/>
                          <a:pt x="501" y="5971"/>
                        </a:cubicBezTo>
                        <a:cubicBezTo>
                          <a:pt x="-938" y="10737"/>
                          <a:pt x="827" y="16231"/>
                          <a:pt x="4491" y="18138"/>
                        </a:cubicBezTo>
                        <a:lnTo>
                          <a:pt x="9862" y="20948"/>
                        </a:lnTo>
                        <a:cubicBezTo>
                          <a:pt x="10725" y="21399"/>
                          <a:pt x="11627" y="21600"/>
                          <a:pt x="12509" y="21600"/>
                        </a:cubicBezTo>
                        <a:cubicBezTo>
                          <a:pt x="15387" y="21600"/>
                          <a:pt x="18130" y="19392"/>
                          <a:pt x="19242" y="15730"/>
                        </a:cubicBezTo>
                        <a:cubicBezTo>
                          <a:pt x="20662" y="10938"/>
                          <a:pt x="18897" y="5444"/>
                          <a:pt x="15233" y="3462"/>
                        </a:cubicBezTo>
                        <a:lnTo>
                          <a:pt x="9862" y="652"/>
                        </a:lnTo>
                        <a:cubicBezTo>
                          <a:pt x="9018" y="226"/>
                          <a:pt x="8136" y="0"/>
                          <a:pt x="7272" y="0"/>
                        </a:cubicBezTo>
                        <a:close/>
                      </a:path>
                    </a:pathLst>
                  </a:custGeom>
                  <a:solidFill>
                    <a:srgbClr val="C6775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059" name="Google Shape;1705;p38"/>
                  <p:cNvSpPr/>
                  <p:nvPr/>
                </p:nvSpPr>
                <p:spPr>
                  <a:xfrm flipH="1">
                    <a:off x="39894" y="190007"/>
                    <a:ext cx="1228541" cy="131223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613" h="21600" fill="norm" stroke="1" extrusionOk="0">
                        <a:moveTo>
                          <a:pt x="12981" y="0"/>
                        </a:moveTo>
                        <a:cubicBezTo>
                          <a:pt x="7554" y="2701"/>
                          <a:pt x="1273" y="6277"/>
                          <a:pt x="679" y="7111"/>
                        </a:cubicBezTo>
                        <a:cubicBezTo>
                          <a:pt x="-320" y="8534"/>
                          <a:pt x="-987" y="15086"/>
                          <a:pt x="4483" y="18858"/>
                        </a:cubicBezTo>
                        <a:cubicBezTo>
                          <a:pt x="7483" y="20924"/>
                          <a:pt x="10142" y="21600"/>
                          <a:pt x="12274" y="21600"/>
                        </a:cubicBezTo>
                        <a:cubicBezTo>
                          <a:pt x="15116" y="21600"/>
                          <a:pt x="17024" y="20402"/>
                          <a:pt x="17576" y="19692"/>
                        </a:cubicBezTo>
                        <a:cubicBezTo>
                          <a:pt x="18136" y="18964"/>
                          <a:pt x="19704" y="11765"/>
                          <a:pt x="20613" y="5653"/>
                        </a:cubicBezTo>
                        <a:cubicBezTo>
                          <a:pt x="14466" y="5325"/>
                          <a:pt x="13225" y="1726"/>
                          <a:pt x="12981" y="0"/>
                        </a:cubicBezTo>
                        <a:close/>
                      </a:path>
                    </a:pathLst>
                  </a:custGeom>
                  <a:solidFill>
                    <a:srgbClr val="FDDFC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060" name="Google Shape;1706;p38"/>
                  <p:cNvSpPr/>
                  <p:nvPr/>
                </p:nvSpPr>
                <p:spPr>
                  <a:xfrm flipH="1">
                    <a:off x="39813" y="522250"/>
                    <a:ext cx="658174" cy="98508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7605" y="0"/>
                        </a:moveTo>
                        <a:cubicBezTo>
                          <a:pt x="13705" y="7649"/>
                          <a:pt x="7928" y="16489"/>
                          <a:pt x="0" y="21131"/>
                        </a:cubicBezTo>
                        <a:cubicBezTo>
                          <a:pt x="1912" y="21456"/>
                          <a:pt x="3689" y="21600"/>
                          <a:pt x="5304" y="21600"/>
                        </a:cubicBezTo>
                        <a:cubicBezTo>
                          <a:pt x="10853" y="21600"/>
                          <a:pt x="14585" y="19994"/>
                          <a:pt x="15660" y="19049"/>
                        </a:cubicBezTo>
                        <a:cubicBezTo>
                          <a:pt x="16754" y="18079"/>
                          <a:pt x="19822" y="8489"/>
                          <a:pt x="21600" y="348"/>
                        </a:cubicBezTo>
                        <a:cubicBezTo>
                          <a:pt x="20133" y="294"/>
                          <a:pt x="18795" y="172"/>
                          <a:pt x="17605" y="0"/>
                        </a:cubicBezTo>
                        <a:close/>
                      </a:path>
                    </a:pathLst>
                  </a:custGeom>
                  <a:solidFill>
                    <a:srgbClr val="FBC398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061" name="Google Shape;1707;p38"/>
                  <p:cNvSpPr/>
                  <p:nvPr/>
                </p:nvSpPr>
                <p:spPr>
                  <a:xfrm flipH="1">
                    <a:off x="0" y="0"/>
                    <a:ext cx="494783" cy="53345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851" h="21600" fill="norm" stroke="1" extrusionOk="0">
                        <a:moveTo>
                          <a:pt x="19293" y="0"/>
                        </a:moveTo>
                        <a:cubicBezTo>
                          <a:pt x="16807" y="0"/>
                          <a:pt x="8861" y="3384"/>
                          <a:pt x="0" y="7693"/>
                        </a:cubicBezTo>
                        <a:cubicBezTo>
                          <a:pt x="614" y="11938"/>
                          <a:pt x="3731" y="20792"/>
                          <a:pt x="19170" y="21600"/>
                        </a:cubicBezTo>
                        <a:cubicBezTo>
                          <a:pt x="20827" y="10611"/>
                          <a:pt x="21600" y="1055"/>
                          <a:pt x="19882" y="106"/>
                        </a:cubicBezTo>
                        <a:cubicBezTo>
                          <a:pt x="19747" y="35"/>
                          <a:pt x="19550" y="0"/>
                          <a:pt x="19293" y="0"/>
                        </a:cubicBezTo>
                        <a:close/>
                      </a:path>
                    </a:pathLst>
                  </a:custGeom>
                  <a:solidFill>
                    <a:srgbClr val="1528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062" name="Google Shape;1708;p38"/>
                  <p:cNvSpPr/>
                  <p:nvPr/>
                </p:nvSpPr>
                <p:spPr>
                  <a:xfrm flipH="1">
                    <a:off x="2192997" y="6982308"/>
                    <a:ext cx="829526" cy="1886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758" h="21600" fill="norm" stroke="1" extrusionOk="0">
                        <a:moveTo>
                          <a:pt x="773" y="0"/>
                        </a:moveTo>
                        <a:cubicBezTo>
                          <a:pt x="773" y="0"/>
                          <a:pt x="-12" y="1609"/>
                          <a:pt x="28" y="4727"/>
                        </a:cubicBezTo>
                        <a:cubicBezTo>
                          <a:pt x="65" y="7793"/>
                          <a:pt x="-490" y="15840"/>
                          <a:pt x="2013" y="15840"/>
                        </a:cubicBezTo>
                        <a:cubicBezTo>
                          <a:pt x="4160" y="15840"/>
                          <a:pt x="13302" y="21600"/>
                          <a:pt x="16926" y="21600"/>
                        </a:cubicBezTo>
                        <a:cubicBezTo>
                          <a:pt x="17548" y="21600"/>
                          <a:pt x="18007" y="21431"/>
                          <a:pt x="18241" y="21041"/>
                        </a:cubicBezTo>
                        <a:cubicBezTo>
                          <a:pt x="18989" y="20753"/>
                          <a:pt x="20488" y="19076"/>
                          <a:pt x="20629" y="15959"/>
                        </a:cubicBezTo>
                        <a:cubicBezTo>
                          <a:pt x="21110" y="5946"/>
                          <a:pt x="20096" y="4388"/>
                          <a:pt x="20096" y="4388"/>
                        </a:cubicBezTo>
                        <a:lnTo>
                          <a:pt x="773" y="0"/>
                        </a:lnTo>
                        <a:close/>
                      </a:path>
                    </a:pathLst>
                  </a:custGeom>
                  <a:solidFill>
                    <a:srgbClr val="E1E5E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063" name="Google Shape;1709;p38"/>
                  <p:cNvSpPr/>
                  <p:nvPr/>
                </p:nvSpPr>
                <p:spPr>
                  <a:xfrm flipH="1">
                    <a:off x="2430020" y="6564073"/>
                    <a:ext cx="561422" cy="50492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557" h="21600" fill="norm" stroke="1" extrusionOk="0">
                        <a:moveTo>
                          <a:pt x="12127" y="0"/>
                        </a:moveTo>
                        <a:lnTo>
                          <a:pt x="1417" y="861"/>
                        </a:lnTo>
                        <a:cubicBezTo>
                          <a:pt x="1417" y="861"/>
                          <a:pt x="1769" y="7025"/>
                          <a:pt x="712" y="11468"/>
                        </a:cubicBezTo>
                        <a:cubicBezTo>
                          <a:pt x="-322" y="15898"/>
                          <a:pt x="-1043" y="20461"/>
                          <a:pt x="4613" y="20720"/>
                        </a:cubicBezTo>
                        <a:lnTo>
                          <a:pt x="14441" y="21600"/>
                        </a:lnTo>
                        <a:cubicBezTo>
                          <a:pt x="14441" y="21600"/>
                          <a:pt x="14251" y="9961"/>
                          <a:pt x="20557" y="9291"/>
                        </a:cubicBezTo>
                        <a:cubicBezTo>
                          <a:pt x="20557" y="9291"/>
                          <a:pt x="12528" y="7500"/>
                          <a:pt x="12127" y="0"/>
                        </a:cubicBezTo>
                        <a:close/>
                      </a:path>
                    </a:pathLst>
                  </a:custGeom>
                  <a:solidFill>
                    <a:srgbClr val="99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064" name="Google Shape;1710;p38"/>
                  <p:cNvSpPr/>
                  <p:nvPr/>
                </p:nvSpPr>
                <p:spPr>
                  <a:xfrm flipH="1">
                    <a:off x="2217902" y="6780365"/>
                    <a:ext cx="389927" cy="3216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576" h="21600" fill="norm" stroke="1" extrusionOk="0">
                        <a:moveTo>
                          <a:pt x="10435" y="0"/>
                        </a:moveTo>
                        <a:cubicBezTo>
                          <a:pt x="8957" y="0"/>
                          <a:pt x="7278" y="576"/>
                          <a:pt x="5302" y="1759"/>
                        </a:cubicBezTo>
                        <a:cubicBezTo>
                          <a:pt x="-707" y="5316"/>
                          <a:pt x="28" y="18003"/>
                          <a:pt x="28" y="18003"/>
                        </a:cubicBezTo>
                        <a:cubicBezTo>
                          <a:pt x="147" y="20815"/>
                          <a:pt x="4678" y="21600"/>
                          <a:pt x="9068" y="21600"/>
                        </a:cubicBezTo>
                        <a:cubicBezTo>
                          <a:pt x="12351" y="21600"/>
                          <a:pt x="15560" y="21163"/>
                          <a:pt x="16785" y="20815"/>
                        </a:cubicBezTo>
                        <a:cubicBezTo>
                          <a:pt x="19601" y="20000"/>
                          <a:pt x="20893" y="13761"/>
                          <a:pt x="17729" y="6975"/>
                        </a:cubicBezTo>
                        <a:cubicBezTo>
                          <a:pt x="15619" y="2404"/>
                          <a:pt x="13450" y="0"/>
                          <a:pt x="10435" y="0"/>
                        </a:cubicBezTo>
                        <a:close/>
                      </a:path>
                    </a:pathLst>
                  </a:custGeom>
                  <a:solidFill>
                    <a:srgbClr val="DCE0E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065" name="Google Shape;1711;p38"/>
                  <p:cNvSpPr/>
                  <p:nvPr/>
                </p:nvSpPr>
                <p:spPr>
                  <a:xfrm flipH="1">
                    <a:off x="2502218" y="6591441"/>
                    <a:ext cx="317660" cy="21954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549" y="0"/>
                        </a:moveTo>
                        <a:lnTo>
                          <a:pt x="0" y="393"/>
                        </a:lnTo>
                        <a:cubicBezTo>
                          <a:pt x="60" y="1077"/>
                          <a:pt x="2093" y="17539"/>
                          <a:pt x="8350" y="20406"/>
                        </a:cubicBezTo>
                        <a:cubicBezTo>
                          <a:pt x="10131" y="21207"/>
                          <a:pt x="11851" y="21600"/>
                          <a:pt x="13391" y="21600"/>
                        </a:cubicBezTo>
                        <a:cubicBezTo>
                          <a:pt x="17274" y="21600"/>
                          <a:pt x="20302" y="19417"/>
                          <a:pt x="21600" y="16535"/>
                        </a:cubicBezTo>
                        <a:lnTo>
                          <a:pt x="20252" y="15298"/>
                        </a:lnTo>
                        <a:cubicBezTo>
                          <a:pt x="19346" y="17321"/>
                          <a:pt x="16851" y="19300"/>
                          <a:pt x="13391" y="19300"/>
                        </a:cubicBezTo>
                        <a:cubicBezTo>
                          <a:pt x="12002" y="19300"/>
                          <a:pt x="10473" y="18980"/>
                          <a:pt x="8823" y="18223"/>
                        </a:cubicBezTo>
                        <a:cubicBezTo>
                          <a:pt x="3471" y="15792"/>
                          <a:pt x="1580" y="131"/>
                          <a:pt x="1549" y="0"/>
                        </a:cubicBezTo>
                        <a:close/>
                      </a:path>
                    </a:pathLst>
                  </a:custGeom>
                  <a:solidFill>
                    <a:srgbClr val="3333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066" name="Google Shape;1712;p38"/>
                  <p:cNvSpPr/>
                  <p:nvPr/>
                </p:nvSpPr>
                <p:spPr>
                  <a:xfrm flipH="1">
                    <a:off x="2555612" y="6652542"/>
                    <a:ext cx="221817" cy="16909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124" h="21600" fill="norm" stroke="1" extrusionOk="0">
                        <a:moveTo>
                          <a:pt x="16571" y="0"/>
                        </a:moveTo>
                        <a:cubicBezTo>
                          <a:pt x="12133" y="0"/>
                          <a:pt x="3623" y="2154"/>
                          <a:pt x="86" y="17726"/>
                        </a:cubicBezTo>
                        <a:cubicBezTo>
                          <a:pt x="-252" y="19351"/>
                          <a:pt x="438" y="21014"/>
                          <a:pt x="1594" y="21468"/>
                        </a:cubicBezTo>
                        <a:cubicBezTo>
                          <a:pt x="1819" y="21600"/>
                          <a:pt x="2016" y="21600"/>
                          <a:pt x="2256" y="21600"/>
                        </a:cubicBezTo>
                        <a:cubicBezTo>
                          <a:pt x="3172" y="21600"/>
                          <a:pt x="4074" y="20769"/>
                          <a:pt x="4370" y="19465"/>
                        </a:cubicBezTo>
                        <a:cubicBezTo>
                          <a:pt x="7047" y="7578"/>
                          <a:pt x="13049" y="5877"/>
                          <a:pt x="16304" y="5877"/>
                        </a:cubicBezTo>
                        <a:cubicBezTo>
                          <a:pt x="17375" y="5877"/>
                          <a:pt x="18150" y="6047"/>
                          <a:pt x="18417" y="6123"/>
                        </a:cubicBezTo>
                        <a:cubicBezTo>
                          <a:pt x="18586" y="6180"/>
                          <a:pt x="18755" y="6198"/>
                          <a:pt x="18925" y="6198"/>
                        </a:cubicBezTo>
                        <a:cubicBezTo>
                          <a:pt x="19939" y="6198"/>
                          <a:pt x="20855" y="5235"/>
                          <a:pt x="21066" y="3855"/>
                        </a:cubicBezTo>
                        <a:cubicBezTo>
                          <a:pt x="21348" y="2249"/>
                          <a:pt x="20573" y="643"/>
                          <a:pt x="19375" y="321"/>
                        </a:cubicBezTo>
                        <a:cubicBezTo>
                          <a:pt x="19333" y="302"/>
                          <a:pt x="18248" y="0"/>
                          <a:pt x="16571" y="0"/>
                        </a:cubicBezTo>
                        <a:close/>
                      </a:path>
                    </a:pathLst>
                  </a:custGeom>
                  <a:solidFill>
                    <a:srgbClr val="E8EEE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067" name="Google Shape;1713;p38"/>
                  <p:cNvSpPr/>
                  <p:nvPr/>
                </p:nvSpPr>
                <p:spPr>
                  <a:xfrm flipH="1">
                    <a:off x="2493190" y="6703435"/>
                    <a:ext cx="196728" cy="13225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259" h="21600" fill="norm" stroke="1" extrusionOk="0">
                        <a:moveTo>
                          <a:pt x="18733" y="0"/>
                        </a:moveTo>
                        <a:cubicBezTo>
                          <a:pt x="18701" y="0"/>
                          <a:pt x="18669" y="0"/>
                          <a:pt x="18653" y="0"/>
                        </a:cubicBezTo>
                        <a:cubicBezTo>
                          <a:pt x="18093" y="97"/>
                          <a:pt x="4839" y="652"/>
                          <a:pt x="203" y="16260"/>
                        </a:cubicBezTo>
                        <a:cubicBezTo>
                          <a:pt x="-341" y="18242"/>
                          <a:pt x="251" y="20464"/>
                          <a:pt x="1514" y="21286"/>
                        </a:cubicBezTo>
                        <a:cubicBezTo>
                          <a:pt x="1833" y="21528"/>
                          <a:pt x="2217" y="21600"/>
                          <a:pt x="2553" y="21600"/>
                        </a:cubicBezTo>
                        <a:cubicBezTo>
                          <a:pt x="3528" y="21600"/>
                          <a:pt x="4455" y="20803"/>
                          <a:pt x="4839" y="19377"/>
                        </a:cubicBezTo>
                        <a:cubicBezTo>
                          <a:pt x="8117" y="8239"/>
                          <a:pt x="18589" y="7659"/>
                          <a:pt x="18797" y="7659"/>
                        </a:cubicBezTo>
                        <a:cubicBezTo>
                          <a:pt x="20172" y="7587"/>
                          <a:pt x="21259" y="5871"/>
                          <a:pt x="21259" y="3793"/>
                        </a:cubicBezTo>
                        <a:cubicBezTo>
                          <a:pt x="21211" y="1691"/>
                          <a:pt x="20060" y="0"/>
                          <a:pt x="18733" y="0"/>
                        </a:cubicBezTo>
                        <a:close/>
                      </a:path>
                    </a:pathLst>
                  </a:custGeom>
                  <a:solidFill>
                    <a:srgbClr val="E8EEE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068" name="Google Shape;1714;p38"/>
                  <p:cNvSpPr/>
                  <p:nvPr/>
                </p:nvSpPr>
                <p:spPr>
                  <a:xfrm flipH="1">
                    <a:off x="2480671" y="7088826"/>
                    <a:ext cx="829658" cy="18788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776" h="21600" fill="norm" stroke="1" extrusionOk="0">
                        <a:moveTo>
                          <a:pt x="784" y="0"/>
                        </a:moveTo>
                        <a:cubicBezTo>
                          <a:pt x="784" y="0"/>
                          <a:pt x="-12" y="1633"/>
                          <a:pt x="25" y="4762"/>
                        </a:cubicBezTo>
                        <a:cubicBezTo>
                          <a:pt x="62" y="7824"/>
                          <a:pt x="-479" y="15086"/>
                          <a:pt x="2022" y="15902"/>
                        </a:cubicBezTo>
                        <a:cubicBezTo>
                          <a:pt x="4278" y="16600"/>
                          <a:pt x="13018" y="21600"/>
                          <a:pt x="16812" y="21600"/>
                        </a:cubicBezTo>
                        <a:cubicBezTo>
                          <a:pt x="17449" y="21600"/>
                          <a:pt x="17946" y="21464"/>
                          <a:pt x="18250" y="21141"/>
                        </a:cubicBezTo>
                        <a:cubicBezTo>
                          <a:pt x="19009" y="20835"/>
                          <a:pt x="20499" y="19151"/>
                          <a:pt x="20650" y="16021"/>
                        </a:cubicBezTo>
                        <a:cubicBezTo>
                          <a:pt x="21121" y="5970"/>
                          <a:pt x="20110" y="4473"/>
                          <a:pt x="20110" y="4473"/>
                        </a:cubicBezTo>
                        <a:lnTo>
                          <a:pt x="784" y="0"/>
                        </a:lnTo>
                        <a:close/>
                      </a:path>
                    </a:pathLst>
                  </a:custGeom>
                  <a:solidFill>
                    <a:srgbClr val="E1E5E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069" name="Google Shape;1715;p38"/>
                  <p:cNvSpPr/>
                  <p:nvPr/>
                </p:nvSpPr>
                <p:spPr>
                  <a:xfrm flipH="1">
                    <a:off x="2717351" y="6670592"/>
                    <a:ext cx="561674" cy="50507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562" h="21600" fill="norm" stroke="1" extrusionOk="0">
                        <a:moveTo>
                          <a:pt x="12129" y="0"/>
                        </a:moveTo>
                        <a:lnTo>
                          <a:pt x="1405" y="867"/>
                        </a:lnTo>
                        <a:cubicBezTo>
                          <a:pt x="1405" y="867"/>
                          <a:pt x="1757" y="7023"/>
                          <a:pt x="722" y="11471"/>
                        </a:cubicBezTo>
                        <a:cubicBezTo>
                          <a:pt x="-328" y="15899"/>
                          <a:pt x="-1038" y="20455"/>
                          <a:pt x="4606" y="20733"/>
                        </a:cubicBezTo>
                        <a:lnTo>
                          <a:pt x="14425" y="21600"/>
                        </a:lnTo>
                        <a:cubicBezTo>
                          <a:pt x="14425" y="21600"/>
                          <a:pt x="14236" y="9978"/>
                          <a:pt x="20562" y="9313"/>
                        </a:cubicBezTo>
                        <a:cubicBezTo>
                          <a:pt x="20562" y="9313"/>
                          <a:pt x="12513" y="7497"/>
                          <a:pt x="12129" y="0"/>
                        </a:cubicBezTo>
                        <a:close/>
                      </a:path>
                    </a:pathLst>
                  </a:custGeom>
                  <a:solidFill>
                    <a:srgbClr val="CD302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070" name="Google Shape;1716;p38"/>
                  <p:cNvSpPr/>
                  <p:nvPr/>
                </p:nvSpPr>
                <p:spPr>
                  <a:xfrm flipH="1">
                    <a:off x="3140202" y="6941770"/>
                    <a:ext cx="118217" cy="15519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084" y="0"/>
                        </a:moveTo>
                        <a:lnTo>
                          <a:pt x="6380" y="6404"/>
                        </a:lnTo>
                        <a:lnTo>
                          <a:pt x="0" y="6404"/>
                        </a:lnTo>
                        <a:lnTo>
                          <a:pt x="3812" y="11819"/>
                        </a:lnTo>
                        <a:lnTo>
                          <a:pt x="1487" y="19397"/>
                        </a:lnTo>
                        <a:lnTo>
                          <a:pt x="9435" y="15052"/>
                        </a:lnTo>
                        <a:lnTo>
                          <a:pt x="16437" y="21600"/>
                        </a:lnTo>
                        <a:lnTo>
                          <a:pt x="14706" y="12025"/>
                        </a:lnTo>
                        <a:lnTo>
                          <a:pt x="21600" y="10048"/>
                        </a:lnTo>
                        <a:lnTo>
                          <a:pt x="13030" y="8175"/>
                        </a:lnTo>
                        <a:lnTo>
                          <a:pt x="10084" y="0"/>
                        </a:lnTo>
                        <a:close/>
                      </a:path>
                    </a:pathLst>
                  </a:custGeom>
                  <a:solidFill>
                    <a:srgbClr val="E8EEE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071" name="Google Shape;1717;p38"/>
                  <p:cNvSpPr/>
                  <p:nvPr/>
                </p:nvSpPr>
                <p:spPr>
                  <a:xfrm flipH="1">
                    <a:off x="2505516" y="6886885"/>
                    <a:ext cx="390236" cy="32177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591" h="21600" fill="norm" stroke="1" extrusionOk="0">
                        <a:moveTo>
                          <a:pt x="10450" y="0"/>
                        </a:moveTo>
                        <a:cubicBezTo>
                          <a:pt x="8971" y="0"/>
                          <a:pt x="7285" y="576"/>
                          <a:pt x="5302" y="1758"/>
                        </a:cubicBezTo>
                        <a:cubicBezTo>
                          <a:pt x="-707" y="5313"/>
                          <a:pt x="28" y="18025"/>
                          <a:pt x="28" y="18025"/>
                        </a:cubicBezTo>
                        <a:cubicBezTo>
                          <a:pt x="147" y="20815"/>
                          <a:pt x="4678" y="21600"/>
                          <a:pt x="9075" y="21600"/>
                        </a:cubicBezTo>
                        <a:cubicBezTo>
                          <a:pt x="12373" y="21600"/>
                          <a:pt x="15590" y="21163"/>
                          <a:pt x="16815" y="20815"/>
                        </a:cubicBezTo>
                        <a:cubicBezTo>
                          <a:pt x="19630" y="20001"/>
                          <a:pt x="20893" y="13754"/>
                          <a:pt x="17751" y="6982"/>
                        </a:cubicBezTo>
                        <a:cubicBezTo>
                          <a:pt x="15627" y="2403"/>
                          <a:pt x="13465" y="0"/>
                          <a:pt x="10450" y="0"/>
                        </a:cubicBezTo>
                        <a:close/>
                      </a:path>
                    </a:pathLst>
                  </a:custGeom>
                  <a:solidFill>
                    <a:srgbClr val="E8EEE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072" name="Google Shape;1718;p38"/>
                  <p:cNvSpPr/>
                  <p:nvPr/>
                </p:nvSpPr>
                <p:spPr>
                  <a:xfrm flipH="1">
                    <a:off x="2790141" y="6697960"/>
                    <a:ext cx="317660" cy="21954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580" y="0"/>
                        </a:moveTo>
                        <a:lnTo>
                          <a:pt x="0" y="393"/>
                        </a:lnTo>
                        <a:cubicBezTo>
                          <a:pt x="70" y="1092"/>
                          <a:pt x="2093" y="17539"/>
                          <a:pt x="8350" y="20406"/>
                        </a:cubicBezTo>
                        <a:cubicBezTo>
                          <a:pt x="10131" y="21251"/>
                          <a:pt x="11851" y="21600"/>
                          <a:pt x="13391" y="21600"/>
                        </a:cubicBezTo>
                        <a:cubicBezTo>
                          <a:pt x="17274" y="21600"/>
                          <a:pt x="20332" y="19417"/>
                          <a:pt x="21600" y="16593"/>
                        </a:cubicBezTo>
                        <a:lnTo>
                          <a:pt x="20262" y="15298"/>
                        </a:lnTo>
                        <a:cubicBezTo>
                          <a:pt x="19356" y="17321"/>
                          <a:pt x="16872" y="19300"/>
                          <a:pt x="13411" y="19300"/>
                        </a:cubicBezTo>
                        <a:cubicBezTo>
                          <a:pt x="12022" y="19300"/>
                          <a:pt x="10483" y="18980"/>
                          <a:pt x="8823" y="18223"/>
                        </a:cubicBezTo>
                        <a:cubicBezTo>
                          <a:pt x="3501" y="15792"/>
                          <a:pt x="1580" y="146"/>
                          <a:pt x="1580" y="0"/>
                        </a:cubicBezTo>
                        <a:close/>
                      </a:path>
                    </a:pathLst>
                  </a:custGeom>
                  <a:solidFill>
                    <a:srgbClr val="3333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073" name="Google Shape;1719;p38"/>
                  <p:cNvSpPr/>
                  <p:nvPr/>
                </p:nvSpPr>
                <p:spPr>
                  <a:xfrm flipH="1">
                    <a:off x="2843243" y="6759060"/>
                    <a:ext cx="221786" cy="16909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121" h="21600" fill="norm" stroke="1" extrusionOk="0">
                        <a:moveTo>
                          <a:pt x="16569" y="0"/>
                        </a:moveTo>
                        <a:cubicBezTo>
                          <a:pt x="12144" y="0"/>
                          <a:pt x="3648" y="2173"/>
                          <a:pt x="112" y="17802"/>
                        </a:cubicBezTo>
                        <a:cubicBezTo>
                          <a:pt x="-283" y="19351"/>
                          <a:pt x="407" y="21014"/>
                          <a:pt x="1563" y="21487"/>
                        </a:cubicBezTo>
                        <a:cubicBezTo>
                          <a:pt x="1788" y="21600"/>
                          <a:pt x="1985" y="21600"/>
                          <a:pt x="2225" y="21600"/>
                        </a:cubicBezTo>
                        <a:cubicBezTo>
                          <a:pt x="3183" y="21600"/>
                          <a:pt x="4057" y="20825"/>
                          <a:pt x="4339" y="19540"/>
                        </a:cubicBezTo>
                        <a:cubicBezTo>
                          <a:pt x="7058" y="7672"/>
                          <a:pt x="13032" y="5915"/>
                          <a:pt x="16301" y="5915"/>
                        </a:cubicBezTo>
                        <a:cubicBezTo>
                          <a:pt x="17372" y="5915"/>
                          <a:pt x="18161" y="6104"/>
                          <a:pt x="18443" y="6180"/>
                        </a:cubicBezTo>
                        <a:cubicBezTo>
                          <a:pt x="18584" y="6217"/>
                          <a:pt x="18739" y="6236"/>
                          <a:pt x="18879" y="6236"/>
                        </a:cubicBezTo>
                        <a:cubicBezTo>
                          <a:pt x="19908" y="6236"/>
                          <a:pt x="20824" y="5272"/>
                          <a:pt x="21077" y="3855"/>
                        </a:cubicBezTo>
                        <a:cubicBezTo>
                          <a:pt x="21317" y="2249"/>
                          <a:pt x="20542" y="643"/>
                          <a:pt x="19344" y="321"/>
                        </a:cubicBezTo>
                        <a:cubicBezTo>
                          <a:pt x="19316" y="302"/>
                          <a:pt x="18231" y="0"/>
                          <a:pt x="16569" y="0"/>
                        </a:cubicBezTo>
                        <a:close/>
                      </a:path>
                    </a:pathLst>
                  </a:custGeom>
                  <a:solidFill>
                    <a:srgbClr val="E8EEE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074" name="Google Shape;1720;p38"/>
                  <p:cNvSpPr/>
                  <p:nvPr/>
                </p:nvSpPr>
                <p:spPr>
                  <a:xfrm flipH="1">
                    <a:off x="2780951" y="6810102"/>
                    <a:ext cx="196627" cy="13270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185" h="21600" fill="norm" stroke="1" extrusionOk="0">
                        <a:moveTo>
                          <a:pt x="18617" y="0"/>
                        </a:moveTo>
                        <a:cubicBezTo>
                          <a:pt x="18011" y="72"/>
                          <a:pt x="4796" y="650"/>
                          <a:pt x="237" y="16182"/>
                        </a:cubicBezTo>
                        <a:cubicBezTo>
                          <a:pt x="-369" y="18157"/>
                          <a:pt x="237" y="20372"/>
                          <a:pt x="1480" y="21287"/>
                        </a:cubicBezTo>
                        <a:cubicBezTo>
                          <a:pt x="1815" y="21431"/>
                          <a:pt x="2182" y="21600"/>
                          <a:pt x="2516" y="21600"/>
                        </a:cubicBezTo>
                        <a:cubicBezTo>
                          <a:pt x="3489" y="21600"/>
                          <a:pt x="4429" y="20709"/>
                          <a:pt x="4860" y="19312"/>
                        </a:cubicBezTo>
                        <a:cubicBezTo>
                          <a:pt x="8112" y="8211"/>
                          <a:pt x="18617" y="7633"/>
                          <a:pt x="18728" y="7633"/>
                        </a:cubicBezTo>
                        <a:cubicBezTo>
                          <a:pt x="20099" y="7633"/>
                          <a:pt x="21231" y="5827"/>
                          <a:pt x="21183" y="3781"/>
                        </a:cubicBezTo>
                        <a:cubicBezTo>
                          <a:pt x="21119" y="1637"/>
                          <a:pt x="19972" y="72"/>
                          <a:pt x="18617" y="0"/>
                        </a:cubicBezTo>
                        <a:close/>
                      </a:path>
                    </a:pathLst>
                  </a:custGeom>
                  <a:solidFill>
                    <a:srgbClr val="E8EEE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075" name="Google Shape;1721;p38"/>
                  <p:cNvSpPr/>
                  <p:nvPr/>
                </p:nvSpPr>
                <p:spPr>
                  <a:xfrm flipH="1">
                    <a:off x="2080978" y="1796163"/>
                    <a:ext cx="1467248" cy="137111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319" h="21600" fill="norm" stroke="1" extrusionOk="0">
                        <a:moveTo>
                          <a:pt x="13090" y="0"/>
                        </a:moveTo>
                        <a:cubicBezTo>
                          <a:pt x="10757" y="0"/>
                          <a:pt x="8494" y="834"/>
                          <a:pt x="7423" y="1210"/>
                        </a:cubicBezTo>
                        <a:cubicBezTo>
                          <a:pt x="5554" y="1862"/>
                          <a:pt x="624" y="5188"/>
                          <a:pt x="49" y="9420"/>
                        </a:cubicBezTo>
                        <a:cubicBezTo>
                          <a:pt x="-525" y="13660"/>
                          <a:pt x="4163" y="20677"/>
                          <a:pt x="4282" y="21504"/>
                        </a:cubicBezTo>
                        <a:cubicBezTo>
                          <a:pt x="4290" y="21570"/>
                          <a:pt x="4395" y="21600"/>
                          <a:pt x="4577" y="21600"/>
                        </a:cubicBezTo>
                        <a:cubicBezTo>
                          <a:pt x="6759" y="21600"/>
                          <a:pt x="20212" y="17368"/>
                          <a:pt x="20212" y="17368"/>
                        </a:cubicBezTo>
                        <a:cubicBezTo>
                          <a:pt x="20212" y="17368"/>
                          <a:pt x="21075" y="5188"/>
                          <a:pt x="17899" y="1862"/>
                        </a:cubicBezTo>
                        <a:cubicBezTo>
                          <a:pt x="16555" y="450"/>
                          <a:pt x="14803" y="0"/>
                          <a:pt x="13090" y="0"/>
                        </a:cubicBezTo>
                        <a:close/>
                      </a:path>
                    </a:pathLst>
                  </a:custGeom>
                  <a:solidFill>
                    <a:srgbClr val="FAE07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076" name="Google Shape;1722;p38"/>
                  <p:cNvSpPr/>
                  <p:nvPr/>
                </p:nvSpPr>
                <p:spPr>
                  <a:xfrm flipH="1">
                    <a:off x="2897116" y="2471521"/>
                    <a:ext cx="556160" cy="65937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964" y="0"/>
                        </a:moveTo>
                        <a:cubicBezTo>
                          <a:pt x="7482" y="0"/>
                          <a:pt x="7010" y="107"/>
                          <a:pt x="6551" y="344"/>
                        </a:cubicBezTo>
                        <a:cubicBezTo>
                          <a:pt x="534" y="3470"/>
                          <a:pt x="0" y="9920"/>
                          <a:pt x="0" y="9920"/>
                        </a:cubicBezTo>
                        <a:lnTo>
                          <a:pt x="6907" y="21600"/>
                        </a:lnTo>
                        <a:lnTo>
                          <a:pt x="21600" y="16473"/>
                        </a:lnTo>
                        <a:cubicBezTo>
                          <a:pt x="21600" y="16473"/>
                          <a:pt x="13883" y="0"/>
                          <a:pt x="7964" y="0"/>
                        </a:cubicBezTo>
                        <a:close/>
                      </a:path>
                    </a:pathLst>
                  </a:custGeom>
                  <a:solidFill>
                    <a:srgbClr val="DEC67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077" name="Google Shape;1723;p38"/>
                  <p:cNvSpPr/>
                  <p:nvPr/>
                </p:nvSpPr>
                <p:spPr>
                  <a:xfrm flipH="1">
                    <a:off x="1974496" y="2862092"/>
                    <a:ext cx="1721801" cy="357616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742" h="21600" fill="norm" stroke="1" extrusionOk="0">
                        <a:moveTo>
                          <a:pt x="16438" y="0"/>
                        </a:moveTo>
                        <a:cubicBezTo>
                          <a:pt x="11961" y="0"/>
                          <a:pt x="6020" y="1022"/>
                          <a:pt x="4735" y="1420"/>
                        </a:cubicBezTo>
                        <a:cubicBezTo>
                          <a:pt x="4430" y="1515"/>
                          <a:pt x="5509" y="2609"/>
                          <a:pt x="5509" y="2609"/>
                        </a:cubicBezTo>
                        <a:cubicBezTo>
                          <a:pt x="5509" y="2609"/>
                          <a:pt x="172" y="5180"/>
                          <a:pt x="8" y="9176"/>
                        </a:cubicBezTo>
                        <a:cubicBezTo>
                          <a:pt x="-218" y="14502"/>
                          <a:pt x="4407" y="20996"/>
                          <a:pt x="4407" y="20996"/>
                        </a:cubicBezTo>
                        <a:cubicBezTo>
                          <a:pt x="4407" y="20996"/>
                          <a:pt x="4778" y="21600"/>
                          <a:pt x="6810" y="21600"/>
                        </a:cubicBezTo>
                        <a:cubicBezTo>
                          <a:pt x="8847" y="21600"/>
                          <a:pt x="10260" y="21142"/>
                          <a:pt x="10260" y="21142"/>
                        </a:cubicBezTo>
                        <a:cubicBezTo>
                          <a:pt x="10349" y="21144"/>
                          <a:pt x="10437" y="21145"/>
                          <a:pt x="10522" y="21145"/>
                        </a:cubicBezTo>
                        <a:cubicBezTo>
                          <a:pt x="12930" y="21145"/>
                          <a:pt x="13160" y="20331"/>
                          <a:pt x="13160" y="20331"/>
                        </a:cubicBezTo>
                        <a:cubicBezTo>
                          <a:pt x="13618" y="19623"/>
                          <a:pt x="17644" y="14773"/>
                          <a:pt x="19512" y="10341"/>
                        </a:cubicBezTo>
                        <a:cubicBezTo>
                          <a:pt x="21382" y="5909"/>
                          <a:pt x="20553" y="1750"/>
                          <a:pt x="20591" y="1478"/>
                        </a:cubicBezTo>
                        <a:cubicBezTo>
                          <a:pt x="20633" y="1206"/>
                          <a:pt x="20591" y="541"/>
                          <a:pt x="20591" y="541"/>
                        </a:cubicBezTo>
                        <a:cubicBezTo>
                          <a:pt x="19650" y="149"/>
                          <a:pt x="18151" y="0"/>
                          <a:pt x="16438" y="0"/>
                        </a:cubicBezTo>
                        <a:close/>
                      </a:path>
                    </a:pathLst>
                  </a:custGeom>
                  <a:solidFill>
                    <a:srgbClr val="2AB0A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078" name="Google Shape;1724;p38"/>
                  <p:cNvSpPr/>
                  <p:nvPr/>
                </p:nvSpPr>
                <p:spPr>
                  <a:xfrm flipH="1">
                    <a:off x="2006371" y="2953224"/>
                    <a:ext cx="236350" cy="57312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365" h="21600" fill="norm" stroke="1" extrusionOk="0">
                        <a:moveTo>
                          <a:pt x="20291" y="0"/>
                        </a:moveTo>
                        <a:cubicBezTo>
                          <a:pt x="19676" y="0"/>
                          <a:pt x="19194" y="190"/>
                          <a:pt x="19234" y="435"/>
                        </a:cubicBezTo>
                        <a:cubicBezTo>
                          <a:pt x="19462" y="9590"/>
                          <a:pt x="18271" y="19431"/>
                          <a:pt x="15904" y="20095"/>
                        </a:cubicBezTo>
                        <a:cubicBezTo>
                          <a:pt x="13858" y="20596"/>
                          <a:pt x="9899" y="20730"/>
                          <a:pt x="6462" y="20730"/>
                        </a:cubicBezTo>
                        <a:cubicBezTo>
                          <a:pt x="4281" y="20730"/>
                          <a:pt x="2302" y="20674"/>
                          <a:pt x="1152" y="20630"/>
                        </a:cubicBezTo>
                        <a:cubicBezTo>
                          <a:pt x="1098" y="20630"/>
                          <a:pt x="1031" y="20624"/>
                          <a:pt x="978" y="20624"/>
                        </a:cubicBezTo>
                        <a:cubicBezTo>
                          <a:pt x="470" y="20624"/>
                          <a:pt x="55" y="20786"/>
                          <a:pt x="15" y="21009"/>
                        </a:cubicBezTo>
                        <a:cubicBezTo>
                          <a:pt x="-92" y="21254"/>
                          <a:pt x="376" y="21466"/>
                          <a:pt x="924" y="21505"/>
                        </a:cubicBezTo>
                        <a:cubicBezTo>
                          <a:pt x="1152" y="21505"/>
                          <a:pt x="3573" y="21600"/>
                          <a:pt x="6582" y="21600"/>
                        </a:cubicBezTo>
                        <a:cubicBezTo>
                          <a:pt x="10153" y="21600"/>
                          <a:pt x="14473" y="21466"/>
                          <a:pt x="16947" y="20858"/>
                        </a:cubicBezTo>
                        <a:cubicBezTo>
                          <a:pt x="21508" y="19771"/>
                          <a:pt x="21468" y="4946"/>
                          <a:pt x="21321" y="435"/>
                        </a:cubicBezTo>
                        <a:cubicBezTo>
                          <a:pt x="21321" y="190"/>
                          <a:pt x="20826" y="0"/>
                          <a:pt x="20291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079" name="Google Shape;1725;p38"/>
                  <p:cNvSpPr/>
                  <p:nvPr/>
                </p:nvSpPr>
                <p:spPr>
                  <a:xfrm flipH="1">
                    <a:off x="2028013" y="2940501"/>
                    <a:ext cx="60661" cy="12737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800" y="0"/>
                        </a:moveTo>
                        <a:cubicBezTo>
                          <a:pt x="4900" y="0"/>
                          <a:pt x="0" y="4792"/>
                          <a:pt x="0" y="10813"/>
                        </a:cubicBezTo>
                        <a:cubicBezTo>
                          <a:pt x="0" y="16708"/>
                          <a:pt x="4900" y="21600"/>
                          <a:pt x="10800" y="21600"/>
                        </a:cubicBezTo>
                        <a:cubicBezTo>
                          <a:pt x="16753" y="21600"/>
                          <a:pt x="21600" y="16708"/>
                          <a:pt x="21600" y="10813"/>
                        </a:cubicBezTo>
                        <a:cubicBezTo>
                          <a:pt x="21600" y="4792"/>
                          <a:pt x="16753" y="0"/>
                          <a:pt x="10800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080" name="Google Shape;1726;p38"/>
                  <p:cNvSpPr/>
                  <p:nvPr/>
                </p:nvSpPr>
                <p:spPr>
                  <a:xfrm flipH="1">
                    <a:off x="2117809" y="3085189"/>
                    <a:ext cx="1132911" cy="22043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1" h="21600" fill="norm" stroke="1" extrusionOk="0">
                        <a:moveTo>
                          <a:pt x="18336" y="0"/>
                        </a:moveTo>
                        <a:cubicBezTo>
                          <a:pt x="8507" y="0"/>
                          <a:pt x="222" y="19194"/>
                          <a:pt x="135" y="19426"/>
                        </a:cubicBezTo>
                        <a:cubicBezTo>
                          <a:pt x="20" y="19672"/>
                          <a:pt x="-31" y="20368"/>
                          <a:pt x="20" y="20919"/>
                        </a:cubicBezTo>
                        <a:cubicBezTo>
                          <a:pt x="59" y="21368"/>
                          <a:pt x="144" y="21600"/>
                          <a:pt x="222" y="21600"/>
                        </a:cubicBezTo>
                        <a:cubicBezTo>
                          <a:pt x="259" y="21600"/>
                          <a:pt x="287" y="21557"/>
                          <a:pt x="315" y="21499"/>
                        </a:cubicBezTo>
                        <a:cubicBezTo>
                          <a:pt x="405" y="21281"/>
                          <a:pt x="8605" y="2276"/>
                          <a:pt x="18336" y="2276"/>
                        </a:cubicBezTo>
                        <a:cubicBezTo>
                          <a:pt x="19316" y="2276"/>
                          <a:pt x="20313" y="2464"/>
                          <a:pt x="21321" y="2899"/>
                        </a:cubicBezTo>
                        <a:cubicBezTo>
                          <a:pt x="21327" y="2899"/>
                          <a:pt x="21335" y="2899"/>
                          <a:pt x="21341" y="2899"/>
                        </a:cubicBezTo>
                        <a:cubicBezTo>
                          <a:pt x="21456" y="2899"/>
                          <a:pt x="21552" y="2464"/>
                          <a:pt x="21561" y="1856"/>
                        </a:cubicBezTo>
                        <a:cubicBezTo>
                          <a:pt x="21569" y="1218"/>
                          <a:pt x="21482" y="667"/>
                          <a:pt x="21358" y="623"/>
                        </a:cubicBezTo>
                        <a:cubicBezTo>
                          <a:pt x="20338" y="188"/>
                          <a:pt x="19330" y="0"/>
                          <a:pt x="18336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081" name="Google Shape;1727;p38"/>
                  <p:cNvSpPr/>
                  <p:nvPr/>
                </p:nvSpPr>
                <p:spPr>
                  <a:xfrm flipH="1">
                    <a:off x="2924336" y="2949230"/>
                    <a:ext cx="176308" cy="30742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477" h="21600" fill="norm" stroke="1" extrusionOk="0">
                        <a:moveTo>
                          <a:pt x="15500" y="0"/>
                        </a:moveTo>
                        <a:lnTo>
                          <a:pt x="940" y="2308"/>
                        </a:lnTo>
                        <a:cubicBezTo>
                          <a:pt x="-3123" y="14469"/>
                          <a:pt x="7297" y="21600"/>
                          <a:pt x="7297" y="21600"/>
                        </a:cubicBezTo>
                        <a:lnTo>
                          <a:pt x="18477" y="19511"/>
                        </a:lnTo>
                        <a:cubicBezTo>
                          <a:pt x="9266" y="12733"/>
                          <a:pt x="15500" y="0"/>
                          <a:pt x="15500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082" name="Google Shape;1728;p38"/>
                  <p:cNvSpPr/>
                  <p:nvPr/>
                </p:nvSpPr>
                <p:spPr>
                  <a:xfrm flipH="1">
                    <a:off x="2912490" y="2937690"/>
                    <a:ext cx="199963" cy="33064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713" h="21600" fill="norm" stroke="1" extrusionOk="0">
                        <a:moveTo>
                          <a:pt x="13396" y="1807"/>
                        </a:moveTo>
                        <a:cubicBezTo>
                          <a:pt x="12260" y="4939"/>
                          <a:pt x="10031" y="13057"/>
                          <a:pt x="15708" y="18459"/>
                        </a:cubicBezTo>
                        <a:lnTo>
                          <a:pt x="7954" y="19986"/>
                        </a:lnTo>
                        <a:cubicBezTo>
                          <a:pt x="6307" y="18565"/>
                          <a:pt x="200" y="12689"/>
                          <a:pt x="2845" y="3518"/>
                        </a:cubicBezTo>
                        <a:lnTo>
                          <a:pt x="13396" y="1807"/>
                        </a:lnTo>
                        <a:close/>
                        <a:moveTo>
                          <a:pt x="14988" y="0"/>
                        </a:moveTo>
                        <a:cubicBezTo>
                          <a:pt x="14891" y="0"/>
                          <a:pt x="14794" y="10"/>
                          <a:pt x="14711" y="19"/>
                        </a:cubicBezTo>
                        <a:lnTo>
                          <a:pt x="1654" y="2136"/>
                        </a:lnTo>
                        <a:cubicBezTo>
                          <a:pt x="1280" y="2194"/>
                          <a:pt x="962" y="2426"/>
                          <a:pt x="865" y="2725"/>
                        </a:cubicBezTo>
                        <a:cubicBezTo>
                          <a:pt x="-2818" y="14332"/>
                          <a:pt x="6431" y="21068"/>
                          <a:pt x="6819" y="21368"/>
                        </a:cubicBezTo>
                        <a:cubicBezTo>
                          <a:pt x="7054" y="21503"/>
                          <a:pt x="7331" y="21600"/>
                          <a:pt x="7622" y="21600"/>
                        </a:cubicBezTo>
                        <a:cubicBezTo>
                          <a:pt x="7719" y="21600"/>
                          <a:pt x="7802" y="21600"/>
                          <a:pt x="7899" y="21561"/>
                        </a:cubicBezTo>
                        <a:lnTo>
                          <a:pt x="17882" y="19619"/>
                        </a:lnTo>
                        <a:cubicBezTo>
                          <a:pt x="18256" y="19551"/>
                          <a:pt x="18547" y="19358"/>
                          <a:pt x="18671" y="19087"/>
                        </a:cubicBezTo>
                        <a:cubicBezTo>
                          <a:pt x="18782" y="18855"/>
                          <a:pt x="18671" y="18565"/>
                          <a:pt x="18394" y="18362"/>
                        </a:cubicBezTo>
                        <a:cubicBezTo>
                          <a:pt x="10696" y="12496"/>
                          <a:pt x="15944" y="1111"/>
                          <a:pt x="15985" y="976"/>
                        </a:cubicBezTo>
                        <a:cubicBezTo>
                          <a:pt x="16124" y="715"/>
                          <a:pt x="16027" y="445"/>
                          <a:pt x="15791" y="251"/>
                        </a:cubicBezTo>
                        <a:cubicBezTo>
                          <a:pt x="15584" y="77"/>
                          <a:pt x="15279" y="0"/>
                          <a:pt x="14988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083" name="Google Shape;1729;p38"/>
                  <p:cNvSpPr/>
                  <p:nvPr/>
                </p:nvSpPr>
                <p:spPr>
                  <a:xfrm flipH="1">
                    <a:off x="2481946" y="2853215"/>
                    <a:ext cx="155917" cy="30801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7769" h="21600" fill="norm" stroke="1" extrusionOk="0">
                        <a:moveTo>
                          <a:pt x="17769" y="0"/>
                        </a:moveTo>
                        <a:lnTo>
                          <a:pt x="3184" y="1307"/>
                        </a:lnTo>
                        <a:cubicBezTo>
                          <a:pt x="3184" y="1307"/>
                          <a:pt x="-3831" y="10198"/>
                          <a:pt x="2964" y="21600"/>
                        </a:cubicBezTo>
                        <a:lnTo>
                          <a:pt x="15408" y="20220"/>
                        </a:lnTo>
                        <a:cubicBezTo>
                          <a:pt x="15408" y="20220"/>
                          <a:pt x="10788" y="9462"/>
                          <a:pt x="17769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084" name="Google Shape;1730;p38"/>
                  <p:cNvSpPr/>
                  <p:nvPr/>
                </p:nvSpPr>
                <p:spPr>
                  <a:xfrm flipH="1">
                    <a:off x="2470531" y="2841378"/>
                    <a:ext cx="179136" cy="33198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098" h="21600" fill="norm" stroke="1" extrusionOk="0">
                        <a:moveTo>
                          <a:pt x="15047" y="1723"/>
                        </a:moveTo>
                        <a:cubicBezTo>
                          <a:pt x="10757" y="8913"/>
                          <a:pt x="12595" y="16479"/>
                          <a:pt x="13418" y="18934"/>
                        </a:cubicBezTo>
                        <a:lnTo>
                          <a:pt x="4628" y="19954"/>
                        </a:lnTo>
                        <a:cubicBezTo>
                          <a:pt x="39" y="11320"/>
                          <a:pt x="3821" y="4312"/>
                          <a:pt x="4837" y="2676"/>
                        </a:cubicBezTo>
                        <a:lnTo>
                          <a:pt x="15047" y="1723"/>
                        </a:lnTo>
                        <a:close/>
                        <a:moveTo>
                          <a:pt x="16900" y="0"/>
                        </a:moveTo>
                        <a:cubicBezTo>
                          <a:pt x="16841" y="0"/>
                          <a:pt x="16781" y="10"/>
                          <a:pt x="16736" y="10"/>
                        </a:cubicBezTo>
                        <a:lnTo>
                          <a:pt x="3881" y="1222"/>
                        </a:lnTo>
                        <a:cubicBezTo>
                          <a:pt x="3477" y="1261"/>
                          <a:pt x="3163" y="1425"/>
                          <a:pt x="2999" y="1656"/>
                        </a:cubicBezTo>
                        <a:cubicBezTo>
                          <a:pt x="2700" y="1983"/>
                          <a:pt x="-3429" y="10290"/>
                          <a:pt x="2745" y="21071"/>
                        </a:cubicBezTo>
                        <a:cubicBezTo>
                          <a:pt x="2909" y="21407"/>
                          <a:pt x="3357" y="21600"/>
                          <a:pt x="3821" y="21600"/>
                        </a:cubicBezTo>
                        <a:cubicBezTo>
                          <a:pt x="3925" y="21600"/>
                          <a:pt x="3970" y="21600"/>
                          <a:pt x="4090" y="21571"/>
                        </a:cubicBezTo>
                        <a:lnTo>
                          <a:pt x="15047" y="20281"/>
                        </a:lnTo>
                        <a:cubicBezTo>
                          <a:pt x="15346" y="20252"/>
                          <a:pt x="15660" y="20118"/>
                          <a:pt x="15809" y="19954"/>
                        </a:cubicBezTo>
                        <a:cubicBezTo>
                          <a:pt x="16018" y="19761"/>
                          <a:pt x="16078" y="19530"/>
                          <a:pt x="15959" y="19328"/>
                        </a:cubicBezTo>
                        <a:cubicBezTo>
                          <a:pt x="15914" y="19232"/>
                          <a:pt x="12087" y="9472"/>
                          <a:pt x="18007" y="1068"/>
                        </a:cubicBezTo>
                        <a:cubicBezTo>
                          <a:pt x="18171" y="828"/>
                          <a:pt x="18111" y="539"/>
                          <a:pt x="17857" y="308"/>
                        </a:cubicBezTo>
                        <a:cubicBezTo>
                          <a:pt x="17633" y="106"/>
                          <a:pt x="17289" y="0"/>
                          <a:pt x="16900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085" name="Google Shape;1731;p38"/>
                  <p:cNvSpPr/>
                  <p:nvPr/>
                </p:nvSpPr>
                <p:spPr>
                  <a:xfrm flipH="1">
                    <a:off x="2904219" y="3364211"/>
                    <a:ext cx="468276" cy="56720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7836" h="21600" fill="norm" stroke="1" extrusionOk="0">
                        <a:moveTo>
                          <a:pt x="17086" y="0"/>
                        </a:moveTo>
                        <a:cubicBezTo>
                          <a:pt x="17041" y="0"/>
                          <a:pt x="16996" y="6"/>
                          <a:pt x="16951" y="23"/>
                        </a:cubicBezTo>
                        <a:cubicBezTo>
                          <a:pt x="16720" y="79"/>
                          <a:pt x="16562" y="332"/>
                          <a:pt x="16641" y="580"/>
                        </a:cubicBezTo>
                        <a:cubicBezTo>
                          <a:pt x="16810" y="1138"/>
                          <a:pt x="20434" y="14614"/>
                          <a:pt x="310" y="20732"/>
                        </a:cubicBezTo>
                        <a:cubicBezTo>
                          <a:pt x="79" y="20811"/>
                          <a:pt x="-56" y="21059"/>
                          <a:pt x="23" y="21290"/>
                        </a:cubicBezTo>
                        <a:cubicBezTo>
                          <a:pt x="79" y="21482"/>
                          <a:pt x="254" y="21600"/>
                          <a:pt x="446" y="21600"/>
                        </a:cubicBezTo>
                        <a:cubicBezTo>
                          <a:pt x="485" y="21600"/>
                          <a:pt x="519" y="21600"/>
                          <a:pt x="581" y="21583"/>
                        </a:cubicBezTo>
                        <a:cubicBezTo>
                          <a:pt x="21544" y="15217"/>
                          <a:pt x="17549" y="462"/>
                          <a:pt x="17504" y="332"/>
                        </a:cubicBezTo>
                        <a:cubicBezTo>
                          <a:pt x="17447" y="124"/>
                          <a:pt x="17272" y="0"/>
                          <a:pt x="17086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086" name="Google Shape;1732;p38"/>
                  <p:cNvSpPr/>
                  <p:nvPr/>
                </p:nvSpPr>
                <p:spPr>
                  <a:xfrm flipH="1">
                    <a:off x="3114752" y="3256657"/>
                    <a:ext cx="90784" cy="10222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111" h="21600" fill="norm" stroke="1" extrusionOk="0">
                        <a:moveTo>
                          <a:pt x="2740" y="0"/>
                        </a:moveTo>
                        <a:lnTo>
                          <a:pt x="1297" y="2657"/>
                        </a:lnTo>
                        <a:cubicBezTo>
                          <a:pt x="-1292" y="7283"/>
                          <a:pt x="740" y="17630"/>
                          <a:pt x="1068" y="19631"/>
                        </a:cubicBezTo>
                        <a:cubicBezTo>
                          <a:pt x="1297" y="20819"/>
                          <a:pt x="2412" y="21569"/>
                          <a:pt x="3625" y="21569"/>
                        </a:cubicBezTo>
                        <a:lnTo>
                          <a:pt x="4083" y="21569"/>
                        </a:lnTo>
                        <a:cubicBezTo>
                          <a:pt x="5526" y="21350"/>
                          <a:pt x="6411" y="19943"/>
                          <a:pt x="6214" y="18662"/>
                        </a:cubicBezTo>
                        <a:cubicBezTo>
                          <a:pt x="5526" y="15692"/>
                          <a:pt x="5067" y="11410"/>
                          <a:pt x="5231" y="8315"/>
                        </a:cubicBezTo>
                        <a:cubicBezTo>
                          <a:pt x="9688" y="12066"/>
                          <a:pt x="14474" y="16974"/>
                          <a:pt x="14933" y="19537"/>
                        </a:cubicBezTo>
                        <a:cubicBezTo>
                          <a:pt x="15129" y="20787"/>
                          <a:pt x="16244" y="21600"/>
                          <a:pt x="17522" y="21600"/>
                        </a:cubicBezTo>
                        <a:cubicBezTo>
                          <a:pt x="17686" y="21600"/>
                          <a:pt x="17817" y="21600"/>
                          <a:pt x="17981" y="21569"/>
                        </a:cubicBezTo>
                        <a:cubicBezTo>
                          <a:pt x="19325" y="21350"/>
                          <a:pt x="20308" y="20068"/>
                          <a:pt x="20079" y="18662"/>
                        </a:cubicBezTo>
                        <a:cubicBezTo>
                          <a:pt x="18964" y="12504"/>
                          <a:pt x="7558" y="3532"/>
                          <a:pt x="5231" y="1813"/>
                        </a:cubicBezTo>
                        <a:lnTo>
                          <a:pt x="2740" y="0"/>
                        </a:ln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087" name="Google Shape;1733;p38"/>
                  <p:cNvSpPr/>
                  <p:nvPr/>
                </p:nvSpPr>
                <p:spPr>
                  <a:xfrm flipH="1">
                    <a:off x="2385774" y="3089035"/>
                    <a:ext cx="52091" cy="8432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442" h="21600" fill="norm" stroke="1" extrusionOk="0">
                        <a:moveTo>
                          <a:pt x="15857" y="0"/>
                        </a:moveTo>
                        <a:cubicBezTo>
                          <a:pt x="14986" y="0"/>
                          <a:pt x="14057" y="152"/>
                          <a:pt x="13186" y="531"/>
                        </a:cubicBezTo>
                        <a:cubicBezTo>
                          <a:pt x="12431" y="909"/>
                          <a:pt x="4883" y="4547"/>
                          <a:pt x="122" y="17848"/>
                        </a:cubicBezTo>
                        <a:cubicBezTo>
                          <a:pt x="-459" y="19516"/>
                          <a:pt x="1109" y="21069"/>
                          <a:pt x="3489" y="21486"/>
                        </a:cubicBezTo>
                        <a:cubicBezTo>
                          <a:pt x="3838" y="21486"/>
                          <a:pt x="4302" y="21600"/>
                          <a:pt x="4476" y="21600"/>
                        </a:cubicBezTo>
                        <a:cubicBezTo>
                          <a:pt x="6683" y="21600"/>
                          <a:pt x="8599" y="20539"/>
                          <a:pt x="9064" y="19288"/>
                        </a:cubicBezTo>
                        <a:cubicBezTo>
                          <a:pt x="13012" y="8413"/>
                          <a:pt x="18586" y="5419"/>
                          <a:pt x="18354" y="5419"/>
                        </a:cubicBezTo>
                        <a:cubicBezTo>
                          <a:pt x="20502" y="4547"/>
                          <a:pt x="21141" y="2577"/>
                          <a:pt x="19573" y="1288"/>
                        </a:cubicBezTo>
                        <a:cubicBezTo>
                          <a:pt x="18702" y="417"/>
                          <a:pt x="17309" y="0"/>
                          <a:pt x="15857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088" name="Google Shape;1734;p38"/>
                  <p:cNvSpPr/>
                  <p:nvPr/>
                </p:nvSpPr>
                <p:spPr>
                  <a:xfrm flipH="1">
                    <a:off x="2243916" y="3636129"/>
                    <a:ext cx="612504" cy="273793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21" h="21600" fill="norm" stroke="1" extrusionOk="0">
                        <a:moveTo>
                          <a:pt x="21117" y="0"/>
                        </a:moveTo>
                        <a:cubicBezTo>
                          <a:pt x="21070" y="0"/>
                          <a:pt x="21013" y="2"/>
                          <a:pt x="20966" y="7"/>
                        </a:cubicBezTo>
                        <a:cubicBezTo>
                          <a:pt x="18107" y="258"/>
                          <a:pt x="17379" y="831"/>
                          <a:pt x="16584" y="1676"/>
                        </a:cubicBezTo>
                        <a:cubicBezTo>
                          <a:pt x="15799" y="2513"/>
                          <a:pt x="1388" y="18648"/>
                          <a:pt x="5" y="21497"/>
                        </a:cubicBezTo>
                        <a:cubicBezTo>
                          <a:pt x="-31" y="21549"/>
                          <a:pt x="130" y="21596"/>
                          <a:pt x="359" y="21600"/>
                        </a:cubicBezTo>
                        <a:lnTo>
                          <a:pt x="416" y="21600"/>
                        </a:lnTo>
                        <a:cubicBezTo>
                          <a:pt x="608" y="21600"/>
                          <a:pt x="785" y="21565"/>
                          <a:pt x="822" y="21521"/>
                        </a:cubicBezTo>
                        <a:cubicBezTo>
                          <a:pt x="2168" y="18739"/>
                          <a:pt x="16630" y="2516"/>
                          <a:pt x="17395" y="1716"/>
                        </a:cubicBezTo>
                        <a:cubicBezTo>
                          <a:pt x="18138" y="903"/>
                          <a:pt x="18777" y="397"/>
                          <a:pt x="21267" y="179"/>
                        </a:cubicBezTo>
                        <a:cubicBezTo>
                          <a:pt x="21481" y="162"/>
                          <a:pt x="21569" y="106"/>
                          <a:pt x="21496" y="58"/>
                        </a:cubicBezTo>
                        <a:cubicBezTo>
                          <a:pt x="21429" y="22"/>
                          <a:pt x="21278" y="0"/>
                          <a:pt x="21117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089" name="Google Shape;1735;p38"/>
                  <p:cNvSpPr/>
                  <p:nvPr/>
                </p:nvSpPr>
                <p:spPr>
                  <a:xfrm flipH="1">
                    <a:off x="2549851" y="6168177"/>
                    <a:ext cx="842681" cy="56128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149" h="21600" fill="norm" stroke="1" extrusionOk="0">
                        <a:moveTo>
                          <a:pt x="20342" y="0"/>
                        </a:moveTo>
                        <a:lnTo>
                          <a:pt x="19923" y="1765"/>
                        </a:lnTo>
                        <a:cubicBezTo>
                          <a:pt x="19923" y="1765"/>
                          <a:pt x="18757" y="4389"/>
                          <a:pt x="16845" y="4879"/>
                        </a:cubicBezTo>
                        <a:cubicBezTo>
                          <a:pt x="16592" y="4942"/>
                          <a:pt x="16362" y="4970"/>
                          <a:pt x="16146" y="4970"/>
                        </a:cubicBezTo>
                        <a:cubicBezTo>
                          <a:pt x="14721" y="4970"/>
                          <a:pt x="14078" y="3746"/>
                          <a:pt x="14078" y="3746"/>
                        </a:cubicBezTo>
                        <a:lnTo>
                          <a:pt x="13926" y="5306"/>
                        </a:lnTo>
                        <a:cubicBezTo>
                          <a:pt x="12144" y="7976"/>
                          <a:pt x="9392" y="9086"/>
                          <a:pt x="6889" y="9086"/>
                        </a:cubicBezTo>
                        <a:cubicBezTo>
                          <a:pt x="5530" y="9086"/>
                          <a:pt x="4245" y="8762"/>
                          <a:pt x="3232" y="8181"/>
                        </a:cubicBezTo>
                        <a:cubicBezTo>
                          <a:pt x="1037" y="6917"/>
                          <a:pt x="1238" y="5192"/>
                          <a:pt x="1238" y="5192"/>
                        </a:cubicBezTo>
                        <a:cubicBezTo>
                          <a:pt x="1238" y="5192"/>
                          <a:pt x="1230" y="5187"/>
                          <a:pt x="1215" y="5187"/>
                        </a:cubicBezTo>
                        <a:cubicBezTo>
                          <a:pt x="1097" y="5187"/>
                          <a:pt x="540" y="5238"/>
                          <a:pt x="124" y="6097"/>
                        </a:cubicBezTo>
                        <a:cubicBezTo>
                          <a:pt x="-359" y="7094"/>
                          <a:pt x="707" y="15975"/>
                          <a:pt x="922" y="18674"/>
                        </a:cubicBezTo>
                        <a:cubicBezTo>
                          <a:pt x="1071" y="20644"/>
                          <a:pt x="3254" y="21600"/>
                          <a:pt x="5731" y="21600"/>
                        </a:cubicBezTo>
                        <a:cubicBezTo>
                          <a:pt x="6652" y="21600"/>
                          <a:pt x="7613" y="21463"/>
                          <a:pt x="8527" y="21201"/>
                        </a:cubicBezTo>
                        <a:cubicBezTo>
                          <a:pt x="11884" y="20234"/>
                          <a:pt x="12890" y="15662"/>
                          <a:pt x="12890" y="15662"/>
                        </a:cubicBezTo>
                        <a:cubicBezTo>
                          <a:pt x="13317" y="16391"/>
                          <a:pt x="14490" y="16749"/>
                          <a:pt x="15760" y="16749"/>
                        </a:cubicBezTo>
                        <a:cubicBezTo>
                          <a:pt x="17342" y="16749"/>
                          <a:pt x="19072" y="16191"/>
                          <a:pt x="19707" y="15076"/>
                        </a:cubicBezTo>
                        <a:cubicBezTo>
                          <a:pt x="20736" y="13294"/>
                          <a:pt x="21040" y="4469"/>
                          <a:pt x="21141" y="2528"/>
                        </a:cubicBezTo>
                        <a:cubicBezTo>
                          <a:pt x="21241" y="564"/>
                          <a:pt x="20342" y="0"/>
                          <a:pt x="20342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090" name="Google Shape;1736;p38"/>
                  <p:cNvSpPr/>
                  <p:nvPr/>
                </p:nvSpPr>
                <p:spPr>
                  <a:xfrm flipH="1">
                    <a:off x="2816286" y="6229127"/>
                    <a:ext cx="72997" cy="35106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61" h="21600" fill="norm" stroke="1" extrusionOk="0">
                        <a:moveTo>
                          <a:pt x="17762" y="0"/>
                        </a:moveTo>
                        <a:cubicBezTo>
                          <a:pt x="16055" y="0"/>
                          <a:pt x="14603" y="255"/>
                          <a:pt x="14347" y="628"/>
                        </a:cubicBezTo>
                        <a:lnTo>
                          <a:pt x="47" y="20763"/>
                        </a:lnTo>
                        <a:cubicBezTo>
                          <a:pt x="-252" y="21172"/>
                          <a:pt x="901" y="21545"/>
                          <a:pt x="2822" y="21600"/>
                        </a:cubicBezTo>
                        <a:lnTo>
                          <a:pt x="3248" y="21600"/>
                        </a:lnTo>
                        <a:cubicBezTo>
                          <a:pt x="4999" y="21600"/>
                          <a:pt x="6493" y="21354"/>
                          <a:pt x="6621" y="20981"/>
                        </a:cubicBezTo>
                        <a:lnTo>
                          <a:pt x="21006" y="847"/>
                        </a:lnTo>
                        <a:cubicBezTo>
                          <a:pt x="21348" y="446"/>
                          <a:pt x="20025" y="73"/>
                          <a:pt x="18274" y="9"/>
                        </a:cubicBezTo>
                        <a:cubicBezTo>
                          <a:pt x="18104" y="0"/>
                          <a:pt x="17933" y="0"/>
                          <a:pt x="17762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091" name="Google Shape;1737;p38"/>
                  <p:cNvSpPr/>
                  <p:nvPr/>
                </p:nvSpPr>
                <p:spPr>
                  <a:xfrm flipH="1">
                    <a:off x="3427012" y="3550471"/>
                    <a:ext cx="102026" cy="13507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3112" h="21600" fill="norm" stroke="1" extrusionOk="0">
                        <a:moveTo>
                          <a:pt x="4013" y="0"/>
                        </a:moveTo>
                        <a:cubicBezTo>
                          <a:pt x="3480" y="0"/>
                          <a:pt x="2967" y="118"/>
                          <a:pt x="2454" y="426"/>
                        </a:cubicBezTo>
                        <a:cubicBezTo>
                          <a:pt x="-3650" y="4069"/>
                          <a:pt x="2891" y="21600"/>
                          <a:pt x="8424" y="21600"/>
                        </a:cubicBezTo>
                        <a:cubicBezTo>
                          <a:pt x="8633" y="21600"/>
                          <a:pt x="8861" y="21576"/>
                          <a:pt x="9089" y="21505"/>
                        </a:cubicBezTo>
                        <a:cubicBezTo>
                          <a:pt x="17950" y="19116"/>
                          <a:pt x="10306" y="0"/>
                          <a:pt x="4013" y="0"/>
                        </a:cubicBezTo>
                        <a:close/>
                      </a:path>
                    </a:pathLst>
                  </a:custGeom>
                  <a:solidFill>
                    <a:srgbClr val="FFA49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092" name="Google Shape;1738;p38"/>
                  <p:cNvSpPr/>
                  <p:nvPr/>
                </p:nvSpPr>
                <p:spPr>
                  <a:xfrm flipH="1">
                    <a:off x="3378070" y="3501502"/>
                    <a:ext cx="102238" cy="13492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3104" h="21600" fill="norm" stroke="1" extrusionOk="0">
                        <a:moveTo>
                          <a:pt x="4033" y="0"/>
                        </a:moveTo>
                        <a:cubicBezTo>
                          <a:pt x="3502" y="0"/>
                          <a:pt x="2990" y="142"/>
                          <a:pt x="2497" y="426"/>
                        </a:cubicBezTo>
                        <a:cubicBezTo>
                          <a:pt x="-3666" y="4074"/>
                          <a:pt x="2839" y="21600"/>
                          <a:pt x="8433" y="21600"/>
                        </a:cubicBezTo>
                        <a:cubicBezTo>
                          <a:pt x="8661" y="21600"/>
                          <a:pt x="8888" y="21576"/>
                          <a:pt x="9097" y="21529"/>
                        </a:cubicBezTo>
                        <a:cubicBezTo>
                          <a:pt x="17934" y="19137"/>
                          <a:pt x="10292" y="0"/>
                          <a:pt x="4033" y="0"/>
                        </a:cubicBezTo>
                        <a:close/>
                      </a:path>
                    </a:pathLst>
                  </a:custGeom>
                  <a:solidFill>
                    <a:srgbClr val="FFA49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093" name="Google Shape;1739;p38"/>
                  <p:cNvSpPr/>
                  <p:nvPr/>
                </p:nvSpPr>
                <p:spPr>
                  <a:xfrm rot="4341852">
                    <a:off x="3584792" y="3067872"/>
                    <a:ext cx="555855" cy="99059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79" h="21600" fill="norm" stroke="1" extrusionOk="0">
                        <a:moveTo>
                          <a:pt x="19162" y="0"/>
                        </a:moveTo>
                        <a:cubicBezTo>
                          <a:pt x="18409" y="0"/>
                          <a:pt x="17702" y="214"/>
                          <a:pt x="17405" y="566"/>
                        </a:cubicBezTo>
                        <a:lnTo>
                          <a:pt x="152" y="20325"/>
                        </a:lnTo>
                        <a:cubicBezTo>
                          <a:pt x="-262" y="20789"/>
                          <a:pt x="198" y="21328"/>
                          <a:pt x="1184" y="21529"/>
                        </a:cubicBezTo>
                        <a:cubicBezTo>
                          <a:pt x="1421" y="21578"/>
                          <a:pt x="1672" y="21600"/>
                          <a:pt x="1918" y="21600"/>
                        </a:cubicBezTo>
                        <a:cubicBezTo>
                          <a:pt x="2667" y="21600"/>
                          <a:pt x="3378" y="21386"/>
                          <a:pt x="3690" y="21034"/>
                        </a:cubicBezTo>
                        <a:lnTo>
                          <a:pt x="20929" y="1275"/>
                        </a:lnTo>
                        <a:cubicBezTo>
                          <a:pt x="21338" y="811"/>
                          <a:pt x="20878" y="272"/>
                          <a:pt x="19911" y="74"/>
                        </a:cubicBezTo>
                        <a:cubicBezTo>
                          <a:pt x="19664" y="25"/>
                          <a:pt x="19409" y="0"/>
                          <a:pt x="19162" y="0"/>
                        </a:cubicBezTo>
                        <a:close/>
                      </a:path>
                    </a:pathLst>
                  </a:custGeom>
                  <a:solidFill>
                    <a:srgbClr val="936F48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094" name="Google Shape;1740;p38"/>
                  <p:cNvSpPr/>
                  <p:nvPr/>
                </p:nvSpPr>
                <p:spPr>
                  <a:xfrm flipH="1">
                    <a:off x="3162619" y="3308141"/>
                    <a:ext cx="335144" cy="37828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833" h="21600" fill="norm" stroke="1" extrusionOk="0">
                        <a:moveTo>
                          <a:pt x="9650" y="0"/>
                        </a:moveTo>
                        <a:cubicBezTo>
                          <a:pt x="8436" y="3142"/>
                          <a:pt x="4628" y="6260"/>
                          <a:pt x="1619" y="7848"/>
                        </a:cubicBezTo>
                        <a:cubicBezTo>
                          <a:pt x="3273" y="14656"/>
                          <a:pt x="-1757" y="19404"/>
                          <a:pt x="679" y="21110"/>
                        </a:cubicBezTo>
                        <a:cubicBezTo>
                          <a:pt x="1186" y="21465"/>
                          <a:pt x="1702" y="21600"/>
                          <a:pt x="2201" y="21600"/>
                        </a:cubicBezTo>
                        <a:cubicBezTo>
                          <a:pt x="3581" y="21600"/>
                          <a:pt x="4770" y="20561"/>
                          <a:pt x="4770" y="20561"/>
                        </a:cubicBezTo>
                        <a:cubicBezTo>
                          <a:pt x="4770" y="20561"/>
                          <a:pt x="5510" y="21473"/>
                          <a:pt x="7305" y="21473"/>
                        </a:cubicBezTo>
                        <a:cubicBezTo>
                          <a:pt x="7430" y="21473"/>
                          <a:pt x="7563" y="21465"/>
                          <a:pt x="7696" y="21456"/>
                        </a:cubicBezTo>
                        <a:cubicBezTo>
                          <a:pt x="9766" y="21313"/>
                          <a:pt x="10988" y="18779"/>
                          <a:pt x="10988" y="18779"/>
                        </a:cubicBezTo>
                        <a:cubicBezTo>
                          <a:pt x="10988" y="18779"/>
                          <a:pt x="11396" y="18905"/>
                          <a:pt x="12053" y="18905"/>
                        </a:cubicBezTo>
                        <a:cubicBezTo>
                          <a:pt x="12701" y="18905"/>
                          <a:pt x="13582" y="18779"/>
                          <a:pt x="14539" y="18255"/>
                        </a:cubicBezTo>
                        <a:cubicBezTo>
                          <a:pt x="16043" y="17452"/>
                          <a:pt x="16659" y="13989"/>
                          <a:pt x="16659" y="13989"/>
                        </a:cubicBezTo>
                        <a:cubicBezTo>
                          <a:pt x="16659" y="13989"/>
                          <a:pt x="19843" y="12232"/>
                          <a:pt x="18504" y="9689"/>
                        </a:cubicBezTo>
                        <a:cubicBezTo>
                          <a:pt x="17374" y="7560"/>
                          <a:pt x="11870" y="2424"/>
                          <a:pt x="9650" y="0"/>
                        </a:cubicBezTo>
                        <a:close/>
                      </a:path>
                    </a:pathLst>
                  </a:custGeom>
                  <a:solidFill>
                    <a:srgbClr val="C6775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095" name="Google Shape;1741;p38"/>
                  <p:cNvSpPr/>
                  <p:nvPr/>
                </p:nvSpPr>
                <p:spPr>
                  <a:xfrm flipH="1">
                    <a:off x="2371714" y="1601764"/>
                    <a:ext cx="655393" cy="27117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765" h="21600" fill="norm" stroke="1" extrusionOk="0">
                        <a:moveTo>
                          <a:pt x="12974" y="0"/>
                        </a:moveTo>
                        <a:cubicBezTo>
                          <a:pt x="10475" y="0"/>
                          <a:pt x="6901" y="259"/>
                          <a:pt x="3100" y="1567"/>
                        </a:cubicBezTo>
                        <a:cubicBezTo>
                          <a:pt x="-1612" y="3217"/>
                          <a:pt x="449" y="21600"/>
                          <a:pt x="449" y="21600"/>
                        </a:cubicBezTo>
                        <a:cubicBezTo>
                          <a:pt x="449" y="21600"/>
                          <a:pt x="19091" y="20917"/>
                          <a:pt x="19546" y="18654"/>
                        </a:cubicBezTo>
                        <a:cubicBezTo>
                          <a:pt x="19988" y="16415"/>
                          <a:pt x="19743" y="9003"/>
                          <a:pt x="18980" y="4867"/>
                        </a:cubicBezTo>
                        <a:cubicBezTo>
                          <a:pt x="18431" y="1850"/>
                          <a:pt x="17552" y="200"/>
                          <a:pt x="15464" y="71"/>
                        </a:cubicBezTo>
                        <a:cubicBezTo>
                          <a:pt x="14857" y="35"/>
                          <a:pt x="14005" y="0"/>
                          <a:pt x="12974" y="0"/>
                        </a:cubicBezTo>
                        <a:close/>
                      </a:path>
                    </a:pathLst>
                  </a:custGeom>
                  <a:solidFill>
                    <a:srgbClr val="FAE07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096" name="Google Shape;1742;p38"/>
                  <p:cNvSpPr/>
                  <p:nvPr/>
                </p:nvSpPr>
                <p:spPr>
                  <a:xfrm flipH="1">
                    <a:off x="1754166" y="44663"/>
                    <a:ext cx="1892340" cy="159997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720" h="21600" fill="norm" stroke="1" extrusionOk="0">
                        <a:moveTo>
                          <a:pt x="12672" y="0"/>
                        </a:moveTo>
                        <a:cubicBezTo>
                          <a:pt x="12672" y="0"/>
                          <a:pt x="9455" y="10268"/>
                          <a:pt x="4705" y="14775"/>
                        </a:cubicBezTo>
                        <a:cubicBezTo>
                          <a:pt x="4705" y="14775"/>
                          <a:pt x="3669" y="13917"/>
                          <a:pt x="2505" y="13917"/>
                        </a:cubicBezTo>
                        <a:cubicBezTo>
                          <a:pt x="1874" y="13917"/>
                          <a:pt x="1207" y="14166"/>
                          <a:pt x="645" y="14939"/>
                        </a:cubicBezTo>
                        <a:cubicBezTo>
                          <a:pt x="-870" y="17026"/>
                          <a:pt x="368" y="20328"/>
                          <a:pt x="3483" y="20328"/>
                        </a:cubicBezTo>
                        <a:cubicBezTo>
                          <a:pt x="3655" y="20328"/>
                          <a:pt x="3831" y="20318"/>
                          <a:pt x="4013" y="20298"/>
                        </a:cubicBezTo>
                        <a:cubicBezTo>
                          <a:pt x="4624" y="20230"/>
                          <a:pt x="5137" y="20198"/>
                          <a:pt x="5573" y="20198"/>
                        </a:cubicBezTo>
                        <a:cubicBezTo>
                          <a:pt x="7629" y="20198"/>
                          <a:pt x="7911" y="20885"/>
                          <a:pt x="8193" y="21600"/>
                        </a:cubicBezTo>
                        <a:cubicBezTo>
                          <a:pt x="8193" y="21600"/>
                          <a:pt x="10002" y="21231"/>
                          <a:pt x="12364" y="21231"/>
                        </a:cubicBezTo>
                        <a:cubicBezTo>
                          <a:pt x="12364" y="21231"/>
                          <a:pt x="12142" y="19874"/>
                          <a:pt x="13613" y="19529"/>
                        </a:cubicBezTo>
                        <a:cubicBezTo>
                          <a:pt x="15084" y="19179"/>
                          <a:pt x="20698" y="17230"/>
                          <a:pt x="20720" y="13276"/>
                        </a:cubicBezTo>
                        <a:cubicBezTo>
                          <a:pt x="20730" y="11155"/>
                          <a:pt x="19967" y="9301"/>
                          <a:pt x="20072" y="7959"/>
                        </a:cubicBezTo>
                        <a:cubicBezTo>
                          <a:pt x="20260" y="5516"/>
                          <a:pt x="19248" y="507"/>
                          <a:pt x="12672" y="0"/>
                        </a:cubicBezTo>
                        <a:close/>
                      </a:path>
                    </a:pathLst>
                  </a:custGeom>
                  <a:solidFill>
                    <a:srgbClr val="C6775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097" name="Google Shape;1743;p38"/>
                  <p:cNvSpPr/>
                  <p:nvPr/>
                </p:nvSpPr>
                <p:spPr>
                  <a:xfrm flipH="1">
                    <a:off x="2573621" y="592052"/>
                    <a:ext cx="192298" cy="13669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206" h="21600" fill="norm" stroke="1" extrusionOk="0">
                        <a:moveTo>
                          <a:pt x="16757" y="0"/>
                        </a:moveTo>
                        <a:cubicBezTo>
                          <a:pt x="12121" y="0"/>
                          <a:pt x="-1831" y="16527"/>
                          <a:pt x="200" y="20221"/>
                        </a:cubicBezTo>
                        <a:cubicBezTo>
                          <a:pt x="718" y="21179"/>
                          <a:pt x="1475" y="21600"/>
                          <a:pt x="2385" y="21600"/>
                        </a:cubicBezTo>
                        <a:cubicBezTo>
                          <a:pt x="8030" y="21600"/>
                          <a:pt x="19769" y="5634"/>
                          <a:pt x="18032" y="912"/>
                        </a:cubicBezTo>
                        <a:cubicBezTo>
                          <a:pt x="17808" y="281"/>
                          <a:pt x="17360" y="0"/>
                          <a:pt x="16757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098" name="Google Shape;1744;p38"/>
                  <p:cNvSpPr/>
                  <p:nvPr/>
                </p:nvSpPr>
                <p:spPr>
                  <a:xfrm flipH="1">
                    <a:off x="1823730" y="543675"/>
                    <a:ext cx="96773" cy="6139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7356" h="21600" fill="norm" stroke="1" extrusionOk="0">
                        <a:moveTo>
                          <a:pt x="4017" y="0"/>
                        </a:moveTo>
                        <a:cubicBezTo>
                          <a:pt x="2160" y="0"/>
                          <a:pt x="727" y="1145"/>
                          <a:pt x="196" y="3956"/>
                        </a:cubicBezTo>
                        <a:cubicBezTo>
                          <a:pt x="-1582" y="13324"/>
                          <a:pt x="9218" y="21600"/>
                          <a:pt x="14313" y="21600"/>
                        </a:cubicBezTo>
                        <a:cubicBezTo>
                          <a:pt x="15480" y="21600"/>
                          <a:pt x="16330" y="21184"/>
                          <a:pt x="16701" y="20299"/>
                        </a:cubicBezTo>
                        <a:cubicBezTo>
                          <a:pt x="20018" y="11867"/>
                          <a:pt x="9961" y="0"/>
                          <a:pt x="4017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099" name="Google Shape;1745;p38"/>
                  <p:cNvSpPr/>
                  <p:nvPr/>
                </p:nvSpPr>
                <p:spPr>
                  <a:xfrm flipH="1">
                    <a:off x="2111717" y="941346"/>
                    <a:ext cx="258469" cy="11850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343" h="21600" fill="norm" stroke="1" extrusionOk="0">
                        <a:moveTo>
                          <a:pt x="973" y="0"/>
                        </a:moveTo>
                        <a:cubicBezTo>
                          <a:pt x="863" y="0"/>
                          <a:pt x="753" y="54"/>
                          <a:pt x="643" y="135"/>
                        </a:cubicBezTo>
                        <a:cubicBezTo>
                          <a:pt x="142" y="512"/>
                          <a:pt x="-139" y="1699"/>
                          <a:pt x="69" y="2804"/>
                        </a:cubicBezTo>
                        <a:cubicBezTo>
                          <a:pt x="105" y="3101"/>
                          <a:pt x="3196" y="21600"/>
                          <a:pt x="14045" y="21600"/>
                        </a:cubicBezTo>
                        <a:cubicBezTo>
                          <a:pt x="15988" y="21600"/>
                          <a:pt x="18162" y="20953"/>
                          <a:pt x="20630" y="19578"/>
                        </a:cubicBezTo>
                        <a:cubicBezTo>
                          <a:pt x="21131" y="19308"/>
                          <a:pt x="21461" y="18094"/>
                          <a:pt x="21302" y="16989"/>
                        </a:cubicBezTo>
                        <a:cubicBezTo>
                          <a:pt x="21192" y="15991"/>
                          <a:pt x="20813" y="15371"/>
                          <a:pt x="20361" y="15371"/>
                        </a:cubicBezTo>
                        <a:cubicBezTo>
                          <a:pt x="20288" y="15371"/>
                          <a:pt x="20203" y="15398"/>
                          <a:pt x="20129" y="15425"/>
                        </a:cubicBezTo>
                        <a:cubicBezTo>
                          <a:pt x="17808" y="16746"/>
                          <a:pt x="15756" y="17312"/>
                          <a:pt x="13960" y="17312"/>
                        </a:cubicBezTo>
                        <a:cubicBezTo>
                          <a:pt x="4601" y="17312"/>
                          <a:pt x="1999" y="2211"/>
                          <a:pt x="1865" y="1456"/>
                        </a:cubicBezTo>
                        <a:cubicBezTo>
                          <a:pt x="1730" y="593"/>
                          <a:pt x="1364" y="0"/>
                          <a:pt x="973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00" name="Google Shape;1746;p38"/>
                  <p:cNvSpPr/>
                  <p:nvPr/>
                </p:nvSpPr>
                <p:spPr>
                  <a:xfrm flipH="1">
                    <a:off x="1860674" y="693690"/>
                    <a:ext cx="69834" cy="12072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800" y="0"/>
                        </a:moveTo>
                        <a:cubicBezTo>
                          <a:pt x="4851" y="0"/>
                          <a:pt x="0" y="4791"/>
                          <a:pt x="0" y="10747"/>
                        </a:cubicBezTo>
                        <a:cubicBezTo>
                          <a:pt x="0" y="16809"/>
                          <a:pt x="4851" y="21600"/>
                          <a:pt x="10800" y="21600"/>
                        </a:cubicBezTo>
                        <a:cubicBezTo>
                          <a:pt x="16703" y="21600"/>
                          <a:pt x="21600" y="16809"/>
                          <a:pt x="21600" y="10747"/>
                        </a:cubicBezTo>
                        <a:cubicBezTo>
                          <a:pt x="21600" y="4791"/>
                          <a:pt x="16703" y="0"/>
                          <a:pt x="10800" y="0"/>
                        </a:cubicBezTo>
                        <a:close/>
                      </a:path>
                    </a:pathLst>
                  </a:custGeom>
                  <a:solidFill>
                    <a:srgbClr val="3A2D29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01" name="Google Shape;1747;p38"/>
                  <p:cNvSpPr/>
                  <p:nvPr/>
                </p:nvSpPr>
                <p:spPr>
                  <a:xfrm flipH="1">
                    <a:off x="1862108" y="713810"/>
                    <a:ext cx="30475" cy="3047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161" h="21600" fill="norm" stroke="1" extrusionOk="0">
                        <a:moveTo>
                          <a:pt x="8084" y="0"/>
                        </a:moveTo>
                        <a:cubicBezTo>
                          <a:pt x="7724" y="0"/>
                          <a:pt x="7364" y="0"/>
                          <a:pt x="7004" y="105"/>
                        </a:cubicBezTo>
                        <a:cubicBezTo>
                          <a:pt x="2144" y="419"/>
                          <a:pt x="-1096" y="5452"/>
                          <a:pt x="344" y="11115"/>
                        </a:cubicBezTo>
                        <a:cubicBezTo>
                          <a:pt x="1424" y="16986"/>
                          <a:pt x="5924" y="21600"/>
                          <a:pt x="11324" y="21600"/>
                        </a:cubicBezTo>
                        <a:cubicBezTo>
                          <a:pt x="11504" y="21600"/>
                          <a:pt x="11684" y="21600"/>
                          <a:pt x="11864" y="21495"/>
                        </a:cubicBezTo>
                        <a:cubicBezTo>
                          <a:pt x="16724" y="21181"/>
                          <a:pt x="20504" y="15833"/>
                          <a:pt x="18704" y="10066"/>
                        </a:cubicBezTo>
                        <a:cubicBezTo>
                          <a:pt x="17444" y="4404"/>
                          <a:pt x="13124" y="0"/>
                          <a:pt x="8084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02" name="Google Shape;1748;p38"/>
                  <p:cNvSpPr/>
                  <p:nvPr/>
                </p:nvSpPr>
                <p:spPr>
                  <a:xfrm flipH="1">
                    <a:off x="2491709" y="753756"/>
                    <a:ext cx="101942" cy="1531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816" y="0"/>
                        </a:moveTo>
                        <a:cubicBezTo>
                          <a:pt x="4797" y="0"/>
                          <a:pt x="0" y="4863"/>
                          <a:pt x="0" y="10852"/>
                        </a:cubicBezTo>
                        <a:cubicBezTo>
                          <a:pt x="0" y="16737"/>
                          <a:pt x="4797" y="21600"/>
                          <a:pt x="10816" y="21600"/>
                        </a:cubicBezTo>
                        <a:cubicBezTo>
                          <a:pt x="16709" y="21600"/>
                          <a:pt x="21600" y="16737"/>
                          <a:pt x="21600" y="10852"/>
                        </a:cubicBezTo>
                        <a:cubicBezTo>
                          <a:pt x="21600" y="4863"/>
                          <a:pt x="16709" y="0"/>
                          <a:pt x="10816" y="0"/>
                        </a:cubicBezTo>
                        <a:close/>
                      </a:path>
                    </a:pathLst>
                  </a:custGeom>
                  <a:solidFill>
                    <a:srgbClr val="3A2D29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03" name="Google Shape;1749;p38"/>
                  <p:cNvSpPr/>
                  <p:nvPr/>
                </p:nvSpPr>
                <p:spPr>
                  <a:xfrm flipH="1">
                    <a:off x="2501146" y="784083"/>
                    <a:ext cx="30475" cy="3447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147" h="21600" fill="norm" stroke="1" extrusionOk="0">
                        <a:moveTo>
                          <a:pt x="7963" y="0"/>
                        </a:moveTo>
                        <a:cubicBezTo>
                          <a:pt x="7805" y="0"/>
                          <a:pt x="7647" y="0"/>
                          <a:pt x="7490" y="0"/>
                        </a:cubicBezTo>
                        <a:cubicBezTo>
                          <a:pt x="2129" y="278"/>
                          <a:pt x="-1182" y="5655"/>
                          <a:pt x="395" y="11403"/>
                        </a:cubicBezTo>
                        <a:cubicBezTo>
                          <a:pt x="1498" y="17058"/>
                          <a:pt x="6228" y="21600"/>
                          <a:pt x="10958" y="21600"/>
                        </a:cubicBezTo>
                        <a:cubicBezTo>
                          <a:pt x="11116" y="21600"/>
                          <a:pt x="11431" y="21600"/>
                          <a:pt x="11746" y="21600"/>
                        </a:cubicBezTo>
                        <a:cubicBezTo>
                          <a:pt x="17107" y="21229"/>
                          <a:pt x="20418" y="16130"/>
                          <a:pt x="18684" y="10197"/>
                        </a:cubicBezTo>
                        <a:cubicBezTo>
                          <a:pt x="17738" y="4264"/>
                          <a:pt x="12692" y="0"/>
                          <a:pt x="7963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04" name="Google Shape;1750;p38"/>
                  <p:cNvSpPr/>
                  <p:nvPr/>
                </p:nvSpPr>
                <p:spPr>
                  <a:xfrm flipH="1">
                    <a:off x="2573645" y="592200"/>
                    <a:ext cx="192224" cy="13684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235" h="21600" fill="norm" stroke="1" extrusionOk="0">
                        <a:moveTo>
                          <a:pt x="16771" y="0"/>
                        </a:moveTo>
                        <a:cubicBezTo>
                          <a:pt x="12126" y="0"/>
                          <a:pt x="-1811" y="16486"/>
                          <a:pt x="196" y="20176"/>
                        </a:cubicBezTo>
                        <a:cubicBezTo>
                          <a:pt x="673" y="21133"/>
                          <a:pt x="1445" y="21600"/>
                          <a:pt x="2400" y="21600"/>
                        </a:cubicBezTo>
                        <a:cubicBezTo>
                          <a:pt x="8056" y="21600"/>
                          <a:pt x="19789" y="5581"/>
                          <a:pt x="18063" y="887"/>
                        </a:cubicBezTo>
                        <a:cubicBezTo>
                          <a:pt x="17824" y="234"/>
                          <a:pt x="17389" y="0"/>
                          <a:pt x="16771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05" name="Google Shape;1751;p38"/>
                  <p:cNvSpPr/>
                  <p:nvPr/>
                </p:nvSpPr>
                <p:spPr>
                  <a:xfrm flipH="1">
                    <a:off x="2272437" y="941199"/>
                    <a:ext cx="97747" cy="10045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235" h="21600" fill="norm" stroke="1" extrusionOk="0">
                        <a:moveTo>
                          <a:pt x="2560" y="0"/>
                        </a:moveTo>
                        <a:cubicBezTo>
                          <a:pt x="2271" y="0"/>
                          <a:pt x="1917" y="95"/>
                          <a:pt x="1692" y="191"/>
                        </a:cubicBezTo>
                        <a:cubicBezTo>
                          <a:pt x="374" y="636"/>
                          <a:pt x="-365" y="2036"/>
                          <a:pt x="181" y="3340"/>
                        </a:cubicBezTo>
                        <a:cubicBezTo>
                          <a:pt x="181" y="3595"/>
                          <a:pt x="4681" y="15429"/>
                          <a:pt x="18278" y="21600"/>
                        </a:cubicBezTo>
                        <a:cubicBezTo>
                          <a:pt x="19274" y="20296"/>
                          <a:pt x="20239" y="18896"/>
                          <a:pt x="21235" y="17592"/>
                        </a:cubicBezTo>
                        <a:cubicBezTo>
                          <a:pt x="9053" y="12470"/>
                          <a:pt x="5196" y="2386"/>
                          <a:pt x="4906" y="1750"/>
                        </a:cubicBezTo>
                        <a:cubicBezTo>
                          <a:pt x="4553" y="636"/>
                          <a:pt x="3589" y="0"/>
                          <a:pt x="2560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06" name="Google Shape;1752;p38"/>
                  <p:cNvSpPr/>
                  <p:nvPr/>
                </p:nvSpPr>
                <p:spPr>
                  <a:xfrm flipH="1">
                    <a:off x="2491709" y="753756"/>
                    <a:ext cx="101942" cy="1531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6051" y="4278"/>
                        </a:moveTo>
                        <a:cubicBezTo>
                          <a:pt x="17023" y="4278"/>
                          <a:pt x="17995" y="5280"/>
                          <a:pt x="18183" y="6574"/>
                        </a:cubicBezTo>
                        <a:cubicBezTo>
                          <a:pt x="18528" y="7910"/>
                          <a:pt x="17869" y="9057"/>
                          <a:pt x="16803" y="9141"/>
                        </a:cubicBezTo>
                        <a:lnTo>
                          <a:pt x="16709" y="9141"/>
                        </a:lnTo>
                        <a:cubicBezTo>
                          <a:pt x="15738" y="9141"/>
                          <a:pt x="14766" y="8202"/>
                          <a:pt x="14546" y="6845"/>
                        </a:cubicBezTo>
                        <a:cubicBezTo>
                          <a:pt x="14233" y="5551"/>
                          <a:pt x="14891" y="4341"/>
                          <a:pt x="15957" y="4278"/>
                        </a:cubicBezTo>
                        <a:close/>
                        <a:moveTo>
                          <a:pt x="10816" y="0"/>
                        </a:moveTo>
                        <a:cubicBezTo>
                          <a:pt x="4797" y="0"/>
                          <a:pt x="0" y="4863"/>
                          <a:pt x="0" y="10852"/>
                        </a:cubicBezTo>
                        <a:cubicBezTo>
                          <a:pt x="0" y="16737"/>
                          <a:pt x="4797" y="21600"/>
                          <a:pt x="10816" y="21600"/>
                        </a:cubicBezTo>
                        <a:cubicBezTo>
                          <a:pt x="16709" y="21600"/>
                          <a:pt x="21600" y="16737"/>
                          <a:pt x="21600" y="10852"/>
                        </a:cubicBezTo>
                        <a:cubicBezTo>
                          <a:pt x="21600" y="4863"/>
                          <a:pt x="16709" y="0"/>
                          <a:pt x="10816" y="0"/>
                        </a:cubicBezTo>
                        <a:close/>
                      </a:path>
                    </a:pathLst>
                  </a:custGeom>
                  <a:solidFill>
                    <a:srgbClr val="3A2D29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07" name="Google Shape;1753;p38"/>
                  <p:cNvSpPr/>
                  <p:nvPr/>
                </p:nvSpPr>
                <p:spPr>
                  <a:xfrm flipH="1">
                    <a:off x="2501146" y="784083"/>
                    <a:ext cx="30475" cy="3447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147" h="21600" fill="norm" stroke="1" extrusionOk="0">
                        <a:moveTo>
                          <a:pt x="7490" y="0"/>
                        </a:moveTo>
                        <a:cubicBezTo>
                          <a:pt x="2129" y="278"/>
                          <a:pt x="-1182" y="5655"/>
                          <a:pt x="395" y="11403"/>
                        </a:cubicBezTo>
                        <a:cubicBezTo>
                          <a:pt x="1498" y="17428"/>
                          <a:pt x="6386" y="21600"/>
                          <a:pt x="11273" y="21600"/>
                        </a:cubicBezTo>
                        <a:lnTo>
                          <a:pt x="11746" y="21600"/>
                        </a:lnTo>
                        <a:cubicBezTo>
                          <a:pt x="17107" y="21229"/>
                          <a:pt x="20418" y="16130"/>
                          <a:pt x="18684" y="10197"/>
                        </a:cubicBezTo>
                        <a:cubicBezTo>
                          <a:pt x="17738" y="4450"/>
                          <a:pt x="12850" y="0"/>
                          <a:pt x="7963" y="0"/>
                        </a:cubicBezTo>
                        <a:close/>
                      </a:path>
                    </a:pathLst>
                  </a:custGeom>
                  <a:solidFill>
                    <a:srgbClr val="D1DBD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08" name="Google Shape;1754;p38"/>
                  <p:cNvSpPr/>
                  <p:nvPr/>
                </p:nvSpPr>
                <p:spPr>
                  <a:xfrm flipH="1">
                    <a:off x="3225577" y="1234126"/>
                    <a:ext cx="277928" cy="17871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02" h="21600" fill="norm" stroke="1" extrusionOk="0">
                        <a:moveTo>
                          <a:pt x="11074" y="0"/>
                        </a:moveTo>
                        <a:cubicBezTo>
                          <a:pt x="9815" y="0"/>
                          <a:pt x="8705" y="322"/>
                          <a:pt x="7869" y="679"/>
                        </a:cubicBezTo>
                        <a:cubicBezTo>
                          <a:pt x="4011" y="2378"/>
                          <a:pt x="761" y="7009"/>
                          <a:pt x="28" y="12034"/>
                        </a:cubicBezTo>
                        <a:cubicBezTo>
                          <a:pt x="-98" y="12767"/>
                          <a:pt x="211" y="13554"/>
                          <a:pt x="680" y="13661"/>
                        </a:cubicBezTo>
                        <a:cubicBezTo>
                          <a:pt x="772" y="13715"/>
                          <a:pt x="864" y="13732"/>
                          <a:pt x="944" y="13732"/>
                        </a:cubicBezTo>
                        <a:cubicBezTo>
                          <a:pt x="1344" y="13732"/>
                          <a:pt x="1688" y="13285"/>
                          <a:pt x="1779" y="12624"/>
                        </a:cubicBezTo>
                        <a:cubicBezTo>
                          <a:pt x="2409" y="8654"/>
                          <a:pt x="5133" y="4810"/>
                          <a:pt x="8338" y="3415"/>
                        </a:cubicBezTo>
                        <a:cubicBezTo>
                          <a:pt x="9048" y="3093"/>
                          <a:pt x="9987" y="2825"/>
                          <a:pt x="11051" y="2825"/>
                        </a:cubicBezTo>
                        <a:cubicBezTo>
                          <a:pt x="12688" y="2825"/>
                          <a:pt x="14634" y="3469"/>
                          <a:pt x="16626" y="5615"/>
                        </a:cubicBezTo>
                        <a:cubicBezTo>
                          <a:pt x="14508" y="5793"/>
                          <a:pt x="11658" y="6526"/>
                          <a:pt x="9941" y="9030"/>
                        </a:cubicBezTo>
                        <a:cubicBezTo>
                          <a:pt x="8933" y="10568"/>
                          <a:pt x="8464" y="12517"/>
                          <a:pt x="8533" y="14823"/>
                        </a:cubicBezTo>
                        <a:cubicBezTo>
                          <a:pt x="8613" y="17577"/>
                          <a:pt x="9243" y="19526"/>
                          <a:pt x="10410" y="20688"/>
                        </a:cubicBezTo>
                        <a:cubicBezTo>
                          <a:pt x="11154" y="21350"/>
                          <a:pt x="12013" y="21600"/>
                          <a:pt x="12837" y="21600"/>
                        </a:cubicBezTo>
                        <a:cubicBezTo>
                          <a:pt x="14668" y="21600"/>
                          <a:pt x="16385" y="20456"/>
                          <a:pt x="16671" y="20259"/>
                        </a:cubicBezTo>
                        <a:cubicBezTo>
                          <a:pt x="17095" y="19955"/>
                          <a:pt x="17324" y="19097"/>
                          <a:pt x="17095" y="18364"/>
                        </a:cubicBezTo>
                        <a:cubicBezTo>
                          <a:pt x="16958" y="17881"/>
                          <a:pt x="16626" y="17559"/>
                          <a:pt x="16282" y="17559"/>
                        </a:cubicBezTo>
                        <a:cubicBezTo>
                          <a:pt x="16156" y="17559"/>
                          <a:pt x="16030" y="17595"/>
                          <a:pt x="15916" y="17702"/>
                        </a:cubicBezTo>
                        <a:cubicBezTo>
                          <a:pt x="15378" y="18077"/>
                          <a:pt x="14027" y="18793"/>
                          <a:pt x="12825" y="18793"/>
                        </a:cubicBezTo>
                        <a:cubicBezTo>
                          <a:pt x="12276" y="18793"/>
                          <a:pt x="11749" y="18650"/>
                          <a:pt x="11349" y="18256"/>
                        </a:cubicBezTo>
                        <a:cubicBezTo>
                          <a:pt x="10719" y="17630"/>
                          <a:pt x="10376" y="16486"/>
                          <a:pt x="10341" y="14698"/>
                        </a:cubicBezTo>
                        <a:cubicBezTo>
                          <a:pt x="10296" y="13178"/>
                          <a:pt x="10570" y="12034"/>
                          <a:pt x="11188" y="11104"/>
                        </a:cubicBezTo>
                        <a:cubicBezTo>
                          <a:pt x="12665" y="8905"/>
                          <a:pt x="15687" y="8386"/>
                          <a:pt x="17679" y="8386"/>
                        </a:cubicBezTo>
                        <a:cubicBezTo>
                          <a:pt x="18240" y="8386"/>
                          <a:pt x="18709" y="8422"/>
                          <a:pt x="19052" y="8475"/>
                        </a:cubicBezTo>
                        <a:lnTo>
                          <a:pt x="21502" y="8851"/>
                        </a:lnTo>
                        <a:lnTo>
                          <a:pt x="19751" y="6097"/>
                        </a:lnTo>
                        <a:cubicBezTo>
                          <a:pt x="16729" y="1270"/>
                          <a:pt x="13581" y="0"/>
                          <a:pt x="11074" y="0"/>
                        </a:cubicBezTo>
                        <a:close/>
                      </a:path>
                    </a:pathLst>
                  </a:custGeom>
                  <a:solidFill>
                    <a:srgbClr val="FCB39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09" name="Google Shape;1755;p38"/>
                  <p:cNvSpPr/>
                  <p:nvPr/>
                </p:nvSpPr>
                <p:spPr>
                  <a:xfrm flipH="1">
                    <a:off x="1823678" y="543675"/>
                    <a:ext cx="96773" cy="6110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7377" h="21600" fill="norm" stroke="1" extrusionOk="0">
                        <a:moveTo>
                          <a:pt x="3986" y="0"/>
                        </a:moveTo>
                        <a:cubicBezTo>
                          <a:pt x="2180" y="0"/>
                          <a:pt x="745" y="1098"/>
                          <a:pt x="187" y="3975"/>
                        </a:cubicBezTo>
                        <a:cubicBezTo>
                          <a:pt x="-1540" y="13389"/>
                          <a:pt x="9167" y="21600"/>
                          <a:pt x="14242" y="21600"/>
                        </a:cubicBezTo>
                        <a:cubicBezTo>
                          <a:pt x="15437" y="21600"/>
                          <a:pt x="16340" y="21286"/>
                          <a:pt x="16712" y="20397"/>
                        </a:cubicBezTo>
                        <a:cubicBezTo>
                          <a:pt x="20060" y="11977"/>
                          <a:pt x="9991" y="0"/>
                          <a:pt x="3986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10" name="Google Shape;1756;p38"/>
                  <p:cNvSpPr/>
                  <p:nvPr/>
                </p:nvSpPr>
                <p:spPr>
                  <a:xfrm flipH="1">
                    <a:off x="1754145" y="808344"/>
                    <a:ext cx="32847" cy="22117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557"/>
                        </a:moveTo>
                        <a:lnTo>
                          <a:pt x="21600" y="21600"/>
                        </a:lnTo>
                        <a:lnTo>
                          <a:pt x="21600" y="21557"/>
                        </a:lnTo>
                        <a:close/>
                        <a:moveTo>
                          <a:pt x="21600" y="21456"/>
                        </a:moveTo>
                        <a:lnTo>
                          <a:pt x="21600" y="21557"/>
                        </a:lnTo>
                        <a:lnTo>
                          <a:pt x="21600" y="21456"/>
                        </a:lnTo>
                        <a:close/>
                        <a:moveTo>
                          <a:pt x="19265" y="15084"/>
                        </a:moveTo>
                        <a:close/>
                        <a:moveTo>
                          <a:pt x="19265" y="14997"/>
                        </a:moveTo>
                        <a:close/>
                        <a:moveTo>
                          <a:pt x="19265" y="14896"/>
                        </a:moveTo>
                        <a:close/>
                        <a:moveTo>
                          <a:pt x="19265" y="14795"/>
                        </a:moveTo>
                        <a:lnTo>
                          <a:pt x="19265" y="14838"/>
                        </a:lnTo>
                        <a:lnTo>
                          <a:pt x="19265" y="14795"/>
                        </a:lnTo>
                        <a:close/>
                        <a:moveTo>
                          <a:pt x="18876" y="14694"/>
                        </a:moveTo>
                        <a:lnTo>
                          <a:pt x="18876" y="14752"/>
                        </a:lnTo>
                        <a:lnTo>
                          <a:pt x="18876" y="14694"/>
                        </a:lnTo>
                        <a:close/>
                        <a:moveTo>
                          <a:pt x="18876" y="14650"/>
                        </a:moveTo>
                        <a:close/>
                        <a:moveTo>
                          <a:pt x="18876" y="14549"/>
                        </a:moveTo>
                        <a:close/>
                        <a:moveTo>
                          <a:pt x="18876" y="14448"/>
                        </a:moveTo>
                        <a:lnTo>
                          <a:pt x="18876" y="14492"/>
                        </a:lnTo>
                        <a:lnTo>
                          <a:pt x="18876" y="14448"/>
                        </a:lnTo>
                        <a:close/>
                        <a:moveTo>
                          <a:pt x="18876" y="14361"/>
                        </a:moveTo>
                        <a:lnTo>
                          <a:pt x="18876" y="14405"/>
                        </a:lnTo>
                        <a:lnTo>
                          <a:pt x="18876" y="14361"/>
                        </a:lnTo>
                        <a:close/>
                        <a:moveTo>
                          <a:pt x="18584" y="14246"/>
                        </a:moveTo>
                        <a:cubicBezTo>
                          <a:pt x="18584" y="14304"/>
                          <a:pt x="18584" y="14304"/>
                          <a:pt x="18876" y="14304"/>
                        </a:cubicBezTo>
                        <a:cubicBezTo>
                          <a:pt x="18584" y="14304"/>
                          <a:pt x="18584" y="14304"/>
                          <a:pt x="18584" y="14246"/>
                        </a:cubicBezTo>
                        <a:close/>
                        <a:moveTo>
                          <a:pt x="18584" y="14159"/>
                        </a:moveTo>
                        <a:lnTo>
                          <a:pt x="18584" y="14246"/>
                        </a:lnTo>
                        <a:lnTo>
                          <a:pt x="18584" y="14159"/>
                        </a:lnTo>
                        <a:close/>
                        <a:moveTo>
                          <a:pt x="18584" y="14101"/>
                        </a:moveTo>
                        <a:lnTo>
                          <a:pt x="18584" y="14159"/>
                        </a:lnTo>
                        <a:lnTo>
                          <a:pt x="18584" y="14101"/>
                        </a:lnTo>
                        <a:close/>
                        <a:moveTo>
                          <a:pt x="18584" y="14015"/>
                        </a:moveTo>
                        <a:lnTo>
                          <a:pt x="18584" y="14058"/>
                        </a:lnTo>
                        <a:lnTo>
                          <a:pt x="18584" y="14015"/>
                        </a:lnTo>
                        <a:close/>
                        <a:moveTo>
                          <a:pt x="18584" y="13899"/>
                        </a:moveTo>
                        <a:lnTo>
                          <a:pt x="18584" y="14015"/>
                        </a:lnTo>
                        <a:lnTo>
                          <a:pt x="18584" y="13899"/>
                        </a:lnTo>
                        <a:close/>
                        <a:moveTo>
                          <a:pt x="0" y="0"/>
                        </a:moveTo>
                        <a:cubicBezTo>
                          <a:pt x="6908" y="4349"/>
                          <a:pt x="14205" y="9030"/>
                          <a:pt x="18584" y="13899"/>
                        </a:cubicBezTo>
                        <a:cubicBezTo>
                          <a:pt x="14205" y="9030"/>
                          <a:pt x="6908" y="4349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D2CDB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11" name="Google Shape;1757;p38"/>
                  <p:cNvSpPr/>
                  <p:nvPr/>
                </p:nvSpPr>
                <p:spPr>
                  <a:xfrm flipH="1">
                    <a:off x="1860674" y="693690"/>
                    <a:ext cx="69834" cy="12072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5971" y="3521"/>
                        </a:moveTo>
                        <a:cubicBezTo>
                          <a:pt x="17344" y="3521"/>
                          <a:pt x="18442" y="4712"/>
                          <a:pt x="18763" y="6141"/>
                        </a:cubicBezTo>
                        <a:cubicBezTo>
                          <a:pt x="19220" y="7597"/>
                          <a:pt x="18259" y="8947"/>
                          <a:pt x="17024" y="9026"/>
                        </a:cubicBezTo>
                        <a:lnTo>
                          <a:pt x="16886" y="9026"/>
                        </a:lnTo>
                        <a:cubicBezTo>
                          <a:pt x="15605" y="9026"/>
                          <a:pt x="14369" y="7862"/>
                          <a:pt x="14095" y="6406"/>
                        </a:cubicBezTo>
                        <a:cubicBezTo>
                          <a:pt x="13729" y="4976"/>
                          <a:pt x="14553" y="3706"/>
                          <a:pt x="15788" y="3626"/>
                        </a:cubicBezTo>
                        <a:lnTo>
                          <a:pt x="15971" y="3521"/>
                        </a:lnTo>
                        <a:close/>
                        <a:moveTo>
                          <a:pt x="10800" y="0"/>
                        </a:moveTo>
                        <a:cubicBezTo>
                          <a:pt x="4851" y="0"/>
                          <a:pt x="0" y="4791"/>
                          <a:pt x="0" y="10747"/>
                        </a:cubicBezTo>
                        <a:cubicBezTo>
                          <a:pt x="0" y="16809"/>
                          <a:pt x="4851" y="21600"/>
                          <a:pt x="10800" y="21600"/>
                        </a:cubicBezTo>
                        <a:cubicBezTo>
                          <a:pt x="16703" y="21600"/>
                          <a:pt x="21600" y="16809"/>
                          <a:pt x="21600" y="10747"/>
                        </a:cubicBezTo>
                        <a:cubicBezTo>
                          <a:pt x="21600" y="4791"/>
                          <a:pt x="16703" y="0"/>
                          <a:pt x="10800" y="0"/>
                        </a:cubicBezTo>
                        <a:close/>
                      </a:path>
                    </a:pathLst>
                  </a:custGeom>
                  <a:solidFill>
                    <a:srgbClr val="3A2D29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12" name="Google Shape;1758;p38"/>
                  <p:cNvSpPr/>
                  <p:nvPr/>
                </p:nvSpPr>
                <p:spPr>
                  <a:xfrm flipH="1">
                    <a:off x="1862108" y="713366"/>
                    <a:ext cx="30475" cy="3077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161" h="21600" fill="norm" stroke="1" extrusionOk="0">
                        <a:moveTo>
                          <a:pt x="7724" y="0"/>
                        </a:moveTo>
                        <a:lnTo>
                          <a:pt x="7004" y="415"/>
                        </a:lnTo>
                        <a:cubicBezTo>
                          <a:pt x="2144" y="727"/>
                          <a:pt x="-1096" y="5712"/>
                          <a:pt x="344" y="11319"/>
                        </a:cubicBezTo>
                        <a:cubicBezTo>
                          <a:pt x="1424" y="17031"/>
                          <a:pt x="6284" y="21600"/>
                          <a:pt x="11324" y="21600"/>
                        </a:cubicBezTo>
                        <a:lnTo>
                          <a:pt x="11864" y="21600"/>
                        </a:lnTo>
                        <a:cubicBezTo>
                          <a:pt x="16724" y="21288"/>
                          <a:pt x="20504" y="15992"/>
                          <a:pt x="18704" y="10281"/>
                        </a:cubicBezTo>
                        <a:cubicBezTo>
                          <a:pt x="17444" y="4673"/>
                          <a:pt x="13124" y="0"/>
                          <a:pt x="7724" y="0"/>
                        </a:cubicBezTo>
                        <a:close/>
                      </a:path>
                    </a:pathLst>
                  </a:custGeom>
                  <a:solidFill>
                    <a:srgbClr val="D1DBD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13" name="Google Shape;1759;p38"/>
                  <p:cNvSpPr/>
                  <p:nvPr/>
                </p:nvSpPr>
                <p:spPr>
                  <a:xfrm flipH="1">
                    <a:off x="2025541" y="656851"/>
                    <a:ext cx="140790" cy="30461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534" h="21600" fill="norm" stroke="1" extrusionOk="0">
                        <a:moveTo>
                          <a:pt x="56" y="0"/>
                        </a:moveTo>
                        <a:cubicBezTo>
                          <a:pt x="56" y="0"/>
                          <a:pt x="-665" y="14508"/>
                          <a:pt x="3075" y="14508"/>
                        </a:cubicBezTo>
                        <a:cubicBezTo>
                          <a:pt x="3094" y="14508"/>
                          <a:pt x="3114" y="14508"/>
                          <a:pt x="3133" y="14508"/>
                        </a:cubicBezTo>
                        <a:cubicBezTo>
                          <a:pt x="3698" y="14487"/>
                          <a:pt x="4341" y="14393"/>
                          <a:pt x="5061" y="14246"/>
                        </a:cubicBezTo>
                        <a:lnTo>
                          <a:pt x="7652" y="21600"/>
                        </a:lnTo>
                        <a:cubicBezTo>
                          <a:pt x="7652" y="21600"/>
                          <a:pt x="20935" y="16292"/>
                          <a:pt x="18150" y="13711"/>
                        </a:cubicBezTo>
                        <a:cubicBezTo>
                          <a:pt x="17215" y="12882"/>
                          <a:pt x="15910" y="12578"/>
                          <a:pt x="14391" y="12578"/>
                        </a:cubicBezTo>
                        <a:cubicBezTo>
                          <a:pt x="11450" y="12578"/>
                          <a:pt x="7807" y="13722"/>
                          <a:pt x="5061" y="14246"/>
                        </a:cubicBezTo>
                        <a:lnTo>
                          <a:pt x="56" y="0"/>
                        </a:lnTo>
                        <a:close/>
                      </a:path>
                    </a:pathLst>
                  </a:custGeom>
                  <a:solidFill>
                    <a:srgbClr val="C6775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</p:grpSp>
            <p:grpSp>
              <p:nvGrpSpPr>
                <p:cNvPr id="3118" name="Google Shape;1764;p38"/>
                <p:cNvGrpSpPr/>
                <p:nvPr/>
              </p:nvGrpSpPr>
              <p:grpSpPr>
                <a:xfrm>
                  <a:off x="1748134" y="0"/>
                  <a:ext cx="1988648" cy="1897294"/>
                  <a:chOff x="0" y="0"/>
                  <a:chExt cx="1988647" cy="1897293"/>
                </a:xfrm>
              </p:grpSpPr>
              <p:sp>
                <p:nvSpPr>
                  <p:cNvPr id="3115" name="Google Shape;1765;p38"/>
                  <p:cNvSpPr/>
                  <p:nvPr/>
                </p:nvSpPr>
                <p:spPr>
                  <a:xfrm>
                    <a:off x="912027" y="386509"/>
                    <a:ext cx="590571" cy="590518"/>
                  </a:xfrm>
                  <a:prstGeom prst="ellipse">
                    <a:avLst/>
                  </a:pr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16" name="Google Shape;1766;p38"/>
                  <p:cNvSpPr/>
                  <p:nvPr/>
                </p:nvSpPr>
                <p:spPr>
                  <a:xfrm flipH="1">
                    <a:off x="0" y="0"/>
                    <a:ext cx="1988648" cy="97697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946" h="21600" fill="norm" stroke="1" extrusionOk="0">
                        <a:moveTo>
                          <a:pt x="5996" y="0"/>
                        </a:moveTo>
                        <a:cubicBezTo>
                          <a:pt x="5604" y="0"/>
                          <a:pt x="4973" y="2073"/>
                          <a:pt x="4973" y="2073"/>
                        </a:cubicBezTo>
                        <a:cubicBezTo>
                          <a:pt x="4973" y="2073"/>
                          <a:pt x="4818" y="570"/>
                          <a:pt x="4181" y="570"/>
                        </a:cubicBezTo>
                        <a:cubicBezTo>
                          <a:pt x="4103" y="570"/>
                          <a:pt x="4018" y="592"/>
                          <a:pt x="3926" y="643"/>
                        </a:cubicBezTo>
                        <a:cubicBezTo>
                          <a:pt x="3358" y="949"/>
                          <a:pt x="3864" y="2096"/>
                          <a:pt x="4261" y="2826"/>
                        </a:cubicBezTo>
                        <a:cubicBezTo>
                          <a:pt x="1584" y="2863"/>
                          <a:pt x="0" y="8957"/>
                          <a:pt x="0" y="13116"/>
                        </a:cubicBezTo>
                        <a:cubicBezTo>
                          <a:pt x="0" y="17287"/>
                          <a:pt x="1138" y="21460"/>
                          <a:pt x="1138" y="21460"/>
                        </a:cubicBezTo>
                        <a:cubicBezTo>
                          <a:pt x="1138" y="21460"/>
                          <a:pt x="1432" y="19461"/>
                          <a:pt x="2098" y="18496"/>
                        </a:cubicBezTo>
                        <a:cubicBezTo>
                          <a:pt x="2631" y="17724"/>
                          <a:pt x="3264" y="17396"/>
                          <a:pt x="3714" y="17396"/>
                        </a:cubicBezTo>
                        <a:cubicBezTo>
                          <a:pt x="3789" y="17396"/>
                          <a:pt x="3859" y="17405"/>
                          <a:pt x="3923" y="17423"/>
                        </a:cubicBezTo>
                        <a:cubicBezTo>
                          <a:pt x="4567" y="17601"/>
                          <a:pt x="5505" y="20004"/>
                          <a:pt x="6007" y="21413"/>
                        </a:cubicBezTo>
                        <a:cubicBezTo>
                          <a:pt x="6052" y="21542"/>
                          <a:pt x="6116" y="21600"/>
                          <a:pt x="6180" y="21600"/>
                        </a:cubicBezTo>
                        <a:cubicBezTo>
                          <a:pt x="6286" y="21600"/>
                          <a:pt x="6391" y="21439"/>
                          <a:pt x="6401" y="21174"/>
                        </a:cubicBezTo>
                        <a:lnTo>
                          <a:pt x="6656" y="14639"/>
                        </a:lnTo>
                        <a:lnTo>
                          <a:pt x="12945" y="14639"/>
                        </a:lnTo>
                        <a:lnTo>
                          <a:pt x="13525" y="10852"/>
                        </a:lnTo>
                        <a:lnTo>
                          <a:pt x="14077" y="14768"/>
                        </a:lnTo>
                        <a:lnTo>
                          <a:pt x="20927" y="14768"/>
                        </a:lnTo>
                        <a:cubicBezTo>
                          <a:pt x="20927" y="14768"/>
                          <a:pt x="21600" y="2762"/>
                          <a:pt x="14963" y="2762"/>
                        </a:cubicBezTo>
                        <a:cubicBezTo>
                          <a:pt x="9493" y="2762"/>
                          <a:pt x="7615" y="2806"/>
                          <a:pt x="5617" y="2820"/>
                        </a:cubicBezTo>
                        <a:cubicBezTo>
                          <a:pt x="5888" y="2059"/>
                          <a:pt x="6388" y="501"/>
                          <a:pt x="6116" y="80"/>
                        </a:cubicBezTo>
                        <a:cubicBezTo>
                          <a:pt x="6080" y="25"/>
                          <a:pt x="6039" y="0"/>
                          <a:pt x="5996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17" name="Google Shape;1767;p38"/>
                  <p:cNvSpPr/>
                  <p:nvPr/>
                </p:nvSpPr>
                <p:spPr>
                  <a:xfrm rot="5400000">
                    <a:off x="838303" y="749109"/>
                    <a:ext cx="1385654" cy="91071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16644" fill="norm" stroke="1" extrusionOk="0">
                        <a:moveTo>
                          <a:pt x="0" y="1006"/>
                        </a:moveTo>
                        <a:cubicBezTo>
                          <a:pt x="3600" y="-2478"/>
                          <a:pt x="7200" y="4490"/>
                          <a:pt x="10800" y="1006"/>
                        </a:cubicBezTo>
                        <a:cubicBezTo>
                          <a:pt x="14400" y="-2478"/>
                          <a:pt x="18000" y="4490"/>
                          <a:pt x="21600" y="1006"/>
                        </a:cubicBezTo>
                        <a:lnTo>
                          <a:pt x="21600" y="15638"/>
                        </a:lnTo>
                        <a:cubicBezTo>
                          <a:pt x="18000" y="19122"/>
                          <a:pt x="14400" y="12154"/>
                          <a:pt x="10800" y="15638"/>
                        </a:cubicBezTo>
                        <a:cubicBezTo>
                          <a:pt x="7200" y="19122"/>
                          <a:pt x="3600" y="12154"/>
                          <a:pt x="0" y="15638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</p:grpSp>
            <p:sp>
              <p:nvSpPr>
                <p:cNvPr id="3119" name="Google Shape;1768;p38"/>
                <p:cNvSpPr/>
                <p:nvPr/>
              </p:nvSpPr>
              <p:spPr>
                <a:xfrm flipH="1">
                  <a:off x="2053965" y="838276"/>
                  <a:ext cx="189251" cy="2844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lnTo>
                        <a:pt x="0" y="509"/>
                      </a:lnTo>
                      <a:cubicBezTo>
                        <a:pt x="0" y="1816"/>
                        <a:pt x="157" y="5206"/>
                        <a:pt x="522" y="8249"/>
                      </a:cubicBezTo>
                      <a:cubicBezTo>
                        <a:pt x="713" y="9799"/>
                        <a:pt x="870" y="11222"/>
                        <a:pt x="1061" y="12287"/>
                      </a:cubicBezTo>
                      <a:cubicBezTo>
                        <a:pt x="1183" y="12796"/>
                        <a:pt x="1287" y="13270"/>
                        <a:pt x="1426" y="13548"/>
                      </a:cubicBezTo>
                      <a:cubicBezTo>
                        <a:pt x="1478" y="13710"/>
                        <a:pt x="1530" y="13825"/>
                        <a:pt x="1583" y="13906"/>
                      </a:cubicBezTo>
                      <a:cubicBezTo>
                        <a:pt x="1583" y="13976"/>
                        <a:pt x="1652" y="13976"/>
                        <a:pt x="1652" y="14022"/>
                      </a:cubicBezTo>
                      <a:cubicBezTo>
                        <a:pt x="1722" y="14068"/>
                        <a:pt x="1774" y="14068"/>
                        <a:pt x="1826" y="14068"/>
                      </a:cubicBezTo>
                      <a:lnTo>
                        <a:pt x="1896" y="14068"/>
                      </a:lnTo>
                      <a:cubicBezTo>
                        <a:pt x="2000" y="14068"/>
                        <a:pt x="2191" y="13976"/>
                        <a:pt x="2435" y="13860"/>
                      </a:cubicBezTo>
                      <a:cubicBezTo>
                        <a:pt x="3322" y="13548"/>
                        <a:pt x="5148" y="12830"/>
                        <a:pt x="7339" y="12206"/>
                      </a:cubicBezTo>
                      <a:cubicBezTo>
                        <a:pt x="9548" y="11569"/>
                        <a:pt x="12157" y="11026"/>
                        <a:pt x="14539" y="11026"/>
                      </a:cubicBezTo>
                      <a:cubicBezTo>
                        <a:pt x="16904" y="11026"/>
                        <a:pt x="19096" y="11569"/>
                        <a:pt x="20522" y="13120"/>
                      </a:cubicBezTo>
                      <a:cubicBezTo>
                        <a:pt x="21130" y="13744"/>
                        <a:pt x="21426" y="14300"/>
                        <a:pt x="21426" y="14890"/>
                      </a:cubicBezTo>
                      <a:cubicBezTo>
                        <a:pt x="21426" y="15873"/>
                        <a:pt x="20591" y="16787"/>
                        <a:pt x="19339" y="17620"/>
                      </a:cubicBezTo>
                      <a:cubicBezTo>
                        <a:pt x="17513" y="18800"/>
                        <a:pt x="14661" y="19795"/>
                        <a:pt x="12330" y="20466"/>
                      </a:cubicBezTo>
                      <a:cubicBezTo>
                        <a:pt x="11148" y="20779"/>
                        <a:pt x="10087" y="21045"/>
                        <a:pt x="9374" y="21207"/>
                      </a:cubicBezTo>
                      <a:cubicBezTo>
                        <a:pt x="8957" y="21322"/>
                        <a:pt x="8661" y="21369"/>
                        <a:pt x="8417" y="21415"/>
                      </a:cubicBezTo>
                      <a:cubicBezTo>
                        <a:pt x="8243" y="21484"/>
                        <a:pt x="8122" y="21484"/>
                        <a:pt x="8122" y="21484"/>
                      </a:cubicBezTo>
                      <a:lnTo>
                        <a:pt x="8191" y="21600"/>
                      </a:lnTo>
                      <a:cubicBezTo>
                        <a:pt x="8191" y="21600"/>
                        <a:pt x="11513" y="20975"/>
                        <a:pt x="14817" y="19795"/>
                      </a:cubicBezTo>
                      <a:cubicBezTo>
                        <a:pt x="16557" y="19194"/>
                        <a:pt x="18209" y="18523"/>
                        <a:pt x="19461" y="17690"/>
                      </a:cubicBezTo>
                      <a:cubicBezTo>
                        <a:pt x="20713" y="16857"/>
                        <a:pt x="21600" y="15908"/>
                        <a:pt x="21600" y="14890"/>
                      </a:cubicBezTo>
                      <a:cubicBezTo>
                        <a:pt x="21600" y="14300"/>
                        <a:pt x="21304" y="13663"/>
                        <a:pt x="20713" y="13027"/>
                      </a:cubicBezTo>
                      <a:cubicBezTo>
                        <a:pt x="19235" y="11454"/>
                        <a:pt x="16957" y="10898"/>
                        <a:pt x="14539" y="10898"/>
                      </a:cubicBezTo>
                      <a:cubicBezTo>
                        <a:pt x="11757" y="10898"/>
                        <a:pt x="8765" y="11650"/>
                        <a:pt x="6348" y="12356"/>
                      </a:cubicBezTo>
                      <a:cubicBezTo>
                        <a:pt x="5148" y="12761"/>
                        <a:pt x="4087" y="13120"/>
                        <a:pt x="3322" y="13432"/>
                      </a:cubicBezTo>
                      <a:cubicBezTo>
                        <a:pt x="2904" y="13548"/>
                        <a:pt x="2609" y="13663"/>
                        <a:pt x="2365" y="13779"/>
                      </a:cubicBezTo>
                      <a:cubicBezTo>
                        <a:pt x="2070" y="13860"/>
                        <a:pt x="1896" y="13941"/>
                        <a:pt x="1826" y="13941"/>
                      </a:cubicBezTo>
                      <a:cubicBezTo>
                        <a:pt x="1774" y="13941"/>
                        <a:pt x="1722" y="13860"/>
                        <a:pt x="1722" y="13779"/>
                      </a:cubicBezTo>
                      <a:cubicBezTo>
                        <a:pt x="1478" y="13397"/>
                        <a:pt x="1287" y="12518"/>
                        <a:pt x="1113" y="11407"/>
                      </a:cubicBezTo>
                      <a:cubicBezTo>
                        <a:pt x="574" y="8018"/>
                        <a:pt x="157" y="2325"/>
                        <a:pt x="157" y="509"/>
                      </a:cubicBezTo>
                      <a:lnTo>
                        <a:pt x="157" y="3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93A33"/>
                </a:solidFill>
                <a:ln w="25400" cap="flat">
                  <a:solidFill>
                    <a:srgbClr val="493A33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20" name="Google Shape;1769;p38"/>
                <p:cNvSpPr/>
                <p:nvPr/>
              </p:nvSpPr>
              <p:spPr>
                <a:xfrm rot="1240464">
                  <a:off x="2061071" y="1000310"/>
                  <a:ext cx="176313" cy="104630"/>
                </a:xfrm>
                <a:prstGeom prst="ellipse">
                  <a:avLst/>
                </a:prstGeom>
                <a:solidFill>
                  <a:srgbClr val="C6775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3122" name="Google Shape;1770;p38"/>
              <p:cNvSpPr/>
              <p:nvPr/>
            </p:nvSpPr>
            <p:spPr>
              <a:xfrm>
                <a:off x="6882924" y="1926807"/>
                <a:ext cx="264908" cy="192203"/>
              </a:xfrm>
              <a:prstGeom prst="ellipse">
                <a:avLst/>
              </a:pr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23" name="Google Shape;1771;p38"/>
              <p:cNvSpPr/>
              <p:nvPr/>
            </p:nvSpPr>
            <p:spPr>
              <a:xfrm>
                <a:off x="6136073" y="1837185"/>
                <a:ext cx="209479" cy="170607"/>
              </a:xfrm>
              <a:prstGeom prst="ellipse">
                <a:avLst/>
              </a:pr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pic>
          <p:nvPicPr>
            <p:cNvPr id="3125" name="IMG_1141.png" descr="IMG_1141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947991" y="4206684"/>
              <a:ext cx="4235029" cy="287296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126" name="تقويم"/>
            <p:cNvSpPr txBox="1"/>
            <p:nvPr/>
          </p:nvSpPr>
          <p:spPr>
            <a:xfrm>
              <a:off x="1363335" y="1000940"/>
              <a:ext cx="2788304" cy="1703533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rtl="0">
                <a:defRPr sz="9200">
                  <a:ln w="25400" cap="flat">
                    <a:solidFill>
                      <a:srgbClr val="FF9F1E"/>
                    </a:solidFill>
                    <a:prstDash val="solid"/>
                    <a:miter lim="400000"/>
                  </a:ln>
                  <a:solidFill>
                    <a:srgbClr val="2AB0A7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/>
              <a:r>
                <a:t>تقويم</a:t>
              </a:r>
            </a:p>
          </p:txBody>
        </p:sp>
        <p:sp>
          <p:nvSpPr>
            <p:cNvPr id="3127" name="ختامي"/>
            <p:cNvSpPr txBox="1"/>
            <p:nvPr/>
          </p:nvSpPr>
          <p:spPr>
            <a:xfrm>
              <a:off x="1394076" y="2232857"/>
              <a:ext cx="2757564" cy="182375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rtl="0">
                <a:defRPr sz="9200">
                  <a:ln w="25400" cap="flat">
                    <a:solidFill>
                      <a:srgbClr val="FF9F1E"/>
                    </a:solidFill>
                    <a:prstDash val="solid"/>
                    <a:miter lim="400000"/>
                  </a:ln>
                  <a:solidFill>
                    <a:srgbClr val="2AB0A7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/>
              <a:r>
                <a:t>ختامي</a:t>
              </a:r>
            </a:p>
          </p:txBody>
        </p:sp>
      </p:grpSp>
      <p:pic>
        <p:nvPicPr>
          <p:cNvPr id="3129" name="IMG_9652.jpeg" descr="IMG_9652.jpeg"/>
          <p:cNvPicPr>
            <a:picLocks noChangeAspect="1"/>
          </p:cNvPicPr>
          <p:nvPr/>
        </p:nvPicPr>
        <p:blipFill>
          <a:blip r:embed="rId4">
            <a:extLst/>
          </a:blip>
          <a:srcRect l="1021" t="0" r="1021" b="0"/>
          <a:stretch>
            <a:fillRect/>
          </a:stretch>
        </p:blipFill>
        <p:spPr>
          <a:xfrm>
            <a:off x="3529586" y="1998061"/>
            <a:ext cx="8720137" cy="10753200"/>
          </a:xfrm>
          <a:prstGeom prst="rect">
            <a:avLst/>
          </a:prstGeom>
          <a:ln w="63500">
            <a:solidFill>
              <a:srgbClr val="4D372F"/>
            </a:solidFill>
            <a:miter lim="400000"/>
          </a:ln>
        </p:spPr>
      </p:pic>
      <p:pic>
        <p:nvPicPr>
          <p:cNvPr id="3130" name="IMG_9653.jpeg" descr="IMG_9653.jpeg"/>
          <p:cNvPicPr>
            <a:picLocks noChangeAspect="1"/>
          </p:cNvPicPr>
          <p:nvPr/>
        </p:nvPicPr>
        <p:blipFill>
          <a:blip r:embed="rId5">
            <a:extLst/>
          </a:blip>
          <a:srcRect l="47" t="0" r="47" b="0"/>
          <a:stretch>
            <a:fillRect/>
          </a:stretch>
        </p:blipFill>
        <p:spPr>
          <a:xfrm>
            <a:off x="3066369" y="1242618"/>
            <a:ext cx="1278641" cy="1257904"/>
          </a:xfrm>
          <a:prstGeom prst="rect">
            <a:avLst/>
          </a:prstGeom>
          <a:ln w="63500">
            <a:solidFill>
              <a:srgbClr val="4D372F"/>
            </a:solidFill>
            <a:miter lim="400000"/>
          </a:ln>
        </p:spPr>
      </p:pic>
      <p:graphicFrame>
        <p:nvGraphicFramePr>
          <p:cNvPr id="3131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10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1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2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" name="إن لم تُقدّم وقتك الثمين وجُهدك وتعبك لأجل هدف عظيم تسعى له فلن تصل إليه."/>
          <p:cNvSpPr txBox="1"/>
          <p:nvPr/>
        </p:nvSpPr>
        <p:spPr>
          <a:xfrm>
            <a:off x="5233830" y="10608899"/>
            <a:ext cx="14317741" cy="180775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>
            <a:spAutoFit/>
          </a:bodyPr>
          <a:lstStyle>
            <a:lvl1pPr algn="ctr" defTabSz="457200">
              <a:lnSpc>
                <a:spcPct val="125000"/>
              </a:lnSpc>
              <a:defRPr sz="5400">
                <a:solidFill>
                  <a:srgbClr val="212529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/>
            <a:r>
              <a:t>إن لم تُقدّم وقتك الثمين وجُهدك وتعبك لأجل هدف عظيم تسعى له فلن تصل إليه.</a:t>
            </a:r>
          </a:p>
        </p:txBody>
      </p:sp>
      <p:grpSp>
        <p:nvGrpSpPr>
          <p:cNvPr id="3359" name="Google Shape;2099;p41"/>
          <p:cNvGrpSpPr/>
          <p:nvPr/>
        </p:nvGrpSpPr>
        <p:grpSpPr>
          <a:xfrm>
            <a:off x="16557360" y="6713739"/>
            <a:ext cx="7210491" cy="5987937"/>
            <a:chOff x="0" y="0"/>
            <a:chExt cx="7210490" cy="5987936"/>
          </a:xfrm>
        </p:grpSpPr>
        <p:grpSp>
          <p:nvGrpSpPr>
            <p:cNvPr id="3355" name="Google Shape;2100;p41"/>
            <p:cNvGrpSpPr/>
            <p:nvPr/>
          </p:nvGrpSpPr>
          <p:grpSpPr>
            <a:xfrm>
              <a:off x="2332153" y="0"/>
              <a:ext cx="4878338" cy="5987937"/>
              <a:chOff x="0" y="0"/>
              <a:chExt cx="4878337" cy="5987936"/>
            </a:xfrm>
          </p:grpSpPr>
          <p:sp>
            <p:nvSpPr>
              <p:cNvPr id="3134" name="Google Shape;2101;p41"/>
              <p:cNvSpPr/>
              <p:nvPr/>
            </p:nvSpPr>
            <p:spPr>
              <a:xfrm>
                <a:off x="2632226" y="5186450"/>
                <a:ext cx="2246112" cy="537669"/>
              </a:xfrm>
              <a:prstGeom prst="ellipse">
                <a:avLst/>
              </a:pr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35" name="Google Shape;2102;p41"/>
              <p:cNvSpPr/>
              <p:nvPr/>
            </p:nvSpPr>
            <p:spPr>
              <a:xfrm flipH="1">
                <a:off x="1704381" y="0"/>
                <a:ext cx="3089043" cy="31260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50" h="21600" fill="norm" stroke="1" extrusionOk="0">
                    <a:moveTo>
                      <a:pt x="13928" y="0"/>
                    </a:moveTo>
                    <a:cubicBezTo>
                      <a:pt x="12876" y="0"/>
                      <a:pt x="11419" y="307"/>
                      <a:pt x="10087" y="636"/>
                    </a:cubicBezTo>
                    <a:cubicBezTo>
                      <a:pt x="8347" y="1065"/>
                      <a:pt x="7098" y="2564"/>
                      <a:pt x="6760" y="4396"/>
                    </a:cubicBezTo>
                    <a:cubicBezTo>
                      <a:pt x="6693" y="4773"/>
                      <a:pt x="6482" y="5112"/>
                      <a:pt x="5953" y="5420"/>
                    </a:cubicBezTo>
                    <a:cubicBezTo>
                      <a:pt x="5045" y="5947"/>
                      <a:pt x="3940" y="5913"/>
                      <a:pt x="2951" y="6246"/>
                    </a:cubicBezTo>
                    <a:cubicBezTo>
                      <a:pt x="723" y="7002"/>
                      <a:pt x="-589" y="9888"/>
                      <a:pt x="262" y="12167"/>
                    </a:cubicBezTo>
                    <a:cubicBezTo>
                      <a:pt x="542" y="12919"/>
                      <a:pt x="1017" y="13598"/>
                      <a:pt x="1163" y="14393"/>
                    </a:cubicBezTo>
                    <a:cubicBezTo>
                      <a:pt x="1283" y="15042"/>
                      <a:pt x="1171" y="15713"/>
                      <a:pt x="1224" y="16374"/>
                    </a:cubicBezTo>
                    <a:cubicBezTo>
                      <a:pt x="1348" y="17964"/>
                      <a:pt x="2469" y="19362"/>
                      <a:pt x="3869" y="20009"/>
                    </a:cubicBezTo>
                    <a:cubicBezTo>
                      <a:pt x="4612" y="20353"/>
                      <a:pt x="5420" y="20504"/>
                      <a:pt x="6234" y="20504"/>
                    </a:cubicBezTo>
                    <a:cubicBezTo>
                      <a:pt x="6952" y="20504"/>
                      <a:pt x="7676" y="20386"/>
                      <a:pt x="8364" y="20177"/>
                    </a:cubicBezTo>
                    <a:cubicBezTo>
                      <a:pt x="8779" y="20050"/>
                      <a:pt x="9202" y="19890"/>
                      <a:pt x="9633" y="19890"/>
                    </a:cubicBezTo>
                    <a:cubicBezTo>
                      <a:pt x="9685" y="19890"/>
                      <a:pt x="9737" y="19892"/>
                      <a:pt x="9790" y="19897"/>
                    </a:cubicBezTo>
                    <a:cubicBezTo>
                      <a:pt x="10125" y="19927"/>
                      <a:pt x="10443" y="20069"/>
                      <a:pt x="10758" y="20198"/>
                    </a:cubicBezTo>
                    <a:cubicBezTo>
                      <a:pt x="12419" y="20888"/>
                      <a:pt x="14168" y="21347"/>
                      <a:pt x="15945" y="21555"/>
                    </a:cubicBezTo>
                    <a:cubicBezTo>
                      <a:pt x="16151" y="21579"/>
                      <a:pt x="16364" y="21600"/>
                      <a:pt x="16573" y="21600"/>
                    </a:cubicBezTo>
                    <a:cubicBezTo>
                      <a:pt x="16880" y="21600"/>
                      <a:pt x="17181" y="21556"/>
                      <a:pt x="17457" y="21420"/>
                    </a:cubicBezTo>
                    <a:cubicBezTo>
                      <a:pt x="18049" y="21127"/>
                      <a:pt x="18390" y="20449"/>
                      <a:pt x="18496" y="19774"/>
                    </a:cubicBezTo>
                    <a:cubicBezTo>
                      <a:pt x="18602" y="19099"/>
                      <a:pt x="18512" y="18409"/>
                      <a:pt x="18464" y="17726"/>
                    </a:cubicBezTo>
                    <a:cubicBezTo>
                      <a:pt x="18439" y="17400"/>
                      <a:pt x="18425" y="17062"/>
                      <a:pt x="18527" y="16750"/>
                    </a:cubicBezTo>
                    <a:cubicBezTo>
                      <a:pt x="18657" y="16355"/>
                      <a:pt x="18958" y="16049"/>
                      <a:pt x="19219" y="15730"/>
                    </a:cubicBezTo>
                    <a:cubicBezTo>
                      <a:pt x="21011" y="13513"/>
                      <a:pt x="20824" y="9846"/>
                      <a:pt x="18814" y="7841"/>
                    </a:cubicBezTo>
                    <a:cubicBezTo>
                      <a:pt x="18435" y="7463"/>
                      <a:pt x="17996" y="7132"/>
                      <a:pt x="17735" y="6656"/>
                    </a:cubicBezTo>
                    <a:cubicBezTo>
                      <a:pt x="17361" y="5975"/>
                      <a:pt x="17428" y="5135"/>
                      <a:pt x="17353" y="4354"/>
                    </a:cubicBezTo>
                    <a:cubicBezTo>
                      <a:pt x="17198" y="2760"/>
                      <a:pt x="16385" y="1247"/>
                      <a:pt x="15161" y="283"/>
                    </a:cubicBezTo>
                    <a:cubicBezTo>
                      <a:pt x="14906" y="81"/>
                      <a:pt x="14471" y="0"/>
                      <a:pt x="13928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3138" name="Google Shape;2103;p41"/>
              <p:cNvGrpSpPr/>
              <p:nvPr/>
            </p:nvGrpSpPr>
            <p:grpSpPr>
              <a:xfrm>
                <a:off x="1772939" y="0"/>
                <a:ext cx="3089043" cy="5436233"/>
                <a:chOff x="0" y="0"/>
                <a:chExt cx="3089041" cy="5436232"/>
              </a:xfrm>
            </p:grpSpPr>
            <p:sp>
              <p:nvSpPr>
                <p:cNvPr id="3136" name="Google Shape;2104;p41"/>
                <p:cNvSpPr/>
                <p:nvPr/>
              </p:nvSpPr>
              <p:spPr>
                <a:xfrm flipH="1">
                  <a:off x="0" y="0"/>
                  <a:ext cx="3089042" cy="31260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50" h="21600" fill="norm" stroke="1" extrusionOk="0">
                      <a:moveTo>
                        <a:pt x="13928" y="0"/>
                      </a:moveTo>
                      <a:cubicBezTo>
                        <a:pt x="12876" y="0"/>
                        <a:pt x="11419" y="307"/>
                        <a:pt x="10087" y="636"/>
                      </a:cubicBezTo>
                      <a:cubicBezTo>
                        <a:pt x="8347" y="1065"/>
                        <a:pt x="7098" y="2564"/>
                        <a:pt x="6760" y="4396"/>
                      </a:cubicBezTo>
                      <a:cubicBezTo>
                        <a:pt x="6693" y="4773"/>
                        <a:pt x="6482" y="5112"/>
                        <a:pt x="5953" y="5420"/>
                      </a:cubicBezTo>
                      <a:cubicBezTo>
                        <a:pt x="5045" y="5947"/>
                        <a:pt x="3940" y="5913"/>
                        <a:pt x="2951" y="6246"/>
                      </a:cubicBezTo>
                      <a:cubicBezTo>
                        <a:pt x="723" y="7002"/>
                        <a:pt x="-589" y="9888"/>
                        <a:pt x="262" y="12167"/>
                      </a:cubicBezTo>
                      <a:cubicBezTo>
                        <a:pt x="542" y="12919"/>
                        <a:pt x="1017" y="13598"/>
                        <a:pt x="1163" y="14393"/>
                      </a:cubicBezTo>
                      <a:cubicBezTo>
                        <a:pt x="1283" y="15042"/>
                        <a:pt x="1171" y="15713"/>
                        <a:pt x="1224" y="16374"/>
                      </a:cubicBezTo>
                      <a:cubicBezTo>
                        <a:pt x="1348" y="17964"/>
                        <a:pt x="2469" y="19362"/>
                        <a:pt x="3869" y="20009"/>
                      </a:cubicBezTo>
                      <a:cubicBezTo>
                        <a:pt x="4612" y="20353"/>
                        <a:pt x="5420" y="20504"/>
                        <a:pt x="6234" y="20504"/>
                      </a:cubicBezTo>
                      <a:cubicBezTo>
                        <a:pt x="6952" y="20504"/>
                        <a:pt x="7676" y="20386"/>
                        <a:pt x="8364" y="20177"/>
                      </a:cubicBezTo>
                      <a:cubicBezTo>
                        <a:pt x="8779" y="20050"/>
                        <a:pt x="9202" y="19890"/>
                        <a:pt x="9633" y="19890"/>
                      </a:cubicBezTo>
                      <a:cubicBezTo>
                        <a:pt x="9685" y="19890"/>
                        <a:pt x="9737" y="19892"/>
                        <a:pt x="9790" y="19897"/>
                      </a:cubicBezTo>
                      <a:cubicBezTo>
                        <a:pt x="10125" y="19927"/>
                        <a:pt x="10443" y="20069"/>
                        <a:pt x="10758" y="20198"/>
                      </a:cubicBezTo>
                      <a:cubicBezTo>
                        <a:pt x="12419" y="20888"/>
                        <a:pt x="14168" y="21347"/>
                        <a:pt x="15945" y="21555"/>
                      </a:cubicBezTo>
                      <a:cubicBezTo>
                        <a:pt x="16151" y="21579"/>
                        <a:pt x="16364" y="21600"/>
                        <a:pt x="16573" y="21600"/>
                      </a:cubicBezTo>
                      <a:cubicBezTo>
                        <a:pt x="16880" y="21600"/>
                        <a:pt x="17181" y="21556"/>
                        <a:pt x="17457" y="21420"/>
                      </a:cubicBezTo>
                      <a:cubicBezTo>
                        <a:pt x="18049" y="21127"/>
                        <a:pt x="18390" y="20449"/>
                        <a:pt x="18496" y="19774"/>
                      </a:cubicBezTo>
                      <a:cubicBezTo>
                        <a:pt x="18602" y="19099"/>
                        <a:pt x="18512" y="18409"/>
                        <a:pt x="18464" y="17726"/>
                      </a:cubicBezTo>
                      <a:cubicBezTo>
                        <a:pt x="18439" y="17400"/>
                        <a:pt x="18425" y="17062"/>
                        <a:pt x="18527" y="16750"/>
                      </a:cubicBezTo>
                      <a:cubicBezTo>
                        <a:pt x="18657" y="16355"/>
                        <a:pt x="18958" y="16049"/>
                        <a:pt x="19219" y="15730"/>
                      </a:cubicBezTo>
                      <a:cubicBezTo>
                        <a:pt x="21011" y="13513"/>
                        <a:pt x="20824" y="9846"/>
                        <a:pt x="18814" y="7841"/>
                      </a:cubicBezTo>
                      <a:cubicBezTo>
                        <a:pt x="18435" y="7463"/>
                        <a:pt x="17996" y="7132"/>
                        <a:pt x="17735" y="6656"/>
                      </a:cubicBezTo>
                      <a:cubicBezTo>
                        <a:pt x="17361" y="5975"/>
                        <a:pt x="17428" y="5135"/>
                        <a:pt x="17353" y="4354"/>
                      </a:cubicBezTo>
                      <a:cubicBezTo>
                        <a:pt x="17198" y="2760"/>
                        <a:pt x="16385" y="1247"/>
                        <a:pt x="15161" y="283"/>
                      </a:cubicBezTo>
                      <a:cubicBezTo>
                        <a:pt x="14906" y="81"/>
                        <a:pt x="14471" y="0"/>
                        <a:pt x="13928" y="0"/>
                      </a:cubicBezTo>
                      <a:close/>
                    </a:path>
                  </a:pathLst>
                </a:custGeom>
                <a:solidFill>
                  <a:srgbClr val="EDBC9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37" name="Google Shape;2105;p41"/>
                <p:cNvSpPr/>
                <p:nvPr/>
              </p:nvSpPr>
              <p:spPr>
                <a:xfrm flipH="1">
                  <a:off x="737575" y="962349"/>
                  <a:ext cx="1261242" cy="44738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40" h="21600" fill="norm" stroke="1" extrusionOk="0">
                      <a:moveTo>
                        <a:pt x="10623" y="0"/>
                      </a:moveTo>
                      <a:cubicBezTo>
                        <a:pt x="11221" y="853"/>
                        <a:pt x="11290" y="1726"/>
                        <a:pt x="11006" y="2585"/>
                      </a:cubicBezTo>
                      <a:cubicBezTo>
                        <a:pt x="10723" y="3446"/>
                        <a:pt x="10142" y="4294"/>
                        <a:pt x="9470" y="5138"/>
                      </a:cubicBezTo>
                      <a:cubicBezTo>
                        <a:pt x="8787" y="5984"/>
                        <a:pt x="8068" y="6829"/>
                        <a:pt x="7443" y="7683"/>
                      </a:cubicBezTo>
                      <a:cubicBezTo>
                        <a:pt x="7259" y="7939"/>
                        <a:pt x="7082" y="8194"/>
                        <a:pt x="6913" y="8451"/>
                      </a:cubicBezTo>
                      <a:cubicBezTo>
                        <a:pt x="6615" y="8175"/>
                        <a:pt x="6232" y="7907"/>
                        <a:pt x="5754" y="7654"/>
                      </a:cubicBezTo>
                      <a:cubicBezTo>
                        <a:pt x="5145" y="7327"/>
                        <a:pt x="4405" y="7030"/>
                        <a:pt x="3664" y="6740"/>
                      </a:cubicBezTo>
                      <a:cubicBezTo>
                        <a:pt x="2920" y="6448"/>
                        <a:pt x="2174" y="6162"/>
                        <a:pt x="1518" y="5859"/>
                      </a:cubicBezTo>
                      <a:cubicBezTo>
                        <a:pt x="856" y="5558"/>
                        <a:pt x="315" y="5234"/>
                        <a:pt x="0" y="4886"/>
                      </a:cubicBezTo>
                      <a:cubicBezTo>
                        <a:pt x="211" y="5239"/>
                        <a:pt x="657" y="5583"/>
                        <a:pt x="1229" y="5904"/>
                      </a:cubicBezTo>
                      <a:cubicBezTo>
                        <a:pt x="1801" y="6228"/>
                        <a:pt x="2472" y="6535"/>
                        <a:pt x="3118" y="6841"/>
                      </a:cubicBezTo>
                      <a:cubicBezTo>
                        <a:pt x="3770" y="7146"/>
                        <a:pt x="4399" y="7453"/>
                        <a:pt x="4873" y="7772"/>
                      </a:cubicBezTo>
                      <a:cubicBezTo>
                        <a:pt x="5354" y="8092"/>
                        <a:pt x="5684" y="8425"/>
                        <a:pt x="5880" y="8767"/>
                      </a:cubicBezTo>
                      <a:cubicBezTo>
                        <a:pt x="6093" y="9121"/>
                        <a:pt x="6178" y="9480"/>
                        <a:pt x="6189" y="9842"/>
                      </a:cubicBezTo>
                      <a:cubicBezTo>
                        <a:pt x="6141" y="9993"/>
                        <a:pt x="6106" y="10147"/>
                        <a:pt x="6089" y="10304"/>
                      </a:cubicBezTo>
                      <a:lnTo>
                        <a:pt x="6173" y="10302"/>
                      </a:lnTo>
                      <a:cubicBezTo>
                        <a:pt x="6152" y="10488"/>
                        <a:pt x="6120" y="10672"/>
                        <a:pt x="6084" y="10857"/>
                      </a:cubicBezTo>
                      <a:lnTo>
                        <a:pt x="5591" y="12998"/>
                      </a:lnTo>
                      <a:lnTo>
                        <a:pt x="3586" y="21566"/>
                      </a:lnTo>
                      <a:lnTo>
                        <a:pt x="8787" y="21600"/>
                      </a:lnTo>
                      <a:lnTo>
                        <a:pt x="8189" y="13015"/>
                      </a:lnTo>
                      <a:lnTo>
                        <a:pt x="8037" y="10866"/>
                      </a:lnTo>
                      <a:cubicBezTo>
                        <a:pt x="8005" y="10550"/>
                        <a:pt x="7952" y="10230"/>
                        <a:pt x="7852" y="9911"/>
                      </a:cubicBezTo>
                      <a:cubicBezTo>
                        <a:pt x="7900" y="9623"/>
                        <a:pt x="8009" y="9327"/>
                        <a:pt x="8135" y="9035"/>
                      </a:cubicBezTo>
                      <a:cubicBezTo>
                        <a:pt x="8211" y="8861"/>
                        <a:pt x="8298" y="8688"/>
                        <a:pt x="8388" y="8516"/>
                      </a:cubicBezTo>
                      <a:cubicBezTo>
                        <a:pt x="10329" y="8261"/>
                        <a:pt x="12225" y="7980"/>
                        <a:pt x="14052" y="7670"/>
                      </a:cubicBezTo>
                      <a:cubicBezTo>
                        <a:pt x="15048" y="7501"/>
                        <a:pt x="16020" y="7329"/>
                        <a:pt x="16986" y="7140"/>
                      </a:cubicBezTo>
                      <a:cubicBezTo>
                        <a:pt x="17941" y="6950"/>
                        <a:pt x="18895" y="6728"/>
                        <a:pt x="19567" y="6432"/>
                      </a:cubicBezTo>
                      <a:cubicBezTo>
                        <a:pt x="20241" y="6139"/>
                        <a:pt x="20565" y="5808"/>
                        <a:pt x="20796" y="5487"/>
                      </a:cubicBezTo>
                      <a:cubicBezTo>
                        <a:pt x="21016" y="5164"/>
                        <a:pt x="21179" y="4843"/>
                        <a:pt x="21300" y="4518"/>
                      </a:cubicBezTo>
                      <a:cubicBezTo>
                        <a:pt x="21546" y="3871"/>
                        <a:pt x="21600" y="3220"/>
                        <a:pt x="21474" y="2573"/>
                      </a:cubicBezTo>
                      <a:cubicBezTo>
                        <a:pt x="21457" y="3221"/>
                        <a:pt x="21253" y="3867"/>
                        <a:pt x="20870" y="4502"/>
                      </a:cubicBezTo>
                      <a:cubicBezTo>
                        <a:pt x="20681" y="4819"/>
                        <a:pt x="20444" y="5136"/>
                        <a:pt x="20161" y="5446"/>
                      </a:cubicBezTo>
                      <a:cubicBezTo>
                        <a:pt x="19872" y="5753"/>
                        <a:pt x="19489" y="6051"/>
                        <a:pt x="18854" y="6293"/>
                      </a:cubicBezTo>
                      <a:cubicBezTo>
                        <a:pt x="18225" y="6535"/>
                        <a:pt x="17336" y="6721"/>
                        <a:pt x="16386" y="6884"/>
                      </a:cubicBezTo>
                      <a:cubicBezTo>
                        <a:pt x="15431" y="7047"/>
                        <a:pt x="14424" y="7203"/>
                        <a:pt x="13422" y="7348"/>
                      </a:cubicBezTo>
                      <a:cubicBezTo>
                        <a:pt x="11873" y="7574"/>
                        <a:pt x="10294" y="7780"/>
                        <a:pt x="8692" y="7965"/>
                      </a:cubicBezTo>
                      <a:cubicBezTo>
                        <a:pt x="8729" y="7895"/>
                        <a:pt x="8766" y="7826"/>
                        <a:pt x="8809" y="7756"/>
                      </a:cubicBezTo>
                      <a:cubicBezTo>
                        <a:pt x="9312" y="6903"/>
                        <a:pt x="9936" y="6052"/>
                        <a:pt x="10434" y="5194"/>
                      </a:cubicBezTo>
                      <a:cubicBezTo>
                        <a:pt x="10955" y="4334"/>
                        <a:pt x="11380" y="3466"/>
                        <a:pt x="11501" y="2594"/>
                      </a:cubicBezTo>
                      <a:cubicBezTo>
                        <a:pt x="11621" y="1721"/>
                        <a:pt x="11384" y="841"/>
                        <a:pt x="10623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3139" name="Google Shape;2106;p41"/>
              <p:cNvSpPr/>
              <p:nvPr/>
            </p:nvSpPr>
            <p:spPr>
              <a:xfrm>
                <a:off x="1977594" y="5904226"/>
                <a:ext cx="2117093" cy="73958"/>
              </a:xfrm>
              <a:prstGeom prst="ellipse">
                <a:avLst/>
              </a:pr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40" name="Google Shape;2107;p41"/>
              <p:cNvSpPr/>
              <p:nvPr/>
            </p:nvSpPr>
            <p:spPr>
              <a:xfrm>
                <a:off x="1013679" y="5275940"/>
                <a:ext cx="2130121" cy="869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1" y="3236"/>
                    </a:moveTo>
                    <a:cubicBezTo>
                      <a:pt x="16666" y="3236"/>
                      <a:pt x="20666" y="7009"/>
                      <a:pt x="21380" y="10818"/>
                    </a:cubicBezTo>
                    <a:cubicBezTo>
                      <a:pt x="20666" y="14600"/>
                      <a:pt x="16666" y="18373"/>
                      <a:pt x="10801" y="18373"/>
                    </a:cubicBezTo>
                    <a:cubicBezTo>
                      <a:pt x="4935" y="18373"/>
                      <a:pt x="934" y="14600"/>
                      <a:pt x="221" y="10818"/>
                    </a:cubicBezTo>
                    <a:cubicBezTo>
                      <a:pt x="934" y="7009"/>
                      <a:pt x="4935" y="3236"/>
                      <a:pt x="10801" y="3236"/>
                    </a:cubicBezTo>
                    <a:close/>
                    <a:moveTo>
                      <a:pt x="10801" y="0"/>
                    </a:moveTo>
                    <a:cubicBezTo>
                      <a:pt x="7933" y="0"/>
                      <a:pt x="5236" y="992"/>
                      <a:pt x="3207" y="2718"/>
                    </a:cubicBezTo>
                    <a:cubicBezTo>
                      <a:pt x="0" y="5472"/>
                      <a:pt x="0" y="8547"/>
                      <a:pt x="0" y="10818"/>
                    </a:cubicBezTo>
                    <a:cubicBezTo>
                      <a:pt x="0" y="13053"/>
                      <a:pt x="0" y="16137"/>
                      <a:pt x="3207" y="18891"/>
                    </a:cubicBezTo>
                    <a:cubicBezTo>
                      <a:pt x="5236" y="20617"/>
                      <a:pt x="7931" y="21600"/>
                      <a:pt x="10801" y="21600"/>
                    </a:cubicBezTo>
                    <a:cubicBezTo>
                      <a:pt x="13669" y="21600"/>
                      <a:pt x="16364" y="20617"/>
                      <a:pt x="18392" y="18891"/>
                    </a:cubicBezTo>
                    <a:cubicBezTo>
                      <a:pt x="21600" y="16137"/>
                      <a:pt x="21600" y="13053"/>
                      <a:pt x="21600" y="10818"/>
                    </a:cubicBezTo>
                    <a:cubicBezTo>
                      <a:pt x="21600" y="8547"/>
                      <a:pt x="21600" y="5472"/>
                      <a:pt x="18392" y="2718"/>
                    </a:cubicBezTo>
                    <a:cubicBezTo>
                      <a:pt x="16364" y="992"/>
                      <a:pt x="13669" y="0"/>
                      <a:pt x="1080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41" name="Google Shape;2108;p41"/>
              <p:cNvSpPr/>
              <p:nvPr/>
            </p:nvSpPr>
            <p:spPr>
              <a:xfrm>
                <a:off x="1971116" y="5897712"/>
                <a:ext cx="2130121" cy="869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1" y="3236"/>
                    </a:moveTo>
                    <a:cubicBezTo>
                      <a:pt x="16666" y="3236"/>
                      <a:pt x="20666" y="7009"/>
                      <a:pt x="21380" y="10818"/>
                    </a:cubicBezTo>
                    <a:cubicBezTo>
                      <a:pt x="20666" y="14600"/>
                      <a:pt x="16666" y="18373"/>
                      <a:pt x="10801" y="18373"/>
                    </a:cubicBezTo>
                    <a:cubicBezTo>
                      <a:pt x="4935" y="18373"/>
                      <a:pt x="934" y="14600"/>
                      <a:pt x="221" y="10818"/>
                    </a:cubicBezTo>
                    <a:cubicBezTo>
                      <a:pt x="934" y="7009"/>
                      <a:pt x="4935" y="3236"/>
                      <a:pt x="10801" y="3236"/>
                    </a:cubicBezTo>
                    <a:close/>
                    <a:moveTo>
                      <a:pt x="10801" y="0"/>
                    </a:moveTo>
                    <a:cubicBezTo>
                      <a:pt x="7933" y="0"/>
                      <a:pt x="5236" y="992"/>
                      <a:pt x="3207" y="2718"/>
                    </a:cubicBezTo>
                    <a:cubicBezTo>
                      <a:pt x="0" y="5472"/>
                      <a:pt x="0" y="8547"/>
                      <a:pt x="0" y="10818"/>
                    </a:cubicBezTo>
                    <a:cubicBezTo>
                      <a:pt x="0" y="13053"/>
                      <a:pt x="0" y="16137"/>
                      <a:pt x="3207" y="18891"/>
                    </a:cubicBezTo>
                    <a:cubicBezTo>
                      <a:pt x="5236" y="20617"/>
                      <a:pt x="7931" y="21600"/>
                      <a:pt x="10801" y="21600"/>
                    </a:cubicBezTo>
                    <a:cubicBezTo>
                      <a:pt x="13669" y="21600"/>
                      <a:pt x="16364" y="20617"/>
                      <a:pt x="18392" y="18891"/>
                    </a:cubicBezTo>
                    <a:cubicBezTo>
                      <a:pt x="21600" y="16137"/>
                      <a:pt x="21600" y="13053"/>
                      <a:pt x="21600" y="10818"/>
                    </a:cubicBezTo>
                    <a:cubicBezTo>
                      <a:pt x="21600" y="8547"/>
                      <a:pt x="21600" y="5472"/>
                      <a:pt x="18392" y="2718"/>
                    </a:cubicBezTo>
                    <a:cubicBezTo>
                      <a:pt x="16364" y="992"/>
                      <a:pt x="13669" y="0"/>
                      <a:pt x="1080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42" name="Google Shape;2109;p41"/>
              <p:cNvSpPr/>
              <p:nvPr/>
            </p:nvSpPr>
            <p:spPr>
              <a:xfrm>
                <a:off x="596186" y="2802095"/>
                <a:ext cx="97895" cy="779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77" h="21600" fill="norm" stroke="1" extrusionOk="0">
                    <a:moveTo>
                      <a:pt x="20156" y="0"/>
                    </a:moveTo>
                    <a:cubicBezTo>
                      <a:pt x="20094" y="0"/>
                      <a:pt x="20025" y="10"/>
                      <a:pt x="19963" y="30"/>
                    </a:cubicBezTo>
                    <a:cubicBezTo>
                      <a:pt x="12691" y="3131"/>
                      <a:pt x="4216" y="11119"/>
                      <a:pt x="137" y="19456"/>
                    </a:cubicBezTo>
                    <a:cubicBezTo>
                      <a:pt x="-295" y="20343"/>
                      <a:pt x="368" y="21600"/>
                      <a:pt x="1093" y="21600"/>
                    </a:cubicBezTo>
                    <a:cubicBezTo>
                      <a:pt x="1270" y="21600"/>
                      <a:pt x="1456" y="21520"/>
                      <a:pt x="1625" y="21341"/>
                    </a:cubicBezTo>
                    <a:cubicBezTo>
                      <a:pt x="4748" y="17950"/>
                      <a:pt x="7409" y="13891"/>
                      <a:pt x="10663" y="10591"/>
                    </a:cubicBezTo>
                    <a:cubicBezTo>
                      <a:pt x="13894" y="7360"/>
                      <a:pt x="17403" y="4777"/>
                      <a:pt x="20727" y="1755"/>
                    </a:cubicBezTo>
                    <a:cubicBezTo>
                      <a:pt x="21305" y="1187"/>
                      <a:pt x="20781" y="0"/>
                      <a:pt x="20156" y="0"/>
                    </a:cubicBezTo>
                    <a:close/>
                  </a:path>
                </a:pathLst>
              </a:custGeom>
              <a:solidFill>
                <a:srgbClr val="FCD0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43" name="Google Shape;2110;p41"/>
              <p:cNvSpPr/>
              <p:nvPr/>
            </p:nvSpPr>
            <p:spPr>
              <a:xfrm>
                <a:off x="1020157" y="5282454"/>
                <a:ext cx="2117093" cy="73957"/>
              </a:xfrm>
              <a:prstGeom prst="ellipse">
                <a:avLst/>
              </a:pr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44" name="Google Shape;2111;p41"/>
              <p:cNvSpPr/>
              <p:nvPr/>
            </p:nvSpPr>
            <p:spPr>
              <a:xfrm>
                <a:off x="655108" y="3699143"/>
                <a:ext cx="557711" cy="16350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35" h="21600" fill="norm" stroke="1" extrusionOk="0">
                    <a:moveTo>
                      <a:pt x="5725" y="761"/>
                    </a:moveTo>
                    <a:cubicBezTo>
                      <a:pt x="9414" y="761"/>
                      <a:pt x="13973" y="4923"/>
                      <a:pt x="16072" y="10287"/>
                    </a:cubicBezTo>
                    <a:cubicBezTo>
                      <a:pt x="18242" y="15833"/>
                      <a:pt x="16965" y="20562"/>
                      <a:pt x="13215" y="20853"/>
                    </a:cubicBezTo>
                    <a:cubicBezTo>
                      <a:pt x="13094" y="20862"/>
                      <a:pt x="12972" y="20866"/>
                      <a:pt x="12849" y="20866"/>
                    </a:cubicBezTo>
                    <a:cubicBezTo>
                      <a:pt x="9161" y="20866"/>
                      <a:pt x="4601" y="16705"/>
                      <a:pt x="2502" y="11341"/>
                    </a:cubicBezTo>
                    <a:cubicBezTo>
                      <a:pt x="332" y="5797"/>
                      <a:pt x="1614" y="1066"/>
                      <a:pt x="5359" y="775"/>
                    </a:cubicBezTo>
                    <a:cubicBezTo>
                      <a:pt x="5480" y="766"/>
                      <a:pt x="5602" y="761"/>
                      <a:pt x="5725" y="761"/>
                    </a:cubicBezTo>
                    <a:close/>
                    <a:moveTo>
                      <a:pt x="5833" y="0"/>
                    </a:moveTo>
                    <a:cubicBezTo>
                      <a:pt x="5655" y="0"/>
                      <a:pt x="5479" y="7"/>
                      <a:pt x="5303" y="20"/>
                    </a:cubicBezTo>
                    <a:cubicBezTo>
                      <a:pt x="607" y="379"/>
                      <a:pt x="-1332" y="5498"/>
                      <a:pt x="969" y="11451"/>
                    </a:cubicBezTo>
                    <a:cubicBezTo>
                      <a:pt x="3188" y="17182"/>
                      <a:pt x="8522" y="21600"/>
                      <a:pt x="13107" y="21600"/>
                    </a:cubicBezTo>
                    <a:cubicBezTo>
                      <a:pt x="13285" y="21600"/>
                      <a:pt x="13461" y="21593"/>
                      <a:pt x="13637" y="21580"/>
                    </a:cubicBezTo>
                    <a:cubicBezTo>
                      <a:pt x="18328" y="21221"/>
                      <a:pt x="20268" y="16102"/>
                      <a:pt x="17967" y="10149"/>
                    </a:cubicBezTo>
                    <a:cubicBezTo>
                      <a:pt x="15753" y="4418"/>
                      <a:pt x="10412" y="0"/>
                      <a:pt x="5833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45" name="Google Shape;2112;p41"/>
              <p:cNvSpPr/>
              <p:nvPr/>
            </p:nvSpPr>
            <p:spPr>
              <a:xfrm>
                <a:off x="697678" y="4018360"/>
                <a:ext cx="420189" cy="12602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41" h="21600" fill="norm" stroke="1" extrusionOk="0">
                    <a:moveTo>
                      <a:pt x="349" y="0"/>
                    </a:moveTo>
                    <a:cubicBezTo>
                      <a:pt x="-359" y="2461"/>
                      <a:pt x="-8" y="5725"/>
                      <a:pt x="1573" y="9242"/>
                    </a:cubicBezTo>
                    <a:cubicBezTo>
                      <a:pt x="4699" y="16201"/>
                      <a:pt x="11488" y="21600"/>
                      <a:pt x="16980" y="21600"/>
                    </a:cubicBezTo>
                    <a:lnTo>
                      <a:pt x="16988" y="21600"/>
                    </a:lnTo>
                    <a:cubicBezTo>
                      <a:pt x="17173" y="21600"/>
                      <a:pt x="17346" y="21595"/>
                      <a:pt x="17524" y="21583"/>
                    </a:cubicBezTo>
                    <a:lnTo>
                      <a:pt x="17555" y="21583"/>
                    </a:lnTo>
                    <a:cubicBezTo>
                      <a:pt x="17555" y="21580"/>
                      <a:pt x="17562" y="21580"/>
                      <a:pt x="17562" y="21580"/>
                    </a:cubicBezTo>
                    <a:cubicBezTo>
                      <a:pt x="19071" y="21471"/>
                      <a:pt x="20300" y="20939"/>
                      <a:pt x="21241" y="20080"/>
                    </a:cubicBezTo>
                    <a:cubicBezTo>
                      <a:pt x="21041" y="20113"/>
                      <a:pt x="20837" y="20138"/>
                      <a:pt x="20621" y="20150"/>
                    </a:cubicBezTo>
                    <a:cubicBezTo>
                      <a:pt x="20442" y="20163"/>
                      <a:pt x="20257" y="20171"/>
                      <a:pt x="20077" y="20171"/>
                    </a:cubicBezTo>
                    <a:cubicBezTo>
                      <a:pt x="14586" y="20171"/>
                      <a:pt x="7795" y="14777"/>
                      <a:pt x="4669" y="7824"/>
                    </a:cubicBezTo>
                    <a:cubicBezTo>
                      <a:pt x="3856" y="6013"/>
                      <a:pt x="3370" y="4270"/>
                      <a:pt x="3185" y="2669"/>
                    </a:cubicBezTo>
                    <a:cubicBezTo>
                      <a:pt x="2617" y="1877"/>
                      <a:pt x="2095" y="1197"/>
                      <a:pt x="1669" y="748"/>
                    </a:cubicBezTo>
                    <a:cubicBezTo>
                      <a:pt x="1400" y="460"/>
                      <a:pt x="945" y="215"/>
                      <a:pt x="349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46" name="Google Shape;2113;p41"/>
              <p:cNvSpPr/>
              <p:nvPr/>
            </p:nvSpPr>
            <p:spPr>
              <a:xfrm>
                <a:off x="1030270" y="5268886"/>
                <a:ext cx="18283" cy="182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165" y="2700"/>
                    </a:moveTo>
                    <a:cubicBezTo>
                      <a:pt x="13466" y="16200"/>
                      <a:pt x="6972" y="21600"/>
                      <a:pt x="0" y="21600"/>
                    </a:cubicBezTo>
                    <a:cubicBezTo>
                      <a:pt x="6972" y="21600"/>
                      <a:pt x="13466" y="16200"/>
                      <a:pt x="20165" y="2700"/>
                    </a:cubicBezTo>
                    <a:close/>
                    <a:moveTo>
                      <a:pt x="20780" y="2700"/>
                    </a:moveTo>
                    <a:lnTo>
                      <a:pt x="20438" y="2700"/>
                    </a:lnTo>
                    <a:lnTo>
                      <a:pt x="20780" y="2700"/>
                    </a:lnTo>
                    <a:close/>
                    <a:moveTo>
                      <a:pt x="21053" y="2700"/>
                    </a:moveTo>
                    <a:lnTo>
                      <a:pt x="20780" y="2700"/>
                    </a:lnTo>
                    <a:lnTo>
                      <a:pt x="21053" y="2700"/>
                    </a:lnTo>
                    <a:close/>
                  </a:path>
                </a:pathLst>
              </a:custGeom>
              <a:solidFill>
                <a:srgbClr val="A1BDE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47" name="Google Shape;2114;p41"/>
              <p:cNvSpPr/>
              <p:nvPr/>
            </p:nvSpPr>
            <p:spPr>
              <a:xfrm>
                <a:off x="880189" y="4696059"/>
                <a:ext cx="501411" cy="3279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47" h="21600" fill="norm" stroke="1" extrusionOk="0">
                    <a:moveTo>
                      <a:pt x="5763" y="0"/>
                    </a:moveTo>
                    <a:cubicBezTo>
                      <a:pt x="5452" y="0"/>
                      <a:pt x="5160" y="45"/>
                      <a:pt x="4891" y="142"/>
                    </a:cubicBezTo>
                    <a:cubicBezTo>
                      <a:pt x="4891" y="142"/>
                      <a:pt x="489" y="2496"/>
                      <a:pt x="14" y="6443"/>
                    </a:cubicBezTo>
                    <a:cubicBezTo>
                      <a:pt x="-460" y="10371"/>
                      <a:pt x="11279" y="21600"/>
                      <a:pt x="14259" y="21600"/>
                    </a:cubicBezTo>
                    <a:cubicBezTo>
                      <a:pt x="14272" y="21600"/>
                      <a:pt x="14287" y="21600"/>
                      <a:pt x="14301" y="21600"/>
                    </a:cubicBezTo>
                    <a:cubicBezTo>
                      <a:pt x="17211" y="21493"/>
                      <a:pt x="20733" y="18296"/>
                      <a:pt x="20937" y="14026"/>
                    </a:cubicBezTo>
                    <a:cubicBezTo>
                      <a:pt x="21140" y="9747"/>
                      <a:pt x="18025" y="7832"/>
                      <a:pt x="15720" y="6014"/>
                    </a:cubicBezTo>
                    <a:cubicBezTo>
                      <a:pt x="13632" y="4374"/>
                      <a:pt x="8812" y="0"/>
                      <a:pt x="5763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48" name="Google Shape;2115;p41"/>
              <p:cNvSpPr/>
              <p:nvPr/>
            </p:nvSpPr>
            <p:spPr>
              <a:xfrm>
                <a:off x="905255" y="4773146"/>
                <a:ext cx="462768" cy="1875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4" h="21600" fill="norm" stroke="1" extrusionOk="0">
                    <a:moveTo>
                      <a:pt x="286" y="0"/>
                    </a:moveTo>
                    <a:cubicBezTo>
                      <a:pt x="200" y="0"/>
                      <a:pt x="115" y="99"/>
                      <a:pt x="58" y="278"/>
                    </a:cubicBezTo>
                    <a:cubicBezTo>
                      <a:pt x="-39" y="601"/>
                      <a:pt x="-11" y="1040"/>
                      <a:pt x="113" y="1268"/>
                    </a:cubicBezTo>
                    <a:cubicBezTo>
                      <a:pt x="565" y="2114"/>
                      <a:pt x="11057" y="21600"/>
                      <a:pt x="15113" y="21600"/>
                    </a:cubicBezTo>
                    <a:cubicBezTo>
                      <a:pt x="15209" y="21600"/>
                      <a:pt x="15301" y="21600"/>
                      <a:pt x="15389" y="21567"/>
                    </a:cubicBezTo>
                    <a:cubicBezTo>
                      <a:pt x="19233" y="20609"/>
                      <a:pt x="21375" y="13932"/>
                      <a:pt x="21464" y="13641"/>
                    </a:cubicBezTo>
                    <a:cubicBezTo>
                      <a:pt x="21561" y="13335"/>
                      <a:pt x="21539" y="12895"/>
                      <a:pt x="21410" y="12655"/>
                    </a:cubicBezTo>
                    <a:cubicBezTo>
                      <a:pt x="21357" y="12555"/>
                      <a:pt x="21295" y="12506"/>
                      <a:pt x="21235" y="12506"/>
                    </a:cubicBezTo>
                    <a:cubicBezTo>
                      <a:pt x="21149" y="12506"/>
                      <a:pt x="21067" y="12597"/>
                      <a:pt x="21010" y="12771"/>
                    </a:cubicBezTo>
                    <a:cubicBezTo>
                      <a:pt x="20992" y="12841"/>
                      <a:pt x="18925" y="19283"/>
                      <a:pt x="15332" y="20170"/>
                    </a:cubicBezTo>
                    <a:cubicBezTo>
                      <a:pt x="15262" y="20187"/>
                      <a:pt x="15190" y="20195"/>
                      <a:pt x="15115" y="20195"/>
                    </a:cubicBezTo>
                    <a:cubicBezTo>
                      <a:pt x="11288" y="20195"/>
                      <a:pt x="564" y="361"/>
                      <a:pt x="455" y="145"/>
                    </a:cubicBezTo>
                    <a:cubicBezTo>
                      <a:pt x="405" y="46"/>
                      <a:pt x="346" y="0"/>
                      <a:pt x="28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49" name="Google Shape;2116;p41"/>
              <p:cNvSpPr/>
              <p:nvPr/>
            </p:nvSpPr>
            <p:spPr>
              <a:xfrm>
                <a:off x="1164760" y="4267220"/>
                <a:ext cx="232350" cy="1620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05" h="21600" fill="norm" stroke="1" extrusionOk="0">
                    <a:moveTo>
                      <a:pt x="14355" y="0"/>
                    </a:moveTo>
                    <a:cubicBezTo>
                      <a:pt x="14355" y="0"/>
                      <a:pt x="7398" y="3459"/>
                      <a:pt x="3267" y="3459"/>
                    </a:cubicBezTo>
                    <a:cubicBezTo>
                      <a:pt x="-867" y="3459"/>
                      <a:pt x="-495" y="13007"/>
                      <a:pt x="1198" y="17767"/>
                    </a:cubicBezTo>
                    <a:cubicBezTo>
                      <a:pt x="2385" y="21096"/>
                      <a:pt x="5495" y="21600"/>
                      <a:pt x="8866" y="21600"/>
                    </a:cubicBezTo>
                    <a:cubicBezTo>
                      <a:pt x="10315" y="21600"/>
                      <a:pt x="11814" y="21509"/>
                      <a:pt x="13225" y="21509"/>
                    </a:cubicBezTo>
                    <a:cubicBezTo>
                      <a:pt x="17923" y="21509"/>
                      <a:pt x="19619" y="16058"/>
                      <a:pt x="20170" y="10272"/>
                    </a:cubicBezTo>
                    <a:cubicBezTo>
                      <a:pt x="20733" y="4486"/>
                      <a:pt x="14355" y="0"/>
                      <a:pt x="14355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50" name="Google Shape;2117;p41"/>
              <p:cNvSpPr/>
              <p:nvPr/>
            </p:nvSpPr>
            <p:spPr>
              <a:xfrm>
                <a:off x="1148662" y="4325990"/>
                <a:ext cx="241239" cy="481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1" h="21600" fill="norm" stroke="1" extrusionOk="0">
                    <a:moveTo>
                      <a:pt x="20956" y="0"/>
                    </a:moveTo>
                    <a:cubicBezTo>
                      <a:pt x="20799" y="0"/>
                      <a:pt x="20645" y="339"/>
                      <a:pt x="20543" y="985"/>
                    </a:cubicBezTo>
                    <a:cubicBezTo>
                      <a:pt x="20510" y="1179"/>
                      <a:pt x="17900" y="16107"/>
                      <a:pt x="8905" y="16107"/>
                    </a:cubicBezTo>
                    <a:cubicBezTo>
                      <a:pt x="6589" y="16107"/>
                      <a:pt x="3850" y="15122"/>
                      <a:pt x="623" y="12634"/>
                    </a:cubicBezTo>
                    <a:cubicBezTo>
                      <a:pt x="591" y="12618"/>
                      <a:pt x="562" y="12601"/>
                      <a:pt x="530" y="12601"/>
                    </a:cubicBezTo>
                    <a:cubicBezTo>
                      <a:pt x="267" y="12601"/>
                      <a:pt x="52" y="13587"/>
                      <a:pt x="4" y="14895"/>
                    </a:cubicBezTo>
                    <a:cubicBezTo>
                      <a:pt x="-31" y="16430"/>
                      <a:pt x="165" y="17803"/>
                      <a:pt x="466" y="18078"/>
                    </a:cubicBezTo>
                    <a:cubicBezTo>
                      <a:pt x="3770" y="20598"/>
                      <a:pt x="6583" y="21600"/>
                      <a:pt x="8966" y="21600"/>
                    </a:cubicBezTo>
                    <a:cubicBezTo>
                      <a:pt x="18490" y="21600"/>
                      <a:pt x="21239" y="5299"/>
                      <a:pt x="21383" y="4410"/>
                    </a:cubicBezTo>
                    <a:cubicBezTo>
                      <a:pt x="21569" y="3312"/>
                      <a:pt x="21531" y="1567"/>
                      <a:pt x="21306" y="646"/>
                    </a:cubicBezTo>
                    <a:cubicBezTo>
                      <a:pt x="21203" y="210"/>
                      <a:pt x="21078" y="0"/>
                      <a:pt x="2095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51" name="Google Shape;2118;p41"/>
              <p:cNvSpPr/>
              <p:nvPr/>
            </p:nvSpPr>
            <p:spPr>
              <a:xfrm>
                <a:off x="161219" y="2053248"/>
                <a:ext cx="1050610" cy="9887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61" h="21600" fill="norm" stroke="1" extrusionOk="0">
                    <a:moveTo>
                      <a:pt x="12585" y="0"/>
                    </a:moveTo>
                    <a:cubicBezTo>
                      <a:pt x="11445" y="0"/>
                      <a:pt x="1893" y="1880"/>
                      <a:pt x="1893" y="1880"/>
                    </a:cubicBezTo>
                    <a:cubicBezTo>
                      <a:pt x="1893" y="1880"/>
                      <a:pt x="-723" y="14724"/>
                      <a:pt x="196" y="15868"/>
                    </a:cubicBezTo>
                    <a:cubicBezTo>
                      <a:pt x="1097" y="16987"/>
                      <a:pt x="7025" y="21600"/>
                      <a:pt x="7990" y="21600"/>
                    </a:cubicBezTo>
                    <a:cubicBezTo>
                      <a:pt x="8012" y="21600"/>
                      <a:pt x="8032" y="21598"/>
                      <a:pt x="8048" y="21593"/>
                    </a:cubicBezTo>
                    <a:cubicBezTo>
                      <a:pt x="8798" y="21370"/>
                      <a:pt x="15439" y="19655"/>
                      <a:pt x="16072" y="19242"/>
                    </a:cubicBezTo>
                    <a:cubicBezTo>
                      <a:pt x="16706" y="18826"/>
                      <a:pt x="20647" y="11484"/>
                      <a:pt x="20760" y="10942"/>
                    </a:cubicBezTo>
                    <a:cubicBezTo>
                      <a:pt x="20877" y="10400"/>
                      <a:pt x="13398" y="100"/>
                      <a:pt x="12651" y="3"/>
                    </a:cubicBezTo>
                    <a:cubicBezTo>
                      <a:pt x="12634" y="1"/>
                      <a:pt x="12612" y="0"/>
                      <a:pt x="12585" y="0"/>
                    </a:cubicBezTo>
                    <a:close/>
                  </a:path>
                </a:pathLst>
              </a:custGeom>
              <a:solidFill>
                <a:srgbClr val="CD30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52" name="Google Shape;2119;p41"/>
              <p:cNvSpPr/>
              <p:nvPr/>
            </p:nvSpPr>
            <p:spPr>
              <a:xfrm>
                <a:off x="556518" y="2549241"/>
                <a:ext cx="658329" cy="4911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89" h="21600" fill="norm" stroke="1" extrusionOk="0">
                    <a:moveTo>
                      <a:pt x="21425" y="0"/>
                    </a:moveTo>
                    <a:cubicBezTo>
                      <a:pt x="21405" y="0"/>
                      <a:pt x="21378" y="2"/>
                      <a:pt x="21345" y="5"/>
                    </a:cubicBezTo>
                    <a:lnTo>
                      <a:pt x="3340" y="5434"/>
                    </a:lnTo>
                    <a:lnTo>
                      <a:pt x="0" y="21545"/>
                    </a:lnTo>
                    <a:cubicBezTo>
                      <a:pt x="102" y="21579"/>
                      <a:pt x="191" y="21600"/>
                      <a:pt x="264" y="21600"/>
                    </a:cubicBezTo>
                    <a:cubicBezTo>
                      <a:pt x="302" y="21600"/>
                      <a:pt x="334" y="21594"/>
                      <a:pt x="362" y="21583"/>
                    </a:cubicBezTo>
                    <a:cubicBezTo>
                      <a:pt x="1600" y="21136"/>
                      <a:pt x="12571" y="17683"/>
                      <a:pt x="13616" y="16845"/>
                    </a:cubicBezTo>
                    <a:cubicBezTo>
                      <a:pt x="14662" y="16013"/>
                      <a:pt x="21171" y="1233"/>
                      <a:pt x="21359" y="142"/>
                    </a:cubicBezTo>
                    <a:cubicBezTo>
                      <a:pt x="21363" y="112"/>
                      <a:pt x="21600" y="0"/>
                      <a:pt x="21425" y="0"/>
                    </a:cubicBezTo>
                    <a:close/>
                  </a:path>
                </a:pathLst>
              </a:custGeom>
              <a:solidFill>
                <a:srgbClr val="EA960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53" name="Google Shape;2120;p41"/>
              <p:cNvSpPr/>
              <p:nvPr/>
            </p:nvSpPr>
            <p:spPr>
              <a:xfrm>
                <a:off x="265187" y="1993579"/>
                <a:ext cx="966170" cy="7018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66" h="21600" fill="norm" stroke="1" extrusionOk="0">
                    <a:moveTo>
                      <a:pt x="18270" y="0"/>
                    </a:moveTo>
                    <a:cubicBezTo>
                      <a:pt x="18256" y="0"/>
                      <a:pt x="18240" y="0"/>
                      <a:pt x="18225" y="1"/>
                    </a:cubicBezTo>
                    <a:cubicBezTo>
                      <a:pt x="15477" y="178"/>
                      <a:pt x="159" y="2914"/>
                      <a:pt x="2" y="4435"/>
                    </a:cubicBezTo>
                    <a:cubicBezTo>
                      <a:pt x="-158" y="5957"/>
                      <a:pt x="7613" y="21321"/>
                      <a:pt x="8718" y="21589"/>
                    </a:cubicBezTo>
                    <a:cubicBezTo>
                      <a:pt x="8750" y="21597"/>
                      <a:pt x="8790" y="21600"/>
                      <a:pt x="8836" y="21600"/>
                    </a:cubicBezTo>
                    <a:cubicBezTo>
                      <a:pt x="10433" y="21600"/>
                      <a:pt x="20560" y="17337"/>
                      <a:pt x="20560" y="17337"/>
                    </a:cubicBezTo>
                    <a:cubicBezTo>
                      <a:pt x="21442" y="16044"/>
                      <a:pt x="20978" y="0"/>
                      <a:pt x="18270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54" name="Google Shape;2121;p41"/>
              <p:cNvSpPr/>
              <p:nvPr/>
            </p:nvSpPr>
            <p:spPr>
              <a:xfrm>
                <a:off x="1233686" y="2535025"/>
                <a:ext cx="280809" cy="5364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97" h="21600" fill="norm" stroke="1" extrusionOk="0">
                    <a:moveTo>
                      <a:pt x="5383" y="0"/>
                    </a:moveTo>
                    <a:cubicBezTo>
                      <a:pt x="410" y="0"/>
                      <a:pt x="1041" y="4093"/>
                      <a:pt x="181" y="6331"/>
                    </a:cubicBezTo>
                    <a:cubicBezTo>
                      <a:pt x="-803" y="8910"/>
                      <a:pt x="2553" y="20515"/>
                      <a:pt x="2553" y="20515"/>
                    </a:cubicBezTo>
                    <a:cubicBezTo>
                      <a:pt x="2553" y="20515"/>
                      <a:pt x="4485" y="21600"/>
                      <a:pt x="8230" y="21600"/>
                    </a:cubicBezTo>
                    <a:cubicBezTo>
                      <a:pt x="11258" y="21600"/>
                      <a:pt x="15469" y="20890"/>
                      <a:pt x="20797" y="18322"/>
                    </a:cubicBezTo>
                    <a:cubicBezTo>
                      <a:pt x="20797" y="18322"/>
                      <a:pt x="15997" y="1926"/>
                      <a:pt x="8094" y="310"/>
                    </a:cubicBezTo>
                    <a:cubicBezTo>
                      <a:pt x="7041" y="96"/>
                      <a:pt x="6146" y="0"/>
                      <a:pt x="5383" y="0"/>
                    </a:cubicBezTo>
                    <a:close/>
                  </a:path>
                </a:pathLst>
              </a:custGeom>
              <a:solidFill>
                <a:srgbClr val="FFBD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55" name="Google Shape;2122;p41"/>
              <p:cNvSpPr/>
              <p:nvPr/>
            </p:nvSpPr>
            <p:spPr>
              <a:xfrm>
                <a:off x="1290430" y="2535133"/>
                <a:ext cx="224065" cy="4830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54" y="0"/>
                    </a:moveTo>
                    <a:cubicBezTo>
                      <a:pt x="982" y="0"/>
                      <a:pt x="465" y="35"/>
                      <a:pt x="0" y="101"/>
                    </a:cubicBezTo>
                    <a:cubicBezTo>
                      <a:pt x="3511" y="1331"/>
                      <a:pt x="864" y="11791"/>
                      <a:pt x="9350" y="11791"/>
                    </a:cubicBezTo>
                    <a:cubicBezTo>
                      <a:pt x="9388" y="11791"/>
                      <a:pt x="9426" y="11791"/>
                      <a:pt x="9461" y="11791"/>
                    </a:cubicBezTo>
                    <a:cubicBezTo>
                      <a:pt x="9482" y="11791"/>
                      <a:pt x="9502" y="11791"/>
                      <a:pt x="9520" y="11791"/>
                    </a:cubicBezTo>
                    <a:cubicBezTo>
                      <a:pt x="13704" y="11791"/>
                      <a:pt x="17010" y="16705"/>
                      <a:pt x="18269" y="21600"/>
                    </a:cubicBezTo>
                    <a:cubicBezTo>
                      <a:pt x="19338" y="21230"/>
                      <a:pt x="20448" y="20821"/>
                      <a:pt x="21600" y="20345"/>
                    </a:cubicBezTo>
                    <a:cubicBezTo>
                      <a:pt x="21600" y="20345"/>
                      <a:pt x="15352" y="2134"/>
                      <a:pt x="5065" y="340"/>
                    </a:cubicBezTo>
                    <a:cubicBezTo>
                      <a:pt x="3698" y="105"/>
                      <a:pt x="2540" y="0"/>
                      <a:pt x="1554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56" name="Google Shape;2123;p41"/>
              <p:cNvSpPr/>
              <p:nvPr/>
            </p:nvSpPr>
            <p:spPr>
              <a:xfrm>
                <a:off x="1120807" y="3910287"/>
                <a:ext cx="262295" cy="4176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95" h="21600" fill="norm" stroke="1" extrusionOk="0">
                    <a:moveTo>
                      <a:pt x="9193" y="0"/>
                    </a:moveTo>
                    <a:cubicBezTo>
                      <a:pt x="4559" y="114"/>
                      <a:pt x="-148" y="772"/>
                      <a:pt x="3" y="3680"/>
                    </a:cubicBezTo>
                    <a:cubicBezTo>
                      <a:pt x="151" y="6589"/>
                      <a:pt x="3238" y="21459"/>
                      <a:pt x="9962" y="21589"/>
                    </a:cubicBezTo>
                    <a:cubicBezTo>
                      <a:pt x="10315" y="21596"/>
                      <a:pt x="10656" y="21600"/>
                      <a:pt x="10986" y="21600"/>
                    </a:cubicBezTo>
                    <a:cubicBezTo>
                      <a:pt x="16972" y="21600"/>
                      <a:pt x="19583" y="20478"/>
                      <a:pt x="20235" y="18047"/>
                    </a:cubicBezTo>
                    <a:cubicBezTo>
                      <a:pt x="20923" y="15475"/>
                      <a:pt x="19087" y="12565"/>
                      <a:pt x="20271" y="11674"/>
                    </a:cubicBezTo>
                    <a:cubicBezTo>
                      <a:pt x="21452" y="10786"/>
                      <a:pt x="9193" y="0"/>
                      <a:pt x="9193" y="0"/>
                    </a:cubicBezTo>
                    <a:close/>
                  </a:path>
                </a:pathLst>
              </a:custGeom>
              <a:solidFill>
                <a:srgbClr val="FFFDF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57" name="Google Shape;2124;p41"/>
              <p:cNvSpPr/>
              <p:nvPr/>
            </p:nvSpPr>
            <p:spPr>
              <a:xfrm>
                <a:off x="1149464" y="3910119"/>
                <a:ext cx="112752" cy="4050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602" y="0"/>
                    </a:moveTo>
                    <a:cubicBezTo>
                      <a:pt x="8901" y="94"/>
                      <a:pt x="3420" y="447"/>
                      <a:pt x="0" y="1086"/>
                    </a:cubicBezTo>
                    <a:cubicBezTo>
                      <a:pt x="4102" y="4305"/>
                      <a:pt x="7377" y="7910"/>
                      <a:pt x="10011" y="11547"/>
                    </a:cubicBezTo>
                    <a:cubicBezTo>
                      <a:pt x="10011" y="10224"/>
                      <a:pt x="11003" y="9123"/>
                      <a:pt x="13458" y="8493"/>
                    </a:cubicBezTo>
                    <a:cubicBezTo>
                      <a:pt x="15781" y="7902"/>
                      <a:pt x="18608" y="7389"/>
                      <a:pt x="21600" y="6950"/>
                    </a:cubicBezTo>
                    <a:cubicBezTo>
                      <a:pt x="16822" y="4211"/>
                      <a:pt x="16739" y="1203"/>
                      <a:pt x="16877" y="102"/>
                    </a:cubicBezTo>
                    <a:cubicBezTo>
                      <a:pt x="16795" y="69"/>
                      <a:pt x="16712" y="38"/>
                      <a:pt x="16602" y="0"/>
                    </a:cubicBezTo>
                    <a:close/>
                    <a:moveTo>
                      <a:pt x="13858" y="17633"/>
                    </a:moveTo>
                    <a:cubicBezTo>
                      <a:pt x="14540" y="18884"/>
                      <a:pt x="15154" y="20120"/>
                      <a:pt x="15692" y="21316"/>
                    </a:cubicBezTo>
                    <a:cubicBezTo>
                      <a:pt x="16629" y="21475"/>
                      <a:pt x="17615" y="21569"/>
                      <a:pt x="18608" y="21600"/>
                    </a:cubicBezTo>
                    <a:cubicBezTo>
                      <a:pt x="17215" y="20577"/>
                      <a:pt x="15436" y="19161"/>
                      <a:pt x="13858" y="17633"/>
                    </a:cubicBezTo>
                    <a:close/>
                  </a:path>
                </a:pathLst>
              </a:custGeom>
              <a:solidFill>
                <a:srgbClr val="E2E7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58" name="Google Shape;2125;p41"/>
              <p:cNvSpPr/>
              <p:nvPr/>
            </p:nvSpPr>
            <p:spPr>
              <a:xfrm>
                <a:off x="1259847" y="4119632"/>
                <a:ext cx="137939" cy="761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48" h="21600" fill="norm" stroke="1" extrusionOk="0">
                    <a:moveTo>
                      <a:pt x="3489" y="0"/>
                    </a:moveTo>
                    <a:cubicBezTo>
                      <a:pt x="1486" y="0"/>
                      <a:pt x="-196" y="4310"/>
                      <a:pt x="135" y="8660"/>
                    </a:cubicBezTo>
                    <a:cubicBezTo>
                      <a:pt x="62" y="8364"/>
                      <a:pt x="14" y="8211"/>
                      <a:pt x="4" y="8211"/>
                    </a:cubicBezTo>
                    <a:cubicBezTo>
                      <a:pt x="-17" y="8211"/>
                      <a:pt x="41" y="8609"/>
                      <a:pt x="177" y="9416"/>
                    </a:cubicBezTo>
                    <a:cubicBezTo>
                      <a:pt x="303" y="10468"/>
                      <a:pt x="545" y="11387"/>
                      <a:pt x="913" y="12225"/>
                    </a:cubicBezTo>
                    <a:cubicBezTo>
                      <a:pt x="1234" y="13103"/>
                      <a:pt x="1597" y="13981"/>
                      <a:pt x="2028" y="14696"/>
                    </a:cubicBezTo>
                    <a:cubicBezTo>
                      <a:pt x="3195" y="16534"/>
                      <a:pt x="4614" y="17423"/>
                      <a:pt x="6039" y="18179"/>
                    </a:cubicBezTo>
                    <a:cubicBezTo>
                      <a:pt x="9340" y="19935"/>
                      <a:pt x="12767" y="20936"/>
                      <a:pt x="16195" y="21559"/>
                    </a:cubicBezTo>
                    <a:cubicBezTo>
                      <a:pt x="16352" y="21590"/>
                      <a:pt x="16505" y="21600"/>
                      <a:pt x="16647" y="21600"/>
                    </a:cubicBezTo>
                    <a:cubicBezTo>
                      <a:pt x="21404" y="21600"/>
                      <a:pt x="21210" y="7425"/>
                      <a:pt x="16694" y="6526"/>
                    </a:cubicBezTo>
                    <a:cubicBezTo>
                      <a:pt x="14728" y="6148"/>
                      <a:pt x="12746" y="5607"/>
                      <a:pt x="10806" y="4892"/>
                    </a:cubicBezTo>
                    <a:cubicBezTo>
                      <a:pt x="9471" y="4391"/>
                      <a:pt x="6795" y="4054"/>
                      <a:pt x="5849" y="2175"/>
                    </a:cubicBezTo>
                    <a:cubicBezTo>
                      <a:pt x="5077" y="643"/>
                      <a:pt x="4262" y="0"/>
                      <a:pt x="3489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59" name="Google Shape;2126;p41"/>
              <p:cNvSpPr/>
              <p:nvPr/>
            </p:nvSpPr>
            <p:spPr>
              <a:xfrm>
                <a:off x="1285997" y="4201793"/>
                <a:ext cx="110739" cy="492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027" h="21600" fill="norm" stroke="1" extrusionOk="0">
                    <a:moveTo>
                      <a:pt x="2784" y="0"/>
                    </a:moveTo>
                    <a:cubicBezTo>
                      <a:pt x="-1563" y="0"/>
                      <a:pt x="-438" y="20338"/>
                      <a:pt x="3534" y="21032"/>
                    </a:cubicBezTo>
                    <a:cubicBezTo>
                      <a:pt x="5625" y="21426"/>
                      <a:pt x="7705" y="21600"/>
                      <a:pt x="9791" y="21600"/>
                    </a:cubicBezTo>
                    <a:cubicBezTo>
                      <a:pt x="11554" y="21600"/>
                      <a:pt x="13317" y="21474"/>
                      <a:pt x="15092" y="21237"/>
                    </a:cubicBezTo>
                    <a:cubicBezTo>
                      <a:pt x="20037" y="20590"/>
                      <a:pt x="18139" y="600"/>
                      <a:pt x="13786" y="600"/>
                    </a:cubicBezTo>
                    <a:cubicBezTo>
                      <a:pt x="13763" y="600"/>
                      <a:pt x="13739" y="600"/>
                      <a:pt x="13722" y="600"/>
                    </a:cubicBezTo>
                    <a:cubicBezTo>
                      <a:pt x="13189" y="615"/>
                      <a:pt x="12655" y="631"/>
                      <a:pt x="12128" y="631"/>
                    </a:cubicBezTo>
                    <a:cubicBezTo>
                      <a:pt x="9058" y="631"/>
                      <a:pt x="6000" y="347"/>
                      <a:pt x="2930" y="16"/>
                    </a:cubicBezTo>
                    <a:cubicBezTo>
                      <a:pt x="2884" y="0"/>
                      <a:pt x="2831" y="0"/>
                      <a:pt x="2784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60" name="Google Shape;2127;p41"/>
              <p:cNvSpPr/>
              <p:nvPr/>
            </p:nvSpPr>
            <p:spPr>
              <a:xfrm>
                <a:off x="871435" y="4581616"/>
                <a:ext cx="519656" cy="3274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81" h="21600" fill="norm" stroke="1" extrusionOk="0">
                    <a:moveTo>
                      <a:pt x="14376" y="0"/>
                    </a:moveTo>
                    <a:lnTo>
                      <a:pt x="700" y="2669"/>
                    </a:lnTo>
                    <a:cubicBezTo>
                      <a:pt x="700" y="2669"/>
                      <a:pt x="-419" y="7906"/>
                      <a:pt x="172" y="9513"/>
                    </a:cubicBezTo>
                    <a:cubicBezTo>
                      <a:pt x="766" y="11121"/>
                      <a:pt x="10279" y="21491"/>
                      <a:pt x="14642" y="21598"/>
                    </a:cubicBezTo>
                    <a:cubicBezTo>
                      <a:pt x="14691" y="21600"/>
                      <a:pt x="14740" y="21600"/>
                      <a:pt x="14788" y="21600"/>
                    </a:cubicBezTo>
                    <a:cubicBezTo>
                      <a:pt x="19045" y="21600"/>
                      <a:pt x="21181" y="17077"/>
                      <a:pt x="21181" y="14216"/>
                    </a:cubicBezTo>
                    <a:cubicBezTo>
                      <a:pt x="21181" y="11334"/>
                      <a:pt x="14376" y="0"/>
                      <a:pt x="14376" y="0"/>
                    </a:cubicBezTo>
                    <a:close/>
                  </a:path>
                </a:pathLst>
              </a:custGeom>
              <a:solidFill>
                <a:srgbClr val="FFFDF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61" name="Google Shape;2128;p41"/>
              <p:cNvSpPr/>
              <p:nvPr/>
            </p:nvSpPr>
            <p:spPr>
              <a:xfrm>
                <a:off x="918658" y="4608031"/>
                <a:ext cx="472638" cy="2947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023" y="0"/>
                    </a:moveTo>
                    <a:cubicBezTo>
                      <a:pt x="14118" y="1276"/>
                      <a:pt x="12082" y="3125"/>
                      <a:pt x="7758" y="3526"/>
                    </a:cubicBezTo>
                    <a:cubicBezTo>
                      <a:pt x="7332" y="3571"/>
                      <a:pt x="6928" y="3592"/>
                      <a:pt x="6530" y="3592"/>
                    </a:cubicBezTo>
                    <a:cubicBezTo>
                      <a:pt x="3757" y="3592"/>
                      <a:pt x="1559" y="2682"/>
                      <a:pt x="0" y="1719"/>
                    </a:cubicBezTo>
                    <a:cubicBezTo>
                      <a:pt x="1086" y="3125"/>
                      <a:pt x="2738" y="4760"/>
                      <a:pt x="4918" y="5493"/>
                    </a:cubicBezTo>
                    <a:cubicBezTo>
                      <a:pt x="9128" y="6912"/>
                      <a:pt x="14496" y="6361"/>
                      <a:pt x="17005" y="9960"/>
                    </a:cubicBezTo>
                    <a:cubicBezTo>
                      <a:pt x="18988" y="12795"/>
                      <a:pt x="17842" y="19155"/>
                      <a:pt x="14901" y="21600"/>
                    </a:cubicBezTo>
                    <a:cubicBezTo>
                      <a:pt x="17033" y="21555"/>
                      <a:pt x="18914" y="20398"/>
                      <a:pt x="20204" y="18367"/>
                    </a:cubicBezTo>
                    <a:cubicBezTo>
                      <a:pt x="21080" y="16980"/>
                      <a:pt x="21600" y="15292"/>
                      <a:pt x="21600" y="13855"/>
                    </a:cubicBezTo>
                    <a:cubicBezTo>
                      <a:pt x="21600" y="11867"/>
                      <a:pt x="17964" y="5008"/>
                      <a:pt x="15023" y="0"/>
                    </a:cubicBezTo>
                    <a:close/>
                  </a:path>
                </a:pathLst>
              </a:custGeom>
              <a:solidFill>
                <a:srgbClr val="E2E7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62" name="Google Shape;2129;p41"/>
              <p:cNvSpPr/>
              <p:nvPr/>
            </p:nvSpPr>
            <p:spPr>
              <a:xfrm>
                <a:off x="1122152" y="4613538"/>
                <a:ext cx="166903" cy="1033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844" h="21600" fill="norm" stroke="1" extrusionOk="0">
                    <a:moveTo>
                      <a:pt x="15894" y="0"/>
                    </a:moveTo>
                    <a:cubicBezTo>
                      <a:pt x="15582" y="0"/>
                      <a:pt x="15252" y="105"/>
                      <a:pt x="14915" y="331"/>
                    </a:cubicBezTo>
                    <a:cubicBezTo>
                      <a:pt x="10368" y="3452"/>
                      <a:pt x="5233" y="6836"/>
                      <a:pt x="1117" y="11590"/>
                    </a:cubicBezTo>
                    <a:cubicBezTo>
                      <a:pt x="-1427" y="14545"/>
                      <a:pt x="828" y="21600"/>
                      <a:pt x="3355" y="21600"/>
                    </a:cubicBezTo>
                    <a:cubicBezTo>
                      <a:pt x="3575" y="21600"/>
                      <a:pt x="3794" y="21547"/>
                      <a:pt x="4014" y="21435"/>
                    </a:cubicBezTo>
                    <a:cubicBezTo>
                      <a:pt x="8499" y="19141"/>
                      <a:pt x="13152" y="14771"/>
                      <a:pt x="17296" y="10883"/>
                    </a:cubicBezTo>
                    <a:cubicBezTo>
                      <a:pt x="20173" y="8160"/>
                      <a:pt x="18649" y="0"/>
                      <a:pt x="15894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63" name="Google Shape;2130;p41"/>
              <p:cNvSpPr/>
              <p:nvPr/>
            </p:nvSpPr>
            <p:spPr>
              <a:xfrm>
                <a:off x="1189155" y="4652224"/>
                <a:ext cx="145879" cy="1114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10" h="21600" fill="norm" stroke="1" extrusionOk="0">
                    <a:moveTo>
                      <a:pt x="15297" y="0"/>
                    </a:moveTo>
                    <a:cubicBezTo>
                      <a:pt x="14742" y="0"/>
                      <a:pt x="14164" y="258"/>
                      <a:pt x="13604" y="851"/>
                    </a:cubicBezTo>
                    <a:cubicBezTo>
                      <a:pt x="9452" y="5226"/>
                      <a:pt x="4021" y="7200"/>
                      <a:pt x="672" y="13151"/>
                    </a:cubicBezTo>
                    <a:cubicBezTo>
                      <a:pt x="-1213" y="16493"/>
                      <a:pt x="1204" y="21600"/>
                      <a:pt x="3751" y="21600"/>
                    </a:cubicBezTo>
                    <a:cubicBezTo>
                      <a:pt x="4283" y="21600"/>
                      <a:pt x="4819" y="21377"/>
                      <a:pt x="5318" y="20874"/>
                    </a:cubicBezTo>
                    <a:cubicBezTo>
                      <a:pt x="9358" y="16870"/>
                      <a:pt x="13991" y="13981"/>
                      <a:pt x="17756" y="9460"/>
                    </a:cubicBezTo>
                    <a:cubicBezTo>
                      <a:pt x="20387" y="6321"/>
                      <a:pt x="18068" y="0"/>
                      <a:pt x="15297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64" name="Google Shape;2131;p41"/>
              <p:cNvSpPr/>
              <p:nvPr/>
            </p:nvSpPr>
            <p:spPr>
              <a:xfrm>
                <a:off x="121446" y="3138443"/>
                <a:ext cx="1799812" cy="15184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2" h="21600" fill="norm" stroke="1" extrusionOk="0">
                    <a:moveTo>
                      <a:pt x="11037" y="0"/>
                    </a:moveTo>
                    <a:lnTo>
                      <a:pt x="911" y="445"/>
                    </a:lnTo>
                    <a:cubicBezTo>
                      <a:pt x="911" y="445"/>
                      <a:pt x="-1353" y="5676"/>
                      <a:pt x="1258" y="8636"/>
                    </a:cubicBezTo>
                    <a:cubicBezTo>
                      <a:pt x="3869" y="11597"/>
                      <a:pt x="6243" y="11412"/>
                      <a:pt x="6669" y="13137"/>
                    </a:cubicBezTo>
                    <a:cubicBezTo>
                      <a:pt x="7098" y="14866"/>
                      <a:pt x="7999" y="20787"/>
                      <a:pt x="7999" y="20787"/>
                    </a:cubicBezTo>
                    <a:cubicBezTo>
                      <a:pt x="7999" y="20787"/>
                      <a:pt x="8791" y="21600"/>
                      <a:pt x="10220" y="21600"/>
                    </a:cubicBezTo>
                    <a:cubicBezTo>
                      <a:pt x="10315" y="21600"/>
                      <a:pt x="10414" y="21596"/>
                      <a:pt x="10515" y="21589"/>
                    </a:cubicBezTo>
                    <a:cubicBezTo>
                      <a:pt x="12129" y="21467"/>
                      <a:pt x="12414" y="20665"/>
                      <a:pt x="12414" y="20665"/>
                    </a:cubicBezTo>
                    <a:cubicBezTo>
                      <a:pt x="12414" y="20665"/>
                      <a:pt x="12175" y="11987"/>
                      <a:pt x="10355" y="9102"/>
                    </a:cubicBezTo>
                    <a:cubicBezTo>
                      <a:pt x="8856" y="6725"/>
                      <a:pt x="7902" y="5269"/>
                      <a:pt x="9185" y="4775"/>
                    </a:cubicBezTo>
                    <a:cubicBezTo>
                      <a:pt x="9805" y="4536"/>
                      <a:pt x="11071" y="4309"/>
                      <a:pt x="12306" y="4309"/>
                    </a:cubicBezTo>
                    <a:cubicBezTo>
                      <a:pt x="13623" y="4309"/>
                      <a:pt x="14905" y="4567"/>
                      <a:pt x="15333" y="5344"/>
                    </a:cubicBezTo>
                    <a:cubicBezTo>
                      <a:pt x="16164" y="6847"/>
                      <a:pt x="12225" y="10979"/>
                      <a:pt x="12225" y="10979"/>
                    </a:cubicBezTo>
                    <a:cubicBezTo>
                      <a:pt x="12225" y="10979"/>
                      <a:pt x="11987" y="14125"/>
                      <a:pt x="14170" y="14311"/>
                    </a:cubicBezTo>
                    <a:cubicBezTo>
                      <a:pt x="14170" y="14311"/>
                      <a:pt x="19108" y="9747"/>
                      <a:pt x="19677" y="5243"/>
                    </a:cubicBezTo>
                    <a:cubicBezTo>
                      <a:pt x="20247" y="739"/>
                      <a:pt x="11037" y="0"/>
                      <a:pt x="11037" y="0"/>
                    </a:cubicBezTo>
                    <a:close/>
                  </a:path>
                </a:pathLst>
              </a:custGeom>
              <a:solidFill>
                <a:srgbClr val="2AB0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65" name="Google Shape;2132;p41"/>
              <p:cNvSpPr/>
              <p:nvPr/>
            </p:nvSpPr>
            <p:spPr>
              <a:xfrm>
                <a:off x="290815" y="3138443"/>
                <a:ext cx="879775" cy="1802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596" y="0"/>
                    </a:moveTo>
                    <a:lnTo>
                      <a:pt x="10572" y="1665"/>
                    </a:lnTo>
                    <a:lnTo>
                      <a:pt x="0" y="7397"/>
                    </a:lnTo>
                    <a:cubicBezTo>
                      <a:pt x="0" y="7397"/>
                      <a:pt x="10713" y="21600"/>
                      <a:pt x="15530" y="21600"/>
                    </a:cubicBezTo>
                    <a:cubicBezTo>
                      <a:pt x="16238" y="21600"/>
                      <a:pt x="16817" y="21294"/>
                      <a:pt x="17217" y="20591"/>
                    </a:cubicBezTo>
                    <a:cubicBezTo>
                      <a:pt x="19335" y="16899"/>
                      <a:pt x="20871" y="6651"/>
                      <a:pt x="21600" y="392"/>
                    </a:cubicBezTo>
                    <a:cubicBezTo>
                      <a:pt x="20966" y="108"/>
                      <a:pt x="20596" y="0"/>
                      <a:pt x="20596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66" name="Google Shape;2133;p41"/>
              <p:cNvSpPr/>
              <p:nvPr/>
            </p:nvSpPr>
            <p:spPr>
              <a:xfrm>
                <a:off x="1010165" y="3351315"/>
                <a:ext cx="715627" cy="7209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856" h="21600" fill="norm" stroke="1" extrusionOk="0">
                    <a:moveTo>
                      <a:pt x="6378" y="0"/>
                    </a:moveTo>
                    <a:cubicBezTo>
                      <a:pt x="4155" y="0"/>
                      <a:pt x="1945" y="268"/>
                      <a:pt x="50" y="800"/>
                    </a:cubicBezTo>
                    <a:cubicBezTo>
                      <a:pt x="-379" y="919"/>
                      <a:pt x="2103" y="2879"/>
                      <a:pt x="1776" y="3016"/>
                    </a:cubicBezTo>
                    <a:cubicBezTo>
                      <a:pt x="3124" y="2824"/>
                      <a:pt x="4674" y="2697"/>
                      <a:pt x="6205" y="2697"/>
                    </a:cubicBezTo>
                    <a:cubicBezTo>
                      <a:pt x="9374" y="2697"/>
                      <a:pt x="12459" y="3240"/>
                      <a:pt x="13490" y="4878"/>
                    </a:cubicBezTo>
                    <a:cubicBezTo>
                      <a:pt x="15489" y="8045"/>
                      <a:pt x="6007" y="16748"/>
                      <a:pt x="6007" y="16748"/>
                    </a:cubicBezTo>
                    <a:cubicBezTo>
                      <a:pt x="6007" y="16748"/>
                      <a:pt x="5767" y="19534"/>
                      <a:pt x="7031" y="21600"/>
                    </a:cubicBezTo>
                    <a:cubicBezTo>
                      <a:pt x="9294" y="19561"/>
                      <a:pt x="16018" y="13131"/>
                      <a:pt x="18149" y="8951"/>
                    </a:cubicBezTo>
                    <a:cubicBezTo>
                      <a:pt x="21221" y="2923"/>
                      <a:pt x="13719" y="0"/>
                      <a:pt x="6378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67" name="Google Shape;2134;p41"/>
              <p:cNvSpPr/>
              <p:nvPr/>
            </p:nvSpPr>
            <p:spPr>
              <a:xfrm>
                <a:off x="683030" y="3489726"/>
                <a:ext cx="572421" cy="11668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936" h="21600" fill="norm" stroke="1" extrusionOk="0">
                    <a:moveTo>
                      <a:pt x="7248" y="0"/>
                    </a:moveTo>
                    <a:cubicBezTo>
                      <a:pt x="2614" y="0"/>
                      <a:pt x="-3664" y="2769"/>
                      <a:pt x="2702" y="4616"/>
                    </a:cubicBezTo>
                    <a:cubicBezTo>
                      <a:pt x="9879" y="6700"/>
                      <a:pt x="13121" y="12832"/>
                      <a:pt x="12876" y="16708"/>
                    </a:cubicBezTo>
                    <a:cubicBezTo>
                      <a:pt x="12691" y="19586"/>
                      <a:pt x="12469" y="20911"/>
                      <a:pt x="12043" y="21600"/>
                    </a:cubicBezTo>
                    <a:cubicBezTo>
                      <a:pt x="12196" y="21597"/>
                      <a:pt x="12344" y="21597"/>
                      <a:pt x="12502" y="21591"/>
                    </a:cubicBezTo>
                    <a:cubicBezTo>
                      <a:pt x="17122" y="21433"/>
                      <a:pt x="17936" y="20390"/>
                      <a:pt x="17936" y="20390"/>
                    </a:cubicBezTo>
                    <a:cubicBezTo>
                      <a:pt x="17936" y="20390"/>
                      <a:pt x="17252" y="9097"/>
                      <a:pt x="12043" y="5343"/>
                    </a:cubicBezTo>
                    <a:cubicBezTo>
                      <a:pt x="8283" y="2632"/>
                      <a:pt x="5726" y="842"/>
                      <a:pt x="7618" y="6"/>
                    </a:cubicBezTo>
                    <a:cubicBezTo>
                      <a:pt x="7496" y="2"/>
                      <a:pt x="7372" y="0"/>
                      <a:pt x="7248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68" name="Google Shape;2135;p41"/>
              <p:cNvSpPr/>
              <p:nvPr/>
            </p:nvSpPr>
            <p:spPr>
              <a:xfrm>
                <a:off x="159709" y="3269693"/>
                <a:ext cx="196391" cy="1398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07" h="21600" fill="norm" stroke="1" extrusionOk="0">
                    <a:moveTo>
                      <a:pt x="19570" y="0"/>
                    </a:moveTo>
                    <a:cubicBezTo>
                      <a:pt x="19325" y="0"/>
                      <a:pt x="19072" y="106"/>
                      <a:pt x="18830" y="339"/>
                    </a:cubicBezTo>
                    <a:lnTo>
                      <a:pt x="602" y="17965"/>
                    </a:lnTo>
                    <a:cubicBezTo>
                      <a:pt x="-402" y="18921"/>
                      <a:pt x="-92" y="21200"/>
                      <a:pt x="1104" y="21478"/>
                    </a:cubicBezTo>
                    <a:cubicBezTo>
                      <a:pt x="1471" y="21556"/>
                      <a:pt x="1897" y="21600"/>
                      <a:pt x="2395" y="21600"/>
                    </a:cubicBezTo>
                    <a:cubicBezTo>
                      <a:pt x="3908" y="21600"/>
                      <a:pt x="6069" y="21172"/>
                      <a:pt x="9168" y="19921"/>
                    </a:cubicBezTo>
                    <a:cubicBezTo>
                      <a:pt x="15501" y="17342"/>
                      <a:pt x="19068" y="8571"/>
                      <a:pt x="20796" y="2685"/>
                    </a:cubicBezTo>
                    <a:cubicBezTo>
                      <a:pt x="21198" y="1317"/>
                      <a:pt x="20443" y="0"/>
                      <a:pt x="19570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69" name="Google Shape;2136;p41"/>
              <p:cNvSpPr/>
              <p:nvPr/>
            </p:nvSpPr>
            <p:spPr>
              <a:xfrm>
                <a:off x="204623" y="2520990"/>
                <a:ext cx="1203695" cy="7416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83" h="21600" fill="norm" stroke="1" extrusionOk="0">
                    <a:moveTo>
                      <a:pt x="17910" y="0"/>
                    </a:moveTo>
                    <a:cubicBezTo>
                      <a:pt x="17058" y="0"/>
                      <a:pt x="16024" y="246"/>
                      <a:pt x="14788" y="775"/>
                    </a:cubicBezTo>
                    <a:cubicBezTo>
                      <a:pt x="12863" y="1595"/>
                      <a:pt x="9370" y="2641"/>
                      <a:pt x="5760" y="6750"/>
                    </a:cubicBezTo>
                    <a:cubicBezTo>
                      <a:pt x="2146" y="10859"/>
                      <a:pt x="0" y="18894"/>
                      <a:pt x="0" y="18894"/>
                    </a:cubicBezTo>
                    <a:cubicBezTo>
                      <a:pt x="0" y="18894"/>
                      <a:pt x="4211" y="21600"/>
                      <a:pt x="9259" y="21600"/>
                    </a:cubicBezTo>
                    <a:cubicBezTo>
                      <a:pt x="10142" y="21600"/>
                      <a:pt x="11051" y="21517"/>
                      <a:pt x="11968" y="21322"/>
                    </a:cubicBezTo>
                    <a:cubicBezTo>
                      <a:pt x="18119" y="20015"/>
                      <a:pt x="20426" y="11513"/>
                      <a:pt x="20987" y="7394"/>
                    </a:cubicBezTo>
                    <a:cubicBezTo>
                      <a:pt x="21600" y="2911"/>
                      <a:pt x="20830" y="0"/>
                      <a:pt x="17910" y="0"/>
                    </a:cubicBezTo>
                    <a:close/>
                  </a:path>
                </a:pathLst>
              </a:custGeom>
              <a:solidFill>
                <a:srgbClr val="FFFDF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70" name="Google Shape;2137;p41"/>
              <p:cNvSpPr/>
              <p:nvPr/>
            </p:nvSpPr>
            <p:spPr>
              <a:xfrm>
                <a:off x="743522" y="2599264"/>
                <a:ext cx="225898" cy="6490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1" h="21600" fill="norm" stroke="1" extrusionOk="0">
                    <a:moveTo>
                      <a:pt x="10071" y="0"/>
                    </a:moveTo>
                    <a:cubicBezTo>
                      <a:pt x="8458" y="182"/>
                      <a:pt x="6808" y="377"/>
                      <a:pt x="5104" y="594"/>
                    </a:cubicBezTo>
                    <a:cubicBezTo>
                      <a:pt x="5162" y="878"/>
                      <a:pt x="5578" y="1164"/>
                      <a:pt x="6534" y="1361"/>
                    </a:cubicBezTo>
                    <a:cubicBezTo>
                      <a:pt x="17072" y="3547"/>
                      <a:pt x="16876" y="8292"/>
                      <a:pt x="14729" y="12055"/>
                    </a:cubicBezTo>
                    <a:cubicBezTo>
                      <a:pt x="12691" y="15622"/>
                      <a:pt x="8127" y="18382"/>
                      <a:pt x="767" y="20873"/>
                    </a:cubicBezTo>
                    <a:cubicBezTo>
                      <a:pt x="155" y="21084"/>
                      <a:pt x="-65" y="21345"/>
                      <a:pt x="16" y="21600"/>
                    </a:cubicBezTo>
                    <a:cubicBezTo>
                      <a:pt x="2511" y="21418"/>
                      <a:pt x="5368" y="21231"/>
                      <a:pt x="8600" y="20992"/>
                    </a:cubicBezTo>
                    <a:cubicBezTo>
                      <a:pt x="15710" y="18456"/>
                      <a:pt x="19371" y="14683"/>
                      <a:pt x="20690" y="11240"/>
                    </a:cubicBezTo>
                    <a:cubicBezTo>
                      <a:pt x="21535" y="9049"/>
                      <a:pt x="21494" y="6685"/>
                      <a:pt x="19665" y="4598"/>
                    </a:cubicBezTo>
                    <a:cubicBezTo>
                      <a:pt x="17559" y="4190"/>
                      <a:pt x="16268" y="3724"/>
                      <a:pt x="16268" y="3724"/>
                    </a:cubicBezTo>
                    <a:lnTo>
                      <a:pt x="15365" y="1670"/>
                    </a:lnTo>
                    <a:cubicBezTo>
                      <a:pt x="13925" y="1036"/>
                      <a:pt x="12177" y="472"/>
                      <a:pt x="10071" y="0"/>
                    </a:cubicBezTo>
                    <a:close/>
                  </a:path>
                </a:pathLst>
              </a:custGeom>
              <a:solidFill>
                <a:srgbClr val="E2E7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71" name="Google Shape;2138;p41"/>
              <p:cNvSpPr/>
              <p:nvPr/>
            </p:nvSpPr>
            <p:spPr>
              <a:xfrm>
                <a:off x="1130189" y="2841935"/>
                <a:ext cx="146658" cy="1528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488" h="21600" fill="norm" stroke="1" extrusionOk="0">
                    <a:moveTo>
                      <a:pt x="18281" y="0"/>
                    </a:moveTo>
                    <a:cubicBezTo>
                      <a:pt x="13132" y="3062"/>
                      <a:pt x="7397" y="4670"/>
                      <a:pt x="1554" y="4731"/>
                    </a:cubicBezTo>
                    <a:lnTo>
                      <a:pt x="624" y="4731"/>
                    </a:lnTo>
                    <a:cubicBezTo>
                      <a:pt x="-1327" y="17189"/>
                      <a:pt x="1450" y="21600"/>
                      <a:pt x="6803" y="21600"/>
                    </a:cubicBezTo>
                    <a:cubicBezTo>
                      <a:pt x="8296" y="21600"/>
                      <a:pt x="9983" y="21259"/>
                      <a:pt x="11825" y="20654"/>
                    </a:cubicBezTo>
                    <a:cubicBezTo>
                      <a:pt x="20273" y="17856"/>
                      <a:pt x="18286" y="0"/>
                      <a:pt x="18281" y="0"/>
                    </a:cubicBezTo>
                    <a:close/>
                  </a:path>
                </a:pathLst>
              </a:custGeom>
              <a:solidFill>
                <a:srgbClr val="FFFDF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72" name="Google Shape;2139;p41"/>
              <p:cNvSpPr/>
              <p:nvPr/>
            </p:nvSpPr>
            <p:spPr>
              <a:xfrm>
                <a:off x="1124028" y="2835780"/>
                <a:ext cx="159030" cy="1651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98" h="21600" fill="norm" stroke="1" extrusionOk="0">
                    <a:moveTo>
                      <a:pt x="18346" y="0"/>
                    </a:moveTo>
                    <a:cubicBezTo>
                      <a:pt x="18232" y="0"/>
                      <a:pt x="18114" y="28"/>
                      <a:pt x="18009" y="85"/>
                    </a:cubicBezTo>
                    <a:cubicBezTo>
                      <a:pt x="13171" y="2848"/>
                      <a:pt x="7707" y="4336"/>
                      <a:pt x="2244" y="4374"/>
                    </a:cubicBezTo>
                    <a:lnTo>
                      <a:pt x="1331" y="4397"/>
                    </a:lnTo>
                    <a:cubicBezTo>
                      <a:pt x="973" y="4397"/>
                      <a:pt x="667" y="4666"/>
                      <a:pt x="615" y="5052"/>
                    </a:cubicBezTo>
                    <a:cubicBezTo>
                      <a:pt x="-621" y="12598"/>
                      <a:pt x="4" y="17448"/>
                      <a:pt x="2515" y="19882"/>
                    </a:cubicBezTo>
                    <a:cubicBezTo>
                      <a:pt x="3716" y="21021"/>
                      <a:pt x="5288" y="21600"/>
                      <a:pt x="7279" y="21600"/>
                    </a:cubicBezTo>
                    <a:cubicBezTo>
                      <a:pt x="8725" y="21600"/>
                      <a:pt x="10410" y="21289"/>
                      <a:pt x="12328" y="20673"/>
                    </a:cubicBezTo>
                    <a:cubicBezTo>
                      <a:pt x="20979" y="17928"/>
                      <a:pt x="19171" y="1403"/>
                      <a:pt x="19084" y="706"/>
                    </a:cubicBezTo>
                    <a:cubicBezTo>
                      <a:pt x="19066" y="433"/>
                      <a:pt x="18918" y="202"/>
                      <a:pt x="18686" y="85"/>
                    </a:cubicBezTo>
                    <a:cubicBezTo>
                      <a:pt x="18581" y="28"/>
                      <a:pt x="18464" y="0"/>
                      <a:pt x="18346" y="0"/>
                    </a:cubicBezTo>
                    <a:close/>
                  </a:path>
                </a:pathLst>
              </a:custGeom>
              <a:solidFill>
                <a:srgbClr val="FFBD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73" name="Google Shape;2141;p41"/>
              <p:cNvSpPr/>
              <p:nvPr/>
            </p:nvSpPr>
            <p:spPr>
              <a:xfrm>
                <a:off x="687012" y="2521026"/>
                <a:ext cx="721280" cy="7417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17" h="21600" fill="norm" stroke="1" extrusionOk="0">
                    <a:moveTo>
                      <a:pt x="15522" y="0"/>
                    </a:moveTo>
                    <a:cubicBezTo>
                      <a:pt x="15042" y="0"/>
                      <a:pt x="14533" y="29"/>
                      <a:pt x="13988" y="86"/>
                    </a:cubicBezTo>
                    <a:lnTo>
                      <a:pt x="13943" y="730"/>
                    </a:lnTo>
                    <a:cubicBezTo>
                      <a:pt x="14970" y="1362"/>
                      <a:pt x="15371" y="2518"/>
                      <a:pt x="15650" y="3318"/>
                    </a:cubicBezTo>
                    <a:cubicBezTo>
                      <a:pt x="16095" y="4600"/>
                      <a:pt x="16365" y="7014"/>
                      <a:pt x="16023" y="9620"/>
                    </a:cubicBezTo>
                    <a:cubicBezTo>
                      <a:pt x="16347" y="9495"/>
                      <a:pt x="16669" y="9350"/>
                      <a:pt x="16978" y="9185"/>
                    </a:cubicBezTo>
                    <a:cubicBezTo>
                      <a:pt x="17003" y="9173"/>
                      <a:pt x="17033" y="9165"/>
                      <a:pt x="17058" y="9165"/>
                    </a:cubicBezTo>
                    <a:cubicBezTo>
                      <a:pt x="17088" y="9165"/>
                      <a:pt x="17114" y="9173"/>
                      <a:pt x="17139" y="9185"/>
                    </a:cubicBezTo>
                    <a:cubicBezTo>
                      <a:pt x="17195" y="9211"/>
                      <a:pt x="17230" y="9263"/>
                      <a:pt x="17234" y="9323"/>
                    </a:cubicBezTo>
                    <a:cubicBezTo>
                      <a:pt x="17255" y="9478"/>
                      <a:pt x="17687" y="13157"/>
                      <a:pt x="15620" y="13768"/>
                    </a:cubicBezTo>
                    <a:cubicBezTo>
                      <a:pt x="15330" y="13858"/>
                      <a:pt x="15055" y="13915"/>
                      <a:pt x="14807" y="13944"/>
                    </a:cubicBezTo>
                    <a:cubicBezTo>
                      <a:pt x="13723" y="16299"/>
                      <a:pt x="11888" y="18363"/>
                      <a:pt x="8942" y="19373"/>
                    </a:cubicBezTo>
                    <a:cubicBezTo>
                      <a:pt x="7192" y="19971"/>
                      <a:pt x="5641" y="20358"/>
                      <a:pt x="4294" y="20646"/>
                    </a:cubicBezTo>
                    <a:cubicBezTo>
                      <a:pt x="3972" y="20968"/>
                      <a:pt x="3626" y="21269"/>
                      <a:pt x="3258" y="21544"/>
                    </a:cubicBezTo>
                    <a:cubicBezTo>
                      <a:pt x="2770" y="21571"/>
                      <a:pt x="2281" y="21586"/>
                      <a:pt x="1798" y="21596"/>
                    </a:cubicBezTo>
                    <a:cubicBezTo>
                      <a:pt x="1712" y="21471"/>
                      <a:pt x="1660" y="21324"/>
                      <a:pt x="1644" y="21179"/>
                    </a:cubicBezTo>
                    <a:cubicBezTo>
                      <a:pt x="1024" y="21303"/>
                      <a:pt x="475" y="21428"/>
                      <a:pt x="0" y="21578"/>
                    </a:cubicBezTo>
                    <a:cubicBezTo>
                      <a:pt x="424" y="21591"/>
                      <a:pt x="847" y="21600"/>
                      <a:pt x="1281" y="21600"/>
                    </a:cubicBezTo>
                    <a:cubicBezTo>
                      <a:pt x="2731" y="21600"/>
                      <a:pt x="4225" y="21513"/>
                      <a:pt x="5732" y="21320"/>
                    </a:cubicBezTo>
                    <a:cubicBezTo>
                      <a:pt x="15869" y="20013"/>
                      <a:pt x="19670" y="11512"/>
                      <a:pt x="20595" y="7393"/>
                    </a:cubicBezTo>
                    <a:cubicBezTo>
                      <a:pt x="20599" y="7390"/>
                      <a:pt x="20599" y="7386"/>
                      <a:pt x="20599" y="7380"/>
                    </a:cubicBezTo>
                    <a:cubicBezTo>
                      <a:pt x="21600" y="2906"/>
                      <a:pt x="20329" y="0"/>
                      <a:pt x="15522" y="0"/>
                    </a:cubicBezTo>
                    <a:close/>
                  </a:path>
                </a:pathLst>
              </a:custGeom>
              <a:solidFill>
                <a:srgbClr val="E2E7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74" name="Google Shape;2142;p41"/>
              <p:cNvSpPr/>
              <p:nvPr/>
            </p:nvSpPr>
            <p:spPr>
              <a:xfrm>
                <a:off x="743694" y="3229998"/>
                <a:ext cx="91376" cy="326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3467" y="4768"/>
                      <a:pt x="6278" y="8487"/>
                      <a:pt x="0" y="12111"/>
                    </a:cubicBezTo>
                    <a:cubicBezTo>
                      <a:pt x="136" y="15425"/>
                      <a:pt x="553" y="18763"/>
                      <a:pt x="1259" y="21600"/>
                    </a:cubicBezTo>
                    <a:cubicBezTo>
                      <a:pt x="5198" y="21385"/>
                      <a:pt x="9179" y="21028"/>
                      <a:pt x="13161" y="20432"/>
                    </a:cubicBezTo>
                    <a:cubicBezTo>
                      <a:pt x="16155" y="14162"/>
                      <a:pt x="18980" y="7319"/>
                      <a:pt x="21600" y="0"/>
                    </a:cubicBezTo>
                    <a:close/>
                  </a:path>
                </a:pathLst>
              </a:custGeom>
              <a:solidFill>
                <a:srgbClr val="C8D3E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75" name="Google Shape;2143;p41"/>
              <p:cNvSpPr/>
              <p:nvPr/>
            </p:nvSpPr>
            <p:spPr>
              <a:xfrm>
                <a:off x="1197580" y="2835744"/>
                <a:ext cx="85478" cy="1641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588" h="21600" fill="norm" stroke="1" extrusionOk="0">
                    <a:moveTo>
                      <a:pt x="16881" y="0"/>
                    </a:moveTo>
                    <a:cubicBezTo>
                      <a:pt x="16693" y="0"/>
                      <a:pt x="16466" y="38"/>
                      <a:pt x="16278" y="90"/>
                    </a:cubicBezTo>
                    <a:cubicBezTo>
                      <a:pt x="13962" y="834"/>
                      <a:pt x="11551" y="1492"/>
                      <a:pt x="9117" y="2056"/>
                    </a:cubicBezTo>
                    <a:cubicBezTo>
                      <a:pt x="8992" y="2638"/>
                      <a:pt x="8828" y="3240"/>
                      <a:pt x="8663" y="3846"/>
                    </a:cubicBezTo>
                    <a:cubicBezTo>
                      <a:pt x="11074" y="3335"/>
                      <a:pt x="13445" y="2752"/>
                      <a:pt x="15762" y="2056"/>
                    </a:cubicBezTo>
                    <a:cubicBezTo>
                      <a:pt x="16177" y="5784"/>
                      <a:pt x="16591" y="17271"/>
                      <a:pt x="5361" y="19269"/>
                    </a:cubicBezTo>
                    <a:cubicBezTo>
                      <a:pt x="3921" y="19521"/>
                      <a:pt x="2575" y="19715"/>
                      <a:pt x="1283" y="19871"/>
                    </a:cubicBezTo>
                    <a:cubicBezTo>
                      <a:pt x="869" y="20454"/>
                      <a:pt x="454" y="21036"/>
                      <a:pt x="0" y="21600"/>
                    </a:cubicBezTo>
                    <a:cubicBezTo>
                      <a:pt x="1863" y="21467"/>
                      <a:pt x="3921" y="21212"/>
                      <a:pt x="6097" y="20804"/>
                    </a:cubicBezTo>
                    <a:cubicBezTo>
                      <a:pt x="21600" y="18043"/>
                      <a:pt x="18360" y="1416"/>
                      <a:pt x="18203" y="715"/>
                    </a:cubicBezTo>
                    <a:cubicBezTo>
                      <a:pt x="18172" y="441"/>
                      <a:pt x="17906" y="208"/>
                      <a:pt x="17491" y="90"/>
                    </a:cubicBezTo>
                    <a:cubicBezTo>
                      <a:pt x="17303" y="38"/>
                      <a:pt x="17108" y="0"/>
                      <a:pt x="16881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76" name="Google Shape;2144;p41"/>
              <p:cNvSpPr/>
              <p:nvPr/>
            </p:nvSpPr>
            <p:spPr>
              <a:xfrm>
                <a:off x="1203482" y="2851363"/>
                <a:ext cx="67300" cy="1353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50" h="21600" fill="norm" stroke="1" extrusionOk="0">
                    <a:moveTo>
                      <a:pt x="20429" y="0"/>
                    </a:moveTo>
                    <a:cubicBezTo>
                      <a:pt x="17161" y="844"/>
                      <a:pt x="13815" y="1551"/>
                      <a:pt x="10413" y="2171"/>
                    </a:cubicBezTo>
                    <a:cubicBezTo>
                      <a:pt x="8470" y="8643"/>
                      <a:pt x="5168" y="15283"/>
                      <a:pt x="0" y="21600"/>
                    </a:cubicBezTo>
                    <a:cubicBezTo>
                      <a:pt x="1822" y="21410"/>
                      <a:pt x="3721" y="21175"/>
                      <a:pt x="5753" y="20871"/>
                    </a:cubicBezTo>
                    <a:cubicBezTo>
                      <a:pt x="21600" y="18447"/>
                      <a:pt x="21015" y="4520"/>
                      <a:pt x="20429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77" name="Google Shape;2145;p41"/>
              <p:cNvSpPr/>
              <p:nvPr/>
            </p:nvSpPr>
            <p:spPr>
              <a:xfrm>
                <a:off x="0" y="1206260"/>
                <a:ext cx="2251924" cy="13913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43" h="21600" fill="norm" stroke="1" extrusionOk="0">
                    <a:moveTo>
                      <a:pt x="6681" y="0"/>
                    </a:moveTo>
                    <a:cubicBezTo>
                      <a:pt x="5130" y="0"/>
                      <a:pt x="4256" y="1910"/>
                      <a:pt x="4131" y="3240"/>
                    </a:cubicBezTo>
                    <a:cubicBezTo>
                      <a:pt x="4095" y="3628"/>
                      <a:pt x="3957" y="3960"/>
                      <a:pt x="3769" y="4166"/>
                    </a:cubicBezTo>
                    <a:cubicBezTo>
                      <a:pt x="2862" y="5156"/>
                      <a:pt x="522" y="7956"/>
                      <a:pt x="78" y="10921"/>
                    </a:cubicBezTo>
                    <a:cubicBezTo>
                      <a:pt x="-460" y="14504"/>
                      <a:pt x="1903" y="21600"/>
                      <a:pt x="4135" y="21600"/>
                    </a:cubicBezTo>
                    <a:cubicBezTo>
                      <a:pt x="4205" y="21600"/>
                      <a:pt x="4274" y="21593"/>
                      <a:pt x="4344" y="21579"/>
                    </a:cubicBezTo>
                    <a:cubicBezTo>
                      <a:pt x="6588" y="21121"/>
                      <a:pt x="10038" y="18010"/>
                      <a:pt x="11921" y="18010"/>
                    </a:cubicBezTo>
                    <a:cubicBezTo>
                      <a:pt x="11958" y="18010"/>
                      <a:pt x="11994" y="18011"/>
                      <a:pt x="12031" y="18014"/>
                    </a:cubicBezTo>
                    <a:cubicBezTo>
                      <a:pt x="13353" y="18104"/>
                      <a:pt x="15369" y="20538"/>
                      <a:pt x="17234" y="20538"/>
                    </a:cubicBezTo>
                    <a:cubicBezTo>
                      <a:pt x="17821" y="20538"/>
                      <a:pt x="18392" y="20298"/>
                      <a:pt x="18922" y="19668"/>
                    </a:cubicBezTo>
                    <a:cubicBezTo>
                      <a:pt x="21140" y="17036"/>
                      <a:pt x="18803" y="9478"/>
                      <a:pt x="17645" y="8502"/>
                    </a:cubicBezTo>
                    <a:cubicBezTo>
                      <a:pt x="17498" y="8378"/>
                      <a:pt x="17340" y="8323"/>
                      <a:pt x="17175" y="8323"/>
                    </a:cubicBezTo>
                    <a:cubicBezTo>
                      <a:pt x="16042" y="8323"/>
                      <a:pt x="14610" y="10880"/>
                      <a:pt x="14610" y="10880"/>
                    </a:cubicBezTo>
                    <a:cubicBezTo>
                      <a:pt x="14610" y="10880"/>
                      <a:pt x="13838" y="2262"/>
                      <a:pt x="11645" y="1751"/>
                    </a:cubicBezTo>
                    <a:cubicBezTo>
                      <a:pt x="11463" y="1708"/>
                      <a:pt x="11292" y="1689"/>
                      <a:pt x="11133" y="1689"/>
                    </a:cubicBezTo>
                    <a:cubicBezTo>
                      <a:pt x="10076" y="1689"/>
                      <a:pt x="9517" y="2543"/>
                      <a:pt x="9239" y="3224"/>
                    </a:cubicBezTo>
                    <a:cubicBezTo>
                      <a:pt x="9198" y="3322"/>
                      <a:pt x="9138" y="3368"/>
                      <a:pt x="9079" y="3368"/>
                    </a:cubicBezTo>
                    <a:cubicBezTo>
                      <a:pt x="8998" y="3368"/>
                      <a:pt x="8917" y="3279"/>
                      <a:pt x="8890" y="3116"/>
                    </a:cubicBezTo>
                    <a:cubicBezTo>
                      <a:pt x="8707" y="1973"/>
                      <a:pt x="8210" y="156"/>
                      <a:pt x="6898" y="12"/>
                    </a:cubicBezTo>
                    <a:cubicBezTo>
                      <a:pt x="6824" y="4"/>
                      <a:pt x="6752" y="0"/>
                      <a:pt x="668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78" name="Google Shape;2146;p41"/>
              <p:cNvSpPr/>
              <p:nvPr/>
            </p:nvSpPr>
            <p:spPr>
              <a:xfrm>
                <a:off x="1658988" y="1742416"/>
                <a:ext cx="471162" cy="3543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300" y="0"/>
                    </a:moveTo>
                    <a:cubicBezTo>
                      <a:pt x="7664" y="0"/>
                      <a:pt x="605" y="9180"/>
                      <a:pt x="0" y="9976"/>
                    </a:cubicBezTo>
                    <a:lnTo>
                      <a:pt x="493" y="21600"/>
                    </a:lnTo>
                    <a:cubicBezTo>
                      <a:pt x="493" y="21600"/>
                      <a:pt x="7870" y="6469"/>
                      <a:pt x="16088" y="6469"/>
                    </a:cubicBezTo>
                    <a:cubicBezTo>
                      <a:pt x="17908" y="6469"/>
                      <a:pt x="19769" y="7210"/>
                      <a:pt x="21600" y="9022"/>
                    </a:cubicBezTo>
                    <a:cubicBezTo>
                      <a:pt x="19604" y="4885"/>
                      <a:pt x="17439" y="1779"/>
                      <a:pt x="15746" y="700"/>
                    </a:cubicBezTo>
                    <a:cubicBezTo>
                      <a:pt x="14982" y="213"/>
                      <a:pt x="14157" y="0"/>
                      <a:pt x="13300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79" name="Google Shape;2147;p41"/>
              <p:cNvSpPr/>
              <p:nvPr/>
            </p:nvSpPr>
            <p:spPr>
              <a:xfrm>
                <a:off x="1343837" y="1905479"/>
                <a:ext cx="347896" cy="5025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69" h="21600" fill="norm" stroke="1" extrusionOk="0">
                    <a:moveTo>
                      <a:pt x="17884" y="0"/>
                    </a:moveTo>
                    <a:cubicBezTo>
                      <a:pt x="17884" y="2"/>
                      <a:pt x="17406" y="16801"/>
                      <a:pt x="0" y="20206"/>
                    </a:cubicBezTo>
                    <a:lnTo>
                      <a:pt x="2652" y="21131"/>
                    </a:lnTo>
                    <a:cubicBezTo>
                      <a:pt x="3587" y="21458"/>
                      <a:pt x="4520" y="21600"/>
                      <a:pt x="5444" y="21600"/>
                    </a:cubicBezTo>
                    <a:cubicBezTo>
                      <a:pt x="7861" y="21600"/>
                      <a:pt x="10223" y="20629"/>
                      <a:pt x="12407" y="19445"/>
                    </a:cubicBezTo>
                    <a:cubicBezTo>
                      <a:pt x="19847" y="15410"/>
                      <a:pt x="21600" y="7163"/>
                      <a:pt x="17884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80" name="Google Shape;2148;p41"/>
              <p:cNvSpPr/>
              <p:nvPr/>
            </p:nvSpPr>
            <p:spPr>
              <a:xfrm>
                <a:off x="491259" y="1228969"/>
                <a:ext cx="242670" cy="2016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47" h="21600" fill="norm" stroke="1" extrusionOk="0">
                    <a:moveTo>
                      <a:pt x="20902" y="0"/>
                    </a:moveTo>
                    <a:cubicBezTo>
                      <a:pt x="20892" y="0"/>
                      <a:pt x="20880" y="4"/>
                      <a:pt x="20870" y="4"/>
                    </a:cubicBezTo>
                    <a:cubicBezTo>
                      <a:pt x="16077" y="416"/>
                      <a:pt x="11803" y="2471"/>
                      <a:pt x="8027" y="6109"/>
                    </a:cubicBezTo>
                    <a:cubicBezTo>
                      <a:pt x="4414" y="9555"/>
                      <a:pt x="704" y="14990"/>
                      <a:pt x="4" y="20667"/>
                    </a:cubicBezTo>
                    <a:cubicBezTo>
                      <a:pt x="-43" y="21084"/>
                      <a:pt x="315" y="21600"/>
                      <a:pt x="634" y="21600"/>
                    </a:cubicBezTo>
                    <a:cubicBezTo>
                      <a:pt x="764" y="21600"/>
                      <a:pt x="888" y="21519"/>
                      <a:pt x="976" y="21315"/>
                    </a:cubicBezTo>
                    <a:cubicBezTo>
                      <a:pt x="3002" y="16620"/>
                      <a:pt x="4649" y="12303"/>
                      <a:pt x="7951" y="8653"/>
                    </a:cubicBezTo>
                    <a:cubicBezTo>
                      <a:pt x="11582" y="4652"/>
                      <a:pt x="16207" y="1997"/>
                      <a:pt x="21038" y="1018"/>
                    </a:cubicBezTo>
                    <a:cubicBezTo>
                      <a:pt x="21557" y="910"/>
                      <a:pt x="21361" y="0"/>
                      <a:pt x="20902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81" name="Google Shape;2149;p41"/>
              <p:cNvSpPr/>
              <p:nvPr/>
            </p:nvSpPr>
            <p:spPr>
              <a:xfrm>
                <a:off x="23525" y="1765628"/>
                <a:ext cx="96906" cy="3847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508" h="21600" fill="norm" stroke="1" extrusionOk="0">
                    <a:moveTo>
                      <a:pt x="16555" y="0"/>
                    </a:moveTo>
                    <a:cubicBezTo>
                      <a:pt x="16412" y="0"/>
                      <a:pt x="16276" y="16"/>
                      <a:pt x="16165" y="55"/>
                    </a:cubicBezTo>
                    <a:cubicBezTo>
                      <a:pt x="-858" y="5483"/>
                      <a:pt x="-3790" y="14323"/>
                      <a:pt x="4344" y="21303"/>
                    </a:cubicBezTo>
                    <a:cubicBezTo>
                      <a:pt x="4546" y="21477"/>
                      <a:pt x="5241" y="21600"/>
                      <a:pt x="5801" y="21600"/>
                    </a:cubicBezTo>
                    <a:cubicBezTo>
                      <a:pt x="6275" y="21600"/>
                      <a:pt x="6659" y="21513"/>
                      <a:pt x="6587" y="21295"/>
                    </a:cubicBezTo>
                    <a:cubicBezTo>
                      <a:pt x="5280" y="17416"/>
                      <a:pt x="2426" y="13777"/>
                      <a:pt x="4130" y="9825"/>
                    </a:cubicBezTo>
                    <a:cubicBezTo>
                      <a:pt x="5651" y="6386"/>
                      <a:pt x="9786" y="3012"/>
                      <a:pt x="17361" y="420"/>
                    </a:cubicBezTo>
                    <a:cubicBezTo>
                      <a:pt x="17810" y="267"/>
                      <a:pt x="17140" y="0"/>
                      <a:pt x="16555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82" name="Google Shape;2150;p41"/>
              <p:cNvSpPr/>
              <p:nvPr/>
            </p:nvSpPr>
            <p:spPr>
              <a:xfrm>
                <a:off x="535697" y="1552073"/>
                <a:ext cx="223977" cy="2544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45" h="21600" fill="norm" stroke="1" extrusionOk="0">
                    <a:moveTo>
                      <a:pt x="338" y="0"/>
                    </a:moveTo>
                    <a:cubicBezTo>
                      <a:pt x="98" y="0"/>
                      <a:pt x="-118" y="275"/>
                      <a:pt x="74" y="541"/>
                    </a:cubicBezTo>
                    <a:cubicBezTo>
                      <a:pt x="5431" y="8236"/>
                      <a:pt x="11467" y="17247"/>
                      <a:pt x="20806" y="21554"/>
                    </a:cubicBezTo>
                    <a:cubicBezTo>
                      <a:pt x="20875" y="21588"/>
                      <a:pt x="20940" y="21600"/>
                      <a:pt x="20998" y="21600"/>
                    </a:cubicBezTo>
                    <a:cubicBezTo>
                      <a:pt x="21355" y="21600"/>
                      <a:pt x="21482" y="21090"/>
                      <a:pt x="21160" y="20867"/>
                    </a:cubicBezTo>
                    <a:cubicBezTo>
                      <a:pt x="16838" y="17959"/>
                      <a:pt x="12928" y="15002"/>
                      <a:pt x="9495" y="11244"/>
                    </a:cubicBezTo>
                    <a:cubicBezTo>
                      <a:pt x="6275" y="7735"/>
                      <a:pt x="3435" y="3941"/>
                      <a:pt x="619" y="153"/>
                    </a:cubicBezTo>
                    <a:cubicBezTo>
                      <a:pt x="540" y="46"/>
                      <a:pt x="438" y="0"/>
                      <a:pt x="338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83" name="Google Shape;2151;p41"/>
              <p:cNvSpPr/>
              <p:nvPr/>
            </p:nvSpPr>
            <p:spPr>
              <a:xfrm>
                <a:off x="1076028" y="1346939"/>
                <a:ext cx="126523" cy="1075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23" h="21600" fill="norm" stroke="1" extrusionOk="0">
                    <a:moveTo>
                      <a:pt x="20287" y="0"/>
                    </a:moveTo>
                    <a:cubicBezTo>
                      <a:pt x="20263" y="0"/>
                      <a:pt x="20245" y="0"/>
                      <a:pt x="20221" y="7"/>
                    </a:cubicBezTo>
                    <a:cubicBezTo>
                      <a:pt x="12068" y="773"/>
                      <a:pt x="1343" y="9846"/>
                      <a:pt x="9" y="20140"/>
                    </a:cubicBezTo>
                    <a:cubicBezTo>
                      <a:pt x="-75" y="20841"/>
                      <a:pt x="436" y="21600"/>
                      <a:pt x="952" y="21600"/>
                    </a:cubicBezTo>
                    <a:cubicBezTo>
                      <a:pt x="1157" y="21600"/>
                      <a:pt x="1367" y="21484"/>
                      <a:pt x="1535" y="21202"/>
                    </a:cubicBezTo>
                    <a:cubicBezTo>
                      <a:pt x="4149" y="16872"/>
                      <a:pt x="5927" y="12427"/>
                      <a:pt x="9376" y="8834"/>
                    </a:cubicBezTo>
                    <a:cubicBezTo>
                      <a:pt x="12777" y="5306"/>
                      <a:pt x="16598" y="3593"/>
                      <a:pt x="20714" y="1786"/>
                    </a:cubicBezTo>
                    <a:cubicBezTo>
                      <a:pt x="21525" y="1439"/>
                      <a:pt x="20996" y="0"/>
                      <a:pt x="20287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84" name="Google Shape;2152;p41"/>
              <p:cNvSpPr/>
              <p:nvPr/>
            </p:nvSpPr>
            <p:spPr>
              <a:xfrm>
                <a:off x="844210" y="1223103"/>
                <a:ext cx="172709" cy="2162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2178" y="1636"/>
                      <a:pt x="4375" y="3641"/>
                      <a:pt x="6405" y="6161"/>
                    </a:cubicBezTo>
                    <a:cubicBezTo>
                      <a:pt x="13678" y="15155"/>
                      <a:pt x="15668" y="21600"/>
                      <a:pt x="18751" y="21600"/>
                    </a:cubicBezTo>
                    <a:cubicBezTo>
                      <a:pt x="19579" y="21600"/>
                      <a:pt x="20488" y="21133"/>
                      <a:pt x="21600" y="20126"/>
                    </a:cubicBezTo>
                    <a:cubicBezTo>
                      <a:pt x="20934" y="19860"/>
                      <a:pt x="20380" y="19404"/>
                      <a:pt x="20160" y="18742"/>
                    </a:cubicBezTo>
                    <a:cubicBezTo>
                      <a:pt x="17959" y="12563"/>
                      <a:pt x="12625" y="3379"/>
                      <a:pt x="0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85" name="Google Shape;2153;p41"/>
              <p:cNvSpPr/>
              <p:nvPr/>
            </p:nvSpPr>
            <p:spPr>
              <a:xfrm>
                <a:off x="1259552" y="1321747"/>
                <a:ext cx="393247" cy="703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80" y="0"/>
                    </a:moveTo>
                    <a:cubicBezTo>
                      <a:pt x="658" y="0"/>
                      <a:pt x="332" y="7"/>
                      <a:pt x="0" y="22"/>
                    </a:cubicBezTo>
                    <a:cubicBezTo>
                      <a:pt x="2653" y="1236"/>
                      <a:pt x="8791" y="1766"/>
                      <a:pt x="13580" y="8440"/>
                    </a:cubicBezTo>
                    <a:cubicBezTo>
                      <a:pt x="17619" y="14071"/>
                      <a:pt x="20732" y="21600"/>
                      <a:pt x="20732" y="21600"/>
                    </a:cubicBezTo>
                    <a:lnTo>
                      <a:pt x="21600" y="17799"/>
                    </a:lnTo>
                    <a:cubicBezTo>
                      <a:pt x="20958" y="15763"/>
                      <a:pt x="15933" y="0"/>
                      <a:pt x="980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86" name="Google Shape;2154;p41"/>
              <p:cNvSpPr/>
              <p:nvPr/>
            </p:nvSpPr>
            <p:spPr>
              <a:xfrm>
                <a:off x="80476" y="1552433"/>
                <a:ext cx="420981" cy="8220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76" h="21600" fill="norm" stroke="1" extrusionOk="0">
                    <a:moveTo>
                      <a:pt x="19276" y="0"/>
                    </a:moveTo>
                    <a:cubicBezTo>
                      <a:pt x="19276" y="0"/>
                      <a:pt x="3867" y="3370"/>
                      <a:pt x="771" y="9526"/>
                    </a:cubicBezTo>
                    <a:cubicBezTo>
                      <a:pt x="-2324" y="15681"/>
                      <a:pt x="4902" y="21600"/>
                      <a:pt x="4902" y="21600"/>
                    </a:cubicBezTo>
                    <a:lnTo>
                      <a:pt x="19276" y="0"/>
                    </a:ln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87" name="Google Shape;2155;p41"/>
              <p:cNvSpPr/>
              <p:nvPr/>
            </p:nvSpPr>
            <p:spPr>
              <a:xfrm>
                <a:off x="1270673" y="1860962"/>
                <a:ext cx="306056" cy="3700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99" h="21600" fill="norm" stroke="1" extrusionOk="0">
                    <a:moveTo>
                      <a:pt x="9687" y="0"/>
                    </a:moveTo>
                    <a:cubicBezTo>
                      <a:pt x="2689" y="0"/>
                      <a:pt x="0" y="6340"/>
                      <a:pt x="0" y="6340"/>
                    </a:cubicBezTo>
                    <a:lnTo>
                      <a:pt x="2786" y="21600"/>
                    </a:lnTo>
                    <a:cubicBezTo>
                      <a:pt x="2786" y="21600"/>
                      <a:pt x="2788" y="21600"/>
                      <a:pt x="2795" y="21600"/>
                    </a:cubicBezTo>
                    <a:cubicBezTo>
                      <a:pt x="3124" y="21600"/>
                      <a:pt x="11838" y="21550"/>
                      <a:pt x="16979" y="16308"/>
                    </a:cubicBezTo>
                    <a:cubicBezTo>
                      <a:pt x="21600" y="11613"/>
                      <a:pt x="18740" y="817"/>
                      <a:pt x="10868" y="57"/>
                    </a:cubicBezTo>
                    <a:cubicBezTo>
                      <a:pt x="10461" y="19"/>
                      <a:pt x="10069" y="0"/>
                      <a:pt x="9687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88" name="Google Shape;2156;p41"/>
              <p:cNvSpPr/>
              <p:nvPr/>
            </p:nvSpPr>
            <p:spPr>
              <a:xfrm>
                <a:off x="1330414" y="1911562"/>
                <a:ext cx="344474" cy="4956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18" h="21600" fill="norm" stroke="1" extrusionOk="0">
                    <a:moveTo>
                      <a:pt x="18898" y="0"/>
                    </a:moveTo>
                    <a:cubicBezTo>
                      <a:pt x="18898" y="2"/>
                      <a:pt x="17825" y="16802"/>
                      <a:pt x="0" y="20185"/>
                    </a:cubicBezTo>
                    <a:lnTo>
                      <a:pt x="2713" y="21137"/>
                    </a:lnTo>
                    <a:cubicBezTo>
                      <a:pt x="3624" y="21459"/>
                      <a:pt x="4532" y="21600"/>
                      <a:pt x="5425" y="21600"/>
                    </a:cubicBezTo>
                    <a:cubicBezTo>
                      <a:pt x="7901" y="21600"/>
                      <a:pt x="10281" y="20519"/>
                      <a:pt x="12431" y="19182"/>
                    </a:cubicBezTo>
                    <a:cubicBezTo>
                      <a:pt x="19404" y="14840"/>
                      <a:pt x="21600" y="7494"/>
                      <a:pt x="18898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89" name="Google Shape;2157;p41"/>
              <p:cNvSpPr/>
              <p:nvPr/>
            </p:nvSpPr>
            <p:spPr>
              <a:xfrm>
                <a:off x="1324332" y="1905443"/>
                <a:ext cx="356977" cy="5078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70" h="21600" fill="norm" stroke="1" extrusionOk="0">
                    <a:moveTo>
                      <a:pt x="18665" y="1792"/>
                    </a:moveTo>
                    <a:cubicBezTo>
                      <a:pt x="20539" y="8685"/>
                      <a:pt x="18145" y="14963"/>
                      <a:pt x="12090" y="18780"/>
                    </a:cubicBezTo>
                    <a:cubicBezTo>
                      <a:pt x="9648" y="20325"/>
                      <a:pt x="7522" y="21078"/>
                      <a:pt x="5565" y="21078"/>
                    </a:cubicBezTo>
                    <a:cubicBezTo>
                      <a:pt x="4711" y="21078"/>
                      <a:pt x="3892" y="20936"/>
                      <a:pt x="3090" y="20651"/>
                    </a:cubicBezTo>
                    <a:lnTo>
                      <a:pt x="1323" y="20023"/>
                    </a:lnTo>
                    <a:cubicBezTo>
                      <a:pt x="14658" y="17005"/>
                      <a:pt x="17912" y="5878"/>
                      <a:pt x="18665" y="1792"/>
                    </a:cubicBezTo>
                    <a:close/>
                    <a:moveTo>
                      <a:pt x="18534" y="0"/>
                    </a:moveTo>
                    <a:cubicBezTo>
                      <a:pt x="18522" y="0"/>
                      <a:pt x="18512" y="2"/>
                      <a:pt x="18500" y="2"/>
                    </a:cubicBezTo>
                    <a:cubicBezTo>
                      <a:pt x="18333" y="15"/>
                      <a:pt x="18202" y="115"/>
                      <a:pt x="18194" y="248"/>
                    </a:cubicBezTo>
                    <a:cubicBezTo>
                      <a:pt x="18184" y="410"/>
                      <a:pt x="16980" y="16489"/>
                      <a:pt x="260" y="19710"/>
                    </a:cubicBezTo>
                    <a:cubicBezTo>
                      <a:pt x="119" y="19734"/>
                      <a:pt x="20" y="19829"/>
                      <a:pt x="2" y="19935"/>
                    </a:cubicBezTo>
                    <a:cubicBezTo>
                      <a:pt x="-14" y="20042"/>
                      <a:pt x="69" y="20149"/>
                      <a:pt x="199" y="20193"/>
                    </a:cubicBezTo>
                    <a:lnTo>
                      <a:pt x="2803" y="21122"/>
                    </a:lnTo>
                    <a:cubicBezTo>
                      <a:pt x="3751" y="21462"/>
                      <a:pt x="4677" y="21600"/>
                      <a:pt x="5577" y="21600"/>
                    </a:cubicBezTo>
                    <a:cubicBezTo>
                      <a:pt x="8301" y="21600"/>
                      <a:pt x="10753" y="20300"/>
                      <a:pt x="12520" y="19181"/>
                    </a:cubicBezTo>
                    <a:cubicBezTo>
                      <a:pt x="19216" y="14957"/>
                      <a:pt x="21586" y="7857"/>
                      <a:pt x="18862" y="190"/>
                    </a:cubicBezTo>
                    <a:cubicBezTo>
                      <a:pt x="18824" y="73"/>
                      <a:pt x="18685" y="0"/>
                      <a:pt x="18534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90" name="Google Shape;2158;p41"/>
              <p:cNvSpPr/>
              <p:nvPr/>
            </p:nvSpPr>
            <p:spPr>
              <a:xfrm>
                <a:off x="1528674" y="1910662"/>
                <a:ext cx="145603" cy="3765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81" h="21600" fill="norm" stroke="1" extrusionOk="0">
                    <a:moveTo>
                      <a:pt x="16546" y="0"/>
                    </a:moveTo>
                    <a:cubicBezTo>
                      <a:pt x="16546" y="2"/>
                      <a:pt x="15437" y="11346"/>
                      <a:pt x="0" y="19457"/>
                    </a:cubicBezTo>
                    <a:lnTo>
                      <a:pt x="9994" y="21600"/>
                    </a:lnTo>
                    <a:cubicBezTo>
                      <a:pt x="19367" y="15842"/>
                      <a:pt x="21600" y="7977"/>
                      <a:pt x="16546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91" name="Google Shape;2159;p41"/>
              <p:cNvSpPr/>
              <p:nvPr/>
            </p:nvSpPr>
            <p:spPr>
              <a:xfrm>
                <a:off x="1522506" y="1904580"/>
                <a:ext cx="157798" cy="3888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58" h="21600" fill="norm" stroke="1" extrusionOk="0">
                    <a:moveTo>
                      <a:pt x="16388" y="2355"/>
                    </a:moveTo>
                    <a:cubicBezTo>
                      <a:pt x="19559" y="9251"/>
                      <a:pt x="17214" y="15884"/>
                      <a:pt x="9756" y="20830"/>
                    </a:cubicBezTo>
                    <a:lnTo>
                      <a:pt x="1921" y="19067"/>
                    </a:lnTo>
                    <a:cubicBezTo>
                      <a:pt x="12101" y="13269"/>
                      <a:pt x="15378" y="5856"/>
                      <a:pt x="16388" y="2355"/>
                    </a:cubicBezTo>
                    <a:close/>
                    <a:moveTo>
                      <a:pt x="16076" y="0"/>
                    </a:moveTo>
                    <a:cubicBezTo>
                      <a:pt x="16054" y="0"/>
                      <a:pt x="16032" y="0"/>
                      <a:pt x="16006" y="2"/>
                    </a:cubicBezTo>
                    <a:cubicBezTo>
                      <a:pt x="15633" y="20"/>
                      <a:pt x="15360" y="156"/>
                      <a:pt x="15343" y="330"/>
                    </a:cubicBezTo>
                    <a:cubicBezTo>
                      <a:pt x="15325" y="436"/>
                      <a:pt x="14152" y="11286"/>
                      <a:pt x="177" y="18961"/>
                    </a:cubicBezTo>
                    <a:cubicBezTo>
                      <a:pt x="28" y="19041"/>
                      <a:pt x="-25" y="19149"/>
                      <a:pt x="10" y="19247"/>
                    </a:cubicBezTo>
                    <a:cubicBezTo>
                      <a:pt x="67" y="19355"/>
                      <a:pt x="212" y="19435"/>
                      <a:pt x="410" y="19485"/>
                    </a:cubicBezTo>
                    <a:lnTo>
                      <a:pt x="9668" y="21568"/>
                    </a:lnTo>
                    <a:cubicBezTo>
                      <a:pt x="9778" y="21584"/>
                      <a:pt x="9888" y="21600"/>
                      <a:pt x="10011" y="21600"/>
                    </a:cubicBezTo>
                    <a:cubicBezTo>
                      <a:pt x="10244" y="21600"/>
                      <a:pt x="10459" y="21550"/>
                      <a:pt x="10604" y="21452"/>
                    </a:cubicBezTo>
                    <a:cubicBezTo>
                      <a:pt x="19322" y="15870"/>
                      <a:pt x="21575" y="8137"/>
                      <a:pt x="16805" y="248"/>
                    </a:cubicBezTo>
                    <a:cubicBezTo>
                      <a:pt x="16717" y="102"/>
                      <a:pt x="16397" y="0"/>
                      <a:pt x="16076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92" name="Google Shape;2160;p41"/>
              <p:cNvSpPr/>
              <p:nvPr/>
            </p:nvSpPr>
            <p:spPr>
              <a:xfrm>
                <a:off x="758215" y="1329772"/>
                <a:ext cx="291258" cy="1202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5" h="21600" fill="norm" stroke="1" extrusionOk="0">
                    <a:moveTo>
                      <a:pt x="12814" y="0"/>
                    </a:moveTo>
                    <a:cubicBezTo>
                      <a:pt x="12636" y="0"/>
                      <a:pt x="12470" y="563"/>
                      <a:pt x="12607" y="1125"/>
                    </a:cubicBezTo>
                    <a:cubicBezTo>
                      <a:pt x="12856" y="2134"/>
                      <a:pt x="13050" y="3246"/>
                      <a:pt x="13189" y="4417"/>
                    </a:cubicBezTo>
                    <a:cubicBezTo>
                      <a:pt x="13168" y="4546"/>
                      <a:pt x="13168" y="4708"/>
                      <a:pt x="13179" y="4863"/>
                    </a:cubicBezTo>
                    <a:cubicBezTo>
                      <a:pt x="13297" y="6163"/>
                      <a:pt x="13383" y="7625"/>
                      <a:pt x="13383" y="9054"/>
                    </a:cubicBezTo>
                    <a:cubicBezTo>
                      <a:pt x="13286" y="11337"/>
                      <a:pt x="12866" y="13432"/>
                      <a:pt x="12006" y="14894"/>
                    </a:cubicBezTo>
                    <a:cubicBezTo>
                      <a:pt x="9917" y="13995"/>
                      <a:pt x="7771" y="13594"/>
                      <a:pt x="5653" y="13594"/>
                    </a:cubicBezTo>
                    <a:cubicBezTo>
                      <a:pt x="3814" y="13594"/>
                      <a:pt x="1996" y="13898"/>
                      <a:pt x="253" y="14441"/>
                    </a:cubicBezTo>
                    <a:cubicBezTo>
                      <a:pt x="-177" y="14570"/>
                      <a:pt x="-4" y="16109"/>
                      <a:pt x="364" y="16109"/>
                    </a:cubicBezTo>
                    <a:cubicBezTo>
                      <a:pt x="374" y="16109"/>
                      <a:pt x="385" y="16109"/>
                      <a:pt x="392" y="16109"/>
                    </a:cubicBezTo>
                    <a:cubicBezTo>
                      <a:pt x="1607" y="15903"/>
                      <a:pt x="2825" y="15793"/>
                      <a:pt x="4045" y="15793"/>
                    </a:cubicBezTo>
                    <a:cubicBezTo>
                      <a:pt x="5816" y="15793"/>
                      <a:pt x="7587" y="16025"/>
                      <a:pt x="9348" y="16562"/>
                    </a:cubicBezTo>
                    <a:cubicBezTo>
                      <a:pt x="12363" y="17468"/>
                      <a:pt x="15191" y="19692"/>
                      <a:pt x="18120" y="21393"/>
                    </a:cubicBezTo>
                    <a:cubicBezTo>
                      <a:pt x="18198" y="21445"/>
                      <a:pt x="18335" y="21497"/>
                      <a:pt x="18440" y="21497"/>
                    </a:cubicBezTo>
                    <a:cubicBezTo>
                      <a:pt x="18495" y="21497"/>
                      <a:pt x="18539" y="21477"/>
                      <a:pt x="18560" y="21445"/>
                    </a:cubicBezTo>
                    <a:cubicBezTo>
                      <a:pt x="18833" y="21542"/>
                      <a:pt x="19096" y="21600"/>
                      <a:pt x="19353" y="21600"/>
                    </a:cubicBezTo>
                    <a:cubicBezTo>
                      <a:pt x="19975" y="21600"/>
                      <a:pt x="20554" y="21270"/>
                      <a:pt x="21111" y="20462"/>
                    </a:cubicBezTo>
                    <a:cubicBezTo>
                      <a:pt x="21423" y="20035"/>
                      <a:pt x="21079" y="19058"/>
                      <a:pt x="20843" y="19033"/>
                    </a:cubicBezTo>
                    <a:cubicBezTo>
                      <a:pt x="20722" y="19033"/>
                      <a:pt x="20604" y="19058"/>
                      <a:pt x="20486" y="19084"/>
                    </a:cubicBezTo>
                    <a:cubicBezTo>
                      <a:pt x="20455" y="18813"/>
                      <a:pt x="20389" y="18554"/>
                      <a:pt x="20261" y="18496"/>
                    </a:cubicBezTo>
                    <a:cubicBezTo>
                      <a:pt x="19227" y="17966"/>
                      <a:pt x="18453" y="17513"/>
                      <a:pt x="17558" y="17092"/>
                    </a:cubicBezTo>
                    <a:cubicBezTo>
                      <a:pt x="17534" y="17080"/>
                      <a:pt x="17508" y="17073"/>
                      <a:pt x="17487" y="17073"/>
                    </a:cubicBezTo>
                    <a:cubicBezTo>
                      <a:pt x="17230" y="17073"/>
                      <a:pt x="17138" y="17856"/>
                      <a:pt x="17269" y="18366"/>
                    </a:cubicBezTo>
                    <a:cubicBezTo>
                      <a:pt x="16839" y="17940"/>
                      <a:pt x="16388" y="17623"/>
                      <a:pt x="15944" y="17254"/>
                    </a:cubicBezTo>
                    <a:cubicBezTo>
                      <a:pt x="16020" y="17118"/>
                      <a:pt x="16094" y="16937"/>
                      <a:pt x="16083" y="16646"/>
                    </a:cubicBezTo>
                    <a:cubicBezTo>
                      <a:pt x="16062" y="14124"/>
                      <a:pt x="15784" y="12029"/>
                      <a:pt x="15215" y="9933"/>
                    </a:cubicBezTo>
                    <a:cubicBezTo>
                      <a:pt x="15215" y="9933"/>
                      <a:pt x="15215" y="9901"/>
                      <a:pt x="15204" y="9901"/>
                    </a:cubicBezTo>
                    <a:cubicBezTo>
                      <a:pt x="15181" y="9823"/>
                      <a:pt x="15170" y="9772"/>
                      <a:pt x="15149" y="9694"/>
                    </a:cubicBezTo>
                    <a:cubicBezTo>
                      <a:pt x="15073" y="9429"/>
                      <a:pt x="14968" y="9319"/>
                      <a:pt x="14871" y="9319"/>
                    </a:cubicBezTo>
                    <a:cubicBezTo>
                      <a:pt x="14840" y="9319"/>
                      <a:pt x="14811" y="9326"/>
                      <a:pt x="14782" y="9345"/>
                    </a:cubicBezTo>
                    <a:cubicBezTo>
                      <a:pt x="14708" y="8601"/>
                      <a:pt x="14577" y="7890"/>
                      <a:pt x="14375" y="7230"/>
                    </a:cubicBezTo>
                    <a:cubicBezTo>
                      <a:pt x="14244" y="6189"/>
                      <a:pt x="14052" y="5187"/>
                      <a:pt x="13782" y="4255"/>
                    </a:cubicBezTo>
                    <a:cubicBezTo>
                      <a:pt x="13759" y="4171"/>
                      <a:pt x="13740" y="4145"/>
                      <a:pt x="13706" y="4094"/>
                    </a:cubicBezTo>
                    <a:cubicBezTo>
                      <a:pt x="13546" y="2800"/>
                      <a:pt x="13318" y="1552"/>
                      <a:pt x="13019" y="330"/>
                    </a:cubicBezTo>
                    <a:cubicBezTo>
                      <a:pt x="12961" y="97"/>
                      <a:pt x="12887" y="0"/>
                      <a:pt x="12814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93" name="Google Shape;2161;p41"/>
              <p:cNvSpPr/>
              <p:nvPr/>
            </p:nvSpPr>
            <p:spPr>
              <a:xfrm>
                <a:off x="1336253" y="1525117"/>
                <a:ext cx="241594" cy="1752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55" h="21600" fill="norm" stroke="1" extrusionOk="0">
                    <a:moveTo>
                      <a:pt x="1596" y="0"/>
                    </a:moveTo>
                    <a:cubicBezTo>
                      <a:pt x="1269" y="0"/>
                      <a:pt x="947" y="35"/>
                      <a:pt x="632" y="111"/>
                    </a:cubicBezTo>
                    <a:cubicBezTo>
                      <a:pt x="556" y="129"/>
                      <a:pt x="502" y="182"/>
                      <a:pt x="476" y="235"/>
                    </a:cubicBezTo>
                    <a:cubicBezTo>
                      <a:pt x="413" y="217"/>
                      <a:pt x="346" y="200"/>
                      <a:pt x="295" y="182"/>
                    </a:cubicBezTo>
                    <a:cubicBezTo>
                      <a:pt x="270" y="173"/>
                      <a:pt x="247" y="169"/>
                      <a:pt x="225" y="169"/>
                    </a:cubicBezTo>
                    <a:cubicBezTo>
                      <a:pt x="-93" y="169"/>
                      <a:pt x="-61" y="865"/>
                      <a:pt x="241" y="985"/>
                    </a:cubicBezTo>
                    <a:cubicBezTo>
                      <a:pt x="3114" y="2129"/>
                      <a:pt x="5945" y="3601"/>
                      <a:pt x="8642" y="5402"/>
                    </a:cubicBezTo>
                    <a:cubicBezTo>
                      <a:pt x="10993" y="7731"/>
                      <a:pt x="13408" y="9895"/>
                      <a:pt x="15600" y="12552"/>
                    </a:cubicBezTo>
                    <a:cubicBezTo>
                      <a:pt x="16891" y="14135"/>
                      <a:pt x="17791" y="15568"/>
                      <a:pt x="18482" y="17843"/>
                    </a:cubicBezTo>
                    <a:cubicBezTo>
                      <a:pt x="18898" y="19227"/>
                      <a:pt x="19096" y="20318"/>
                      <a:pt x="19904" y="21356"/>
                    </a:cubicBezTo>
                    <a:cubicBezTo>
                      <a:pt x="20037" y="21525"/>
                      <a:pt x="20196" y="21600"/>
                      <a:pt x="20340" y="21600"/>
                    </a:cubicBezTo>
                    <a:cubicBezTo>
                      <a:pt x="20664" y="21600"/>
                      <a:pt x="20925" y="21219"/>
                      <a:pt x="20728" y="20629"/>
                    </a:cubicBezTo>
                    <a:cubicBezTo>
                      <a:pt x="20152" y="18952"/>
                      <a:pt x="19850" y="17080"/>
                      <a:pt x="19213" y="15462"/>
                    </a:cubicBezTo>
                    <a:cubicBezTo>
                      <a:pt x="19213" y="15373"/>
                      <a:pt x="19188" y="15266"/>
                      <a:pt x="19147" y="15173"/>
                    </a:cubicBezTo>
                    <a:cubicBezTo>
                      <a:pt x="19083" y="15045"/>
                      <a:pt x="19019" y="14898"/>
                      <a:pt x="18953" y="14752"/>
                    </a:cubicBezTo>
                    <a:cubicBezTo>
                      <a:pt x="19487" y="15333"/>
                      <a:pt x="20025" y="15936"/>
                      <a:pt x="20543" y="16517"/>
                    </a:cubicBezTo>
                    <a:cubicBezTo>
                      <a:pt x="20639" y="16624"/>
                      <a:pt x="20744" y="16668"/>
                      <a:pt x="20845" y="16668"/>
                    </a:cubicBezTo>
                    <a:cubicBezTo>
                      <a:pt x="21198" y="16668"/>
                      <a:pt x="21507" y="16122"/>
                      <a:pt x="21275" y="15626"/>
                    </a:cubicBezTo>
                    <a:cubicBezTo>
                      <a:pt x="20543" y="14007"/>
                      <a:pt x="19512" y="12388"/>
                      <a:pt x="18313" y="11168"/>
                    </a:cubicBezTo>
                    <a:cubicBezTo>
                      <a:pt x="18536" y="10933"/>
                      <a:pt x="18520" y="10330"/>
                      <a:pt x="18246" y="10002"/>
                    </a:cubicBezTo>
                    <a:cubicBezTo>
                      <a:pt x="17623" y="9239"/>
                      <a:pt x="16891" y="8640"/>
                      <a:pt x="16121" y="8094"/>
                    </a:cubicBezTo>
                    <a:cubicBezTo>
                      <a:pt x="16484" y="7766"/>
                      <a:pt x="16500" y="6861"/>
                      <a:pt x="16029" y="6422"/>
                    </a:cubicBezTo>
                    <a:cubicBezTo>
                      <a:pt x="13576" y="4183"/>
                      <a:pt x="10745" y="3238"/>
                      <a:pt x="7939" y="2142"/>
                    </a:cubicBezTo>
                    <a:cubicBezTo>
                      <a:pt x="6031" y="1406"/>
                      <a:pt x="3702" y="0"/>
                      <a:pt x="1596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94" name="Google Shape;2162;p41"/>
              <p:cNvSpPr/>
              <p:nvPr/>
            </p:nvSpPr>
            <p:spPr>
              <a:xfrm>
                <a:off x="1372447" y="1459619"/>
                <a:ext cx="123831" cy="893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92" h="21600" fill="norm" stroke="1" extrusionOk="0">
                    <a:moveTo>
                      <a:pt x="474" y="0"/>
                    </a:moveTo>
                    <a:cubicBezTo>
                      <a:pt x="6" y="0"/>
                      <a:pt x="-191" y="1079"/>
                      <a:pt x="234" y="1557"/>
                    </a:cubicBezTo>
                    <a:cubicBezTo>
                      <a:pt x="6473" y="8525"/>
                      <a:pt x="13174" y="16189"/>
                      <a:pt x="20189" y="21435"/>
                    </a:cubicBezTo>
                    <a:cubicBezTo>
                      <a:pt x="20343" y="21548"/>
                      <a:pt x="20479" y="21600"/>
                      <a:pt x="20596" y="21600"/>
                    </a:cubicBezTo>
                    <a:cubicBezTo>
                      <a:pt x="21255" y="21600"/>
                      <a:pt x="21409" y="20060"/>
                      <a:pt x="20849" y="19364"/>
                    </a:cubicBezTo>
                    <a:cubicBezTo>
                      <a:pt x="14936" y="11979"/>
                      <a:pt x="7508" y="5872"/>
                      <a:pt x="770" y="130"/>
                    </a:cubicBezTo>
                    <a:cubicBezTo>
                      <a:pt x="659" y="35"/>
                      <a:pt x="560" y="0"/>
                      <a:pt x="474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95" name="Google Shape;2163;p41"/>
              <p:cNvSpPr/>
              <p:nvPr/>
            </p:nvSpPr>
            <p:spPr>
              <a:xfrm>
                <a:off x="1595232" y="2349037"/>
                <a:ext cx="583090" cy="1148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31" h="21600" fill="norm" stroke="1" extrusionOk="0">
                    <a:moveTo>
                      <a:pt x="21021" y="0"/>
                    </a:moveTo>
                    <a:cubicBezTo>
                      <a:pt x="20949" y="0"/>
                      <a:pt x="20880" y="142"/>
                      <a:pt x="20827" y="474"/>
                    </a:cubicBezTo>
                    <a:cubicBezTo>
                      <a:pt x="18576" y="14639"/>
                      <a:pt x="15147" y="18052"/>
                      <a:pt x="11735" y="18113"/>
                    </a:cubicBezTo>
                    <a:cubicBezTo>
                      <a:pt x="11711" y="18113"/>
                      <a:pt x="11686" y="18113"/>
                      <a:pt x="11661" y="18113"/>
                    </a:cubicBezTo>
                    <a:cubicBezTo>
                      <a:pt x="7757" y="18113"/>
                      <a:pt x="3841" y="13922"/>
                      <a:pt x="244" y="6223"/>
                    </a:cubicBezTo>
                    <a:cubicBezTo>
                      <a:pt x="211" y="6148"/>
                      <a:pt x="182" y="6114"/>
                      <a:pt x="154" y="6114"/>
                    </a:cubicBezTo>
                    <a:cubicBezTo>
                      <a:pt x="-34" y="6114"/>
                      <a:pt x="-64" y="7712"/>
                      <a:pt x="142" y="8193"/>
                    </a:cubicBezTo>
                    <a:cubicBezTo>
                      <a:pt x="3814" y="16908"/>
                      <a:pt x="7760" y="21600"/>
                      <a:pt x="11799" y="21600"/>
                    </a:cubicBezTo>
                    <a:cubicBezTo>
                      <a:pt x="12139" y="21600"/>
                      <a:pt x="12479" y="21566"/>
                      <a:pt x="12819" y="21498"/>
                    </a:cubicBezTo>
                    <a:cubicBezTo>
                      <a:pt x="15940" y="20882"/>
                      <a:pt x="19563" y="16860"/>
                      <a:pt x="21391" y="2614"/>
                    </a:cubicBezTo>
                    <a:cubicBezTo>
                      <a:pt x="21536" y="1490"/>
                      <a:pt x="21260" y="0"/>
                      <a:pt x="21021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96" name="Google Shape;2164;p41"/>
              <p:cNvSpPr/>
              <p:nvPr/>
            </p:nvSpPr>
            <p:spPr>
              <a:xfrm>
                <a:off x="132181" y="1552433"/>
                <a:ext cx="1418726" cy="12024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4" h="21600" fill="norm" stroke="1" extrusionOk="0">
                    <a:moveTo>
                      <a:pt x="5527" y="0"/>
                    </a:moveTo>
                    <a:cubicBezTo>
                      <a:pt x="5527" y="0"/>
                      <a:pt x="501" y="4608"/>
                      <a:pt x="82" y="8126"/>
                    </a:cubicBezTo>
                    <a:cubicBezTo>
                      <a:pt x="-323" y="11539"/>
                      <a:pt x="712" y="18957"/>
                      <a:pt x="4778" y="18957"/>
                    </a:cubicBezTo>
                    <a:cubicBezTo>
                      <a:pt x="4908" y="18957"/>
                      <a:pt x="5042" y="18950"/>
                      <a:pt x="5178" y="18934"/>
                    </a:cubicBezTo>
                    <a:cubicBezTo>
                      <a:pt x="9577" y="18432"/>
                      <a:pt x="11391" y="18098"/>
                      <a:pt x="11391" y="18098"/>
                    </a:cubicBezTo>
                    <a:lnTo>
                      <a:pt x="11742" y="20814"/>
                    </a:lnTo>
                    <a:cubicBezTo>
                      <a:pt x="11742" y="20814"/>
                      <a:pt x="12378" y="21600"/>
                      <a:pt x="13246" y="21600"/>
                    </a:cubicBezTo>
                    <a:cubicBezTo>
                      <a:pt x="13409" y="21600"/>
                      <a:pt x="13581" y="21572"/>
                      <a:pt x="13758" y="21506"/>
                    </a:cubicBezTo>
                    <a:cubicBezTo>
                      <a:pt x="14874" y="21087"/>
                      <a:pt x="15369" y="19941"/>
                      <a:pt x="15369" y="19941"/>
                    </a:cubicBezTo>
                    <a:lnTo>
                      <a:pt x="15650" y="15415"/>
                    </a:lnTo>
                    <a:cubicBezTo>
                      <a:pt x="15650" y="15415"/>
                      <a:pt x="16555" y="12568"/>
                      <a:pt x="17952" y="12149"/>
                    </a:cubicBezTo>
                    <a:cubicBezTo>
                      <a:pt x="19348" y="11730"/>
                      <a:pt x="21164" y="10809"/>
                      <a:pt x="21232" y="8630"/>
                    </a:cubicBezTo>
                    <a:cubicBezTo>
                      <a:pt x="21277" y="7244"/>
                      <a:pt x="20305" y="5689"/>
                      <a:pt x="19053" y="5689"/>
                    </a:cubicBezTo>
                    <a:cubicBezTo>
                      <a:pt x="18336" y="5689"/>
                      <a:pt x="17528" y="6199"/>
                      <a:pt x="16765" y="7541"/>
                    </a:cubicBezTo>
                    <a:cubicBezTo>
                      <a:pt x="16765" y="7541"/>
                      <a:pt x="16397" y="7603"/>
                      <a:pt x="15781" y="7603"/>
                    </a:cubicBezTo>
                    <a:cubicBezTo>
                      <a:pt x="13629" y="7603"/>
                      <a:pt x="8459" y="6843"/>
                      <a:pt x="5527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97" name="Google Shape;2165;p41"/>
              <p:cNvSpPr/>
              <p:nvPr/>
            </p:nvSpPr>
            <p:spPr>
              <a:xfrm>
                <a:off x="845908" y="2110362"/>
                <a:ext cx="268463" cy="2258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07" h="21600" fill="norm" stroke="1" extrusionOk="0">
                    <a:moveTo>
                      <a:pt x="11862" y="0"/>
                    </a:moveTo>
                    <a:cubicBezTo>
                      <a:pt x="10033" y="0"/>
                      <a:pt x="8055" y="626"/>
                      <a:pt x="6162" y="1934"/>
                    </a:cubicBezTo>
                    <a:cubicBezTo>
                      <a:pt x="1224" y="5338"/>
                      <a:pt x="-1245" y="12070"/>
                      <a:pt x="625" y="16971"/>
                    </a:cubicBezTo>
                    <a:cubicBezTo>
                      <a:pt x="1777" y="19986"/>
                      <a:pt x="4311" y="21600"/>
                      <a:pt x="7243" y="21600"/>
                    </a:cubicBezTo>
                    <a:cubicBezTo>
                      <a:pt x="9070" y="21600"/>
                      <a:pt x="11052" y="20974"/>
                      <a:pt x="12950" y="19666"/>
                    </a:cubicBezTo>
                    <a:cubicBezTo>
                      <a:pt x="17876" y="16265"/>
                      <a:pt x="20355" y="9530"/>
                      <a:pt x="18483" y="4629"/>
                    </a:cubicBezTo>
                    <a:cubicBezTo>
                      <a:pt x="17327" y="1614"/>
                      <a:pt x="14789" y="0"/>
                      <a:pt x="11862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98" name="Google Shape;2166;p41"/>
              <p:cNvSpPr/>
              <p:nvPr/>
            </p:nvSpPr>
            <p:spPr>
              <a:xfrm>
                <a:off x="196670" y="2331223"/>
                <a:ext cx="269553" cy="2370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84" h="21600" fill="norm" stroke="1" extrusionOk="0">
                    <a:moveTo>
                      <a:pt x="10703" y="0"/>
                    </a:moveTo>
                    <a:cubicBezTo>
                      <a:pt x="9895" y="0"/>
                      <a:pt x="9071" y="89"/>
                      <a:pt x="8239" y="279"/>
                    </a:cubicBezTo>
                    <a:cubicBezTo>
                      <a:pt x="4415" y="1167"/>
                      <a:pt x="1387" y="3925"/>
                      <a:pt x="0" y="7342"/>
                    </a:cubicBezTo>
                    <a:cubicBezTo>
                      <a:pt x="2253" y="13258"/>
                      <a:pt x="5361" y="18383"/>
                      <a:pt x="9457" y="21600"/>
                    </a:cubicBezTo>
                    <a:cubicBezTo>
                      <a:pt x="10184" y="21584"/>
                      <a:pt x="10936" y="21489"/>
                      <a:pt x="11688" y="21328"/>
                    </a:cubicBezTo>
                    <a:cubicBezTo>
                      <a:pt x="17596" y="19970"/>
                      <a:pt x="21600" y="14176"/>
                      <a:pt x="20643" y="8365"/>
                    </a:cubicBezTo>
                    <a:cubicBezTo>
                      <a:pt x="19821" y="3374"/>
                      <a:pt x="15617" y="0"/>
                      <a:pt x="10703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99" name="Google Shape;2167;p41"/>
              <p:cNvSpPr/>
              <p:nvPr/>
            </p:nvSpPr>
            <p:spPr>
              <a:xfrm>
                <a:off x="275196" y="1961873"/>
                <a:ext cx="976404" cy="5811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6525" y="253"/>
                    </a:lnTo>
                    <a:cubicBezTo>
                      <a:pt x="16525" y="253"/>
                      <a:pt x="16800" y="3275"/>
                      <a:pt x="16901" y="4120"/>
                    </a:cubicBezTo>
                    <a:cubicBezTo>
                      <a:pt x="17003" y="4960"/>
                      <a:pt x="17101" y="11429"/>
                      <a:pt x="13525" y="13190"/>
                    </a:cubicBezTo>
                    <a:cubicBezTo>
                      <a:pt x="13232" y="13335"/>
                      <a:pt x="12946" y="13402"/>
                      <a:pt x="12668" y="13402"/>
                    </a:cubicBezTo>
                    <a:cubicBezTo>
                      <a:pt x="9563" y="13402"/>
                      <a:pt x="7477" y="5086"/>
                      <a:pt x="7477" y="5086"/>
                    </a:cubicBezTo>
                    <a:lnTo>
                      <a:pt x="3527" y="8109"/>
                    </a:lnTo>
                    <a:cubicBezTo>
                      <a:pt x="3527" y="8109"/>
                      <a:pt x="4725" y="14956"/>
                      <a:pt x="3426" y="18609"/>
                    </a:cubicBezTo>
                    <a:cubicBezTo>
                      <a:pt x="2677" y="20714"/>
                      <a:pt x="1654" y="21161"/>
                      <a:pt x="921" y="21161"/>
                    </a:cubicBezTo>
                    <a:cubicBezTo>
                      <a:pt x="382" y="21161"/>
                      <a:pt x="0" y="20919"/>
                      <a:pt x="0" y="20919"/>
                    </a:cubicBezTo>
                    <a:lnTo>
                      <a:pt x="937" y="21600"/>
                    </a:lnTo>
                    <a:cubicBezTo>
                      <a:pt x="5682" y="21090"/>
                      <a:pt x="4747" y="11829"/>
                      <a:pt x="4391" y="9228"/>
                    </a:cubicBezTo>
                    <a:cubicBezTo>
                      <a:pt x="4336" y="8828"/>
                      <a:pt x="4457" y="8427"/>
                      <a:pt x="4680" y="8257"/>
                    </a:cubicBezTo>
                    <a:lnTo>
                      <a:pt x="7359" y="6249"/>
                    </a:lnTo>
                    <a:cubicBezTo>
                      <a:pt x="7359" y="6249"/>
                      <a:pt x="8482" y="13879"/>
                      <a:pt x="12575" y="13879"/>
                    </a:cubicBezTo>
                    <a:cubicBezTo>
                      <a:pt x="12957" y="13879"/>
                      <a:pt x="13366" y="13812"/>
                      <a:pt x="13803" y="13667"/>
                    </a:cubicBezTo>
                    <a:cubicBezTo>
                      <a:pt x="17841" y="12312"/>
                      <a:pt x="17773" y="5883"/>
                      <a:pt x="17567" y="3260"/>
                    </a:cubicBezTo>
                    <a:cubicBezTo>
                      <a:pt x="17518" y="2623"/>
                      <a:pt x="17770" y="2031"/>
                      <a:pt x="18146" y="1893"/>
                    </a:cubicBezTo>
                    <a:lnTo>
                      <a:pt x="21561" y="6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00" name="Google Shape;2168;p41"/>
              <p:cNvSpPr/>
              <p:nvPr/>
            </p:nvSpPr>
            <p:spPr>
              <a:xfrm>
                <a:off x="127239" y="1552918"/>
                <a:ext cx="369810" cy="711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3" h="21600" fill="norm" stroke="1" extrusionOk="0">
                    <a:moveTo>
                      <a:pt x="21383" y="0"/>
                    </a:moveTo>
                    <a:cubicBezTo>
                      <a:pt x="15511" y="2737"/>
                      <a:pt x="1539" y="8459"/>
                      <a:pt x="285" y="13602"/>
                    </a:cubicBezTo>
                    <a:cubicBezTo>
                      <a:pt x="-217" y="15690"/>
                      <a:pt x="-115" y="18656"/>
                      <a:pt x="1071" y="21600"/>
                    </a:cubicBezTo>
                    <a:cubicBezTo>
                      <a:pt x="582" y="12626"/>
                      <a:pt x="5006" y="8527"/>
                      <a:pt x="21383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01" name="Google Shape;2169;p41"/>
              <p:cNvSpPr/>
              <p:nvPr/>
            </p:nvSpPr>
            <p:spPr>
              <a:xfrm>
                <a:off x="498505" y="1552433"/>
                <a:ext cx="745717" cy="4454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5" y="0"/>
                    </a:moveTo>
                    <a:cubicBezTo>
                      <a:pt x="85" y="0"/>
                      <a:pt x="52" y="44"/>
                      <a:pt x="0" y="113"/>
                    </a:cubicBezTo>
                    <a:cubicBezTo>
                      <a:pt x="506" y="4759"/>
                      <a:pt x="2963" y="16009"/>
                      <a:pt x="12095" y="20033"/>
                    </a:cubicBezTo>
                    <a:cubicBezTo>
                      <a:pt x="14664" y="21164"/>
                      <a:pt x="16309" y="21600"/>
                      <a:pt x="17638" y="21600"/>
                    </a:cubicBezTo>
                    <a:cubicBezTo>
                      <a:pt x="19074" y="21600"/>
                      <a:pt x="20141" y="21090"/>
                      <a:pt x="21600" y="20398"/>
                    </a:cubicBezTo>
                    <a:cubicBezTo>
                      <a:pt x="21299" y="20448"/>
                      <a:pt x="20718" y="20522"/>
                      <a:pt x="19928" y="20522"/>
                    </a:cubicBezTo>
                    <a:cubicBezTo>
                      <a:pt x="15759" y="20522"/>
                      <a:pt x="5757" y="18466"/>
                      <a:pt x="85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02" name="Google Shape;2170;p41"/>
              <p:cNvSpPr/>
              <p:nvPr/>
            </p:nvSpPr>
            <p:spPr>
              <a:xfrm>
                <a:off x="1340922" y="1974505"/>
                <a:ext cx="130639" cy="1237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003" y="0"/>
                    </a:moveTo>
                    <a:cubicBezTo>
                      <a:pt x="9830" y="0"/>
                      <a:pt x="9652" y="0"/>
                      <a:pt x="9467" y="13"/>
                    </a:cubicBezTo>
                    <a:cubicBezTo>
                      <a:pt x="1505" y="402"/>
                      <a:pt x="0" y="18818"/>
                      <a:pt x="0" y="18818"/>
                    </a:cubicBezTo>
                    <a:cubicBezTo>
                      <a:pt x="0" y="18818"/>
                      <a:pt x="4493" y="13749"/>
                      <a:pt x="8420" y="13749"/>
                    </a:cubicBezTo>
                    <a:cubicBezTo>
                      <a:pt x="8914" y="13749"/>
                      <a:pt x="9390" y="13824"/>
                      <a:pt x="9854" y="14000"/>
                    </a:cubicBezTo>
                    <a:cubicBezTo>
                      <a:pt x="14031" y="15595"/>
                      <a:pt x="9854" y="21600"/>
                      <a:pt x="9854" y="21600"/>
                    </a:cubicBezTo>
                    <a:cubicBezTo>
                      <a:pt x="9854" y="21600"/>
                      <a:pt x="14787" y="15212"/>
                      <a:pt x="12520" y="12813"/>
                    </a:cubicBezTo>
                    <a:cubicBezTo>
                      <a:pt x="11550" y="11783"/>
                      <a:pt x="10026" y="11481"/>
                      <a:pt x="8592" y="11481"/>
                    </a:cubicBezTo>
                    <a:cubicBezTo>
                      <a:pt x="6676" y="11481"/>
                      <a:pt x="4927" y="12015"/>
                      <a:pt x="4927" y="12015"/>
                    </a:cubicBezTo>
                    <a:cubicBezTo>
                      <a:pt x="4927" y="12015"/>
                      <a:pt x="6516" y="4051"/>
                      <a:pt x="12567" y="4051"/>
                    </a:cubicBezTo>
                    <a:cubicBezTo>
                      <a:pt x="14870" y="4051"/>
                      <a:pt x="17833" y="5213"/>
                      <a:pt x="21600" y="8416"/>
                    </a:cubicBezTo>
                    <a:cubicBezTo>
                      <a:pt x="21600" y="8416"/>
                      <a:pt x="17631" y="0"/>
                      <a:pt x="10003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03" name="Google Shape;2171;p41"/>
              <p:cNvSpPr/>
              <p:nvPr/>
            </p:nvSpPr>
            <p:spPr>
              <a:xfrm>
                <a:off x="274872" y="2183598"/>
                <a:ext cx="55658" cy="1210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65" h="21600" fill="norm" stroke="1" extrusionOk="0">
                    <a:moveTo>
                      <a:pt x="6965" y="0"/>
                    </a:moveTo>
                    <a:cubicBezTo>
                      <a:pt x="6767" y="0"/>
                      <a:pt x="6556" y="6"/>
                      <a:pt x="6358" y="19"/>
                    </a:cubicBezTo>
                    <a:cubicBezTo>
                      <a:pt x="1376" y="417"/>
                      <a:pt x="-1214" y="5588"/>
                      <a:pt x="558" y="11535"/>
                    </a:cubicBezTo>
                    <a:cubicBezTo>
                      <a:pt x="2268" y="17245"/>
                      <a:pt x="7386" y="21600"/>
                      <a:pt x="12195" y="21600"/>
                    </a:cubicBezTo>
                    <a:cubicBezTo>
                      <a:pt x="12405" y="21600"/>
                      <a:pt x="12604" y="21594"/>
                      <a:pt x="12814" y="21574"/>
                    </a:cubicBezTo>
                    <a:cubicBezTo>
                      <a:pt x="17796" y="21176"/>
                      <a:pt x="20386" y="16044"/>
                      <a:pt x="18601" y="10090"/>
                    </a:cubicBezTo>
                    <a:cubicBezTo>
                      <a:pt x="16904" y="4374"/>
                      <a:pt x="11786" y="0"/>
                      <a:pt x="6965" y="0"/>
                    </a:cubicBezTo>
                    <a:close/>
                  </a:path>
                </a:pathLst>
              </a:custGeom>
              <a:solidFill>
                <a:srgbClr val="235B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04" name="Google Shape;2172;p41"/>
              <p:cNvSpPr/>
              <p:nvPr/>
            </p:nvSpPr>
            <p:spPr>
              <a:xfrm>
                <a:off x="268808" y="2177480"/>
                <a:ext cx="67879" cy="1333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54" h="21600" fill="norm" stroke="1" extrusionOk="0">
                    <a:moveTo>
                      <a:pt x="8155" y="1971"/>
                    </a:moveTo>
                    <a:cubicBezTo>
                      <a:pt x="9483" y="1971"/>
                      <a:pt x="11091" y="2688"/>
                      <a:pt x="12598" y="3929"/>
                    </a:cubicBezTo>
                    <a:cubicBezTo>
                      <a:pt x="14573" y="5556"/>
                      <a:pt x="16036" y="7806"/>
                      <a:pt x="16772" y="10290"/>
                    </a:cubicBezTo>
                    <a:cubicBezTo>
                      <a:pt x="17498" y="12773"/>
                      <a:pt x="17409" y="15146"/>
                      <a:pt x="16493" y="16989"/>
                    </a:cubicBezTo>
                    <a:cubicBezTo>
                      <a:pt x="15712" y="18516"/>
                      <a:pt x="14473" y="19495"/>
                      <a:pt x="13145" y="19594"/>
                    </a:cubicBezTo>
                    <a:cubicBezTo>
                      <a:pt x="13055" y="19600"/>
                      <a:pt x="12977" y="19606"/>
                      <a:pt x="12888" y="19606"/>
                    </a:cubicBezTo>
                    <a:cubicBezTo>
                      <a:pt x="10242" y="19606"/>
                      <a:pt x="5866" y="16569"/>
                      <a:pt x="4270" y="11293"/>
                    </a:cubicBezTo>
                    <a:cubicBezTo>
                      <a:pt x="3533" y="8809"/>
                      <a:pt x="3634" y="6442"/>
                      <a:pt x="4538" y="4600"/>
                    </a:cubicBezTo>
                    <a:cubicBezTo>
                      <a:pt x="5319" y="3072"/>
                      <a:pt x="6547" y="2093"/>
                      <a:pt x="7887" y="1994"/>
                    </a:cubicBezTo>
                    <a:cubicBezTo>
                      <a:pt x="7976" y="1994"/>
                      <a:pt x="8065" y="1971"/>
                      <a:pt x="8155" y="1971"/>
                    </a:cubicBezTo>
                    <a:close/>
                    <a:moveTo>
                      <a:pt x="8199" y="0"/>
                    </a:moveTo>
                    <a:cubicBezTo>
                      <a:pt x="7909" y="0"/>
                      <a:pt x="7619" y="12"/>
                      <a:pt x="7329" y="35"/>
                    </a:cubicBezTo>
                    <a:cubicBezTo>
                      <a:pt x="4359" y="268"/>
                      <a:pt x="2071" y="1708"/>
                      <a:pt x="888" y="4098"/>
                    </a:cubicBezTo>
                    <a:cubicBezTo>
                      <a:pt x="-173" y="6203"/>
                      <a:pt x="-262" y="8856"/>
                      <a:pt x="508" y="11607"/>
                    </a:cubicBezTo>
                    <a:cubicBezTo>
                      <a:pt x="2261" y="17443"/>
                      <a:pt x="7474" y="21600"/>
                      <a:pt x="12865" y="21600"/>
                    </a:cubicBezTo>
                    <a:cubicBezTo>
                      <a:pt x="13145" y="21600"/>
                      <a:pt x="13424" y="21577"/>
                      <a:pt x="13747" y="21553"/>
                    </a:cubicBezTo>
                    <a:cubicBezTo>
                      <a:pt x="16672" y="21314"/>
                      <a:pt x="18971" y="19880"/>
                      <a:pt x="20155" y="17490"/>
                    </a:cubicBezTo>
                    <a:cubicBezTo>
                      <a:pt x="21215" y="15409"/>
                      <a:pt x="21338" y="12733"/>
                      <a:pt x="20523" y="9981"/>
                    </a:cubicBezTo>
                    <a:cubicBezTo>
                      <a:pt x="19697" y="7229"/>
                      <a:pt x="18045" y="4716"/>
                      <a:pt x="15801" y="2874"/>
                    </a:cubicBezTo>
                    <a:cubicBezTo>
                      <a:pt x="13535" y="1003"/>
                      <a:pt x="10890" y="0"/>
                      <a:pt x="8199" y="0"/>
                    </a:cubicBezTo>
                    <a:close/>
                  </a:path>
                </a:pathLst>
              </a:custGeom>
              <a:solidFill>
                <a:srgbClr val="235B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05" name="Google Shape;2173;p41"/>
              <p:cNvSpPr/>
              <p:nvPr/>
            </p:nvSpPr>
            <p:spPr>
              <a:xfrm>
                <a:off x="827509" y="2003980"/>
                <a:ext cx="55517" cy="1209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61" h="21600" fill="norm" stroke="1" extrusionOk="0">
                    <a:moveTo>
                      <a:pt x="6944" y="0"/>
                    </a:moveTo>
                    <a:cubicBezTo>
                      <a:pt x="6732" y="0"/>
                      <a:pt x="6534" y="6"/>
                      <a:pt x="6323" y="26"/>
                    </a:cubicBezTo>
                    <a:cubicBezTo>
                      <a:pt x="1379" y="418"/>
                      <a:pt x="-1217" y="5583"/>
                      <a:pt x="559" y="11532"/>
                    </a:cubicBezTo>
                    <a:cubicBezTo>
                      <a:pt x="2273" y="17250"/>
                      <a:pt x="7403" y="21600"/>
                      <a:pt x="12222" y="21600"/>
                    </a:cubicBezTo>
                    <a:cubicBezTo>
                      <a:pt x="12434" y="21600"/>
                      <a:pt x="12632" y="21594"/>
                      <a:pt x="12843" y="21574"/>
                    </a:cubicBezTo>
                    <a:cubicBezTo>
                      <a:pt x="17787" y="21176"/>
                      <a:pt x="20383" y="16043"/>
                      <a:pt x="18594" y="10087"/>
                    </a:cubicBezTo>
                    <a:cubicBezTo>
                      <a:pt x="16893" y="4382"/>
                      <a:pt x="11763" y="0"/>
                      <a:pt x="6944" y="0"/>
                    </a:cubicBezTo>
                    <a:close/>
                  </a:path>
                </a:pathLst>
              </a:custGeom>
              <a:solidFill>
                <a:srgbClr val="235B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06" name="Google Shape;2174;p41"/>
              <p:cNvSpPr/>
              <p:nvPr/>
            </p:nvSpPr>
            <p:spPr>
              <a:xfrm>
                <a:off x="821371" y="1997862"/>
                <a:ext cx="67825" cy="1333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6" h="21600" fill="norm" stroke="1" extrusionOk="0">
                    <a:moveTo>
                      <a:pt x="8125" y="1965"/>
                    </a:moveTo>
                    <a:cubicBezTo>
                      <a:pt x="10779" y="1965"/>
                      <a:pt x="15173" y="5002"/>
                      <a:pt x="16723" y="10284"/>
                    </a:cubicBezTo>
                    <a:cubicBezTo>
                      <a:pt x="17459" y="12779"/>
                      <a:pt x="17370" y="15140"/>
                      <a:pt x="16444" y="17006"/>
                    </a:cubicBezTo>
                    <a:cubicBezTo>
                      <a:pt x="15719" y="18516"/>
                      <a:pt x="14437" y="19490"/>
                      <a:pt x="13110" y="19589"/>
                    </a:cubicBezTo>
                    <a:cubicBezTo>
                      <a:pt x="13021" y="19594"/>
                      <a:pt x="12931" y="19600"/>
                      <a:pt x="12842" y="19600"/>
                    </a:cubicBezTo>
                    <a:cubicBezTo>
                      <a:pt x="10166" y="19600"/>
                      <a:pt x="5839" y="16563"/>
                      <a:pt x="4289" y="11293"/>
                    </a:cubicBezTo>
                    <a:cubicBezTo>
                      <a:pt x="3509" y="8803"/>
                      <a:pt x="3654" y="6436"/>
                      <a:pt x="4557" y="4600"/>
                    </a:cubicBezTo>
                    <a:cubicBezTo>
                      <a:pt x="5293" y="3067"/>
                      <a:pt x="6564" y="2087"/>
                      <a:pt x="7902" y="1988"/>
                    </a:cubicBezTo>
                    <a:cubicBezTo>
                      <a:pt x="7991" y="1988"/>
                      <a:pt x="8081" y="1965"/>
                      <a:pt x="8125" y="1965"/>
                    </a:cubicBezTo>
                    <a:close/>
                    <a:moveTo>
                      <a:pt x="8136" y="0"/>
                    </a:moveTo>
                    <a:cubicBezTo>
                      <a:pt x="7858" y="0"/>
                      <a:pt x="7579" y="12"/>
                      <a:pt x="7300" y="29"/>
                    </a:cubicBezTo>
                    <a:cubicBezTo>
                      <a:pt x="4334" y="268"/>
                      <a:pt x="2092" y="1702"/>
                      <a:pt x="910" y="4093"/>
                    </a:cubicBezTo>
                    <a:cubicBezTo>
                      <a:pt x="-149" y="6203"/>
                      <a:pt x="-294" y="8850"/>
                      <a:pt x="531" y="11602"/>
                    </a:cubicBezTo>
                    <a:cubicBezTo>
                      <a:pt x="2282" y="17437"/>
                      <a:pt x="7445" y="21600"/>
                      <a:pt x="12842" y="21600"/>
                    </a:cubicBezTo>
                    <a:cubicBezTo>
                      <a:pt x="13154" y="21600"/>
                      <a:pt x="13433" y="21577"/>
                      <a:pt x="13701" y="21553"/>
                    </a:cubicBezTo>
                    <a:cubicBezTo>
                      <a:pt x="16678" y="21309"/>
                      <a:pt x="18920" y="19874"/>
                      <a:pt x="20113" y="17484"/>
                    </a:cubicBezTo>
                    <a:cubicBezTo>
                      <a:pt x="21172" y="15409"/>
                      <a:pt x="21306" y="12727"/>
                      <a:pt x="20481" y="9975"/>
                    </a:cubicBezTo>
                    <a:cubicBezTo>
                      <a:pt x="18730" y="4151"/>
                      <a:pt x="13522" y="0"/>
                      <a:pt x="8136" y="0"/>
                    </a:cubicBezTo>
                    <a:close/>
                  </a:path>
                </a:pathLst>
              </a:custGeom>
              <a:solidFill>
                <a:srgbClr val="235B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07" name="Google Shape;2175;p41"/>
              <p:cNvSpPr/>
              <p:nvPr/>
            </p:nvSpPr>
            <p:spPr>
              <a:xfrm>
                <a:off x="622665" y="2442787"/>
                <a:ext cx="61685" cy="290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9650"/>
                    </a:lnTo>
                    <a:lnTo>
                      <a:pt x="9086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08" name="Google Shape;2176;p41"/>
              <p:cNvSpPr/>
              <p:nvPr/>
            </p:nvSpPr>
            <p:spPr>
              <a:xfrm>
                <a:off x="791254" y="1919767"/>
                <a:ext cx="90929" cy="397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83" h="21600" fill="norm" stroke="1" extrusionOk="0">
                    <a:moveTo>
                      <a:pt x="8348" y="0"/>
                    </a:moveTo>
                    <a:cubicBezTo>
                      <a:pt x="4670" y="0"/>
                      <a:pt x="1285" y="2407"/>
                      <a:pt x="225" y="8120"/>
                    </a:cubicBezTo>
                    <a:cubicBezTo>
                      <a:pt x="-1349" y="16552"/>
                      <a:pt x="5635" y="21600"/>
                      <a:pt x="11725" y="21600"/>
                    </a:cubicBezTo>
                    <a:cubicBezTo>
                      <a:pt x="15972" y="21600"/>
                      <a:pt x="19792" y="19135"/>
                      <a:pt x="19974" y="13676"/>
                    </a:cubicBezTo>
                    <a:cubicBezTo>
                      <a:pt x="20251" y="5615"/>
                      <a:pt x="13955" y="0"/>
                      <a:pt x="8348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09" name="Google Shape;2177;p41"/>
              <p:cNvSpPr/>
              <p:nvPr/>
            </p:nvSpPr>
            <p:spPr>
              <a:xfrm>
                <a:off x="785086" y="1913505"/>
                <a:ext cx="103294" cy="520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66" h="21600" fill="norm" stroke="1" extrusionOk="0">
                    <a:moveTo>
                      <a:pt x="9026" y="5120"/>
                    </a:moveTo>
                    <a:cubicBezTo>
                      <a:pt x="10663" y="5120"/>
                      <a:pt x="12388" y="5553"/>
                      <a:pt x="13959" y="6419"/>
                    </a:cubicBezTo>
                    <a:cubicBezTo>
                      <a:pt x="16835" y="7941"/>
                      <a:pt x="18738" y="10569"/>
                      <a:pt x="18649" y="12778"/>
                    </a:cubicBezTo>
                    <a:cubicBezTo>
                      <a:pt x="18620" y="13629"/>
                      <a:pt x="17986" y="14554"/>
                      <a:pt x="16983" y="15286"/>
                    </a:cubicBezTo>
                    <a:cubicBezTo>
                      <a:pt x="15714" y="16151"/>
                      <a:pt x="14040" y="16540"/>
                      <a:pt x="12285" y="16540"/>
                    </a:cubicBezTo>
                    <a:cubicBezTo>
                      <a:pt x="8391" y="16540"/>
                      <a:pt x="4085" y="14629"/>
                      <a:pt x="2772" y="11673"/>
                    </a:cubicBezTo>
                    <a:cubicBezTo>
                      <a:pt x="2440" y="10942"/>
                      <a:pt x="2470" y="10464"/>
                      <a:pt x="2617" y="9837"/>
                    </a:cubicBezTo>
                    <a:cubicBezTo>
                      <a:pt x="3347" y="6598"/>
                      <a:pt x="6039" y="5120"/>
                      <a:pt x="9026" y="5120"/>
                    </a:cubicBezTo>
                    <a:close/>
                    <a:moveTo>
                      <a:pt x="8981" y="0"/>
                    </a:moveTo>
                    <a:cubicBezTo>
                      <a:pt x="5102" y="0"/>
                      <a:pt x="1563" y="2284"/>
                      <a:pt x="316" y="7703"/>
                    </a:cubicBezTo>
                    <a:cubicBezTo>
                      <a:pt x="-259" y="10270"/>
                      <a:pt x="-45" y="12897"/>
                      <a:pt x="928" y="15047"/>
                    </a:cubicBezTo>
                    <a:cubicBezTo>
                      <a:pt x="2801" y="19331"/>
                      <a:pt x="7757" y="21600"/>
                      <a:pt x="12211" y="21600"/>
                    </a:cubicBezTo>
                    <a:cubicBezTo>
                      <a:pt x="14291" y="21600"/>
                      <a:pt x="16289" y="21107"/>
                      <a:pt x="17809" y="20062"/>
                    </a:cubicBezTo>
                    <a:cubicBezTo>
                      <a:pt x="20404" y="18286"/>
                      <a:pt x="21068" y="15345"/>
                      <a:pt x="21157" y="13211"/>
                    </a:cubicBezTo>
                    <a:cubicBezTo>
                      <a:pt x="21341" y="8195"/>
                      <a:pt x="18922" y="3792"/>
                      <a:pt x="14623" y="1508"/>
                    </a:cubicBezTo>
                    <a:cubicBezTo>
                      <a:pt x="12809" y="537"/>
                      <a:pt x="10854" y="0"/>
                      <a:pt x="8981" y="0"/>
                    </a:cubicBezTo>
                    <a:close/>
                  </a:path>
                </a:pathLst>
              </a:custGeom>
              <a:solidFill>
                <a:srgbClr val="235B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10" name="Google Shape;2178;p41"/>
              <p:cNvSpPr/>
              <p:nvPr/>
            </p:nvSpPr>
            <p:spPr>
              <a:xfrm>
                <a:off x="209979" y="2048929"/>
                <a:ext cx="96421" cy="692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697" h="21600" fill="norm" stroke="1" extrusionOk="0">
                    <a:moveTo>
                      <a:pt x="12820" y="0"/>
                    </a:moveTo>
                    <a:cubicBezTo>
                      <a:pt x="7049" y="0"/>
                      <a:pt x="-2498" y="12803"/>
                      <a:pt x="606" y="19939"/>
                    </a:cubicBezTo>
                    <a:cubicBezTo>
                      <a:pt x="1117" y="21095"/>
                      <a:pt x="2039" y="21600"/>
                      <a:pt x="3204" y="21600"/>
                    </a:cubicBezTo>
                    <a:cubicBezTo>
                      <a:pt x="8607" y="21600"/>
                      <a:pt x="19102" y="10604"/>
                      <a:pt x="16198" y="2727"/>
                    </a:cubicBezTo>
                    <a:cubicBezTo>
                      <a:pt x="15487" y="819"/>
                      <a:pt x="14272" y="0"/>
                      <a:pt x="12820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11" name="Google Shape;2179;p41"/>
              <p:cNvSpPr/>
              <p:nvPr/>
            </p:nvSpPr>
            <p:spPr>
              <a:xfrm>
                <a:off x="203955" y="2042847"/>
                <a:ext cx="108633" cy="814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24" h="21600" fill="norm" stroke="1" extrusionOk="0">
                    <a:moveTo>
                      <a:pt x="14837" y="3228"/>
                    </a:moveTo>
                    <a:cubicBezTo>
                      <a:pt x="16124" y="3228"/>
                      <a:pt x="16997" y="3772"/>
                      <a:pt x="17491" y="4841"/>
                    </a:cubicBezTo>
                    <a:cubicBezTo>
                      <a:pt x="18911" y="7897"/>
                      <a:pt x="15471" y="11850"/>
                      <a:pt x="14371" y="12987"/>
                    </a:cubicBezTo>
                    <a:cubicBezTo>
                      <a:pt x="11011" y="16453"/>
                      <a:pt x="6897" y="18411"/>
                      <a:pt x="4497" y="18411"/>
                    </a:cubicBezTo>
                    <a:cubicBezTo>
                      <a:pt x="3617" y="18411"/>
                      <a:pt x="2971" y="18153"/>
                      <a:pt x="2671" y="17599"/>
                    </a:cubicBezTo>
                    <a:cubicBezTo>
                      <a:pt x="2477" y="17255"/>
                      <a:pt x="1931" y="16233"/>
                      <a:pt x="2557" y="14114"/>
                    </a:cubicBezTo>
                    <a:cubicBezTo>
                      <a:pt x="3984" y="9415"/>
                      <a:pt x="9944" y="3820"/>
                      <a:pt x="14184" y="3266"/>
                    </a:cubicBezTo>
                    <a:cubicBezTo>
                      <a:pt x="14397" y="3266"/>
                      <a:pt x="14617" y="3228"/>
                      <a:pt x="14837" y="3228"/>
                    </a:cubicBezTo>
                    <a:close/>
                    <a:moveTo>
                      <a:pt x="14864" y="0"/>
                    </a:moveTo>
                    <a:cubicBezTo>
                      <a:pt x="14577" y="0"/>
                      <a:pt x="14277" y="19"/>
                      <a:pt x="13957" y="67"/>
                    </a:cubicBezTo>
                    <a:cubicBezTo>
                      <a:pt x="8904" y="716"/>
                      <a:pt x="2231" y="7028"/>
                      <a:pt x="477" y="12824"/>
                    </a:cubicBezTo>
                    <a:cubicBezTo>
                      <a:pt x="-476" y="16042"/>
                      <a:pt x="177" y="18267"/>
                      <a:pt x="891" y="19604"/>
                    </a:cubicBezTo>
                    <a:cubicBezTo>
                      <a:pt x="1651" y="21018"/>
                      <a:pt x="2964" y="21600"/>
                      <a:pt x="4557" y="21600"/>
                    </a:cubicBezTo>
                    <a:cubicBezTo>
                      <a:pt x="7944" y="21600"/>
                      <a:pt x="12591" y="18812"/>
                      <a:pt x="15684" y="15613"/>
                    </a:cubicBezTo>
                    <a:cubicBezTo>
                      <a:pt x="19784" y="11344"/>
                      <a:pt x="21124" y="6789"/>
                      <a:pt x="19371" y="3037"/>
                    </a:cubicBezTo>
                    <a:cubicBezTo>
                      <a:pt x="18711" y="1633"/>
                      <a:pt x="17411" y="0"/>
                      <a:pt x="14864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12" name="Google Shape;2180;p41"/>
              <p:cNvSpPr/>
              <p:nvPr/>
            </p:nvSpPr>
            <p:spPr>
              <a:xfrm>
                <a:off x="580594" y="2375021"/>
                <a:ext cx="543175" cy="2730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21596" y="11"/>
                    </a:lnTo>
                    <a:cubicBezTo>
                      <a:pt x="21599" y="3"/>
                      <a:pt x="21600" y="0"/>
                      <a:pt x="21600" y="0"/>
                    </a:cubicBezTo>
                    <a:close/>
                    <a:moveTo>
                      <a:pt x="21596" y="11"/>
                    </a:moveTo>
                    <a:cubicBezTo>
                      <a:pt x="21538" y="151"/>
                      <a:pt x="20854" y="1677"/>
                      <a:pt x="17474" y="4577"/>
                    </a:cubicBezTo>
                    <a:cubicBezTo>
                      <a:pt x="13923" y="7635"/>
                      <a:pt x="0" y="17373"/>
                      <a:pt x="0" y="17373"/>
                    </a:cubicBezTo>
                    <a:lnTo>
                      <a:pt x="258" y="17470"/>
                    </a:lnTo>
                    <a:cubicBezTo>
                      <a:pt x="8816" y="15727"/>
                      <a:pt x="12432" y="14629"/>
                      <a:pt x="12432" y="14629"/>
                    </a:cubicBezTo>
                    <a:lnTo>
                      <a:pt x="12937" y="21600"/>
                    </a:lnTo>
                    <a:lnTo>
                      <a:pt x="21596" y="11"/>
                    </a:ln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13" name="Google Shape;2181;p41"/>
              <p:cNvSpPr/>
              <p:nvPr/>
            </p:nvSpPr>
            <p:spPr>
              <a:xfrm>
                <a:off x="270014" y="2209258"/>
                <a:ext cx="36026" cy="36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89" y="0"/>
                    </a:moveTo>
                    <a:cubicBezTo>
                      <a:pt x="4790" y="0"/>
                      <a:pt x="0" y="4877"/>
                      <a:pt x="0" y="10811"/>
                    </a:cubicBezTo>
                    <a:cubicBezTo>
                      <a:pt x="0" y="16745"/>
                      <a:pt x="4790" y="21600"/>
                      <a:pt x="10789" y="21600"/>
                    </a:cubicBezTo>
                    <a:cubicBezTo>
                      <a:pt x="16723" y="21600"/>
                      <a:pt x="21600" y="16745"/>
                      <a:pt x="21600" y="10811"/>
                    </a:cubicBezTo>
                    <a:cubicBezTo>
                      <a:pt x="21600" y="4877"/>
                      <a:pt x="16723" y="0"/>
                      <a:pt x="107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14" name="Google Shape;2182;p41"/>
              <p:cNvSpPr/>
              <p:nvPr/>
            </p:nvSpPr>
            <p:spPr>
              <a:xfrm>
                <a:off x="822509" y="2033634"/>
                <a:ext cx="35989" cy="360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882" y="0"/>
                      <a:pt x="0" y="4769"/>
                      <a:pt x="0" y="10789"/>
                    </a:cubicBezTo>
                    <a:cubicBezTo>
                      <a:pt x="0" y="16702"/>
                      <a:pt x="4882" y="21600"/>
                      <a:pt x="10800" y="21600"/>
                    </a:cubicBezTo>
                    <a:cubicBezTo>
                      <a:pt x="16826" y="21600"/>
                      <a:pt x="21600" y="16702"/>
                      <a:pt x="21600" y="10789"/>
                    </a:cubicBezTo>
                    <a:cubicBezTo>
                      <a:pt x="21600" y="4769"/>
                      <a:pt x="16826" y="0"/>
                      <a:pt x="10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15" name="Google Shape;2183;p41"/>
              <p:cNvSpPr/>
              <p:nvPr/>
            </p:nvSpPr>
            <p:spPr>
              <a:xfrm>
                <a:off x="601657" y="1805611"/>
                <a:ext cx="448780" cy="5308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03" h="21600" fill="norm" stroke="1" extrusionOk="0">
                    <a:moveTo>
                      <a:pt x="8727" y="1231"/>
                    </a:moveTo>
                    <a:cubicBezTo>
                      <a:pt x="12572" y="1231"/>
                      <a:pt x="16324" y="4222"/>
                      <a:pt x="17643" y="8641"/>
                    </a:cubicBezTo>
                    <a:cubicBezTo>
                      <a:pt x="19170" y="13782"/>
                      <a:pt x="16814" y="18923"/>
                      <a:pt x="12375" y="20118"/>
                    </a:cubicBezTo>
                    <a:cubicBezTo>
                      <a:pt x="11748" y="20287"/>
                      <a:pt x="11112" y="20369"/>
                      <a:pt x="10479" y="20369"/>
                    </a:cubicBezTo>
                    <a:cubicBezTo>
                      <a:pt x="6634" y="20369"/>
                      <a:pt x="2880" y="17380"/>
                      <a:pt x="1563" y="12965"/>
                    </a:cubicBezTo>
                    <a:cubicBezTo>
                      <a:pt x="34" y="7818"/>
                      <a:pt x="2388" y="2677"/>
                      <a:pt x="6829" y="1482"/>
                    </a:cubicBezTo>
                    <a:cubicBezTo>
                      <a:pt x="7458" y="1313"/>
                      <a:pt x="8094" y="1231"/>
                      <a:pt x="8727" y="1231"/>
                    </a:cubicBezTo>
                    <a:close/>
                    <a:moveTo>
                      <a:pt x="8611" y="0"/>
                    </a:moveTo>
                    <a:cubicBezTo>
                      <a:pt x="7898" y="0"/>
                      <a:pt x="7182" y="91"/>
                      <a:pt x="6475" y="280"/>
                    </a:cubicBezTo>
                    <a:cubicBezTo>
                      <a:pt x="1461" y="1633"/>
                      <a:pt x="-1198" y="7434"/>
                      <a:pt x="525" y="13242"/>
                    </a:cubicBezTo>
                    <a:cubicBezTo>
                      <a:pt x="2013" y="18229"/>
                      <a:pt x="6252" y="21600"/>
                      <a:pt x="10593" y="21600"/>
                    </a:cubicBezTo>
                    <a:cubicBezTo>
                      <a:pt x="11306" y="21600"/>
                      <a:pt x="12022" y="21509"/>
                      <a:pt x="12729" y="21319"/>
                    </a:cubicBezTo>
                    <a:cubicBezTo>
                      <a:pt x="17744" y="19969"/>
                      <a:pt x="20402" y="14167"/>
                      <a:pt x="18677" y="8358"/>
                    </a:cubicBezTo>
                    <a:cubicBezTo>
                      <a:pt x="17193" y="3369"/>
                      <a:pt x="12952" y="0"/>
                      <a:pt x="8611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16" name="Google Shape;2184;p41"/>
              <p:cNvSpPr/>
              <p:nvPr/>
            </p:nvSpPr>
            <p:spPr>
              <a:xfrm>
                <a:off x="595539" y="1799529"/>
                <a:ext cx="461025" cy="5430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39" h="21600" fill="norm" stroke="1" extrusionOk="0">
                    <a:moveTo>
                      <a:pt x="9545" y="1691"/>
                    </a:moveTo>
                    <a:cubicBezTo>
                      <a:pt x="11153" y="1691"/>
                      <a:pt x="12774" y="2154"/>
                      <a:pt x="14264" y="3065"/>
                    </a:cubicBezTo>
                    <a:cubicBezTo>
                      <a:pt x="16375" y="4356"/>
                      <a:pt x="17964" y="6376"/>
                      <a:pt x="18734" y="8754"/>
                    </a:cubicBezTo>
                    <a:cubicBezTo>
                      <a:pt x="20310" y="13645"/>
                      <a:pt x="17890" y="18547"/>
                      <a:pt x="13332" y="19675"/>
                    </a:cubicBezTo>
                    <a:cubicBezTo>
                      <a:pt x="12694" y="19832"/>
                      <a:pt x="12047" y="19908"/>
                      <a:pt x="11403" y="19908"/>
                    </a:cubicBezTo>
                    <a:cubicBezTo>
                      <a:pt x="7448" y="19908"/>
                      <a:pt x="3564" y="17056"/>
                      <a:pt x="2202" y="12845"/>
                    </a:cubicBezTo>
                    <a:cubicBezTo>
                      <a:pt x="622" y="7955"/>
                      <a:pt x="3048" y="3052"/>
                      <a:pt x="7600" y="1925"/>
                    </a:cubicBezTo>
                    <a:cubicBezTo>
                      <a:pt x="8242" y="1766"/>
                      <a:pt x="8894" y="1691"/>
                      <a:pt x="9545" y="1691"/>
                    </a:cubicBezTo>
                    <a:close/>
                    <a:moveTo>
                      <a:pt x="9545" y="1202"/>
                    </a:moveTo>
                    <a:cubicBezTo>
                      <a:pt x="8840" y="1202"/>
                      <a:pt x="8139" y="1287"/>
                      <a:pt x="7453" y="1456"/>
                    </a:cubicBezTo>
                    <a:cubicBezTo>
                      <a:pt x="2598" y="2660"/>
                      <a:pt x="4" y="7826"/>
                      <a:pt x="1666" y="12981"/>
                    </a:cubicBezTo>
                    <a:cubicBezTo>
                      <a:pt x="3093" y="17403"/>
                      <a:pt x="7206" y="20398"/>
                      <a:pt x="11408" y="20398"/>
                    </a:cubicBezTo>
                    <a:cubicBezTo>
                      <a:pt x="12104" y="20398"/>
                      <a:pt x="12796" y="20315"/>
                      <a:pt x="13485" y="20143"/>
                    </a:cubicBezTo>
                    <a:cubicBezTo>
                      <a:pt x="18338" y="18940"/>
                      <a:pt x="20934" y="13774"/>
                      <a:pt x="19263" y="8618"/>
                    </a:cubicBezTo>
                    <a:cubicBezTo>
                      <a:pt x="18467" y="6135"/>
                      <a:pt x="16797" y="4021"/>
                      <a:pt x="14579" y="2664"/>
                    </a:cubicBezTo>
                    <a:cubicBezTo>
                      <a:pt x="12995" y="1699"/>
                      <a:pt x="11261" y="1202"/>
                      <a:pt x="9545" y="1202"/>
                    </a:cubicBezTo>
                    <a:close/>
                    <a:moveTo>
                      <a:pt x="9430" y="487"/>
                    </a:moveTo>
                    <a:cubicBezTo>
                      <a:pt x="11246" y="487"/>
                      <a:pt x="13083" y="1015"/>
                      <a:pt x="14773" y="2043"/>
                    </a:cubicBezTo>
                    <a:cubicBezTo>
                      <a:pt x="17166" y="3504"/>
                      <a:pt x="18963" y="5789"/>
                      <a:pt x="19836" y="8483"/>
                    </a:cubicBezTo>
                    <a:cubicBezTo>
                      <a:pt x="20699" y="11173"/>
                      <a:pt x="20538" y="13943"/>
                      <a:pt x="19371" y="16286"/>
                    </a:cubicBezTo>
                    <a:cubicBezTo>
                      <a:pt x="18212" y="18611"/>
                      <a:pt x="16207" y="20233"/>
                      <a:pt x="13713" y="20848"/>
                    </a:cubicBezTo>
                    <a:cubicBezTo>
                      <a:pt x="12989" y="21027"/>
                      <a:pt x="12255" y="21113"/>
                      <a:pt x="11522" y="21113"/>
                    </a:cubicBezTo>
                    <a:cubicBezTo>
                      <a:pt x="7039" y="21113"/>
                      <a:pt x="2642" y="17881"/>
                      <a:pt x="1104" y="13121"/>
                    </a:cubicBezTo>
                    <a:cubicBezTo>
                      <a:pt x="231" y="10427"/>
                      <a:pt x="400" y="7656"/>
                      <a:pt x="1565" y="5312"/>
                    </a:cubicBezTo>
                    <a:cubicBezTo>
                      <a:pt x="2726" y="2988"/>
                      <a:pt x="4731" y="1367"/>
                      <a:pt x="7224" y="752"/>
                    </a:cubicBezTo>
                    <a:cubicBezTo>
                      <a:pt x="7948" y="575"/>
                      <a:pt x="8685" y="487"/>
                      <a:pt x="9430" y="487"/>
                    </a:cubicBezTo>
                    <a:close/>
                    <a:moveTo>
                      <a:pt x="9432" y="0"/>
                    </a:moveTo>
                    <a:cubicBezTo>
                      <a:pt x="8638" y="0"/>
                      <a:pt x="7845" y="96"/>
                      <a:pt x="7070" y="288"/>
                    </a:cubicBezTo>
                    <a:cubicBezTo>
                      <a:pt x="4416" y="945"/>
                      <a:pt x="2283" y="2660"/>
                      <a:pt x="1057" y="5119"/>
                    </a:cubicBezTo>
                    <a:cubicBezTo>
                      <a:pt x="-164" y="7561"/>
                      <a:pt x="-331" y="10450"/>
                      <a:pt x="575" y="13251"/>
                    </a:cubicBezTo>
                    <a:cubicBezTo>
                      <a:pt x="2176" y="18230"/>
                      <a:pt x="6802" y="21600"/>
                      <a:pt x="11527" y="21600"/>
                    </a:cubicBezTo>
                    <a:cubicBezTo>
                      <a:pt x="12305" y="21600"/>
                      <a:pt x="13090" y="21506"/>
                      <a:pt x="13868" y="21318"/>
                    </a:cubicBezTo>
                    <a:cubicBezTo>
                      <a:pt x="16516" y="20661"/>
                      <a:pt x="18654" y="18940"/>
                      <a:pt x="19881" y="16480"/>
                    </a:cubicBezTo>
                    <a:cubicBezTo>
                      <a:pt x="21101" y="14037"/>
                      <a:pt x="21269" y="11149"/>
                      <a:pt x="20365" y="8349"/>
                    </a:cubicBezTo>
                    <a:cubicBezTo>
                      <a:pt x="19458" y="5547"/>
                      <a:pt x="17590" y="3164"/>
                      <a:pt x="15089" y="1643"/>
                    </a:cubicBezTo>
                    <a:cubicBezTo>
                      <a:pt x="13309" y="558"/>
                      <a:pt x="11361" y="0"/>
                      <a:pt x="9432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17" name="Google Shape;2185;p41"/>
              <p:cNvSpPr/>
              <p:nvPr/>
            </p:nvSpPr>
            <p:spPr>
              <a:xfrm>
                <a:off x="86947" y="2010422"/>
                <a:ext cx="383121" cy="5266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35" h="21600" fill="norm" stroke="1" extrusionOk="0">
                    <a:moveTo>
                      <a:pt x="7812" y="1058"/>
                    </a:moveTo>
                    <a:cubicBezTo>
                      <a:pt x="11760" y="1058"/>
                      <a:pt x="15853" y="4292"/>
                      <a:pt x="17450" y="8949"/>
                    </a:cubicBezTo>
                    <a:cubicBezTo>
                      <a:pt x="19261" y="14227"/>
                      <a:pt x="17171" y="19337"/>
                      <a:pt x="12792" y="20360"/>
                    </a:cubicBezTo>
                    <a:cubicBezTo>
                      <a:pt x="12273" y="20481"/>
                      <a:pt x="11746" y="20539"/>
                      <a:pt x="11217" y="20539"/>
                    </a:cubicBezTo>
                    <a:cubicBezTo>
                      <a:pt x="7270" y="20539"/>
                      <a:pt x="3183" y="17306"/>
                      <a:pt x="1586" y="12654"/>
                    </a:cubicBezTo>
                    <a:cubicBezTo>
                      <a:pt x="-225" y="7370"/>
                      <a:pt x="1865" y="2260"/>
                      <a:pt x="6244" y="1237"/>
                    </a:cubicBezTo>
                    <a:cubicBezTo>
                      <a:pt x="6759" y="1116"/>
                      <a:pt x="7285" y="1058"/>
                      <a:pt x="7812" y="1058"/>
                    </a:cubicBezTo>
                    <a:close/>
                    <a:moveTo>
                      <a:pt x="7637" y="0"/>
                    </a:moveTo>
                    <a:cubicBezTo>
                      <a:pt x="7047" y="0"/>
                      <a:pt x="6460" y="65"/>
                      <a:pt x="5885" y="201"/>
                    </a:cubicBezTo>
                    <a:cubicBezTo>
                      <a:pt x="1030" y="1333"/>
                      <a:pt x="-1282" y="6999"/>
                      <a:pt x="722" y="12855"/>
                    </a:cubicBezTo>
                    <a:cubicBezTo>
                      <a:pt x="2493" y="18015"/>
                      <a:pt x="7031" y="21600"/>
                      <a:pt x="11406" y="21600"/>
                    </a:cubicBezTo>
                    <a:cubicBezTo>
                      <a:pt x="11993" y="21600"/>
                      <a:pt x="12577" y="21535"/>
                      <a:pt x="13151" y="21402"/>
                    </a:cubicBezTo>
                    <a:cubicBezTo>
                      <a:pt x="18006" y="20270"/>
                      <a:pt x="20318" y="14604"/>
                      <a:pt x="18314" y="8750"/>
                    </a:cubicBezTo>
                    <a:cubicBezTo>
                      <a:pt x="16545" y="3584"/>
                      <a:pt x="12011" y="0"/>
                      <a:pt x="7637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18" name="Google Shape;2186;p41"/>
              <p:cNvSpPr/>
              <p:nvPr/>
            </p:nvSpPr>
            <p:spPr>
              <a:xfrm>
                <a:off x="80870" y="2004267"/>
                <a:ext cx="395214" cy="5388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40" h="21600" fill="norm" stroke="1" extrusionOk="0">
                    <a:moveTo>
                      <a:pt x="7884" y="1526"/>
                    </a:moveTo>
                    <a:cubicBezTo>
                      <a:pt x="9418" y="1526"/>
                      <a:pt x="11027" y="2064"/>
                      <a:pt x="12527" y="3104"/>
                    </a:cubicBezTo>
                    <a:cubicBezTo>
                      <a:pt x="14533" y="4495"/>
                      <a:pt x="16097" y="6608"/>
                      <a:pt x="16929" y="9057"/>
                    </a:cubicBezTo>
                    <a:cubicBezTo>
                      <a:pt x="17761" y="11507"/>
                      <a:pt x="17761" y="13992"/>
                      <a:pt x="16929" y="16051"/>
                    </a:cubicBezTo>
                    <a:cubicBezTo>
                      <a:pt x="16104" y="18080"/>
                      <a:pt x="14574" y="19446"/>
                      <a:pt x="12619" y="19908"/>
                    </a:cubicBezTo>
                    <a:cubicBezTo>
                      <a:pt x="12144" y="20020"/>
                      <a:pt x="11658" y="20074"/>
                      <a:pt x="11171" y="20074"/>
                    </a:cubicBezTo>
                    <a:cubicBezTo>
                      <a:pt x="7478" y="20074"/>
                      <a:pt x="3624" y="16980"/>
                      <a:pt x="2115" y="12543"/>
                    </a:cubicBezTo>
                    <a:cubicBezTo>
                      <a:pt x="1283" y="10093"/>
                      <a:pt x="1283" y="7614"/>
                      <a:pt x="2115" y="5554"/>
                    </a:cubicBezTo>
                    <a:cubicBezTo>
                      <a:pt x="2940" y="3525"/>
                      <a:pt x="4470" y="2152"/>
                      <a:pt x="6425" y="1691"/>
                    </a:cubicBezTo>
                    <a:cubicBezTo>
                      <a:pt x="6902" y="1578"/>
                      <a:pt x="7384" y="1526"/>
                      <a:pt x="7884" y="1526"/>
                    </a:cubicBezTo>
                    <a:close/>
                    <a:moveTo>
                      <a:pt x="7889" y="1036"/>
                    </a:moveTo>
                    <a:cubicBezTo>
                      <a:pt x="7337" y="1036"/>
                      <a:pt x="6793" y="1098"/>
                      <a:pt x="6261" y="1223"/>
                    </a:cubicBezTo>
                    <a:cubicBezTo>
                      <a:pt x="4114" y="1727"/>
                      <a:pt x="2443" y="3211"/>
                      <a:pt x="1560" y="5395"/>
                    </a:cubicBezTo>
                    <a:cubicBezTo>
                      <a:pt x="685" y="7549"/>
                      <a:pt x="685" y="10134"/>
                      <a:pt x="1548" y="12678"/>
                    </a:cubicBezTo>
                    <a:cubicBezTo>
                      <a:pt x="3133" y="17329"/>
                      <a:pt x="7223" y="20564"/>
                      <a:pt x="11181" y="20564"/>
                    </a:cubicBezTo>
                    <a:cubicBezTo>
                      <a:pt x="11715" y="20564"/>
                      <a:pt x="12256" y="20505"/>
                      <a:pt x="12776" y="20381"/>
                    </a:cubicBezTo>
                    <a:cubicBezTo>
                      <a:pt x="14930" y="19873"/>
                      <a:pt x="16601" y="18393"/>
                      <a:pt x="17484" y="16204"/>
                    </a:cubicBezTo>
                    <a:cubicBezTo>
                      <a:pt x="18359" y="14051"/>
                      <a:pt x="18359" y="11465"/>
                      <a:pt x="17496" y="8926"/>
                    </a:cubicBezTo>
                    <a:cubicBezTo>
                      <a:pt x="16629" y="6383"/>
                      <a:pt x="15001" y="4183"/>
                      <a:pt x="12905" y="2728"/>
                    </a:cubicBezTo>
                    <a:cubicBezTo>
                      <a:pt x="11297" y="1613"/>
                      <a:pt x="9565" y="1036"/>
                      <a:pt x="7889" y="1036"/>
                    </a:cubicBezTo>
                    <a:close/>
                    <a:moveTo>
                      <a:pt x="7705" y="490"/>
                    </a:moveTo>
                    <a:cubicBezTo>
                      <a:pt x="9418" y="490"/>
                      <a:pt x="11204" y="1088"/>
                      <a:pt x="12875" y="2242"/>
                    </a:cubicBezTo>
                    <a:cubicBezTo>
                      <a:pt x="15100" y="3792"/>
                      <a:pt x="16842" y="6141"/>
                      <a:pt x="17768" y="8861"/>
                    </a:cubicBezTo>
                    <a:cubicBezTo>
                      <a:pt x="19667" y="14442"/>
                      <a:pt x="17511" y="19855"/>
                      <a:pt x="12967" y="20925"/>
                    </a:cubicBezTo>
                    <a:cubicBezTo>
                      <a:pt x="12435" y="21050"/>
                      <a:pt x="11894" y="21111"/>
                      <a:pt x="11349" y="21111"/>
                    </a:cubicBezTo>
                    <a:cubicBezTo>
                      <a:pt x="7237" y="21111"/>
                      <a:pt x="2954" y="17671"/>
                      <a:pt x="1276" y="12743"/>
                    </a:cubicBezTo>
                    <a:cubicBezTo>
                      <a:pt x="-623" y="7158"/>
                      <a:pt x="1533" y="1744"/>
                      <a:pt x="6077" y="674"/>
                    </a:cubicBezTo>
                    <a:cubicBezTo>
                      <a:pt x="6609" y="550"/>
                      <a:pt x="7150" y="490"/>
                      <a:pt x="7705" y="490"/>
                    </a:cubicBezTo>
                    <a:close/>
                    <a:moveTo>
                      <a:pt x="7714" y="0"/>
                    </a:moveTo>
                    <a:cubicBezTo>
                      <a:pt x="7107" y="0"/>
                      <a:pt x="6507" y="68"/>
                      <a:pt x="5921" y="206"/>
                    </a:cubicBezTo>
                    <a:cubicBezTo>
                      <a:pt x="1063" y="1349"/>
                      <a:pt x="-1278" y="7034"/>
                      <a:pt x="707" y="12873"/>
                    </a:cubicBezTo>
                    <a:cubicBezTo>
                      <a:pt x="2457" y="18020"/>
                      <a:pt x="6987" y="21600"/>
                      <a:pt x="11362" y="21600"/>
                    </a:cubicBezTo>
                    <a:cubicBezTo>
                      <a:pt x="11958" y="21600"/>
                      <a:pt x="12548" y="21535"/>
                      <a:pt x="13125" y="21399"/>
                    </a:cubicBezTo>
                    <a:cubicBezTo>
                      <a:pt x="17981" y="20257"/>
                      <a:pt x="20322" y="14571"/>
                      <a:pt x="18330" y="8727"/>
                    </a:cubicBezTo>
                    <a:cubicBezTo>
                      <a:pt x="17378" y="5916"/>
                      <a:pt x="15570" y="3478"/>
                      <a:pt x="13251" y="1868"/>
                    </a:cubicBezTo>
                    <a:cubicBezTo>
                      <a:pt x="11479" y="638"/>
                      <a:pt x="9565" y="0"/>
                      <a:pt x="7714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19" name="Google Shape;2187;p41"/>
              <p:cNvSpPr/>
              <p:nvPr/>
            </p:nvSpPr>
            <p:spPr>
              <a:xfrm>
                <a:off x="411880" y="2078188"/>
                <a:ext cx="206467" cy="1136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38" y="0"/>
                    </a:moveTo>
                    <a:lnTo>
                      <a:pt x="0" y="15932"/>
                    </a:lnTo>
                    <a:lnTo>
                      <a:pt x="2421" y="21600"/>
                    </a:lnTo>
                    <a:lnTo>
                      <a:pt x="21600" y="3870"/>
                    </a:lnTo>
                    <a:lnTo>
                      <a:pt x="20738" y="0"/>
                    </a:ln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20" name="Google Shape;2188;p41"/>
              <p:cNvSpPr/>
              <p:nvPr/>
            </p:nvSpPr>
            <p:spPr>
              <a:xfrm>
                <a:off x="405753" y="2072034"/>
                <a:ext cx="218658" cy="1260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4" h="21600" fill="norm" stroke="1" extrusionOk="0">
                    <a:moveTo>
                      <a:pt x="19764" y="2424"/>
                    </a:moveTo>
                    <a:lnTo>
                      <a:pt x="20139" y="4065"/>
                    </a:lnTo>
                    <a:lnTo>
                      <a:pt x="3055" y="19219"/>
                    </a:lnTo>
                    <a:lnTo>
                      <a:pt x="1558" y="15858"/>
                    </a:lnTo>
                    <a:lnTo>
                      <a:pt x="19764" y="2424"/>
                    </a:lnTo>
                    <a:close/>
                    <a:moveTo>
                      <a:pt x="20097" y="0"/>
                    </a:moveTo>
                    <a:cubicBezTo>
                      <a:pt x="20015" y="0"/>
                      <a:pt x="19937" y="31"/>
                      <a:pt x="19863" y="99"/>
                    </a:cubicBezTo>
                    <a:lnTo>
                      <a:pt x="369" y="14439"/>
                    </a:lnTo>
                    <a:cubicBezTo>
                      <a:pt x="192" y="14562"/>
                      <a:pt x="64" y="14846"/>
                      <a:pt x="18" y="15148"/>
                    </a:cubicBezTo>
                    <a:cubicBezTo>
                      <a:pt x="-24" y="15475"/>
                      <a:pt x="4" y="15802"/>
                      <a:pt x="125" y="16055"/>
                    </a:cubicBezTo>
                    <a:lnTo>
                      <a:pt x="2404" y="21193"/>
                    </a:lnTo>
                    <a:cubicBezTo>
                      <a:pt x="2517" y="21452"/>
                      <a:pt x="2705" y="21600"/>
                      <a:pt x="2878" y="21600"/>
                    </a:cubicBezTo>
                    <a:cubicBezTo>
                      <a:pt x="2967" y="21600"/>
                      <a:pt x="3069" y="21544"/>
                      <a:pt x="3154" y="21470"/>
                    </a:cubicBezTo>
                    <a:lnTo>
                      <a:pt x="21169" y="5483"/>
                    </a:lnTo>
                    <a:cubicBezTo>
                      <a:pt x="21445" y="5230"/>
                      <a:pt x="21576" y="4675"/>
                      <a:pt x="21463" y="4170"/>
                    </a:cubicBezTo>
                    <a:lnTo>
                      <a:pt x="20663" y="654"/>
                    </a:lnTo>
                    <a:cubicBezTo>
                      <a:pt x="20592" y="401"/>
                      <a:pt x="20472" y="197"/>
                      <a:pt x="20330" y="99"/>
                    </a:cubicBezTo>
                    <a:cubicBezTo>
                      <a:pt x="20256" y="31"/>
                      <a:pt x="20178" y="0"/>
                      <a:pt x="20097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21" name="Google Shape;2189;p41"/>
              <p:cNvSpPr/>
              <p:nvPr/>
            </p:nvSpPr>
            <p:spPr>
              <a:xfrm>
                <a:off x="1010692" y="1949349"/>
                <a:ext cx="251524" cy="408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1409" y="21600"/>
                    </a:lnTo>
                    <a:lnTo>
                      <a:pt x="20015" y="1192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22" name="Google Shape;2190;p41"/>
              <p:cNvSpPr/>
              <p:nvPr/>
            </p:nvSpPr>
            <p:spPr>
              <a:xfrm>
                <a:off x="1004689" y="1943303"/>
                <a:ext cx="263620" cy="531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9" h="21600" fill="norm" stroke="1" extrusionOk="0">
                    <a:moveTo>
                      <a:pt x="19994" y="4976"/>
                    </a:moveTo>
                    <a:lnTo>
                      <a:pt x="19282" y="9249"/>
                    </a:lnTo>
                    <a:lnTo>
                      <a:pt x="2155" y="16449"/>
                    </a:lnTo>
                    <a:lnTo>
                      <a:pt x="1240" y="4976"/>
                    </a:lnTo>
                    <a:close/>
                    <a:moveTo>
                      <a:pt x="491" y="0"/>
                    </a:moveTo>
                    <a:cubicBezTo>
                      <a:pt x="335" y="0"/>
                      <a:pt x="179" y="410"/>
                      <a:pt x="82" y="1068"/>
                    </a:cubicBezTo>
                    <a:cubicBezTo>
                      <a:pt x="-3" y="1741"/>
                      <a:pt x="-27" y="2634"/>
                      <a:pt x="35" y="3410"/>
                    </a:cubicBezTo>
                    <a:lnTo>
                      <a:pt x="1373" y="20049"/>
                    </a:lnTo>
                    <a:cubicBezTo>
                      <a:pt x="1443" y="20941"/>
                      <a:pt x="1625" y="21600"/>
                      <a:pt x="1831" y="21600"/>
                    </a:cubicBezTo>
                    <a:cubicBezTo>
                      <a:pt x="1843" y="21600"/>
                      <a:pt x="1867" y="21600"/>
                      <a:pt x="1878" y="21541"/>
                    </a:cubicBezTo>
                    <a:lnTo>
                      <a:pt x="19582" y="14093"/>
                    </a:lnTo>
                    <a:cubicBezTo>
                      <a:pt x="19715" y="14034"/>
                      <a:pt x="19838" y="13741"/>
                      <a:pt x="19921" y="13200"/>
                    </a:cubicBezTo>
                    <a:lnTo>
                      <a:pt x="21429" y="4010"/>
                    </a:lnTo>
                    <a:cubicBezTo>
                      <a:pt x="21549" y="3293"/>
                      <a:pt x="21573" y="2268"/>
                      <a:pt x="21488" y="1434"/>
                    </a:cubicBezTo>
                    <a:cubicBezTo>
                      <a:pt x="21402" y="527"/>
                      <a:pt x="21235" y="0"/>
                      <a:pt x="21041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23" name="Google Shape;2191;p41"/>
              <p:cNvSpPr/>
              <p:nvPr/>
            </p:nvSpPr>
            <p:spPr>
              <a:xfrm>
                <a:off x="759169" y="1842032"/>
                <a:ext cx="217011" cy="1054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632" y="0"/>
                    </a:moveTo>
                    <a:cubicBezTo>
                      <a:pt x="3206" y="0"/>
                      <a:pt x="1777" y="391"/>
                      <a:pt x="369" y="1209"/>
                    </a:cubicBezTo>
                    <a:cubicBezTo>
                      <a:pt x="251" y="1276"/>
                      <a:pt x="136" y="1357"/>
                      <a:pt x="0" y="1453"/>
                    </a:cubicBezTo>
                    <a:cubicBezTo>
                      <a:pt x="7304" y="11497"/>
                      <a:pt x="14769" y="17750"/>
                      <a:pt x="21600" y="21600"/>
                    </a:cubicBezTo>
                    <a:cubicBezTo>
                      <a:pt x="19834" y="15789"/>
                      <a:pt x="17588" y="10826"/>
                      <a:pt x="14973" y="7080"/>
                    </a:cubicBezTo>
                    <a:cubicBezTo>
                      <a:pt x="11710" y="2389"/>
                      <a:pt x="8156" y="0"/>
                      <a:pt x="4632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24" name="Google Shape;2192;p41"/>
              <p:cNvSpPr/>
              <p:nvPr/>
            </p:nvSpPr>
            <p:spPr>
              <a:xfrm>
                <a:off x="633425" y="1873593"/>
                <a:ext cx="385258" cy="4264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008" y="6296"/>
                    </a:moveTo>
                    <a:cubicBezTo>
                      <a:pt x="12986" y="6296"/>
                      <a:pt x="13929" y="7588"/>
                      <a:pt x="14243" y="9413"/>
                    </a:cubicBezTo>
                    <a:cubicBezTo>
                      <a:pt x="14393" y="10273"/>
                      <a:pt x="14368" y="11112"/>
                      <a:pt x="14177" y="11761"/>
                    </a:cubicBezTo>
                    <a:cubicBezTo>
                      <a:pt x="13961" y="12508"/>
                      <a:pt x="13555" y="12956"/>
                      <a:pt x="13016" y="13033"/>
                    </a:cubicBezTo>
                    <a:cubicBezTo>
                      <a:pt x="12968" y="13040"/>
                      <a:pt x="12918" y="13047"/>
                      <a:pt x="12861" y="13047"/>
                    </a:cubicBezTo>
                    <a:cubicBezTo>
                      <a:pt x="11885" y="13047"/>
                      <a:pt x="10950" y="11746"/>
                      <a:pt x="10634" y="9921"/>
                    </a:cubicBezTo>
                    <a:cubicBezTo>
                      <a:pt x="10484" y="9061"/>
                      <a:pt x="10510" y="8234"/>
                      <a:pt x="10702" y="7574"/>
                    </a:cubicBezTo>
                    <a:cubicBezTo>
                      <a:pt x="10916" y="6826"/>
                      <a:pt x="11322" y="6378"/>
                      <a:pt x="11858" y="6303"/>
                    </a:cubicBezTo>
                    <a:cubicBezTo>
                      <a:pt x="11909" y="6296"/>
                      <a:pt x="11959" y="6296"/>
                      <a:pt x="12008" y="6296"/>
                    </a:cubicBezTo>
                    <a:close/>
                    <a:moveTo>
                      <a:pt x="4360" y="0"/>
                    </a:moveTo>
                    <a:cubicBezTo>
                      <a:pt x="1622" y="1863"/>
                      <a:pt x="0" y="5146"/>
                      <a:pt x="0" y="8779"/>
                    </a:cubicBezTo>
                    <a:cubicBezTo>
                      <a:pt x="0" y="10027"/>
                      <a:pt x="190" y="11321"/>
                      <a:pt x="595" y="12605"/>
                    </a:cubicBezTo>
                    <a:cubicBezTo>
                      <a:pt x="2276" y="17967"/>
                      <a:pt x="7068" y="21600"/>
                      <a:pt x="11951" y="21600"/>
                    </a:cubicBezTo>
                    <a:cubicBezTo>
                      <a:pt x="12240" y="21600"/>
                      <a:pt x="12530" y="21584"/>
                      <a:pt x="12811" y="21562"/>
                    </a:cubicBezTo>
                    <a:cubicBezTo>
                      <a:pt x="12661" y="21383"/>
                      <a:pt x="12520" y="21190"/>
                      <a:pt x="12405" y="20980"/>
                    </a:cubicBezTo>
                    <a:cubicBezTo>
                      <a:pt x="10932" y="18385"/>
                      <a:pt x="12877" y="14819"/>
                      <a:pt x="16767" y="13017"/>
                    </a:cubicBezTo>
                    <a:cubicBezTo>
                      <a:pt x="18257" y="12322"/>
                      <a:pt x="19812" y="11994"/>
                      <a:pt x="21251" y="11994"/>
                    </a:cubicBezTo>
                    <a:cubicBezTo>
                      <a:pt x="21360" y="11994"/>
                      <a:pt x="21469" y="11994"/>
                      <a:pt x="21576" y="12001"/>
                    </a:cubicBezTo>
                    <a:cubicBezTo>
                      <a:pt x="21592" y="11739"/>
                      <a:pt x="21600" y="11484"/>
                      <a:pt x="21600" y="11223"/>
                    </a:cubicBezTo>
                    <a:cubicBezTo>
                      <a:pt x="21600" y="9974"/>
                      <a:pt x="21408" y="8682"/>
                      <a:pt x="21003" y="7395"/>
                    </a:cubicBezTo>
                    <a:cubicBezTo>
                      <a:pt x="20813" y="6781"/>
                      <a:pt x="20575" y="6183"/>
                      <a:pt x="20309" y="5614"/>
                    </a:cubicBezTo>
                    <a:cubicBezTo>
                      <a:pt x="18993" y="5370"/>
                      <a:pt x="17520" y="5055"/>
                      <a:pt x="15847" y="4659"/>
                    </a:cubicBezTo>
                    <a:cubicBezTo>
                      <a:pt x="15212" y="4510"/>
                      <a:pt x="14590" y="4344"/>
                      <a:pt x="13979" y="4172"/>
                    </a:cubicBezTo>
                    <a:cubicBezTo>
                      <a:pt x="13846" y="4285"/>
                      <a:pt x="13646" y="4389"/>
                      <a:pt x="13376" y="4471"/>
                    </a:cubicBezTo>
                    <a:cubicBezTo>
                      <a:pt x="12960" y="4599"/>
                      <a:pt x="12413" y="4659"/>
                      <a:pt x="11844" y="4659"/>
                    </a:cubicBezTo>
                    <a:cubicBezTo>
                      <a:pt x="10625" y="4659"/>
                      <a:pt x="9270" y="4382"/>
                      <a:pt x="8757" y="3859"/>
                    </a:cubicBezTo>
                    <a:cubicBezTo>
                      <a:pt x="8491" y="3596"/>
                      <a:pt x="8432" y="3276"/>
                      <a:pt x="8590" y="2962"/>
                    </a:cubicBezTo>
                    <a:cubicBezTo>
                      <a:pt x="8696" y="2760"/>
                      <a:pt x="8864" y="2588"/>
                      <a:pt x="9078" y="2453"/>
                    </a:cubicBezTo>
                    <a:cubicBezTo>
                      <a:pt x="7332" y="1712"/>
                      <a:pt x="5767" y="884"/>
                      <a:pt x="4360" y="0"/>
                    </a:cubicBezTo>
                    <a:close/>
                  </a:path>
                </a:pathLst>
              </a:custGeom>
              <a:solidFill>
                <a:srgbClr val="D6DFE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25" name="Google Shape;2193;p41"/>
              <p:cNvSpPr/>
              <p:nvPr/>
            </p:nvSpPr>
            <p:spPr>
              <a:xfrm>
                <a:off x="845908" y="2110398"/>
                <a:ext cx="172343" cy="1889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09" h="21600" fill="norm" stroke="1" extrusionOk="0">
                    <a:moveTo>
                      <a:pt x="18950" y="0"/>
                    </a:moveTo>
                    <a:cubicBezTo>
                      <a:pt x="16030" y="0"/>
                      <a:pt x="12873" y="741"/>
                      <a:pt x="9851" y="2309"/>
                    </a:cubicBezTo>
                    <a:cubicBezTo>
                      <a:pt x="1956" y="6378"/>
                      <a:pt x="-1991" y="14427"/>
                      <a:pt x="998" y="20287"/>
                    </a:cubicBezTo>
                    <a:cubicBezTo>
                      <a:pt x="1232" y="20761"/>
                      <a:pt x="1518" y="21197"/>
                      <a:pt x="1821" y="21600"/>
                    </a:cubicBezTo>
                    <a:cubicBezTo>
                      <a:pt x="2865" y="21501"/>
                      <a:pt x="3889" y="21316"/>
                      <a:pt x="4913" y="21012"/>
                    </a:cubicBezTo>
                    <a:cubicBezTo>
                      <a:pt x="13479" y="18580"/>
                      <a:pt x="19036" y="10057"/>
                      <a:pt x="19609" y="16"/>
                    </a:cubicBezTo>
                    <a:cubicBezTo>
                      <a:pt x="19392" y="0"/>
                      <a:pt x="19171" y="0"/>
                      <a:pt x="18950" y="0"/>
                    </a:cubicBezTo>
                    <a:close/>
                  </a:path>
                </a:pathLst>
              </a:custGeom>
              <a:solidFill>
                <a:srgbClr val="D8BEB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26" name="Google Shape;2194;p41"/>
              <p:cNvSpPr/>
              <p:nvPr/>
            </p:nvSpPr>
            <p:spPr>
              <a:xfrm>
                <a:off x="711196" y="1849122"/>
                <a:ext cx="284454" cy="1353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643" y="0"/>
                    </a:moveTo>
                    <a:cubicBezTo>
                      <a:pt x="2309" y="850"/>
                      <a:pt x="1088" y="2189"/>
                      <a:pt x="0" y="3906"/>
                    </a:cubicBezTo>
                    <a:cubicBezTo>
                      <a:pt x="1905" y="6693"/>
                      <a:pt x="4025" y="9301"/>
                      <a:pt x="6389" y="11639"/>
                    </a:cubicBezTo>
                    <a:cubicBezTo>
                      <a:pt x="7018" y="10697"/>
                      <a:pt x="7958" y="10271"/>
                      <a:pt x="8944" y="10271"/>
                    </a:cubicBezTo>
                    <a:cubicBezTo>
                      <a:pt x="9639" y="10271"/>
                      <a:pt x="10357" y="10484"/>
                      <a:pt x="11030" y="10857"/>
                    </a:cubicBezTo>
                    <a:cubicBezTo>
                      <a:pt x="12623" y="11736"/>
                      <a:pt x="13519" y="13431"/>
                      <a:pt x="13451" y="15361"/>
                    </a:cubicBezTo>
                    <a:cubicBezTo>
                      <a:pt x="13429" y="15878"/>
                      <a:pt x="13328" y="16493"/>
                      <a:pt x="13027" y="17056"/>
                    </a:cubicBezTo>
                    <a:cubicBezTo>
                      <a:pt x="13855" y="17596"/>
                      <a:pt x="14697" y="18119"/>
                      <a:pt x="15558" y="18590"/>
                    </a:cubicBezTo>
                    <a:cubicBezTo>
                      <a:pt x="17823" y="19836"/>
                      <a:pt x="19818" y="20830"/>
                      <a:pt x="21600" y="21600"/>
                    </a:cubicBezTo>
                    <a:cubicBezTo>
                      <a:pt x="21174" y="19532"/>
                      <a:pt x="20682" y="17556"/>
                      <a:pt x="20122" y="15694"/>
                    </a:cubicBezTo>
                    <a:cubicBezTo>
                      <a:pt x="14910" y="12696"/>
                      <a:pt x="9215" y="7824"/>
                      <a:pt x="3643" y="0"/>
                    </a:cubicBezTo>
                    <a:close/>
                  </a:path>
                </a:pathLst>
              </a:custGeom>
              <a:solidFill>
                <a:srgbClr val="D4C9C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27" name="Google Shape;2195;p41"/>
              <p:cNvSpPr/>
              <p:nvPr/>
            </p:nvSpPr>
            <p:spPr>
              <a:xfrm>
                <a:off x="834457" y="2009990"/>
                <a:ext cx="42469" cy="1089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06" h="21600" fill="norm" stroke="1" extrusionOk="0">
                    <a:moveTo>
                      <a:pt x="6559" y="0"/>
                    </a:moveTo>
                    <a:cubicBezTo>
                      <a:pt x="6487" y="0"/>
                      <a:pt x="6343" y="29"/>
                      <a:pt x="6200" y="29"/>
                    </a:cubicBezTo>
                    <a:cubicBezTo>
                      <a:pt x="4043" y="150"/>
                      <a:pt x="1995" y="1349"/>
                      <a:pt x="809" y="3225"/>
                    </a:cubicBezTo>
                    <a:cubicBezTo>
                      <a:pt x="449" y="3753"/>
                      <a:pt x="162" y="4310"/>
                      <a:pt x="0" y="4888"/>
                    </a:cubicBezTo>
                    <a:cubicBezTo>
                      <a:pt x="952" y="4745"/>
                      <a:pt x="1995" y="4688"/>
                      <a:pt x="3019" y="4688"/>
                    </a:cubicBezTo>
                    <a:cubicBezTo>
                      <a:pt x="8033" y="4688"/>
                      <a:pt x="12004" y="6265"/>
                      <a:pt x="12004" y="8256"/>
                    </a:cubicBezTo>
                    <a:cubicBezTo>
                      <a:pt x="12004" y="10211"/>
                      <a:pt x="8033" y="11831"/>
                      <a:pt x="3019" y="11831"/>
                    </a:cubicBezTo>
                    <a:cubicBezTo>
                      <a:pt x="2138" y="11831"/>
                      <a:pt x="1258" y="11767"/>
                      <a:pt x="449" y="11681"/>
                    </a:cubicBezTo>
                    <a:cubicBezTo>
                      <a:pt x="3019" y="17975"/>
                      <a:pt x="9884" y="21600"/>
                      <a:pt x="14160" y="21600"/>
                    </a:cubicBezTo>
                    <a:cubicBezTo>
                      <a:pt x="14304" y="21600"/>
                      <a:pt x="14448" y="21600"/>
                      <a:pt x="14592" y="21571"/>
                    </a:cubicBezTo>
                    <a:cubicBezTo>
                      <a:pt x="16730" y="21450"/>
                      <a:pt x="18797" y="20258"/>
                      <a:pt x="19965" y="18410"/>
                    </a:cubicBezTo>
                    <a:cubicBezTo>
                      <a:pt x="21456" y="16127"/>
                      <a:pt x="21600" y="13237"/>
                      <a:pt x="20414" y="10183"/>
                    </a:cubicBezTo>
                    <a:cubicBezTo>
                      <a:pt x="17916" y="3718"/>
                      <a:pt x="10836" y="0"/>
                      <a:pt x="6559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28" name="Google Shape;2196;p41"/>
              <p:cNvSpPr/>
              <p:nvPr/>
            </p:nvSpPr>
            <p:spPr>
              <a:xfrm>
                <a:off x="821371" y="1997898"/>
                <a:ext cx="67825" cy="1333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6" h="21600" fill="norm" stroke="1" extrusionOk="0">
                    <a:moveTo>
                      <a:pt x="8125" y="1959"/>
                    </a:moveTo>
                    <a:cubicBezTo>
                      <a:pt x="10779" y="1959"/>
                      <a:pt x="15173" y="4998"/>
                      <a:pt x="16723" y="10281"/>
                    </a:cubicBezTo>
                    <a:cubicBezTo>
                      <a:pt x="17459" y="12777"/>
                      <a:pt x="17370" y="15139"/>
                      <a:pt x="16444" y="17005"/>
                    </a:cubicBezTo>
                    <a:cubicBezTo>
                      <a:pt x="15719" y="18515"/>
                      <a:pt x="14437" y="19489"/>
                      <a:pt x="13110" y="19588"/>
                    </a:cubicBezTo>
                    <a:cubicBezTo>
                      <a:pt x="13021" y="19611"/>
                      <a:pt x="12931" y="19611"/>
                      <a:pt x="12842" y="19611"/>
                    </a:cubicBezTo>
                    <a:cubicBezTo>
                      <a:pt x="10188" y="19611"/>
                      <a:pt x="5928" y="16649"/>
                      <a:pt x="4334" y="11506"/>
                    </a:cubicBezTo>
                    <a:cubicBezTo>
                      <a:pt x="2048" y="11121"/>
                      <a:pt x="353" y="10019"/>
                      <a:pt x="353" y="8706"/>
                    </a:cubicBezTo>
                    <a:cubicBezTo>
                      <a:pt x="353" y="7435"/>
                      <a:pt x="1903" y="6362"/>
                      <a:pt x="4055" y="5954"/>
                    </a:cubicBezTo>
                    <a:cubicBezTo>
                      <a:pt x="4155" y="5482"/>
                      <a:pt x="4334" y="5027"/>
                      <a:pt x="4557" y="4595"/>
                    </a:cubicBezTo>
                    <a:cubicBezTo>
                      <a:pt x="5293" y="3062"/>
                      <a:pt x="6564" y="2082"/>
                      <a:pt x="7902" y="1983"/>
                    </a:cubicBezTo>
                    <a:cubicBezTo>
                      <a:pt x="7991" y="1983"/>
                      <a:pt x="8081" y="1959"/>
                      <a:pt x="8125" y="1959"/>
                    </a:cubicBezTo>
                    <a:close/>
                    <a:moveTo>
                      <a:pt x="8125" y="0"/>
                    </a:moveTo>
                    <a:cubicBezTo>
                      <a:pt x="7858" y="0"/>
                      <a:pt x="7579" y="0"/>
                      <a:pt x="7300" y="23"/>
                    </a:cubicBezTo>
                    <a:cubicBezTo>
                      <a:pt x="4334" y="262"/>
                      <a:pt x="2092" y="1697"/>
                      <a:pt x="910" y="4088"/>
                    </a:cubicBezTo>
                    <a:cubicBezTo>
                      <a:pt x="-149" y="6199"/>
                      <a:pt x="-294" y="8846"/>
                      <a:pt x="531" y="11599"/>
                    </a:cubicBezTo>
                    <a:cubicBezTo>
                      <a:pt x="2282" y="17436"/>
                      <a:pt x="7445" y="21600"/>
                      <a:pt x="12842" y="21600"/>
                    </a:cubicBezTo>
                    <a:cubicBezTo>
                      <a:pt x="13154" y="21600"/>
                      <a:pt x="13433" y="21577"/>
                      <a:pt x="13701" y="21553"/>
                    </a:cubicBezTo>
                    <a:cubicBezTo>
                      <a:pt x="16678" y="21308"/>
                      <a:pt x="18920" y="19874"/>
                      <a:pt x="20113" y="17483"/>
                    </a:cubicBezTo>
                    <a:cubicBezTo>
                      <a:pt x="21172" y="15407"/>
                      <a:pt x="21306" y="12724"/>
                      <a:pt x="20481" y="9972"/>
                    </a:cubicBezTo>
                    <a:cubicBezTo>
                      <a:pt x="18741" y="4135"/>
                      <a:pt x="13534" y="0"/>
                      <a:pt x="8125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29" name="Google Shape;2197;p41"/>
              <p:cNvSpPr/>
              <p:nvPr/>
            </p:nvSpPr>
            <p:spPr>
              <a:xfrm>
                <a:off x="785086" y="1913469"/>
                <a:ext cx="103294" cy="521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66" h="21600" fill="norm" stroke="1" extrusionOk="0">
                    <a:moveTo>
                      <a:pt x="9026" y="5131"/>
                    </a:moveTo>
                    <a:cubicBezTo>
                      <a:pt x="10663" y="5131"/>
                      <a:pt x="12388" y="5564"/>
                      <a:pt x="13959" y="6429"/>
                    </a:cubicBezTo>
                    <a:cubicBezTo>
                      <a:pt x="16835" y="7951"/>
                      <a:pt x="18738" y="10576"/>
                      <a:pt x="18649" y="12784"/>
                    </a:cubicBezTo>
                    <a:cubicBezTo>
                      <a:pt x="18620" y="13634"/>
                      <a:pt x="17986" y="14559"/>
                      <a:pt x="16983" y="15290"/>
                    </a:cubicBezTo>
                    <a:cubicBezTo>
                      <a:pt x="15714" y="16155"/>
                      <a:pt x="14025" y="16513"/>
                      <a:pt x="12263" y="16513"/>
                    </a:cubicBezTo>
                    <a:cubicBezTo>
                      <a:pt x="8369" y="16513"/>
                      <a:pt x="4070" y="14619"/>
                      <a:pt x="2772" y="11680"/>
                    </a:cubicBezTo>
                    <a:cubicBezTo>
                      <a:pt x="2440" y="10949"/>
                      <a:pt x="2470" y="10472"/>
                      <a:pt x="2617" y="9845"/>
                    </a:cubicBezTo>
                    <a:cubicBezTo>
                      <a:pt x="3347" y="6608"/>
                      <a:pt x="6039" y="5131"/>
                      <a:pt x="9026" y="5131"/>
                    </a:cubicBezTo>
                    <a:close/>
                    <a:moveTo>
                      <a:pt x="8996" y="0"/>
                    </a:moveTo>
                    <a:cubicBezTo>
                      <a:pt x="6334" y="0"/>
                      <a:pt x="3797" y="1104"/>
                      <a:pt x="2101" y="3550"/>
                    </a:cubicBezTo>
                    <a:cubicBezTo>
                      <a:pt x="1319" y="4654"/>
                      <a:pt x="707" y="6056"/>
                      <a:pt x="316" y="7712"/>
                    </a:cubicBezTo>
                    <a:cubicBezTo>
                      <a:pt x="-259" y="10278"/>
                      <a:pt x="-45" y="12903"/>
                      <a:pt x="928" y="15051"/>
                    </a:cubicBezTo>
                    <a:cubicBezTo>
                      <a:pt x="2801" y="19333"/>
                      <a:pt x="7757" y="21600"/>
                      <a:pt x="12211" y="21600"/>
                    </a:cubicBezTo>
                    <a:cubicBezTo>
                      <a:pt x="14291" y="21600"/>
                      <a:pt x="16289" y="21108"/>
                      <a:pt x="17809" y="20064"/>
                    </a:cubicBezTo>
                    <a:cubicBezTo>
                      <a:pt x="18797" y="19392"/>
                      <a:pt x="19527" y="18542"/>
                      <a:pt x="20014" y="17617"/>
                    </a:cubicBezTo>
                    <a:cubicBezTo>
                      <a:pt x="20825" y="16155"/>
                      <a:pt x="21098" y="14559"/>
                      <a:pt x="21157" y="13217"/>
                    </a:cubicBezTo>
                    <a:cubicBezTo>
                      <a:pt x="21341" y="8204"/>
                      <a:pt x="18922" y="3804"/>
                      <a:pt x="14623" y="1522"/>
                    </a:cubicBezTo>
                    <a:cubicBezTo>
                      <a:pt x="12809" y="552"/>
                      <a:pt x="10869" y="0"/>
                      <a:pt x="8996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30" name="Google Shape;2198;p41"/>
              <p:cNvSpPr/>
              <p:nvPr/>
            </p:nvSpPr>
            <p:spPr>
              <a:xfrm>
                <a:off x="822509" y="2033634"/>
                <a:ext cx="35989" cy="360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9569" y="0"/>
                      <a:pt x="8316" y="173"/>
                      <a:pt x="7171" y="604"/>
                    </a:cubicBezTo>
                    <a:cubicBezTo>
                      <a:pt x="3002" y="2115"/>
                      <a:pt x="0" y="6085"/>
                      <a:pt x="0" y="10789"/>
                    </a:cubicBezTo>
                    <a:cubicBezTo>
                      <a:pt x="0" y="15644"/>
                      <a:pt x="3283" y="19723"/>
                      <a:pt x="7711" y="21147"/>
                    </a:cubicBezTo>
                    <a:cubicBezTo>
                      <a:pt x="8683" y="21406"/>
                      <a:pt x="9742" y="21600"/>
                      <a:pt x="10800" y="21600"/>
                    </a:cubicBezTo>
                    <a:cubicBezTo>
                      <a:pt x="16826" y="21600"/>
                      <a:pt x="21600" y="16702"/>
                      <a:pt x="21600" y="10789"/>
                    </a:cubicBezTo>
                    <a:cubicBezTo>
                      <a:pt x="21600" y="4769"/>
                      <a:pt x="16826" y="0"/>
                      <a:pt x="10800" y="0"/>
                    </a:cubicBezTo>
                    <a:close/>
                  </a:path>
                </a:pathLst>
              </a:custGeom>
              <a:solidFill>
                <a:srgbClr val="DBE6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31" name="Google Shape;2199;p41"/>
              <p:cNvSpPr/>
              <p:nvPr/>
            </p:nvSpPr>
            <p:spPr>
              <a:xfrm>
                <a:off x="621153" y="1829796"/>
                <a:ext cx="409766" cy="4825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728" y="548"/>
                    </a:moveTo>
                    <a:cubicBezTo>
                      <a:pt x="11595" y="548"/>
                      <a:pt x="13477" y="1070"/>
                      <a:pt x="15205" y="2094"/>
                    </a:cubicBezTo>
                    <a:cubicBezTo>
                      <a:pt x="17656" y="3547"/>
                      <a:pt x="19500" y="5820"/>
                      <a:pt x="20393" y="8496"/>
                    </a:cubicBezTo>
                    <a:cubicBezTo>
                      <a:pt x="20775" y="9634"/>
                      <a:pt x="20955" y="10776"/>
                      <a:pt x="20955" y="11879"/>
                    </a:cubicBezTo>
                    <a:cubicBezTo>
                      <a:pt x="20955" y="12110"/>
                      <a:pt x="20947" y="12335"/>
                      <a:pt x="20932" y="12567"/>
                    </a:cubicBezTo>
                    <a:cubicBezTo>
                      <a:pt x="20667" y="16498"/>
                      <a:pt x="18092" y="19834"/>
                      <a:pt x="14124" y="20786"/>
                    </a:cubicBezTo>
                    <a:cubicBezTo>
                      <a:pt x="13649" y="20906"/>
                      <a:pt x="13175" y="20978"/>
                      <a:pt x="12691" y="21017"/>
                    </a:cubicBezTo>
                    <a:cubicBezTo>
                      <a:pt x="12428" y="21036"/>
                      <a:pt x="12155" y="21051"/>
                      <a:pt x="11883" y="21051"/>
                    </a:cubicBezTo>
                    <a:cubicBezTo>
                      <a:pt x="7292" y="21051"/>
                      <a:pt x="2787" y="17840"/>
                      <a:pt x="1207" y="13100"/>
                    </a:cubicBezTo>
                    <a:cubicBezTo>
                      <a:pt x="825" y="11966"/>
                      <a:pt x="647" y="10823"/>
                      <a:pt x="647" y="9719"/>
                    </a:cubicBezTo>
                    <a:cubicBezTo>
                      <a:pt x="647" y="5495"/>
                      <a:pt x="3278" y="1824"/>
                      <a:pt x="7471" y="812"/>
                    </a:cubicBezTo>
                    <a:cubicBezTo>
                      <a:pt x="8216" y="633"/>
                      <a:pt x="8973" y="548"/>
                      <a:pt x="9728" y="548"/>
                    </a:cubicBezTo>
                    <a:close/>
                    <a:moveTo>
                      <a:pt x="9736" y="0"/>
                    </a:moveTo>
                    <a:cubicBezTo>
                      <a:pt x="8911" y="0"/>
                      <a:pt x="8100" y="92"/>
                      <a:pt x="7300" y="284"/>
                    </a:cubicBezTo>
                    <a:cubicBezTo>
                      <a:pt x="2827" y="1360"/>
                      <a:pt x="0" y="5258"/>
                      <a:pt x="0" y="9725"/>
                    </a:cubicBezTo>
                    <a:cubicBezTo>
                      <a:pt x="0" y="10874"/>
                      <a:pt x="197" y="12065"/>
                      <a:pt x="584" y="13254"/>
                    </a:cubicBezTo>
                    <a:cubicBezTo>
                      <a:pt x="2240" y="18230"/>
                      <a:pt x="7013" y="21600"/>
                      <a:pt x="11891" y="21600"/>
                    </a:cubicBezTo>
                    <a:cubicBezTo>
                      <a:pt x="12699" y="21600"/>
                      <a:pt x="13501" y="21507"/>
                      <a:pt x="14302" y="21313"/>
                    </a:cubicBezTo>
                    <a:cubicBezTo>
                      <a:pt x="18777" y="20237"/>
                      <a:pt x="21600" y="16340"/>
                      <a:pt x="21600" y="11879"/>
                    </a:cubicBezTo>
                    <a:cubicBezTo>
                      <a:pt x="21600" y="10723"/>
                      <a:pt x="21406" y="9534"/>
                      <a:pt x="21008" y="8343"/>
                    </a:cubicBezTo>
                    <a:cubicBezTo>
                      <a:pt x="20084" y="5550"/>
                      <a:pt x="18145" y="3170"/>
                      <a:pt x="15571" y="1643"/>
                    </a:cubicBezTo>
                    <a:cubicBezTo>
                      <a:pt x="13735" y="561"/>
                      <a:pt x="11728" y="0"/>
                      <a:pt x="9736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32" name="Google Shape;2200;p41"/>
              <p:cNvSpPr/>
              <p:nvPr/>
            </p:nvSpPr>
            <p:spPr>
              <a:xfrm>
                <a:off x="152980" y="2386861"/>
                <a:ext cx="43403" cy="594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6107" y="8193"/>
                      <a:pt x="13290" y="15485"/>
                      <a:pt x="21152" y="21600"/>
                    </a:cubicBezTo>
                    <a:cubicBezTo>
                      <a:pt x="21296" y="20947"/>
                      <a:pt x="21439" y="20359"/>
                      <a:pt x="21600" y="19718"/>
                    </a:cubicBezTo>
                    <a:cubicBezTo>
                      <a:pt x="14096" y="13446"/>
                      <a:pt x="6896" y="6847"/>
                      <a:pt x="0" y="0"/>
                    </a:cubicBezTo>
                    <a:close/>
                  </a:path>
                </a:pathLst>
              </a:custGeom>
              <a:solidFill>
                <a:srgbClr val="DBE6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33" name="Google Shape;2201;p41"/>
              <p:cNvSpPr/>
              <p:nvPr/>
            </p:nvSpPr>
            <p:spPr>
              <a:xfrm>
                <a:off x="195482" y="2441167"/>
                <a:ext cx="32930" cy="341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90" y="0"/>
                    </a:moveTo>
                    <a:cubicBezTo>
                      <a:pt x="378" y="1116"/>
                      <a:pt x="189" y="2142"/>
                      <a:pt x="0" y="3281"/>
                    </a:cubicBezTo>
                    <a:cubicBezTo>
                      <a:pt x="6893" y="10276"/>
                      <a:pt x="14046" y="16337"/>
                      <a:pt x="21600" y="21600"/>
                    </a:cubicBezTo>
                    <a:cubicBezTo>
                      <a:pt x="14424" y="14673"/>
                      <a:pt x="7460" y="7473"/>
                      <a:pt x="590" y="0"/>
                    </a:cubicBezTo>
                    <a:close/>
                  </a:path>
                </a:pathLst>
              </a:custGeom>
              <a:solidFill>
                <a:srgbClr val="D9D75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34" name="Google Shape;2202;p41"/>
              <p:cNvSpPr/>
              <p:nvPr/>
            </p:nvSpPr>
            <p:spPr>
              <a:xfrm>
                <a:off x="111773" y="2217823"/>
                <a:ext cx="120922" cy="2603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6" y="0"/>
                    </a:moveTo>
                    <a:cubicBezTo>
                      <a:pt x="0" y="233"/>
                      <a:pt x="0" y="466"/>
                      <a:pt x="0" y="714"/>
                    </a:cubicBezTo>
                    <a:cubicBezTo>
                      <a:pt x="0" y="2878"/>
                      <a:pt x="611" y="5132"/>
                      <a:pt x="1826" y="7383"/>
                    </a:cubicBezTo>
                    <a:cubicBezTo>
                      <a:pt x="1980" y="7667"/>
                      <a:pt x="2141" y="7959"/>
                      <a:pt x="2321" y="8243"/>
                    </a:cubicBezTo>
                    <a:cubicBezTo>
                      <a:pt x="3587" y="10321"/>
                      <a:pt x="5304" y="12270"/>
                      <a:pt x="7361" y="14023"/>
                    </a:cubicBezTo>
                    <a:cubicBezTo>
                      <a:pt x="9836" y="15587"/>
                      <a:pt x="12420" y="17095"/>
                      <a:pt x="15114" y="18528"/>
                    </a:cubicBezTo>
                    <a:cubicBezTo>
                      <a:pt x="16984" y="19507"/>
                      <a:pt x="18881" y="20451"/>
                      <a:pt x="20835" y="21358"/>
                    </a:cubicBezTo>
                    <a:cubicBezTo>
                      <a:pt x="21066" y="21442"/>
                      <a:pt x="21330" y="21528"/>
                      <a:pt x="21600" y="21600"/>
                    </a:cubicBezTo>
                    <a:cubicBezTo>
                      <a:pt x="17222" y="18504"/>
                      <a:pt x="13764" y="14939"/>
                      <a:pt x="11076" y="11193"/>
                    </a:cubicBezTo>
                    <a:cubicBezTo>
                      <a:pt x="8312" y="9037"/>
                      <a:pt x="3696" y="5057"/>
                      <a:pt x="26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35" name="Google Shape;2203;p41"/>
              <p:cNvSpPr/>
              <p:nvPr/>
            </p:nvSpPr>
            <p:spPr>
              <a:xfrm>
                <a:off x="111917" y="2122346"/>
                <a:ext cx="61865" cy="2303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326" y="0"/>
                    </a:moveTo>
                    <a:cubicBezTo>
                      <a:pt x="6295" y="607"/>
                      <a:pt x="5315" y="1245"/>
                      <a:pt x="4486" y="1920"/>
                    </a:cubicBezTo>
                    <a:cubicBezTo>
                      <a:pt x="1759" y="4093"/>
                      <a:pt x="264" y="6475"/>
                      <a:pt x="0" y="8951"/>
                    </a:cubicBezTo>
                    <a:cubicBezTo>
                      <a:pt x="7175" y="14667"/>
                      <a:pt x="16197" y="19164"/>
                      <a:pt x="21600" y="21600"/>
                    </a:cubicBezTo>
                    <a:cubicBezTo>
                      <a:pt x="12792" y="14501"/>
                      <a:pt x="8343" y="6805"/>
                      <a:pt x="7326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36" name="Google Shape;2204;p41"/>
              <p:cNvSpPr/>
              <p:nvPr/>
            </p:nvSpPr>
            <p:spPr>
              <a:xfrm>
                <a:off x="132898" y="2042343"/>
                <a:ext cx="312345" cy="43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217" y="6697"/>
                    </a:moveTo>
                    <a:cubicBezTo>
                      <a:pt x="11819" y="6697"/>
                      <a:pt x="12414" y="7003"/>
                      <a:pt x="12922" y="7574"/>
                    </a:cubicBezTo>
                    <a:cubicBezTo>
                      <a:pt x="13422" y="8137"/>
                      <a:pt x="13790" y="8906"/>
                      <a:pt x="13974" y="9747"/>
                    </a:cubicBezTo>
                    <a:cubicBezTo>
                      <a:pt x="14156" y="10589"/>
                      <a:pt x="14129" y="11407"/>
                      <a:pt x="13892" y="12044"/>
                    </a:cubicBezTo>
                    <a:cubicBezTo>
                      <a:pt x="13628" y="12775"/>
                      <a:pt x="13116" y="13213"/>
                      <a:pt x="12464" y="13286"/>
                    </a:cubicBezTo>
                    <a:cubicBezTo>
                      <a:pt x="12392" y="13293"/>
                      <a:pt x="12329" y="13301"/>
                      <a:pt x="12267" y="13301"/>
                    </a:cubicBezTo>
                    <a:cubicBezTo>
                      <a:pt x="11065" y="13301"/>
                      <a:pt x="9903" y="12029"/>
                      <a:pt x="9512" y="10245"/>
                    </a:cubicBezTo>
                    <a:cubicBezTo>
                      <a:pt x="9340" y="9403"/>
                      <a:pt x="9360" y="8592"/>
                      <a:pt x="9597" y="7948"/>
                    </a:cubicBezTo>
                    <a:cubicBezTo>
                      <a:pt x="9860" y="7217"/>
                      <a:pt x="10371" y="6777"/>
                      <a:pt x="11033" y="6706"/>
                    </a:cubicBezTo>
                    <a:cubicBezTo>
                      <a:pt x="11095" y="6697"/>
                      <a:pt x="11157" y="6697"/>
                      <a:pt x="11217" y="6697"/>
                    </a:cubicBezTo>
                    <a:close/>
                    <a:moveTo>
                      <a:pt x="7718" y="0"/>
                    </a:moveTo>
                    <a:cubicBezTo>
                      <a:pt x="7001" y="0"/>
                      <a:pt x="6309" y="64"/>
                      <a:pt x="5625" y="203"/>
                    </a:cubicBezTo>
                    <a:cubicBezTo>
                      <a:pt x="5371" y="257"/>
                      <a:pt x="5114" y="321"/>
                      <a:pt x="4871" y="394"/>
                    </a:cubicBezTo>
                    <a:cubicBezTo>
                      <a:pt x="3788" y="702"/>
                      <a:pt x="2817" y="1184"/>
                      <a:pt x="1969" y="1827"/>
                    </a:cubicBezTo>
                    <a:cubicBezTo>
                      <a:pt x="1317" y="4628"/>
                      <a:pt x="1122" y="7684"/>
                      <a:pt x="1267" y="11195"/>
                    </a:cubicBezTo>
                    <a:cubicBezTo>
                      <a:pt x="530" y="8708"/>
                      <a:pt x="142" y="6222"/>
                      <a:pt x="32" y="3919"/>
                    </a:cubicBezTo>
                    <a:cubicBezTo>
                      <a:pt x="20" y="3933"/>
                      <a:pt x="10" y="3949"/>
                      <a:pt x="0" y="3963"/>
                    </a:cubicBezTo>
                    <a:cubicBezTo>
                      <a:pt x="202" y="7560"/>
                      <a:pt x="1083" y="11626"/>
                      <a:pt x="2827" y="15378"/>
                    </a:cubicBezTo>
                    <a:cubicBezTo>
                      <a:pt x="3293" y="16380"/>
                      <a:pt x="3818" y="17360"/>
                      <a:pt x="4410" y="18303"/>
                    </a:cubicBezTo>
                    <a:cubicBezTo>
                      <a:pt x="5654" y="16446"/>
                      <a:pt x="8370" y="14946"/>
                      <a:pt x="11799" y="14463"/>
                    </a:cubicBezTo>
                    <a:cubicBezTo>
                      <a:pt x="12556" y="14361"/>
                      <a:pt x="13290" y="14310"/>
                      <a:pt x="14024" y="14310"/>
                    </a:cubicBezTo>
                    <a:cubicBezTo>
                      <a:pt x="16946" y="14310"/>
                      <a:pt x="19589" y="15121"/>
                      <a:pt x="21252" y="16460"/>
                    </a:cubicBezTo>
                    <a:cubicBezTo>
                      <a:pt x="21478" y="15613"/>
                      <a:pt x="21600" y="14720"/>
                      <a:pt x="21600" y="13814"/>
                    </a:cubicBezTo>
                    <a:cubicBezTo>
                      <a:pt x="21600" y="12343"/>
                      <a:pt x="21304" y="10821"/>
                      <a:pt x="20702" y="9309"/>
                    </a:cubicBezTo>
                    <a:cubicBezTo>
                      <a:pt x="19507" y="6281"/>
                      <a:pt x="17262" y="3669"/>
                      <a:pt x="14383" y="1951"/>
                    </a:cubicBezTo>
                    <a:cubicBezTo>
                      <a:pt x="13728" y="1556"/>
                      <a:pt x="13054" y="1221"/>
                      <a:pt x="12372" y="949"/>
                    </a:cubicBezTo>
                    <a:cubicBezTo>
                      <a:pt x="12606" y="1573"/>
                      <a:pt x="12046" y="2275"/>
                      <a:pt x="10769" y="2940"/>
                    </a:cubicBezTo>
                    <a:cubicBezTo>
                      <a:pt x="9614" y="3537"/>
                      <a:pt x="7879" y="4058"/>
                      <a:pt x="6615" y="4058"/>
                    </a:cubicBezTo>
                    <a:cubicBezTo>
                      <a:pt x="6020" y="4058"/>
                      <a:pt x="5530" y="3949"/>
                      <a:pt x="5246" y="3685"/>
                    </a:cubicBezTo>
                    <a:cubicBezTo>
                      <a:pt x="4980" y="3436"/>
                      <a:pt x="4736" y="3020"/>
                      <a:pt x="5092" y="2419"/>
                    </a:cubicBezTo>
                    <a:cubicBezTo>
                      <a:pt x="5667" y="1476"/>
                      <a:pt x="7645" y="446"/>
                      <a:pt x="9403" y="125"/>
                    </a:cubicBezTo>
                    <a:cubicBezTo>
                      <a:pt x="8838" y="43"/>
                      <a:pt x="8268" y="0"/>
                      <a:pt x="7718" y="0"/>
                    </a:cubicBezTo>
                    <a:close/>
                    <a:moveTo>
                      <a:pt x="4410" y="18303"/>
                    </a:moveTo>
                    <a:cubicBezTo>
                      <a:pt x="4410" y="18303"/>
                      <a:pt x="4410" y="18303"/>
                      <a:pt x="4410" y="18303"/>
                    </a:cubicBezTo>
                    <a:cubicBezTo>
                      <a:pt x="4415" y="18311"/>
                      <a:pt x="4418" y="18318"/>
                      <a:pt x="4423" y="18327"/>
                    </a:cubicBezTo>
                    <a:cubicBezTo>
                      <a:pt x="4418" y="18318"/>
                      <a:pt x="4415" y="18311"/>
                      <a:pt x="4410" y="18303"/>
                    </a:cubicBezTo>
                    <a:close/>
                    <a:moveTo>
                      <a:pt x="4423" y="18327"/>
                    </a:moveTo>
                    <a:cubicBezTo>
                      <a:pt x="5149" y="19480"/>
                      <a:pt x="5971" y="20578"/>
                      <a:pt x="6901" y="21593"/>
                    </a:cubicBezTo>
                    <a:lnTo>
                      <a:pt x="6911" y="21600"/>
                    </a:lnTo>
                    <a:cubicBezTo>
                      <a:pt x="5978" y="20584"/>
                      <a:pt x="5154" y="19480"/>
                      <a:pt x="4423" y="18327"/>
                    </a:cubicBezTo>
                    <a:close/>
                  </a:path>
                </a:pathLst>
              </a:custGeom>
              <a:solidFill>
                <a:srgbClr val="D6DFE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37" name="Google Shape;2205;p41"/>
              <p:cNvSpPr/>
              <p:nvPr/>
            </p:nvSpPr>
            <p:spPr>
              <a:xfrm>
                <a:off x="196670" y="2331186"/>
                <a:ext cx="243534" cy="1738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331" y="0"/>
                    </a:moveTo>
                    <a:cubicBezTo>
                      <a:pt x="11389" y="0"/>
                      <a:pt x="10447" y="130"/>
                      <a:pt x="9477" y="384"/>
                    </a:cubicBezTo>
                    <a:cubicBezTo>
                      <a:pt x="5078" y="1596"/>
                      <a:pt x="1596" y="5355"/>
                      <a:pt x="0" y="10013"/>
                    </a:cubicBezTo>
                    <a:cubicBezTo>
                      <a:pt x="942" y="12923"/>
                      <a:pt x="2005" y="15717"/>
                      <a:pt x="3208" y="18279"/>
                    </a:cubicBezTo>
                    <a:cubicBezTo>
                      <a:pt x="5471" y="20406"/>
                      <a:pt x="7894" y="21600"/>
                      <a:pt x="10288" y="21600"/>
                    </a:cubicBezTo>
                    <a:cubicBezTo>
                      <a:pt x="11194" y="21600"/>
                      <a:pt x="12082" y="21435"/>
                      <a:pt x="12959" y="21086"/>
                    </a:cubicBezTo>
                    <a:cubicBezTo>
                      <a:pt x="16560" y="19655"/>
                      <a:pt x="19375" y="15422"/>
                      <a:pt x="20895" y="9133"/>
                    </a:cubicBezTo>
                    <a:cubicBezTo>
                      <a:pt x="21182" y="7921"/>
                      <a:pt x="21418" y="6678"/>
                      <a:pt x="21600" y="5391"/>
                    </a:cubicBezTo>
                    <a:cubicBezTo>
                      <a:pt x="19468" y="2034"/>
                      <a:pt x="16078" y="0"/>
                      <a:pt x="12331" y="0"/>
                    </a:cubicBezTo>
                    <a:close/>
                  </a:path>
                </a:pathLst>
              </a:custGeom>
              <a:solidFill>
                <a:srgbClr val="D8BEB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38" name="Google Shape;2206;p41"/>
              <p:cNvSpPr/>
              <p:nvPr/>
            </p:nvSpPr>
            <p:spPr>
              <a:xfrm>
                <a:off x="133366" y="2079232"/>
                <a:ext cx="28000" cy="1890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3188" y="1332"/>
                      <a:pt x="5775" y="2952"/>
                      <a:pt x="0" y="4822"/>
                    </a:cubicBezTo>
                    <a:cubicBezTo>
                      <a:pt x="1222" y="10134"/>
                      <a:pt x="5553" y="15865"/>
                      <a:pt x="13771" y="21600"/>
                    </a:cubicBezTo>
                    <a:cubicBezTo>
                      <a:pt x="12160" y="13505"/>
                      <a:pt x="14326" y="6459"/>
                      <a:pt x="21600" y="0"/>
                    </a:cubicBezTo>
                    <a:close/>
                  </a:path>
                </a:pathLst>
              </a:custGeom>
              <a:solidFill>
                <a:srgbClr val="D4C9C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39" name="Google Shape;2207;p41"/>
              <p:cNvSpPr/>
              <p:nvPr/>
            </p:nvSpPr>
            <p:spPr>
              <a:xfrm>
                <a:off x="282142" y="2189644"/>
                <a:ext cx="42299" cy="1089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09" h="21600" fill="norm" stroke="1" extrusionOk="0">
                    <a:moveTo>
                      <a:pt x="6496" y="0"/>
                    </a:moveTo>
                    <a:cubicBezTo>
                      <a:pt x="6352" y="0"/>
                      <a:pt x="6208" y="29"/>
                      <a:pt x="6063" y="29"/>
                    </a:cubicBezTo>
                    <a:cubicBezTo>
                      <a:pt x="3898" y="150"/>
                      <a:pt x="1913" y="1349"/>
                      <a:pt x="650" y="3218"/>
                    </a:cubicBezTo>
                    <a:cubicBezTo>
                      <a:pt x="505" y="3482"/>
                      <a:pt x="361" y="3775"/>
                      <a:pt x="217" y="4039"/>
                    </a:cubicBezTo>
                    <a:cubicBezTo>
                      <a:pt x="1101" y="3953"/>
                      <a:pt x="1985" y="3889"/>
                      <a:pt x="2941" y="3889"/>
                    </a:cubicBezTo>
                    <a:cubicBezTo>
                      <a:pt x="7904" y="3889"/>
                      <a:pt x="11982" y="5502"/>
                      <a:pt x="11982" y="7464"/>
                    </a:cubicBezTo>
                    <a:cubicBezTo>
                      <a:pt x="11982" y="9426"/>
                      <a:pt x="7904" y="11032"/>
                      <a:pt x="2941" y="11032"/>
                    </a:cubicBezTo>
                    <a:cubicBezTo>
                      <a:pt x="1913" y="11032"/>
                      <a:pt x="956" y="10975"/>
                      <a:pt x="0" y="10861"/>
                    </a:cubicBezTo>
                    <a:cubicBezTo>
                      <a:pt x="72" y="11032"/>
                      <a:pt x="144" y="11239"/>
                      <a:pt x="217" y="11410"/>
                    </a:cubicBezTo>
                    <a:cubicBezTo>
                      <a:pt x="2797" y="17882"/>
                      <a:pt x="9835" y="21600"/>
                      <a:pt x="14111" y="21600"/>
                    </a:cubicBezTo>
                    <a:cubicBezTo>
                      <a:pt x="14274" y="21600"/>
                      <a:pt x="14418" y="21600"/>
                      <a:pt x="14562" y="21571"/>
                    </a:cubicBezTo>
                    <a:cubicBezTo>
                      <a:pt x="16710" y="21450"/>
                      <a:pt x="18713" y="20251"/>
                      <a:pt x="19976" y="18382"/>
                    </a:cubicBezTo>
                    <a:cubicBezTo>
                      <a:pt x="21456" y="16127"/>
                      <a:pt x="21600" y="13223"/>
                      <a:pt x="20427" y="10183"/>
                    </a:cubicBezTo>
                    <a:cubicBezTo>
                      <a:pt x="19236" y="7143"/>
                      <a:pt x="16872" y="4389"/>
                      <a:pt x="13678" y="2398"/>
                    </a:cubicBezTo>
                    <a:cubicBezTo>
                      <a:pt x="11242" y="878"/>
                      <a:pt x="8644" y="0"/>
                      <a:pt x="6496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40" name="Google Shape;2208;p41"/>
              <p:cNvSpPr/>
              <p:nvPr/>
            </p:nvSpPr>
            <p:spPr>
              <a:xfrm>
                <a:off x="268808" y="2177516"/>
                <a:ext cx="67879" cy="1333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54" h="21600" fill="norm" stroke="1" extrusionOk="0">
                    <a:moveTo>
                      <a:pt x="8155" y="1965"/>
                    </a:moveTo>
                    <a:cubicBezTo>
                      <a:pt x="9483" y="1965"/>
                      <a:pt x="11091" y="2683"/>
                      <a:pt x="12598" y="3925"/>
                    </a:cubicBezTo>
                    <a:cubicBezTo>
                      <a:pt x="14573" y="5552"/>
                      <a:pt x="16036" y="7803"/>
                      <a:pt x="16772" y="10287"/>
                    </a:cubicBezTo>
                    <a:cubicBezTo>
                      <a:pt x="17498" y="12771"/>
                      <a:pt x="17409" y="15144"/>
                      <a:pt x="16493" y="16987"/>
                    </a:cubicBezTo>
                    <a:cubicBezTo>
                      <a:pt x="15712" y="18515"/>
                      <a:pt x="14473" y="19495"/>
                      <a:pt x="13145" y="19594"/>
                    </a:cubicBezTo>
                    <a:cubicBezTo>
                      <a:pt x="13055" y="19617"/>
                      <a:pt x="12966" y="19617"/>
                      <a:pt x="12865" y="19617"/>
                    </a:cubicBezTo>
                    <a:cubicBezTo>
                      <a:pt x="10220" y="19617"/>
                      <a:pt x="5866" y="16579"/>
                      <a:pt x="4270" y="11290"/>
                    </a:cubicBezTo>
                    <a:cubicBezTo>
                      <a:pt x="4225" y="11150"/>
                      <a:pt x="4181" y="10981"/>
                      <a:pt x="4136" y="10841"/>
                    </a:cubicBezTo>
                    <a:cubicBezTo>
                      <a:pt x="1937" y="10433"/>
                      <a:pt x="374" y="9360"/>
                      <a:pt x="374" y="8065"/>
                    </a:cubicBezTo>
                    <a:cubicBezTo>
                      <a:pt x="374" y="6747"/>
                      <a:pt x="1982" y="5651"/>
                      <a:pt x="4270" y="5266"/>
                    </a:cubicBezTo>
                    <a:cubicBezTo>
                      <a:pt x="4359" y="5050"/>
                      <a:pt x="4449" y="4811"/>
                      <a:pt x="4538" y="4595"/>
                    </a:cubicBezTo>
                    <a:cubicBezTo>
                      <a:pt x="5319" y="3067"/>
                      <a:pt x="6547" y="2088"/>
                      <a:pt x="7887" y="1989"/>
                    </a:cubicBezTo>
                    <a:cubicBezTo>
                      <a:pt x="7976" y="1989"/>
                      <a:pt x="8065" y="1965"/>
                      <a:pt x="8155" y="1965"/>
                    </a:cubicBezTo>
                    <a:close/>
                    <a:moveTo>
                      <a:pt x="8155" y="0"/>
                    </a:moveTo>
                    <a:cubicBezTo>
                      <a:pt x="7887" y="0"/>
                      <a:pt x="7608" y="0"/>
                      <a:pt x="7329" y="29"/>
                    </a:cubicBezTo>
                    <a:cubicBezTo>
                      <a:pt x="4359" y="262"/>
                      <a:pt x="2071" y="1703"/>
                      <a:pt x="888" y="4094"/>
                    </a:cubicBezTo>
                    <a:cubicBezTo>
                      <a:pt x="-173" y="6199"/>
                      <a:pt x="-262" y="8852"/>
                      <a:pt x="508" y="11605"/>
                    </a:cubicBezTo>
                    <a:cubicBezTo>
                      <a:pt x="2261" y="17442"/>
                      <a:pt x="7474" y="21600"/>
                      <a:pt x="12865" y="21600"/>
                    </a:cubicBezTo>
                    <a:cubicBezTo>
                      <a:pt x="13145" y="21600"/>
                      <a:pt x="13424" y="21577"/>
                      <a:pt x="13747" y="21553"/>
                    </a:cubicBezTo>
                    <a:cubicBezTo>
                      <a:pt x="16672" y="21314"/>
                      <a:pt x="18971" y="19880"/>
                      <a:pt x="20155" y="17489"/>
                    </a:cubicBezTo>
                    <a:cubicBezTo>
                      <a:pt x="21215" y="15407"/>
                      <a:pt x="21338" y="12730"/>
                      <a:pt x="20523" y="9978"/>
                    </a:cubicBezTo>
                    <a:cubicBezTo>
                      <a:pt x="19697" y="7225"/>
                      <a:pt x="18045" y="4712"/>
                      <a:pt x="15801" y="2869"/>
                    </a:cubicBezTo>
                    <a:cubicBezTo>
                      <a:pt x="13524" y="1003"/>
                      <a:pt x="10856" y="0"/>
                      <a:pt x="8155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41" name="Google Shape;2209;p41"/>
              <p:cNvSpPr/>
              <p:nvPr/>
            </p:nvSpPr>
            <p:spPr>
              <a:xfrm>
                <a:off x="270014" y="2209258"/>
                <a:ext cx="36026" cy="36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89" y="0"/>
                    </a:moveTo>
                    <a:cubicBezTo>
                      <a:pt x="9646" y="0"/>
                      <a:pt x="8588" y="194"/>
                      <a:pt x="7531" y="453"/>
                    </a:cubicBezTo>
                    <a:cubicBezTo>
                      <a:pt x="3107" y="1877"/>
                      <a:pt x="0" y="5934"/>
                      <a:pt x="0" y="10811"/>
                    </a:cubicBezTo>
                    <a:cubicBezTo>
                      <a:pt x="0" y="15601"/>
                      <a:pt x="3021" y="19572"/>
                      <a:pt x="7272" y="21082"/>
                    </a:cubicBezTo>
                    <a:cubicBezTo>
                      <a:pt x="8416" y="21427"/>
                      <a:pt x="9559" y="21600"/>
                      <a:pt x="10789" y="21600"/>
                    </a:cubicBezTo>
                    <a:cubicBezTo>
                      <a:pt x="16723" y="21600"/>
                      <a:pt x="21600" y="16745"/>
                      <a:pt x="21600" y="10811"/>
                    </a:cubicBezTo>
                    <a:cubicBezTo>
                      <a:pt x="21600" y="4877"/>
                      <a:pt x="16723" y="0"/>
                      <a:pt x="10789" y="0"/>
                    </a:cubicBezTo>
                    <a:close/>
                  </a:path>
                </a:pathLst>
              </a:custGeom>
              <a:solidFill>
                <a:srgbClr val="DBE6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3244" name="Google Shape;2210;p41"/>
              <p:cNvGrpSpPr/>
              <p:nvPr/>
            </p:nvGrpSpPr>
            <p:grpSpPr>
              <a:xfrm>
                <a:off x="107742" y="2226424"/>
                <a:ext cx="18283" cy="80399"/>
                <a:chOff x="0" y="0"/>
                <a:chExt cx="18282" cy="80398"/>
              </a:xfrm>
            </p:grpSpPr>
            <p:sp>
              <p:nvSpPr>
                <p:cNvPr id="3242" name="خط"/>
                <p:cNvSpPr/>
                <p:nvPr/>
              </p:nvSpPr>
              <p:spPr>
                <a:xfrm>
                  <a:off x="0" y="0"/>
                  <a:ext cx="18283" cy="803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cubicBezTo>
                        <a:pt x="0" y="7010"/>
                        <a:pt x="7225" y="14310"/>
                        <a:pt x="21600" y="21600"/>
                      </a:cubicBez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43" name="خط"/>
                <p:cNvSpPr/>
                <p:nvPr/>
              </p:nvSpPr>
              <p:spPr>
                <a:xfrm>
                  <a:off x="0" y="0"/>
                  <a:ext cx="18283" cy="803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7225" y="14310"/>
                        <a:pt x="0" y="7010"/>
                        <a:pt x="0" y="0"/>
                      </a:cubicBez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3247" name="Google Shape;2211;p41"/>
              <p:cNvGrpSpPr/>
              <p:nvPr/>
            </p:nvGrpSpPr>
            <p:grpSpPr>
              <a:xfrm>
                <a:off x="102704" y="2212983"/>
                <a:ext cx="18283" cy="18283"/>
                <a:chOff x="0" y="0"/>
                <a:chExt cx="18282" cy="18282"/>
              </a:xfrm>
            </p:grpSpPr>
            <p:sp>
              <p:nvSpPr>
                <p:cNvPr id="3245" name="خط"/>
                <p:cNvSpPr/>
                <p:nvPr/>
              </p:nvSpPr>
              <p:spPr>
                <a:xfrm>
                  <a:off x="0" y="0"/>
                  <a:ext cx="18283" cy="182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cubicBezTo>
                        <a:pt x="0" y="7049"/>
                        <a:pt x="0" y="14099"/>
                        <a:pt x="0" y="21600"/>
                      </a:cubicBez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46" name="خط"/>
                <p:cNvSpPr/>
                <p:nvPr/>
              </p:nvSpPr>
              <p:spPr>
                <a:xfrm>
                  <a:off x="0" y="0"/>
                  <a:ext cx="18283" cy="182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600"/>
                      </a:moveTo>
                      <a:cubicBezTo>
                        <a:pt x="0" y="14099"/>
                        <a:pt x="0" y="7049"/>
                        <a:pt x="21600" y="0"/>
                      </a:cubicBez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3250" name="Google Shape;2212;p41"/>
              <p:cNvGrpSpPr/>
              <p:nvPr/>
            </p:nvGrpSpPr>
            <p:grpSpPr>
              <a:xfrm>
                <a:off x="111917" y="2122346"/>
                <a:ext cx="20982" cy="95478"/>
                <a:chOff x="0" y="35"/>
                <a:chExt cx="20981" cy="95477"/>
              </a:xfrm>
            </p:grpSpPr>
            <p:sp>
              <p:nvSpPr>
                <p:cNvPr id="3248" name="خط"/>
                <p:cNvSpPr/>
                <p:nvPr/>
              </p:nvSpPr>
              <p:spPr>
                <a:xfrm>
                  <a:off x="0" y="35"/>
                  <a:ext cx="20982" cy="9547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cubicBezTo>
                        <a:pt x="18562" y="1466"/>
                        <a:pt x="15672" y="3004"/>
                        <a:pt x="13227" y="4633"/>
                      </a:cubicBezTo>
                      <a:cubicBezTo>
                        <a:pt x="5187" y="9876"/>
                        <a:pt x="778" y="15624"/>
                        <a:pt x="0" y="21600"/>
                      </a:cubicBez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49" name="خط"/>
                <p:cNvSpPr/>
                <p:nvPr/>
              </p:nvSpPr>
              <p:spPr>
                <a:xfrm>
                  <a:off x="0" y="35"/>
                  <a:ext cx="20982" cy="9547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600"/>
                      </a:moveTo>
                      <a:cubicBezTo>
                        <a:pt x="778" y="15624"/>
                        <a:pt x="5187" y="9876"/>
                        <a:pt x="13227" y="4633"/>
                      </a:cubicBezTo>
                      <a:cubicBezTo>
                        <a:pt x="15672" y="3004"/>
                        <a:pt x="18562" y="1466"/>
                        <a:pt x="21600" y="0"/>
                      </a:cubicBez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3251" name="Google Shape;2213;p41"/>
              <p:cNvSpPr/>
              <p:nvPr/>
            </p:nvSpPr>
            <p:spPr>
              <a:xfrm>
                <a:off x="132898" y="2050297"/>
                <a:ext cx="70430" cy="720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3" y="21330"/>
                    </a:moveTo>
                    <a:cubicBezTo>
                      <a:pt x="88" y="21417"/>
                      <a:pt x="44" y="21514"/>
                      <a:pt x="0" y="21600"/>
                    </a:cubicBezTo>
                    <a:cubicBezTo>
                      <a:pt x="44" y="21514"/>
                      <a:pt x="88" y="21417"/>
                      <a:pt x="143" y="21330"/>
                    </a:cubicBezTo>
                    <a:close/>
                    <a:moveTo>
                      <a:pt x="21600" y="0"/>
                    </a:moveTo>
                    <a:cubicBezTo>
                      <a:pt x="16799" y="1867"/>
                      <a:pt x="12494" y="4780"/>
                      <a:pt x="8731" y="8675"/>
                    </a:cubicBezTo>
                    <a:cubicBezTo>
                      <a:pt x="12494" y="4780"/>
                      <a:pt x="16799" y="1867"/>
                      <a:pt x="21600" y="0"/>
                    </a:cubicBezTo>
                    <a:close/>
                  </a:path>
                </a:pathLst>
              </a:custGeom>
              <a:solidFill>
                <a:srgbClr val="A6BAC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3254" name="Google Shape;2214;p41"/>
              <p:cNvGrpSpPr/>
              <p:nvPr/>
            </p:nvGrpSpPr>
            <p:grpSpPr>
              <a:xfrm>
                <a:off x="133366" y="2079231"/>
                <a:ext cx="28000" cy="42216"/>
                <a:chOff x="35" y="35"/>
                <a:chExt cx="27999" cy="42214"/>
              </a:xfrm>
            </p:grpSpPr>
            <p:sp>
              <p:nvSpPr>
                <p:cNvPr id="3252" name="خط"/>
                <p:cNvSpPr/>
                <p:nvPr/>
              </p:nvSpPr>
              <p:spPr>
                <a:xfrm>
                  <a:off x="35" y="35"/>
                  <a:ext cx="28000" cy="422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cubicBezTo>
                        <a:pt x="13188" y="5966"/>
                        <a:pt x="5775" y="13221"/>
                        <a:pt x="0" y="21600"/>
                      </a:cubicBez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53" name="خط"/>
                <p:cNvSpPr/>
                <p:nvPr/>
              </p:nvSpPr>
              <p:spPr>
                <a:xfrm>
                  <a:off x="35" y="35"/>
                  <a:ext cx="28000" cy="422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600"/>
                      </a:moveTo>
                      <a:cubicBezTo>
                        <a:pt x="5775" y="13221"/>
                        <a:pt x="13188" y="5966"/>
                        <a:pt x="21600" y="0"/>
                      </a:cubicBez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3255" name="Google Shape;2215;p41"/>
              <p:cNvSpPr/>
              <p:nvPr/>
            </p:nvSpPr>
            <p:spPr>
              <a:xfrm>
                <a:off x="99537" y="2030071"/>
                <a:ext cx="357942" cy="4872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748" y="544"/>
                    </a:moveTo>
                    <a:cubicBezTo>
                      <a:pt x="10670" y="544"/>
                      <a:pt x="12685" y="1139"/>
                      <a:pt x="14564" y="2289"/>
                    </a:cubicBezTo>
                    <a:cubicBezTo>
                      <a:pt x="17076" y="3827"/>
                      <a:pt x="19035" y="6165"/>
                      <a:pt x="20078" y="8874"/>
                    </a:cubicBezTo>
                    <a:cubicBezTo>
                      <a:pt x="20603" y="10226"/>
                      <a:pt x="20862" y="11589"/>
                      <a:pt x="20862" y="12905"/>
                    </a:cubicBezTo>
                    <a:cubicBezTo>
                      <a:pt x="20862" y="13716"/>
                      <a:pt x="20755" y="14515"/>
                      <a:pt x="20558" y="15273"/>
                    </a:cubicBezTo>
                    <a:cubicBezTo>
                      <a:pt x="20434" y="15732"/>
                      <a:pt x="20273" y="16176"/>
                      <a:pt x="20078" y="16608"/>
                    </a:cubicBezTo>
                    <a:cubicBezTo>
                      <a:pt x="19044" y="18853"/>
                      <a:pt x="17128" y="20364"/>
                      <a:pt x="14679" y="20874"/>
                    </a:cubicBezTo>
                    <a:cubicBezTo>
                      <a:pt x="14081" y="20999"/>
                      <a:pt x="13478" y="21058"/>
                      <a:pt x="12861" y="21058"/>
                    </a:cubicBezTo>
                    <a:cubicBezTo>
                      <a:pt x="11232" y="21058"/>
                      <a:pt x="9584" y="20632"/>
                      <a:pt x="8044" y="19872"/>
                    </a:cubicBezTo>
                    <a:lnTo>
                      <a:pt x="8035" y="19866"/>
                    </a:lnTo>
                    <a:cubicBezTo>
                      <a:pt x="7944" y="19828"/>
                      <a:pt x="7855" y="19781"/>
                      <a:pt x="7777" y="19737"/>
                    </a:cubicBezTo>
                    <a:cubicBezTo>
                      <a:pt x="7082" y="19368"/>
                      <a:pt x="6424" y="18944"/>
                      <a:pt x="5790" y="18454"/>
                    </a:cubicBezTo>
                    <a:cubicBezTo>
                      <a:pt x="3937" y="17007"/>
                      <a:pt x="2404" y="15032"/>
                      <a:pt x="1522" y="12728"/>
                    </a:cubicBezTo>
                    <a:cubicBezTo>
                      <a:pt x="1462" y="12576"/>
                      <a:pt x="1407" y="12420"/>
                      <a:pt x="1355" y="12269"/>
                    </a:cubicBezTo>
                    <a:cubicBezTo>
                      <a:pt x="945" y="11066"/>
                      <a:pt x="738" y="9861"/>
                      <a:pt x="738" y="8704"/>
                    </a:cubicBezTo>
                    <a:cubicBezTo>
                      <a:pt x="738" y="8572"/>
                      <a:pt x="738" y="8448"/>
                      <a:pt x="747" y="8323"/>
                    </a:cubicBezTo>
                    <a:cubicBezTo>
                      <a:pt x="793" y="7152"/>
                      <a:pt x="1051" y="6026"/>
                      <a:pt x="1522" y="4998"/>
                    </a:cubicBezTo>
                    <a:cubicBezTo>
                      <a:pt x="1666" y="4679"/>
                      <a:pt x="1835" y="4378"/>
                      <a:pt x="2013" y="4091"/>
                    </a:cubicBezTo>
                    <a:cubicBezTo>
                      <a:pt x="2022" y="4078"/>
                      <a:pt x="2031" y="4063"/>
                      <a:pt x="2041" y="4051"/>
                    </a:cubicBezTo>
                    <a:cubicBezTo>
                      <a:pt x="2493" y="3325"/>
                      <a:pt x="3073" y="2696"/>
                      <a:pt x="3731" y="2179"/>
                    </a:cubicBezTo>
                    <a:cubicBezTo>
                      <a:pt x="4472" y="1603"/>
                      <a:pt x="5319" y="1173"/>
                      <a:pt x="6263" y="897"/>
                    </a:cubicBezTo>
                    <a:cubicBezTo>
                      <a:pt x="6476" y="831"/>
                      <a:pt x="6700" y="774"/>
                      <a:pt x="6921" y="726"/>
                    </a:cubicBezTo>
                    <a:cubicBezTo>
                      <a:pt x="7519" y="601"/>
                      <a:pt x="8122" y="544"/>
                      <a:pt x="8748" y="544"/>
                    </a:cubicBezTo>
                    <a:close/>
                    <a:moveTo>
                      <a:pt x="8748" y="0"/>
                    </a:moveTo>
                    <a:cubicBezTo>
                      <a:pt x="8061" y="0"/>
                      <a:pt x="7384" y="73"/>
                      <a:pt x="6715" y="209"/>
                    </a:cubicBezTo>
                    <a:cubicBezTo>
                      <a:pt x="4026" y="766"/>
                      <a:pt x="1933" y="2407"/>
                      <a:pt x="827" y="4823"/>
                    </a:cubicBezTo>
                    <a:cubicBezTo>
                      <a:pt x="276" y="6019"/>
                      <a:pt x="0" y="7336"/>
                      <a:pt x="0" y="8704"/>
                    </a:cubicBezTo>
                    <a:cubicBezTo>
                      <a:pt x="0" y="10064"/>
                      <a:pt x="276" y="11477"/>
                      <a:pt x="812" y="12878"/>
                    </a:cubicBezTo>
                    <a:cubicBezTo>
                      <a:pt x="2797" y="18022"/>
                      <a:pt x="7920" y="21600"/>
                      <a:pt x="12878" y="21600"/>
                    </a:cubicBezTo>
                    <a:cubicBezTo>
                      <a:pt x="13547" y="21600"/>
                      <a:pt x="14225" y="21535"/>
                      <a:pt x="14876" y="21397"/>
                    </a:cubicBezTo>
                    <a:cubicBezTo>
                      <a:pt x="17574" y="20836"/>
                      <a:pt x="19667" y="19199"/>
                      <a:pt x="20773" y="16777"/>
                    </a:cubicBezTo>
                    <a:cubicBezTo>
                      <a:pt x="21324" y="15587"/>
                      <a:pt x="21591" y="14271"/>
                      <a:pt x="21600" y="12897"/>
                    </a:cubicBezTo>
                    <a:cubicBezTo>
                      <a:pt x="21600" y="11543"/>
                      <a:pt x="21324" y="10129"/>
                      <a:pt x="20788" y="8728"/>
                    </a:cubicBezTo>
                    <a:cubicBezTo>
                      <a:pt x="20621" y="8291"/>
                      <a:pt x="20425" y="7859"/>
                      <a:pt x="20212" y="7447"/>
                    </a:cubicBezTo>
                    <a:cubicBezTo>
                      <a:pt x="20112" y="7439"/>
                      <a:pt x="20023" y="7401"/>
                      <a:pt x="19954" y="7342"/>
                    </a:cubicBezTo>
                    <a:lnTo>
                      <a:pt x="18555" y="6013"/>
                    </a:lnTo>
                    <a:cubicBezTo>
                      <a:pt x="18481" y="5948"/>
                      <a:pt x="18464" y="5863"/>
                      <a:pt x="18490" y="5779"/>
                    </a:cubicBezTo>
                    <a:cubicBezTo>
                      <a:pt x="18518" y="5700"/>
                      <a:pt x="18597" y="5627"/>
                      <a:pt x="18705" y="5595"/>
                    </a:cubicBezTo>
                    <a:lnTo>
                      <a:pt x="19007" y="5503"/>
                    </a:lnTo>
                    <a:cubicBezTo>
                      <a:pt x="17938" y="4063"/>
                      <a:pt x="16585" y="2821"/>
                      <a:pt x="15037" y="1873"/>
                    </a:cubicBezTo>
                    <a:cubicBezTo>
                      <a:pt x="13022" y="641"/>
                      <a:pt x="10848" y="0"/>
                      <a:pt x="8748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56" name="Google Shape;2216;p41"/>
              <p:cNvSpPr/>
              <p:nvPr/>
            </p:nvSpPr>
            <p:spPr>
              <a:xfrm>
                <a:off x="405753" y="2154195"/>
                <a:ext cx="28729" cy="438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19" h="21600" fill="norm" stroke="1" extrusionOk="0">
                    <a:moveTo>
                      <a:pt x="6527" y="0"/>
                    </a:moveTo>
                    <a:lnTo>
                      <a:pt x="2797" y="1028"/>
                    </a:lnTo>
                    <a:cubicBezTo>
                      <a:pt x="1456" y="1382"/>
                      <a:pt x="490" y="2197"/>
                      <a:pt x="141" y="3065"/>
                    </a:cubicBezTo>
                    <a:cubicBezTo>
                      <a:pt x="-181" y="4005"/>
                      <a:pt x="34" y="4944"/>
                      <a:pt x="946" y="5670"/>
                    </a:cubicBezTo>
                    <a:lnTo>
                      <a:pt x="18226" y="20431"/>
                    </a:lnTo>
                    <a:cubicBezTo>
                      <a:pt x="19085" y="21086"/>
                      <a:pt x="20185" y="21511"/>
                      <a:pt x="21419" y="21600"/>
                    </a:cubicBezTo>
                    <a:cubicBezTo>
                      <a:pt x="17099" y="14034"/>
                      <a:pt x="12162" y="6840"/>
                      <a:pt x="6527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57" name="Google Shape;2217;p41"/>
              <p:cNvSpPr/>
              <p:nvPr/>
            </p:nvSpPr>
            <p:spPr>
              <a:xfrm>
                <a:off x="152867" y="2171434"/>
                <a:ext cx="94135" cy="2182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59" h="21600" fill="norm" stroke="1" extrusionOk="0">
                    <a:moveTo>
                      <a:pt x="4191" y="0"/>
                    </a:moveTo>
                    <a:cubicBezTo>
                      <a:pt x="2220" y="0"/>
                      <a:pt x="507" y="584"/>
                      <a:pt x="287" y="1991"/>
                    </a:cubicBezTo>
                    <a:cubicBezTo>
                      <a:pt x="-724" y="8652"/>
                      <a:pt x="594" y="15171"/>
                      <a:pt x="9875" y="20460"/>
                    </a:cubicBezTo>
                    <a:cubicBezTo>
                      <a:pt x="11281" y="21265"/>
                      <a:pt x="12878" y="21600"/>
                      <a:pt x="14335" y="21600"/>
                    </a:cubicBezTo>
                    <a:cubicBezTo>
                      <a:pt x="18019" y="21600"/>
                      <a:pt x="20876" y="19470"/>
                      <a:pt x="17954" y="17318"/>
                    </a:cubicBezTo>
                    <a:cubicBezTo>
                      <a:pt x="11852" y="12862"/>
                      <a:pt x="10233" y="8463"/>
                      <a:pt x="10563" y="3117"/>
                    </a:cubicBezTo>
                    <a:cubicBezTo>
                      <a:pt x="10673" y="1311"/>
                      <a:pt x="7143" y="0"/>
                      <a:pt x="41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58" name="Google Shape;2218;p41"/>
              <p:cNvSpPr/>
              <p:nvPr/>
            </p:nvSpPr>
            <p:spPr>
              <a:xfrm>
                <a:off x="253775" y="2403091"/>
                <a:ext cx="53309" cy="548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50" h="21600" fill="norm" stroke="1" extrusionOk="0">
                    <a:moveTo>
                      <a:pt x="7883" y="0"/>
                    </a:moveTo>
                    <a:cubicBezTo>
                      <a:pt x="2510" y="0"/>
                      <a:pt x="-917" y="6501"/>
                      <a:pt x="216" y="11614"/>
                    </a:cubicBezTo>
                    <a:cubicBezTo>
                      <a:pt x="1590" y="17535"/>
                      <a:pt x="6176" y="21600"/>
                      <a:pt x="11923" y="21600"/>
                    </a:cubicBezTo>
                    <a:cubicBezTo>
                      <a:pt x="17283" y="21600"/>
                      <a:pt x="20683" y="15170"/>
                      <a:pt x="19523" y="10042"/>
                    </a:cubicBezTo>
                    <a:cubicBezTo>
                      <a:pt x="18216" y="4065"/>
                      <a:pt x="13616" y="0"/>
                      <a:pt x="78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59" name="Google Shape;2219;p41"/>
              <p:cNvSpPr/>
              <p:nvPr/>
            </p:nvSpPr>
            <p:spPr>
              <a:xfrm>
                <a:off x="669483" y="1993543"/>
                <a:ext cx="106246" cy="2226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578" h="21600" fill="norm" stroke="1" extrusionOk="0">
                    <a:moveTo>
                      <a:pt x="4775" y="0"/>
                    </a:moveTo>
                    <a:cubicBezTo>
                      <a:pt x="3257" y="0"/>
                      <a:pt x="1897" y="409"/>
                      <a:pt x="1380" y="1411"/>
                    </a:cubicBezTo>
                    <a:cubicBezTo>
                      <a:pt x="-822" y="5608"/>
                      <a:pt x="-384" y="8729"/>
                      <a:pt x="2660" y="12780"/>
                    </a:cubicBezTo>
                    <a:cubicBezTo>
                      <a:pt x="5133" y="16062"/>
                      <a:pt x="7282" y="19501"/>
                      <a:pt x="13456" y="21275"/>
                    </a:cubicBezTo>
                    <a:cubicBezTo>
                      <a:pt x="14252" y="21502"/>
                      <a:pt x="15002" y="21600"/>
                      <a:pt x="15685" y="21600"/>
                    </a:cubicBezTo>
                    <a:cubicBezTo>
                      <a:pt x="19113" y="21600"/>
                      <a:pt x="20778" y="19051"/>
                      <a:pt x="18596" y="17452"/>
                    </a:cubicBezTo>
                    <a:cubicBezTo>
                      <a:pt x="12886" y="13255"/>
                      <a:pt x="8589" y="8370"/>
                      <a:pt x="10492" y="3129"/>
                    </a:cubicBezTo>
                    <a:cubicBezTo>
                      <a:pt x="11095" y="1460"/>
                      <a:pt x="7654" y="0"/>
                      <a:pt x="47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60" name="Google Shape;2220;p41"/>
              <p:cNvSpPr/>
              <p:nvPr/>
            </p:nvSpPr>
            <p:spPr>
              <a:xfrm>
                <a:off x="790117" y="2219335"/>
                <a:ext cx="54169" cy="554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16" h="21600" fill="norm" stroke="1" extrusionOk="0">
                    <a:moveTo>
                      <a:pt x="7703" y="0"/>
                    </a:moveTo>
                    <a:cubicBezTo>
                      <a:pt x="2398" y="0"/>
                      <a:pt x="-942" y="6602"/>
                      <a:pt x="237" y="11662"/>
                    </a:cubicBezTo>
                    <a:cubicBezTo>
                      <a:pt x="1638" y="17703"/>
                      <a:pt x="6262" y="21600"/>
                      <a:pt x="11947" y="21600"/>
                    </a:cubicBezTo>
                    <a:cubicBezTo>
                      <a:pt x="17331" y="21600"/>
                      <a:pt x="20658" y="14942"/>
                      <a:pt x="19479" y="9882"/>
                    </a:cubicBezTo>
                    <a:cubicBezTo>
                      <a:pt x="18025" y="3897"/>
                      <a:pt x="13454" y="0"/>
                      <a:pt x="77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61" name="Google Shape;2221;p41"/>
              <p:cNvSpPr/>
              <p:nvPr/>
            </p:nvSpPr>
            <p:spPr>
              <a:xfrm>
                <a:off x="453264" y="2119395"/>
                <a:ext cx="76940" cy="341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6" h="21600" fill="norm" stroke="1" extrusionOk="0">
                    <a:moveTo>
                      <a:pt x="20038" y="0"/>
                    </a:moveTo>
                    <a:cubicBezTo>
                      <a:pt x="20028" y="0"/>
                      <a:pt x="20018" y="0"/>
                      <a:pt x="20009" y="0"/>
                    </a:cubicBezTo>
                    <a:cubicBezTo>
                      <a:pt x="13359" y="1686"/>
                      <a:pt x="6387" y="10732"/>
                      <a:pt x="469" y="17567"/>
                    </a:cubicBezTo>
                    <a:cubicBezTo>
                      <a:pt x="-400" y="18570"/>
                      <a:pt x="59" y="21600"/>
                      <a:pt x="860" y="21600"/>
                    </a:cubicBezTo>
                    <a:cubicBezTo>
                      <a:pt x="957" y="21600"/>
                      <a:pt x="1045" y="21577"/>
                      <a:pt x="1143" y="21486"/>
                    </a:cubicBezTo>
                    <a:cubicBezTo>
                      <a:pt x="7392" y="15699"/>
                      <a:pt x="14921" y="11780"/>
                      <a:pt x="20614" y="3349"/>
                    </a:cubicBezTo>
                    <a:cubicBezTo>
                      <a:pt x="21200" y="2438"/>
                      <a:pt x="20712" y="0"/>
                      <a:pt x="20038" y="0"/>
                    </a:cubicBezTo>
                    <a:close/>
                  </a:path>
                </a:pathLst>
              </a:custGeom>
              <a:solidFill>
                <a:srgbClr val="F4CCC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62" name="Google Shape;2222;p41"/>
              <p:cNvSpPr/>
              <p:nvPr/>
            </p:nvSpPr>
            <p:spPr>
              <a:xfrm>
                <a:off x="95920" y="2067967"/>
                <a:ext cx="49594" cy="884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25" h="21600" fill="norm" stroke="1" extrusionOk="0">
                    <a:moveTo>
                      <a:pt x="19081" y="0"/>
                    </a:moveTo>
                    <a:cubicBezTo>
                      <a:pt x="18905" y="0"/>
                      <a:pt x="18715" y="35"/>
                      <a:pt x="18540" y="114"/>
                    </a:cubicBezTo>
                    <a:cubicBezTo>
                      <a:pt x="8478" y="4622"/>
                      <a:pt x="-1059" y="13173"/>
                      <a:pt x="95" y="20959"/>
                    </a:cubicBezTo>
                    <a:cubicBezTo>
                      <a:pt x="139" y="21284"/>
                      <a:pt x="752" y="21600"/>
                      <a:pt x="1307" y="21600"/>
                    </a:cubicBezTo>
                    <a:cubicBezTo>
                      <a:pt x="1555" y="21600"/>
                      <a:pt x="1789" y="21538"/>
                      <a:pt x="1950" y="21389"/>
                    </a:cubicBezTo>
                    <a:cubicBezTo>
                      <a:pt x="5236" y="18067"/>
                      <a:pt x="5849" y="14069"/>
                      <a:pt x="9003" y="10642"/>
                    </a:cubicBezTo>
                    <a:cubicBezTo>
                      <a:pt x="11954" y="7364"/>
                      <a:pt x="15196" y="3726"/>
                      <a:pt x="19796" y="1195"/>
                    </a:cubicBezTo>
                    <a:cubicBezTo>
                      <a:pt x="20541" y="782"/>
                      <a:pt x="19898" y="0"/>
                      <a:pt x="19081" y="0"/>
                    </a:cubicBezTo>
                    <a:close/>
                  </a:path>
                </a:pathLst>
              </a:custGeom>
              <a:solidFill>
                <a:srgbClr val="F4CCC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63" name="Google Shape;2223;p41"/>
              <p:cNvSpPr/>
              <p:nvPr/>
            </p:nvSpPr>
            <p:spPr>
              <a:xfrm>
                <a:off x="635757" y="1851641"/>
                <a:ext cx="60473" cy="791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89" h="21600" fill="norm" stroke="1" extrusionOk="0">
                    <a:moveTo>
                      <a:pt x="20084" y="0"/>
                    </a:moveTo>
                    <a:cubicBezTo>
                      <a:pt x="19946" y="0"/>
                      <a:pt x="19808" y="29"/>
                      <a:pt x="19682" y="79"/>
                    </a:cubicBezTo>
                    <a:cubicBezTo>
                      <a:pt x="9692" y="4342"/>
                      <a:pt x="2538" y="12121"/>
                      <a:pt x="15" y="20775"/>
                    </a:cubicBezTo>
                    <a:cubicBezTo>
                      <a:pt x="-98" y="21217"/>
                      <a:pt x="442" y="21600"/>
                      <a:pt x="931" y="21600"/>
                    </a:cubicBezTo>
                    <a:cubicBezTo>
                      <a:pt x="1132" y="21600"/>
                      <a:pt x="1320" y="21541"/>
                      <a:pt x="1458" y="21384"/>
                    </a:cubicBezTo>
                    <a:cubicBezTo>
                      <a:pt x="4860" y="17926"/>
                      <a:pt x="6190" y="13526"/>
                      <a:pt x="9541" y="10068"/>
                    </a:cubicBezTo>
                    <a:cubicBezTo>
                      <a:pt x="12578" y="6886"/>
                      <a:pt x="16745" y="3664"/>
                      <a:pt x="20762" y="1287"/>
                    </a:cubicBezTo>
                    <a:cubicBezTo>
                      <a:pt x="21502" y="835"/>
                      <a:pt x="20862" y="0"/>
                      <a:pt x="20084" y="0"/>
                    </a:cubicBezTo>
                    <a:close/>
                  </a:path>
                </a:pathLst>
              </a:custGeom>
              <a:solidFill>
                <a:srgbClr val="F4CCC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64" name="Google Shape;2224;p41"/>
              <p:cNvSpPr/>
              <p:nvPr/>
            </p:nvSpPr>
            <p:spPr>
              <a:xfrm>
                <a:off x="518453" y="2291923"/>
                <a:ext cx="154769" cy="1461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922" h="21600" fill="norm" stroke="1" extrusionOk="0">
                    <a:moveTo>
                      <a:pt x="14210" y="0"/>
                    </a:moveTo>
                    <a:cubicBezTo>
                      <a:pt x="11722" y="0"/>
                      <a:pt x="11597" y="8095"/>
                      <a:pt x="8784" y="9792"/>
                    </a:cubicBezTo>
                    <a:cubicBezTo>
                      <a:pt x="5808" y="11606"/>
                      <a:pt x="1178" y="9037"/>
                      <a:pt x="82" y="12829"/>
                    </a:cubicBezTo>
                    <a:cubicBezTo>
                      <a:pt x="-747" y="15701"/>
                      <a:pt x="4850" y="21600"/>
                      <a:pt x="10188" y="21600"/>
                    </a:cubicBezTo>
                    <a:cubicBezTo>
                      <a:pt x="11860" y="21600"/>
                      <a:pt x="13506" y="21020"/>
                      <a:pt x="14923" y="19589"/>
                    </a:cubicBezTo>
                    <a:cubicBezTo>
                      <a:pt x="20853" y="13616"/>
                      <a:pt x="16477" y="660"/>
                      <a:pt x="14614" y="64"/>
                    </a:cubicBezTo>
                    <a:cubicBezTo>
                      <a:pt x="14473" y="21"/>
                      <a:pt x="14339" y="0"/>
                      <a:pt x="14210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65" name="Google Shape;2225;p41"/>
              <p:cNvSpPr/>
              <p:nvPr/>
            </p:nvSpPr>
            <p:spPr>
              <a:xfrm>
                <a:off x="512311" y="2285769"/>
                <a:ext cx="167090" cy="1584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29" h="21600" fill="norm" stroke="1" extrusionOk="0">
                    <a:moveTo>
                      <a:pt x="15780" y="1663"/>
                    </a:moveTo>
                    <a:cubicBezTo>
                      <a:pt x="15855" y="1663"/>
                      <a:pt x="15930" y="1687"/>
                      <a:pt x="16000" y="1707"/>
                    </a:cubicBezTo>
                    <a:cubicBezTo>
                      <a:pt x="16489" y="1883"/>
                      <a:pt x="18055" y="4360"/>
                      <a:pt x="18689" y="8161"/>
                    </a:cubicBezTo>
                    <a:cubicBezTo>
                      <a:pt x="19120" y="10697"/>
                      <a:pt x="19335" y="15366"/>
                      <a:pt x="16035" y="18260"/>
                    </a:cubicBezTo>
                    <a:cubicBezTo>
                      <a:pt x="14720" y="19427"/>
                      <a:pt x="13140" y="19908"/>
                      <a:pt x="11508" y="19908"/>
                    </a:cubicBezTo>
                    <a:cubicBezTo>
                      <a:pt x="8934" y="19908"/>
                      <a:pt x="6232" y="18711"/>
                      <a:pt x="4212" y="17073"/>
                    </a:cubicBezTo>
                    <a:cubicBezTo>
                      <a:pt x="2140" y="15405"/>
                      <a:pt x="1291" y="13694"/>
                      <a:pt x="1528" y="12948"/>
                    </a:cubicBezTo>
                    <a:cubicBezTo>
                      <a:pt x="2012" y="11501"/>
                      <a:pt x="3420" y="11418"/>
                      <a:pt x="5695" y="11398"/>
                    </a:cubicBezTo>
                    <a:cubicBezTo>
                      <a:pt x="7209" y="11398"/>
                      <a:pt x="8907" y="11384"/>
                      <a:pt x="10333" y="10638"/>
                    </a:cubicBezTo>
                    <a:cubicBezTo>
                      <a:pt x="12066" y="9731"/>
                      <a:pt x="12916" y="7318"/>
                      <a:pt x="13672" y="5189"/>
                    </a:cubicBezTo>
                    <a:cubicBezTo>
                      <a:pt x="14429" y="3036"/>
                      <a:pt x="14988" y="1663"/>
                      <a:pt x="15780" y="1663"/>
                    </a:cubicBezTo>
                    <a:close/>
                    <a:moveTo>
                      <a:pt x="15719" y="0"/>
                    </a:moveTo>
                    <a:cubicBezTo>
                      <a:pt x="13910" y="0"/>
                      <a:pt x="13043" y="2428"/>
                      <a:pt x="12282" y="4586"/>
                    </a:cubicBezTo>
                    <a:cubicBezTo>
                      <a:pt x="11631" y="6415"/>
                      <a:pt x="10892" y="8505"/>
                      <a:pt x="9699" y="9128"/>
                    </a:cubicBezTo>
                    <a:cubicBezTo>
                      <a:pt x="8582" y="9731"/>
                      <a:pt x="7103" y="9731"/>
                      <a:pt x="5695" y="9731"/>
                    </a:cubicBezTo>
                    <a:cubicBezTo>
                      <a:pt x="3495" y="9750"/>
                      <a:pt x="1005" y="9750"/>
                      <a:pt x="138" y="12365"/>
                    </a:cubicBezTo>
                    <a:cubicBezTo>
                      <a:pt x="-531" y="14380"/>
                      <a:pt x="1343" y="16813"/>
                      <a:pt x="3328" y="18422"/>
                    </a:cubicBezTo>
                    <a:cubicBezTo>
                      <a:pt x="5642" y="20295"/>
                      <a:pt x="8617" y="21600"/>
                      <a:pt x="11490" y="21600"/>
                    </a:cubicBezTo>
                    <a:cubicBezTo>
                      <a:pt x="13439" y="21600"/>
                      <a:pt x="15331" y="20997"/>
                      <a:pt x="16973" y="19569"/>
                    </a:cubicBezTo>
                    <a:cubicBezTo>
                      <a:pt x="19934" y="16950"/>
                      <a:pt x="21069" y="12507"/>
                      <a:pt x="20079" y="7362"/>
                    </a:cubicBezTo>
                    <a:cubicBezTo>
                      <a:pt x="19445" y="4120"/>
                      <a:pt x="17897" y="520"/>
                      <a:pt x="16361" y="93"/>
                    </a:cubicBezTo>
                    <a:cubicBezTo>
                      <a:pt x="16137" y="29"/>
                      <a:pt x="15921" y="0"/>
                      <a:pt x="15719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66" name="Google Shape;2226;p41"/>
              <p:cNvSpPr/>
              <p:nvPr/>
            </p:nvSpPr>
            <p:spPr>
              <a:xfrm>
                <a:off x="590779" y="2361561"/>
                <a:ext cx="82217" cy="76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9" h="21600" fill="norm" stroke="1" extrusionOk="0">
                    <a:moveTo>
                      <a:pt x="17755" y="0"/>
                    </a:moveTo>
                    <a:cubicBezTo>
                      <a:pt x="15295" y="0"/>
                      <a:pt x="13203" y="285"/>
                      <a:pt x="12053" y="1007"/>
                    </a:cubicBezTo>
                    <a:cubicBezTo>
                      <a:pt x="9509" y="2685"/>
                      <a:pt x="9349" y="5268"/>
                      <a:pt x="9697" y="7149"/>
                    </a:cubicBezTo>
                    <a:cubicBezTo>
                      <a:pt x="9933" y="8308"/>
                      <a:pt x="9113" y="9437"/>
                      <a:pt x="8001" y="9559"/>
                    </a:cubicBezTo>
                    <a:cubicBezTo>
                      <a:pt x="6682" y="9732"/>
                      <a:pt x="4901" y="10149"/>
                      <a:pt x="2940" y="11064"/>
                    </a:cubicBezTo>
                    <a:cubicBezTo>
                      <a:pt x="622" y="12112"/>
                      <a:pt x="75" y="15946"/>
                      <a:pt x="0" y="19281"/>
                    </a:cubicBezTo>
                    <a:cubicBezTo>
                      <a:pt x="0" y="20369"/>
                      <a:pt x="726" y="21325"/>
                      <a:pt x="1743" y="21447"/>
                    </a:cubicBezTo>
                    <a:cubicBezTo>
                      <a:pt x="2554" y="21549"/>
                      <a:pt x="3374" y="21600"/>
                      <a:pt x="4194" y="21600"/>
                    </a:cubicBezTo>
                    <a:cubicBezTo>
                      <a:pt x="7935" y="21600"/>
                      <a:pt x="11629" y="20522"/>
                      <a:pt x="14805" y="17776"/>
                    </a:cubicBezTo>
                    <a:cubicBezTo>
                      <a:pt x="19555" y="13769"/>
                      <a:pt x="21336" y="8054"/>
                      <a:pt x="21525" y="2298"/>
                    </a:cubicBezTo>
                    <a:cubicBezTo>
                      <a:pt x="21600" y="1139"/>
                      <a:pt x="20761" y="102"/>
                      <a:pt x="19640" y="51"/>
                    </a:cubicBezTo>
                    <a:cubicBezTo>
                      <a:pt x="18990" y="20"/>
                      <a:pt x="18358" y="0"/>
                      <a:pt x="17755" y="0"/>
                    </a:cubicBezTo>
                    <a:close/>
                  </a:path>
                </a:pathLst>
              </a:custGeom>
              <a:solidFill>
                <a:srgbClr val="F7B0A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67" name="Google Shape;2227;p41"/>
              <p:cNvSpPr/>
              <p:nvPr/>
            </p:nvSpPr>
            <p:spPr>
              <a:xfrm>
                <a:off x="584694" y="2355407"/>
                <a:ext cx="94517" cy="887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2" h="21600" fill="norm" stroke="1" extrusionOk="0">
                    <a:moveTo>
                      <a:pt x="16874" y="2979"/>
                    </a:moveTo>
                    <a:cubicBezTo>
                      <a:pt x="17309" y="2979"/>
                      <a:pt x="17816" y="2979"/>
                      <a:pt x="18382" y="3014"/>
                    </a:cubicBezTo>
                    <a:cubicBezTo>
                      <a:pt x="18578" y="3014"/>
                      <a:pt x="18717" y="3198"/>
                      <a:pt x="18717" y="3444"/>
                    </a:cubicBezTo>
                    <a:cubicBezTo>
                      <a:pt x="18545" y="8736"/>
                      <a:pt x="16735" y="12829"/>
                      <a:pt x="13377" y="15668"/>
                    </a:cubicBezTo>
                    <a:cubicBezTo>
                      <a:pt x="11051" y="17648"/>
                      <a:pt x="8233" y="18621"/>
                      <a:pt x="5006" y="18621"/>
                    </a:cubicBezTo>
                    <a:cubicBezTo>
                      <a:pt x="4367" y="18621"/>
                      <a:pt x="3703" y="18586"/>
                      <a:pt x="3023" y="18507"/>
                    </a:cubicBezTo>
                    <a:cubicBezTo>
                      <a:pt x="2900" y="18507"/>
                      <a:pt x="2794" y="18323"/>
                      <a:pt x="2794" y="18148"/>
                    </a:cubicBezTo>
                    <a:cubicBezTo>
                      <a:pt x="2827" y="14984"/>
                      <a:pt x="3466" y="12864"/>
                      <a:pt x="4473" y="12399"/>
                    </a:cubicBezTo>
                    <a:cubicBezTo>
                      <a:pt x="5816" y="11786"/>
                      <a:pt x="7160" y="11391"/>
                      <a:pt x="8503" y="11207"/>
                    </a:cubicBezTo>
                    <a:cubicBezTo>
                      <a:pt x="9380" y="11111"/>
                      <a:pt x="10158" y="10594"/>
                      <a:pt x="10657" y="9884"/>
                    </a:cubicBezTo>
                    <a:cubicBezTo>
                      <a:pt x="11165" y="9131"/>
                      <a:pt x="11321" y="8228"/>
                      <a:pt x="11198" y="7361"/>
                    </a:cubicBezTo>
                    <a:cubicBezTo>
                      <a:pt x="10723" y="4819"/>
                      <a:pt x="12099" y="3952"/>
                      <a:pt x="12574" y="3663"/>
                    </a:cubicBezTo>
                    <a:cubicBezTo>
                      <a:pt x="13008" y="3382"/>
                      <a:pt x="14081" y="2979"/>
                      <a:pt x="16874" y="2979"/>
                    </a:cubicBezTo>
                    <a:close/>
                    <a:moveTo>
                      <a:pt x="16965" y="0"/>
                    </a:moveTo>
                    <a:cubicBezTo>
                      <a:pt x="14212" y="0"/>
                      <a:pt x="12328" y="342"/>
                      <a:pt x="11165" y="1113"/>
                    </a:cubicBezTo>
                    <a:cubicBezTo>
                      <a:pt x="8872" y="2550"/>
                      <a:pt x="7897" y="4960"/>
                      <a:pt x="8438" y="7939"/>
                    </a:cubicBezTo>
                    <a:lnTo>
                      <a:pt x="8167" y="8272"/>
                    </a:lnTo>
                    <a:cubicBezTo>
                      <a:pt x="6562" y="8482"/>
                      <a:pt x="4948" y="8947"/>
                      <a:pt x="3400" y="9665"/>
                    </a:cubicBezTo>
                    <a:cubicBezTo>
                      <a:pt x="1213" y="10638"/>
                      <a:pt x="74" y="13477"/>
                      <a:pt x="1" y="18112"/>
                    </a:cubicBezTo>
                    <a:cubicBezTo>
                      <a:pt x="-32" y="19804"/>
                      <a:pt x="1180" y="21276"/>
                      <a:pt x="2728" y="21460"/>
                    </a:cubicBezTo>
                    <a:cubicBezTo>
                      <a:pt x="3507" y="21565"/>
                      <a:pt x="4236" y="21600"/>
                      <a:pt x="4981" y="21600"/>
                    </a:cubicBezTo>
                    <a:cubicBezTo>
                      <a:pt x="8839" y="21600"/>
                      <a:pt x="12296" y="20382"/>
                      <a:pt x="15122" y="18007"/>
                    </a:cubicBezTo>
                    <a:cubicBezTo>
                      <a:pt x="19086" y="14660"/>
                      <a:pt x="21306" y="9665"/>
                      <a:pt x="21511" y="3558"/>
                    </a:cubicBezTo>
                    <a:cubicBezTo>
                      <a:pt x="21568" y="1691"/>
                      <a:pt x="20233" y="105"/>
                      <a:pt x="18480" y="35"/>
                    </a:cubicBezTo>
                    <a:cubicBezTo>
                      <a:pt x="17948" y="9"/>
                      <a:pt x="17448" y="0"/>
                      <a:pt x="16965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68" name="Google Shape;2228;p41"/>
              <p:cNvSpPr/>
              <p:nvPr/>
            </p:nvSpPr>
            <p:spPr>
              <a:xfrm>
                <a:off x="618067" y="2430658"/>
                <a:ext cx="47852" cy="240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11" h="21600" fill="norm" stroke="1" extrusionOk="0">
                    <a:moveTo>
                      <a:pt x="17903" y="0"/>
                    </a:moveTo>
                    <a:cubicBezTo>
                      <a:pt x="17827" y="0"/>
                      <a:pt x="17736" y="0"/>
                      <a:pt x="17644" y="0"/>
                    </a:cubicBezTo>
                    <a:cubicBezTo>
                      <a:pt x="15091" y="420"/>
                      <a:pt x="12659" y="3745"/>
                      <a:pt x="10227" y="5715"/>
                    </a:cubicBezTo>
                    <a:cubicBezTo>
                      <a:pt x="7612" y="7846"/>
                      <a:pt x="4876" y="9686"/>
                      <a:pt x="2125" y="10752"/>
                    </a:cubicBezTo>
                    <a:cubicBezTo>
                      <a:pt x="-627" y="11946"/>
                      <a:pt x="-809" y="21600"/>
                      <a:pt x="2186" y="21600"/>
                    </a:cubicBezTo>
                    <a:cubicBezTo>
                      <a:pt x="2368" y="21600"/>
                      <a:pt x="2550" y="21600"/>
                      <a:pt x="2733" y="21600"/>
                    </a:cubicBezTo>
                    <a:cubicBezTo>
                      <a:pt x="8418" y="21600"/>
                      <a:pt x="16869" y="19114"/>
                      <a:pt x="19833" y="7717"/>
                    </a:cubicBezTo>
                    <a:cubicBezTo>
                      <a:pt x="20791" y="4133"/>
                      <a:pt x="19849" y="0"/>
                      <a:pt x="17903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69" name="Google Shape;2229;p41"/>
              <p:cNvSpPr/>
              <p:nvPr/>
            </p:nvSpPr>
            <p:spPr>
              <a:xfrm>
                <a:off x="1633682" y="3123040"/>
                <a:ext cx="383786" cy="2913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8" h="21600" fill="norm" stroke="1" extrusionOk="0">
                    <a:moveTo>
                      <a:pt x="14357" y="0"/>
                    </a:moveTo>
                    <a:cubicBezTo>
                      <a:pt x="13593" y="0"/>
                      <a:pt x="12814" y="219"/>
                      <a:pt x="12068" y="683"/>
                    </a:cubicBezTo>
                    <a:lnTo>
                      <a:pt x="3312" y="6131"/>
                    </a:lnTo>
                    <a:cubicBezTo>
                      <a:pt x="513" y="7873"/>
                      <a:pt x="-760" y="12500"/>
                      <a:pt x="466" y="16475"/>
                    </a:cubicBezTo>
                    <a:lnTo>
                      <a:pt x="598" y="16899"/>
                    </a:lnTo>
                    <a:cubicBezTo>
                      <a:pt x="1508" y="19847"/>
                      <a:pt x="3542" y="21600"/>
                      <a:pt x="5671" y="21600"/>
                    </a:cubicBezTo>
                    <a:cubicBezTo>
                      <a:pt x="6414" y="21600"/>
                      <a:pt x="7166" y="21387"/>
                      <a:pt x="7888" y="20938"/>
                    </a:cubicBezTo>
                    <a:lnTo>
                      <a:pt x="16651" y="15490"/>
                    </a:lnTo>
                    <a:cubicBezTo>
                      <a:pt x="19529" y="13695"/>
                      <a:pt x="20840" y="8924"/>
                      <a:pt x="19576" y="4832"/>
                    </a:cubicBezTo>
                    <a:cubicBezTo>
                      <a:pt x="18637" y="1804"/>
                      <a:pt x="16550" y="0"/>
                      <a:pt x="14357" y="0"/>
                    </a:cubicBezTo>
                    <a:close/>
                  </a:path>
                </a:pathLst>
              </a:custGeom>
              <a:solidFill>
                <a:srgbClr val="FFBD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70" name="Google Shape;2230;p41"/>
              <p:cNvSpPr/>
              <p:nvPr/>
            </p:nvSpPr>
            <p:spPr>
              <a:xfrm>
                <a:off x="1657836" y="3123004"/>
                <a:ext cx="359632" cy="2913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37" h="21600" fill="norm" stroke="1" extrusionOk="0">
                    <a:moveTo>
                      <a:pt x="14449" y="0"/>
                    </a:moveTo>
                    <a:cubicBezTo>
                      <a:pt x="13625" y="0"/>
                      <a:pt x="12789" y="211"/>
                      <a:pt x="11984" y="654"/>
                    </a:cubicBezTo>
                    <a:cubicBezTo>
                      <a:pt x="14078" y="1254"/>
                      <a:pt x="17091" y="2830"/>
                      <a:pt x="16732" y="6944"/>
                    </a:cubicBezTo>
                    <a:cubicBezTo>
                      <a:pt x="16306" y="11727"/>
                      <a:pt x="5173" y="16507"/>
                      <a:pt x="0" y="18490"/>
                    </a:cubicBezTo>
                    <a:cubicBezTo>
                      <a:pt x="1164" y="20461"/>
                      <a:pt x="2982" y="21600"/>
                      <a:pt x="4870" y="21600"/>
                    </a:cubicBezTo>
                    <a:cubicBezTo>
                      <a:pt x="5686" y="21600"/>
                      <a:pt x="6514" y="21387"/>
                      <a:pt x="7311" y="20938"/>
                    </a:cubicBezTo>
                    <a:lnTo>
                      <a:pt x="16979" y="15491"/>
                    </a:lnTo>
                    <a:cubicBezTo>
                      <a:pt x="20154" y="13696"/>
                      <a:pt x="21600" y="8926"/>
                      <a:pt x="20206" y="4834"/>
                    </a:cubicBezTo>
                    <a:cubicBezTo>
                      <a:pt x="19170" y="1806"/>
                      <a:pt x="16867" y="0"/>
                      <a:pt x="14449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71" name="Google Shape;2231;p41"/>
              <p:cNvSpPr/>
              <p:nvPr/>
            </p:nvSpPr>
            <p:spPr>
              <a:xfrm>
                <a:off x="1680342" y="3238923"/>
                <a:ext cx="84637" cy="515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27" h="21600" fill="norm" stroke="1" extrusionOk="0">
                    <a:moveTo>
                      <a:pt x="4859" y="0"/>
                    </a:moveTo>
                    <a:cubicBezTo>
                      <a:pt x="3557" y="0"/>
                      <a:pt x="2237" y="196"/>
                      <a:pt x="927" y="573"/>
                    </a:cubicBezTo>
                    <a:cubicBezTo>
                      <a:pt x="-703" y="1071"/>
                      <a:pt x="41" y="4857"/>
                      <a:pt x="1431" y="4857"/>
                    </a:cubicBezTo>
                    <a:cubicBezTo>
                      <a:pt x="1449" y="4857"/>
                      <a:pt x="1458" y="4857"/>
                      <a:pt x="1467" y="4857"/>
                    </a:cubicBezTo>
                    <a:cubicBezTo>
                      <a:pt x="1918" y="4812"/>
                      <a:pt x="2361" y="4797"/>
                      <a:pt x="2813" y="4797"/>
                    </a:cubicBezTo>
                    <a:cubicBezTo>
                      <a:pt x="6417" y="4797"/>
                      <a:pt x="10048" y="5988"/>
                      <a:pt x="13015" y="9623"/>
                    </a:cubicBezTo>
                    <a:cubicBezTo>
                      <a:pt x="15530" y="12580"/>
                      <a:pt x="16434" y="16909"/>
                      <a:pt x="18320" y="20695"/>
                    </a:cubicBezTo>
                    <a:cubicBezTo>
                      <a:pt x="18639" y="21313"/>
                      <a:pt x="19082" y="21600"/>
                      <a:pt x="19507" y="21600"/>
                    </a:cubicBezTo>
                    <a:cubicBezTo>
                      <a:pt x="20180" y="21600"/>
                      <a:pt x="20808" y="20846"/>
                      <a:pt x="20826" y="19443"/>
                    </a:cubicBezTo>
                    <a:cubicBezTo>
                      <a:pt x="20897" y="13394"/>
                      <a:pt x="17443" y="7632"/>
                      <a:pt x="14653" y="4601"/>
                    </a:cubicBezTo>
                    <a:cubicBezTo>
                      <a:pt x="11625" y="1373"/>
                      <a:pt x="8277" y="0"/>
                      <a:pt x="4859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72" name="Google Shape;2232;p41"/>
              <p:cNvSpPr/>
              <p:nvPr/>
            </p:nvSpPr>
            <p:spPr>
              <a:xfrm>
                <a:off x="1201251" y="3696588"/>
                <a:ext cx="371672" cy="5591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889" y="0"/>
                    </a:moveTo>
                    <a:lnTo>
                      <a:pt x="0" y="17599"/>
                    </a:lnTo>
                    <a:lnTo>
                      <a:pt x="1232" y="21600"/>
                    </a:lnTo>
                    <a:lnTo>
                      <a:pt x="21600" y="3596"/>
                    </a:lnTo>
                    <a:lnTo>
                      <a:pt x="18889" y="0"/>
                    </a:ln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73" name="Google Shape;2233;p41"/>
              <p:cNvSpPr/>
              <p:nvPr/>
            </p:nvSpPr>
            <p:spPr>
              <a:xfrm>
                <a:off x="1201251" y="3696588"/>
                <a:ext cx="342230" cy="5591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514" y="0"/>
                    </a:moveTo>
                    <a:lnTo>
                      <a:pt x="0" y="17599"/>
                    </a:lnTo>
                    <a:lnTo>
                      <a:pt x="1339" y="21600"/>
                    </a:lnTo>
                    <a:lnTo>
                      <a:pt x="2291" y="20827"/>
                    </a:lnTo>
                    <a:cubicBezTo>
                      <a:pt x="2065" y="19412"/>
                      <a:pt x="1877" y="17852"/>
                      <a:pt x="2452" y="17234"/>
                    </a:cubicBezTo>
                    <a:cubicBezTo>
                      <a:pt x="3245" y="16380"/>
                      <a:pt x="17242" y="4826"/>
                      <a:pt x="21600" y="1328"/>
                    </a:cubicBezTo>
                    <a:lnTo>
                      <a:pt x="20514" y="0"/>
                    </a:ln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74" name="Google Shape;2234;p41"/>
              <p:cNvSpPr/>
              <p:nvPr/>
            </p:nvSpPr>
            <p:spPr>
              <a:xfrm>
                <a:off x="1772964" y="4250666"/>
                <a:ext cx="276176" cy="7837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17212" y="21600"/>
                    </a:lnTo>
                    <a:lnTo>
                      <a:pt x="21600" y="21340"/>
                    </a:lnTo>
                    <a:lnTo>
                      <a:pt x="6879" y="2352"/>
                    </a:lnTo>
                    <a:cubicBezTo>
                      <a:pt x="4582" y="1245"/>
                      <a:pt x="2263" y="448"/>
                      <a:pt x="0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75" name="Google Shape;2235;p41"/>
              <p:cNvSpPr/>
              <p:nvPr/>
            </p:nvSpPr>
            <p:spPr>
              <a:xfrm>
                <a:off x="1454846" y="3685360"/>
                <a:ext cx="371993" cy="621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05" h="21600" fill="norm" stroke="1" extrusionOk="0">
                    <a:moveTo>
                      <a:pt x="7719" y="0"/>
                    </a:moveTo>
                    <a:cubicBezTo>
                      <a:pt x="6112" y="0"/>
                      <a:pt x="4543" y="344"/>
                      <a:pt x="3300" y="974"/>
                    </a:cubicBezTo>
                    <a:lnTo>
                      <a:pt x="2518" y="1368"/>
                    </a:lnTo>
                    <a:cubicBezTo>
                      <a:pt x="514" y="2378"/>
                      <a:pt x="-395" y="3983"/>
                      <a:pt x="161" y="5532"/>
                    </a:cubicBezTo>
                    <a:lnTo>
                      <a:pt x="6775" y="21600"/>
                    </a:lnTo>
                    <a:cubicBezTo>
                      <a:pt x="7632" y="20375"/>
                      <a:pt x="8642" y="19370"/>
                      <a:pt x="9770" y="18606"/>
                    </a:cubicBezTo>
                    <a:lnTo>
                      <a:pt x="5318" y="7147"/>
                    </a:lnTo>
                    <a:cubicBezTo>
                      <a:pt x="4966" y="6065"/>
                      <a:pt x="6059" y="5004"/>
                      <a:pt x="7809" y="4728"/>
                    </a:cubicBezTo>
                    <a:cubicBezTo>
                      <a:pt x="8090" y="4683"/>
                      <a:pt x="8375" y="4663"/>
                      <a:pt x="8654" y="4663"/>
                    </a:cubicBezTo>
                    <a:cubicBezTo>
                      <a:pt x="10137" y="4663"/>
                      <a:pt x="11499" y="5257"/>
                      <a:pt x="11924" y="6167"/>
                    </a:cubicBezTo>
                    <a:lnTo>
                      <a:pt x="16913" y="16991"/>
                    </a:lnTo>
                    <a:cubicBezTo>
                      <a:pt x="18327" y="17175"/>
                      <a:pt x="19765" y="17606"/>
                      <a:pt x="21205" y="18267"/>
                    </a:cubicBezTo>
                    <a:lnTo>
                      <a:pt x="14415" y="3116"/>
                    </a:lnTo>
                    <a:cubicBezTo>
                      <a:pt x="13674" y="1455"/>
                      <a:pt x="11352" y="236"/>
                      <a:pt x="8541" y="30"/>
                    </a:cubicBezTo>
                    <a:cubicBezTo>
                      <a:pt x="8266" y="10"/>
                      <a:pt x="7991" y="0"/>
                      <a:pt x="7719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76" name="Google Shape;2236;p41"/>
              <p:cNvSpPr/>
              <p:nvPr/>
            </p:nvSpPr>
            <p:spPr>
              <a:xfrm>
                <a:off x="1573695" y="4221011"/>
                <a:ext cx="257103" cy="875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423" y="0"/>
                    </a:moveTo>
                    <a:cubicBezTo>
                      <a:pt x="2751" y="542"/>
                      <a:pt x="1264" y="1256"/>
                      <a:pt x="0" y="2126"/>
                    </a:cubicBezTo>
                    <a:lnTo>
                      <a:pt x="1772" y="4208"/>
                    </a:lnTo>
                    <a:lnTo>
                      <a:pt x="16614" y="21600"/>
                    </a:lnTo>
                    <a:lnTo>
                      <a:pt x="21600" y="21291"/>
                    </a:lnTo>
                    <a:lnTo>
                      <a:pt x="5690" y="1569"/>
                    </a:lnTo>
                    <a:lnTo>
                      <a:pt x="4423" y="0"/>
                    </a:ln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77" name="Google Shape;2237;p41"/>
              <p:cNvSpPr/>
              <p:nvPr/>
            </p:nvSpPr>
            <p:spPr>
              <a:xfrm>
                <a:off x="1507304" y="4171635"/>
                <a:ext cx="708824" cy="18163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582" h="21600" fill="norm" stroke="1" extrusionOk="0">
                    <a:moveTo>
                      <a:pt x="6004" y="0"/>
                    </a:moveTo>
                    <a:cubicBezTo>
                      <a:pt x="5828" y="0"/>
                      <a:pt x="5653" y="6"/>
                      <a:pt x="5479" y="18"/>
                    </a:cubicBezTo>
                    <a:cubicBezTo>
                      <a:pt x="4668" y="80"/>
                      <a:pt x="3934" y="276"/>
                      <a:pt x="3289" y="587"/>
                    </a:cubicBezTo>
                    <a:lnTo>
                      <a:pt x="3706" y="1344"/>
                    </a:lnTo>
                    <a:cubicBezTo>
                      <a:pt x="4232" y="1024"/>
                      <a:pt x="4844" y="826"/>
                      <a:pt x="5545" y="775"/>
                    </a:cubicBezTo>
                    <a:cubicBezTo>
                      <a:pt x="5669" y="766"/>
                      <a:pt x="5794" y="761"/>
                      <a:pt x="5922" y="761"/>
                    </a:cubicBezTo>
                    <a:cubicBezTo>
                      <a:pt x="6381" y="761"/>
                      <a:pt x="6856" y="823"/>
                      <a:pt x="7339" y="940"/>
                    </a:cubicBezTo>
                    <a:cubicBezTo>
                      <a:pt x="8139" y="1133"/>
                      <a:pt x="8958" y="1477"/>
                      <a:pt x="9769" y="1955"/>
                    </a:cubicBezTo>
                    <a:cubicBezTo>
                      <a:pt x="12509" y="3563"/>
                      <a:pt x="15152" y="6648"/>
                      <a:pt x="16623" y="10287"/>
                    </a:cubicBezTo>
                    <a:cubicBezTo>
                      <a:pt x="18867" y="15831"/>
                      <a:pt x="17546" y="20562"/>
                      <a:pt x="13669" y="20853"/>
                    </a:cubicBezTo>
                    <a:cubicBezTo>
                      <a:pt x="13543" y="20863"/>
                      <a:pt x="13418" y="20867"/>
                      <a:pt x="13291" y="20867"/>
                    </a:cubicBezTo>
                    <a:cubicBezTo>
                      <a:pt x="9477" y="20867"/>
                      <a:pt x="4759" y="16706"/>
                      <a:pt x="2589" y="11339"/>
                    </a:cubicBezTo>
                    <a:cubicBezTo>
                      <a:pt x="1146" y="7772"/>
                      <a:pt x="1177" y="4546"/>
                      <a:pt x="2417" y="2616"/>
                    </a:cubicBezTo>
                    <a:lnTo>
                      <a:pt x="1835" y="1612"/>
                    </a:lnTo>
                    <a:cubicBezTo>
                      <a:pt x="-193" y="3636"/>
                      <a:pt x="-641" y="7343"/>
                      <a:pt x="1002" y="11451"/>
                    </a:cubicBezTo>
                    <a:cubicBezTo>
                      <a:pt x="3295" y="17182"/>
                      <a:pt x="8816" y="21600"/>
                      <a:pt x="13554" y="21600"/>
                    </a:cubicBezTo>
                    <a:cubicBezTo>
                      <a:pt x="13737" y="21600"/>
                      <a:pt x="13919" y="21593"/>
                      <a:pt x="14100" y="21580"/>
                    </a:cubicBezTo>
                    <a:cubicBezTo>
                      <a:pt x="18957" y="21220"/>
                      <a:pt x="20959" y="16103"/>
                      <a:pt x="18581" y="10149"/>
                    </a:cubicBezTo>
                    <a:cubicBezTo>
                      <a:pt x="16731" y="5521"/>
                      <a:pt x="12779" y="1753"/>
                      <a:pt x="8828" y="471"/>
                    </a:cubicBezTo>
                    <a:cubicBezTo>
                      <a:pt x="8130" y="245"/>
                      <a:pt x="7433" y="97"/>
                      <a:pt x="6748" y="34"/>
                    </a:cubicBezTo>
                    <a:cubicBezTo>
                      <a:pt x="6498" y="12"/>
                      <a:pt x="6250" y="0"/>
                      <a:pt x="6004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78" name="Google Shape;2238;p41"/>
              <p:cNvSpPr/>
              <p:nvPr/>
            </p:nvSpPr>
            <p:spPr>
              <a:xfrm>
                <a:off x="1566750" y="3795736"/>
                <a:ext cx="231298" cy="3970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759" y="0"/>
                    </a:moveTo>
                    <a:cubicBezTo>
                      <a:pt x="6322" y="0"/>
                      <a:pt x="5858" y="27"/>
                      <a:pt x="5361" y="80"/>
                    </a:cubicBezTo>
                    <a:cubicBezTo>
                      <a:pt x="2773" y="370"/>
                      <a:pt x="538" y="1126"/>
                      <a:pt x="0" y="2151"/>
                    </a:cubicBezTo>
                    <a:cubicBezTo>
                      <a:pt x="649" y="1807"/>
                      <a:pt x="1432" y="1533"/>
                      <a:pt x="2342" y="1400"/>
                    </a:cubicBezTo>
                    <a:cubicBezTo>
                      <a:pt x="2803" y="1329"/>
                      <a:pt x="3270" y="1298"/>
                      <a:pt x="3727" y="1298"/>
                    </a:cubicBezTo>
                    <a:cubicBezTo>
                      <a:pt x="6157" y="1298"/>
                      <a:pt x="8389" y="2228"/>
                      <a:pt x="9084" y="3653"/>
                    </a:cubicBezTo>
                    <a:lnTo>
                      <a:pt x="17258" y="20604"/>
                    </a:lnTo>
                    <a:cubicBezTo>
                      <a:pt x="18690" y="20780"/>
                      <a:pt x="20155" y="21124"/>
                      <a:pt x="21600" y="21600"/>
                    </a:cubicBezTo>
                    <a:cubicBezTo>
                      <a:pt x="19543" y="17152"/>
                      <a:pt x="18569" y="14647"/>
                      <a:pt x="17628" y="12720"/>
                    </a:cubicBezTo>
                    <a:cubicBezTo>
                      <a:pt x="13430" y="4166"/>
                      <a:pt x="12186" y="0"/>
                      <a:pt x="6759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79" name="Google Shape;2239;p41"/>
              <p:cNvSpPr/>
              <p:nvPr/>
            </p:nvSpPr>
            <p:spPr>
              <a:xfrm>
                <a:off x="1771164" y="4251132"/>
                <a:ext cx="258470" cy="8005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18674" y="21600"/>
                    </a:lnTo>
                    <a:lnTo>
                      <a:pt x="21600" y="21097"/>
                    </a:lnTo>
                    <a:lnTo>
                      <a:pt x="3786" y="652"/>
                    </a:lnTo>
                    <a:cubicBezTo>
                      <a:pt x="2171" y="23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80" name="Google Shape;2240;p41"/>
              <p:cNvSpPr/>
              <p:nvPr/>
            </p:nvSpPr>
            <p:spPr>
              <a:xfrm>
                <a:off x="1573695" y="4281975"/>
                <a:ext cx="220647" cy="8149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56" y="0"/>
                    </a:moveTo>
                    <a:cubicBezTo>
                      <a:pt x="750" y="216"/>
                      <a:pt x="359" y="434"/>
                      <a:pt x="0" y="669"/>
                    </a:cubicBezTo>
                    <a:lnTo>
                      <a:pt x="2065" y="2907"/>
                    </a:lnTo>
                    <a:lnTo>
                      <a:pt x="19359" y="21600"/>
                    </a:lnTo>
                    <a:lnTo>
                      <a:pt x="21600" y="21471"/>
                    </a:lnTo>
                    <a:cubicBezTo>
                      <a:pt x="20575" y="20407"/>
                      <a:pt x="9463" y="8998"/>
                      <a:pt x="1156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81" name="Google Shape;2241;p41"/>
              <p:cNvSpPr/>
              <p:nvPr/>
            </p:nvSpPr>
            <p:spPr>
              <a:xfrm>
                <a:off x="1454846" y="3703210"/>
                <a:ext cx="130655" cy="6039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12" h="21600" fill="norm" stroke="1" extrusionOk="0">
                    <a:moveTo>
                      <a:pt x="11382" y="0"/>
                    </a:moveTo>
                    <a:cubicBezTo>
                      <a:pt x="10568" y="104"/>
                      <a:pt x="9805" y="227"/>
                      <a:pt x="9088" y="364"/>
                    </a:cubicBezTo>
                    <a:lnTo>
                      <a:pt x="6935" y="770"/>
                    </a:lnTo>
                    <a:cubicBezTo>
                      <a:pt x="1415" y="1810"/>
                      <a:pt x="-1088" y="3462"/>
                      <a:pt x="443" y="5057"/>
                    </a:cubicBezTo>
                    <a:lnTo>
                      <a:pt x="18659" y="21600"/>
                    </a:lnTo>
                    <a:cubicBezTo>
                      <a:pt x="19235" y="21283"/>
                      <a:pt x="19862" y="20989"/>
                      <a:pt x="20512" y="20698"/>
                    </a:cubicBezTo>
                    <a:cubicBezTo>
                      <a:pt x="13579" y="14400"/>
                      <a:pt x="9387" y="10040"/>
                      <a:pt x="6302" y="7227"/>
                    </a:cubicBezTo>
                    <a:cubicBezTo>
                      <a:pt x="443" y="1889"/>
                      <a:pt x="7788" y="734"/>
                      <a:pt x="11382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82" name="Google Shape;2242;p41"/>
              <p:cNvSpPr/>
              <p:nvPr/>
            </p:nvSpPr>
            <p:spPr>
              <a:xfrm>
                <a:off x="1420313" y="3430129"/>
                <a:ext cx="150720" cy="2466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49" y="0"/>
                    </a:moveTo>
                    <a:lnTo>
                      <a:pt x="0" y="2250"/>
                    </a:lnTo>
                    <a:lnTo>
                      <a:pt x="11171" y="21600"/>
                    </a:lnTo>
                    <a:lnTo>
                      <a:pt x="21600" y="19353"/>
                    </a:lnTo>
                    <a:lnTo>
                      <a:pt x="10449" y="0"/>
                    </a:ln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83" name="Google Shape;2243;p41"/>
              <p:cNvSpPr/>
              <p:nvPr/>
            </p:nvSpPr>
            <p:spPr>
              <a:xfrm>
                <a:off x="1475087" y="3430129"/>
                <a:ext cx="95946" cy="2273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083" y="0"/>
                    </a:moveTo>
                    <a:lnTo>
                      <a:pt x="0" y="602"/>
                    </a:lnTo>
                    <a:lnTo>
                      <a:pt x="17508" y="21600"/>
                    </a:lnTo>
                    <a:lnTo>
                      <a:pt x="21600" y="20998"/>
                    </a:lnTo>
                    <a:lnTo>
                      <a:pt x="4083" y="0"/>
                    </a:ln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84" name="Google Shape;2244;p41"/>
              <p:cNvSpPr/>
              <p:nvPr/>
            </p:nvSpPr>
            <p:spPr>
              <a:xfrm>
                <a:off x="1492417" y="3592869"/>
                <a:ext cx="31550" cy="573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31" h="21600" fill="norm" stroke="1" extrusionOk="0">
                    <a:moveTo>
                      <a:pt x="2411" y="0"/>
                    </a:moveTo>
                    <a:cubicBezTo>
                      <a:pt x="748" y="0"/>
                      <a:pt x="-678" y="759"/>
                      <a:pt x="344" y="2034"/>
                    </a:cubicBezTo>
                    <a:cubicBezTo>
                      <a:pt x="2886" y="5302"/>
                      <a:pt x="5215" y="8637"/>
                      <a:pt x="7568" y="11919"/>
                    </a:cubicBezTo>
                    <a:cubicBezTo>
                      <a:pt x="9706" y="14929"/>
                      <a:pt x="11251" y="18319"/>
                      <a:pt x="14981" y="20827"/>
                    </a:cubicBezTo>
                    <a:cubicBezTo>
                      <a:pt x="15671" y="21342"/>
                      <a:pt x="16811" y="21600"/>
                      <a:pt x="17928" y="21600"/>
                    </a:cubicBezTo>
                    <a:cubicBezTo>
                      <a:pt x="19472" y="21600"/>
                      <a:pt x="20922" y="21071"/>
                      <a:pt x="20827" y="19932"/>
                    </a:cubicBezTo>
                    <a:cubicBezTo>
                      <a:pt x="20613" y="16719"/>
                      <a:pt x="17310" y="13708"/>
                      <a:pt x="14886" y="10820"/>
                    </a:cubicBezTo>
                    <a:cubicBezTo>
                      <a:pt x="11964" y="7485"/>
                      <a:pt x="8542" y="4190"/>
                      <a:pt x="5310" y="963"/>
                    </a:cubicBezTo>
                    <a:cubicBezTo>
                      <a:pt x="4597" y="298"/>
                      <a:pt x="3457" y="0"/>
                      <a:pt x="24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85" name="Google Shape;2245;p41"/>
              <p:cNvSpPr/>
              <p:nvPr/>
            </p:nvSpPr>
            <p:spPr>
              <a:xfrm>
                <a:off x="1470193" y="3274695"/>
                <a:ext cx="267633" cy="183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9" h="21600" fill="norm" stroke="1" extrusionOk="0">
                    <a:moveTo>
                      <a:pt x="16566" y="0"/>
                    </a:moveTo>
                    <a:cubicBezTo>
                      <a:pt x="16009" y="0"/>
                      <a:pt x="15447" y="157"/>
                      <a:pt x="14902" y="487"/>
                    </a:cubicBezTo>
                    <a:lnTo>
                      <a:pt x="0" y="9287"/>
                    </a:lnTo>
                    <a:lnTo>
                      <a:pt x="3339" y="21600"/>
                    </a:lnTo>
                    <a:lnTo>
                      <a:pt x="18238" y="12813"/>
                    </a:lnTo>
                    <a:cubicBezTo>
                      <a:pt x="20510" y="11424"/>
                      <a:pt x="21600" y="7556"/>
                      <a:pt x="20685" y="4148"/>
                    </a:cubicBezTo>
                    <a:cubicBezTo>
                      <a:pt x="19978" y="1562"/>
                      <a:pt x="18317" y="0"/>
                      <a:pt x="16566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86" name="Google Shape;2246;p41"/>
              <p:cNvSpPr/>
              <p:nvPr/>
            </p:nvSpPr>
            <p:spPr>
              <a:xfrm>
                <a:off x="1497364" y="3311476"/>
                <a:ext cx="240350" cy="1468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86" h="21600" fill="norm" stroke="1" extrusionOk="0">
                    <a:moveTo>
                      <a:pt x="20673" y="0"/>
                    </a:moveTo>
                    <a:cubicBezTo>
                      <a:pt x="19834" y="2795"/>
                      <a:pt x="18288" y="4726"/>
                      <a:pt x="16729" y="5859"/>
                    </a:cubicBezTo>
                    <a:cubicBezTo>
                      <a:pt x="15051" y="7071"/>
                      <a:pt x="5182" y="12978"/>
                      <a:pt x="0" y="16058"/>
                    </a:cubicBezTo>
                    <a:lnTo>
                      <a:pt x="1342" y="21600"/>
                    </a:lnTo>
                    <a:lnTo>
                      <a:pt x="17914" y="10612"/>
                    </a:lnTo>
                    <a:cubicBezTo>
                      <a:pt x="20403" y="8918"/>
                      <a:pt x="21600" y="4208"/>
                      <a:pt x="20673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87" name="Google Shape;2247;p41"/>
              <p:cNvSpPr/>
              <p:nvPr/>
            </p:nvSpPr>
            <p:spPr>
              <a:xfrm>
                <a:off x="1589095" y="3293158"/>
                <a:ext cx="112140" cy="398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86" h="21600" fill="norm" stroke="1" extrusionOk="0">
                    <a:moveTo>
                      <a:pt x="17459" y="0"/>
                    </a:moveTo>
                    <a:cubicBezTo>
                      <a:pt x="15930" y="0"/>
                      <a:pt x="14448" y="1074"/>
                      <a:pt x="12811" y="2715"/>
                    </a:cubicBezTo>
                    <a:cubicBezTo>
                      <a:pt x="8676" y="6718"/>
                      <a:pt x="4237" y="10488"/>
                      <a:pt x="407" y="16659"/>
                    </a:cubicBezTo>
                    <a:cubicBezTo>
                      <a:pt x="-324" y="17850"/>
                      <a:pt x="1" y="21600"/>
                      <a:pt x="820" y="21600"/>
                    </a:cubicBezTo>
                    <a:cubicBezTo>
                      <a:pt x="874" y="21600"/>
                      <a:pt x="928" y="21580"/>
                      <a:pt x="989" y="21541"/>
                    </a:cubicBezTo>
                    <a:cubicBezTo>
                      <a:pt x="7708" y="17616"/>
                      <a:pt x="13589" y="6171"/>
                      <a:pt x="20559" y="5429"/>
                    </a:cubicBezTo>
                    <a:cubicBezTo>
                      <a:pt x="21276" y="5351"/>
                      <a:pt x="21222" y="2168"/>
                      <a:pt x="20633" y="1582"/>
                    </a:cubicBezTo>
                    <a:cubicBezTo>
                      <a:pt x="19517" y="469"/>
                      <a:pt x="18481" y="0"/>
                      <a:pt x="1745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88" name="Google Shape;2248;p41"/>
              <p:cNvSpPr/>
              <p:nvPr/>
            </p:nvSpPr>
            <p:spPr>
              <a:xfrm>
                <a:off x="1422928" y="3490554"/>
                <a:ext cx="132119" cy="887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27" h="21600" fill="norm" stroke="1" extrusionOk="0">
                    <a:moveTo>
                      <a:pt x="15290" y="0"/>
                    </a:moveTo>
                    <a:cubicBezTo>
                      <a:pt x="14742" y="0"/>
                      <a:pt x="14183" y="140"/>
                      <a:pt x="13634" y="455"/>
                    </a:cubicBezTo>
                    <a:lnTo>
                      <a:pt x="3369" y="6094"/>
                    </a:lnTo>
                    <a:cubicBezTo>
                      <a:pt x="755" y="7565"/>
                      <a:pt x="-629" y="12091"/>
                      <a:pt x="279" y="16250"/>
                    </a:cubicBezTo>
                    <a:cubicBezTo>
                      <a:pt x="993" y="19542"/>
                      <a:pt x="2942" y="21600"/>
                      <a:pt x="5024" y="21600"/>
                    </a:cubicBezTo>
                    <a:cubicBezTo>
                      <a:pt x="5584" y="21600"/>
                      <a:pt x="6154" y="21451"/>
                      <a:pt x="6708" y="21136"/>
                    </a:cubicBezTo>
                    <a:lnTo>
                      <a:pt x="16951" y="15497"/>
                    </a:lnTo>
                    <a:cubicBezTo>
                      <a:pt x="19559" y="14026"/>
                      <a:pt x="20971" y="9500"/>
                      <a:pt x="20041" y="5341"/>
                    </a:cubicBezTo>
                    <a:cubicBezTo>
                      <a:pt x="19321" y="2075"/>
                      <a:pt x="17366" y="0"/>
                      <a:pt x="15290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89" name="Google Shape;2249;p41"/>
              <p:cNvSpPr/>
              <p:nvPr/>
            </p:nvSpPr>
            <p:spPr>
              <a:xfrm>
                <a:off x="1485560" y="3490554"/>
                <a:ext cx="69487" cy="752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74" h="21600" fill="norm" stroke="1" extrusionOk="0">
                    <a:moveTo>
                      <a:pt x="10774" y="0"/>
                    </a:moveTo>
                    <a:cubicBezTo>
                      <a:pt x="9729" y="0"/>
                      <a:pt x="8663" y="165"/>
                      <a:pt x="7619" y="537"/>
                    </a:cubicBezTo>
                    <a:lnTo>
                      <a:pt x="6321" y="961"/>
                    </a:lnTo>
                    <a:lnTo>
                      <a:pt x="0" y="6304"/>
                    </a:lnTo>
                    <a:cubicBezTo>
                      <a:pt x="0" y="6304"/>
                      <a:pt x="6226" y="6811"/>
                      <a:pt x="7787" y="11131"/>
                    </a:cubicBezTo>
                    <a:cubicBezTo>
                      <a:pt x="8874" y="14149"/>
                      <a:pt x="6099" y="18923"/>
                      <a:pt x="4284" y="21600"/>
                    </a:cubicBezTo>
                    <a:lnTo>
                      <a:pt x="13939" y="18293"/>
                    </a:lnTo>
                    <a:cubicBezTo>
                      <a:pt x="18909" y="16557"/>
                      <a:pt x="21600" y="11213"/>
                      <a:pt x="19827" y="6304"/>
                    </a:cubicBezTo>
                    <a:cubicBezTo>
                      <a:pt x="18455" y="2449"/>
                      <a:pt x="14731" y="0"/>
                      <a:pt x="10774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90" name="Google Shape;2250;p41"/>
              <p:cNvSpPr/>
              <p:nvPr/>
            </p:nvSpPr>
            <p:spPr>
              <a:xfrm>
                <a:off x="1443282" y="3533524"/>
                <a:ext cx="57413" cy="249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523" h="21600" fill="norm" stroke="1" extrusionOk="0">
                    <a:moveTo>
                      <a:pt x="16677" y="0"/>
                    </a:moveTo>
                    <a:cubicBezTo>
                      <a:pt x="16432" y="0"/>
                      <a:pt x="16188" y="94"/>
                      <a:pt x="15943" y="312"/>
                    </a:cubicBezTo>
                    <a:cubicBezTo>
                      <a:pt x="10913" y="4682"/>
                      <a:pt x="5149" y="8521"/>
                      <a:pt x="523" y="15170"/>
                    </a:cubicBezTo>
                    <a:cubicBezTo>
                      <a:pt x="-762" y="16949"/>
                      <a:pt x="596" y="21600"/>
                      <a:pt x="1637" y="21600"/>
                    </a:cubicBezTo>
                    <a:cubicBezTo>
                      <a:pt x="1649" y="21600"/>
                      <a:pt x="1661" y="21600"/>
                      <a:pt x="1673" y="21600"/>
                    </a:cubicBezTo>
                    <a:cubicBezTo>
                      <a:pt x="7144" y="21444"/>
                      <a:pt x="13275" y="15919"/>
                      <a:pt x="18341" y="11206"/>
                    </a:cubicBezTo>
                    <a:cubicBezTo>
                      <a:pt x="20838" y="8896"/>
                      <a:pt x="18941" y="0"/>
                      <a:pt x="166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91" name="Google Shape;2251;p41"/>
              <p:cNvSpPr/>
              <p:nvPr/>
            </p:nvSpPr>
            <p:spPr>
              <a:xfrm>
                <a:off x="1475778" y="3639906"/>
                <a:ext cx="132190" cy="888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43" h="21600" fill="norm" stroke="1" extrusionOk="0">
                    <a:moveTo>
                      <a:pt x="15318" y="0"/>
                    </a:moveTo>
                    <a:cubicBezTo>
                      <a:pt x="14759" y="0"/>
                      <a:pt x="14194" y="149"/>
                      <a:pt x="13635" y="464"/>
                    </a:cubicBezTo>
                    <a:lnTo>
                      <a:pt x="3388" y="6100"/>
                    </a:lnTo>
                    <a:cubicBezTo>
                      <a:pt x="758" y="7571"/>
                      <a:pt x="-627" y="12095"/>
                      <a:pt x="276" y="16253"/>
                    </a:cubicBezTo>
                    <a:cubicBezTo>
                      <a:pt x="1012" y="19535"/>
                      <a:pt x="2951" y="21600"/>
                      <a:pt x="5028" y="21600"/>
                    </a:cubicBezTo>
                    <a:cubicBezTo>
                      <a:pt x="5587" y="21600"/>
                      <a:pt x="6152" y="21451"/>
                      <a:pt x="6711" y="21136"/>
                    </a:cubicBezTo>
                    <a:lnTo>
                      <a:pt x="16952" y="15509"/>
                    </a:lnTo>
                    <a:cubicBezTo>
                      <a:pt x="19588" y="14029"/>
                      <a:pt x="20973" y="9505"/>
                      <a:pt x="20065" y="5339"/>
                    </a:cubicBezTo>
                    <a:cubicBezTo>
                      <a:pt x="19334" y="2057"/>
                      <a:pt x="17395" y="0"/>
                      <a:pt x="15318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92" name="Google Shape;2252;p41"/>
              <p:cNvSpPr/>
              <p:nvPr/>
            </p:nvSpPr>
            <p:spPr>
              <a:xfrm>
                <a:off x="1529250" y="3639906"/>
                <a:ext cx="78718" cy="752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33" h="21600" fill="norm" stroke="1" extrusionOk="0">
                    <a:moveTo>
                      <a:pt x="12016" y="0"/>
                    </a:moveTo>
                    <a:cubicBezTo>
                      <a:pt x="11068" y="0"/>
                      <a:pt x="10110" y="176"/>
                      <a:pt x="9162" y="547"/>
                    </a:cubicBezTo>
                    <a:lnTo>
                      <a:pt x="8054" y="961"/>
                    </a:lnTo>
                    <a:lnTo>
                      <a:pt x="0" y="4690"/>
                    </a:lnTo>
                    <a:cubicBezTo>
                      <a:pt x="0" y="4690"/>
                      <a:pt x="7970" y="6807"/>
                      <a:pt x="9322" y="11136"/>
                    </a:cubicBezTo>
                    <a:cubicBezTo>
                      <a:pt x="10279" y="14142"/>
                      <a:pt x="7820" y="18935"/>
                      <a:pt x="6205" y="21600"/>
                    </a:cubicBezTo>
                    <a:lnTo>
                      <a:pt x="14785" y="18305"/>
                    </a:lnTo>
                    <a:cubicBezTo>
                      <a:pt x="19253" y="16559"/>
                      <a:pt x="21600" y="11218"/>
                      <a:pt x="20060" y="6301"/>
                    </a:cubicBezTo>
                    <a:cubicBezTo>
                      <a:pt x="18821" y="2428"/>
                      <a:pt x="15536" y="0"/>
                      <a:pt x="12016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93" name="Google Shape;2253;p41"/>
              <p:cNvSpPr/>
              <p:nvPr/>
            </p:nvSpPr>
            <p:spPr>
              <a:xfrm>
                <a:off x="1496257" y="3682912"/>
                <a:ext cx="57345" cy="248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544" h="21600" fill="norm" stroke="1" extrusionOk="0">
                    <a:moveTo>
                      <a:pt x="16679" y="0"/>
                    </a:moveTo>
                    <a:cubicBezTo>
                      <a:pt x="16434" y="0"/>
                      <a:pt x="16176" y="94"/>
                      <a:pt x="15918" y="313"/>
                    </a:cubicBezTo>
                    <a:cubicBezTo>
                      <a:pt x="10902" y="4658"/>
                      <a:pt x="5100" y="8502"/>
                      <a:pt x="525" y="15192"/>
                    </a:cubicBezTo>
                    <a:cubicBezTo>
                      <a:pt x="-763" y="16942"/>
                      <a:pt x="598" y="21600"/>
                      <a:pt x="1641" y="21600"/>
                    </a:cubicBezTo>
                    <a:cubicBezTo>
                      <a:pt x="1666" y="21600"/>
                      <a:pt x="1678" y="21600"/>
                      <a:pt x="1690" y="21600"/>
                    </a:cubicBezTo>
                    <a:cubicBezTo>
                      <a:pt x="7124" y="21475"/>
                      <a:pt x="13257" y="15973"/>
                      <a:pt x="18384" y="11222"/>
                    </a:cubicBezTo>
                    <a:cubicBezTo>
                      <a:pt x="20837" y="8878"/>
                      <a:pt x="18985" y="0"/>
                      <a:pt x="1667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94" name="Google Shape;2254;p41"/>
              <p:cNvSpPr/>
              <p:nvPr/>
            </p:nvSpPr>
            <p:spPr>
              <a:xfrm>
                <a:off x="1132045" y="3401878"/>
                <a:ext cx="294322" cy="1922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62" h="21600" fill="norm" stroke="1" extrusionOk="0">
                    <a:moveTo>
                      <a:pt x="17026" y="0"/>
                    </a:moveTo>
                    <a:cubicBezTo>
                      <a:pt x="16516" y="0"/>
                      <a:pt x="15998" y="150"/>
                      <a:pt x="15496" y="473"/>
                    </a:cubicBezTo>
                    <a:lnTo>
                      <a:pt x="0" y="10056"/>
                    </a:lnTo>
                    <a:lnTo>
                      <a:pt x="3382" y="21600"/>
                    </a:lnTo>
                    <a:lnTo>
                      <a:pt x="18538" y="12231"/>
                    </a:lnTo>
                    <a:cubicBezTo>
                      <a:pt x="20608" y="10901"/>
                      <a:pt x="21600" y="7201"/>
                      <a:pt x="20768" y="3954"/>
                    </a:cubicBezTo>
                    <a:cubicBezTo>
                      <a:pt x="20127" y="1492"/>
                      <a:pt x="18618" y="0"/>
                      <a:pt x="17026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95" name="Google Shape;2255;p41"/>
              <p:cNvSpPr/>
              <p:nvPr/>
            </p:nvSpPr>
            <p:spPr>
              <a:xfrm>
                <a:off x="1132045" y="3404002"/>
                <a:ext cx="294322" cy="1901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62" h="21600" fill="norm" stroke="1" extrusionOk="0">
                    <a:moveTo>
                      <a:pt x="18072" y="0"/>
                    </a:moveTo>
                    <a:cubicBezTo>
                      <a:pt x="19509" y="2600"/>
                      <a:pt x="19182" y="6959"/>
                      <a:pt x="17925" y="7629"/>
                    </a:cubicBezTo>
                    <a:cubicBezTo>
                      <a:pt x="16287" y="8488"/>
                      <a:pt x="8501" y="13263"/>
                      <a:pt x="8501" y="13263"/>
                    </a:cubicBezTo>
                    <a:cubicBezTo>
                      <a:pt x="8501" y="13263"/>
                      <a:pt x="8501" y="11857"/>
                      <a:pt x="7616" y="9257"/>
                    </a:cubicBezTo>
                    <a:cubicBezTo>
                      <a:pt x="7193" y="8018"/>
                      <a:pt x="6433" y="7024"/>
                      <a:pt x="5756" y="6321"/>
                    </a:cubicBezTo>
                    <a:lnTo>
                      <a:pt x="0" y="9927"/>
                    </a:lnTo>
                    <a:lnTo>
                      <a:pt x="3382" y="21600"/>
                    </a:lnTo>
                    <a:lnTo>
                      <a:pt x="18538" y="12127"/>
                    </a:lnTo>
                    <a:cubicBezTo>
                      <a:pt x="20608" y="10782"/>
                      <a:pt x="21600" y="7041"/>
                      <a:pt x="20768" y="3757"/>
                    </a:cubicBezTo>
                    <a:cubicBezTo>
                      <a:pt x="20271" y="1828"/>
                      <a:pt x="19246" y="519"/>
                      <a:pt x="18072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96" name="Google Shape;2256;p41"/>
              <p:cNvSpPr/>
              <p:nvPr/>
            </p:nvSpPr>
            <p:spPr>
              <a:xfrm>
                <a:off x="1252268" y="3422896"/>
                <a:ext cx="97738" cy="444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19" h="21600" fill="norm" stroke="1" extrusionOk="0">
                    <a:moveTo>
                      <a:pt x="19242" y="0"/>
                    </a:moveTo>
                    <a:cubicBezTo>
                      <a:pt x="19098" y="0"/>
                      <a:pt x="18946" y="70"/>
                      <a:pt x="18794" y="210"/>
                    </a:cubicBezTo>
                    <a:cubicBezTo>
                      <a:pt x="15491" y="3358"/>
                      <a:pt x="12257" y="6891"/>
                      <a:pt x="8955" y="9969"/>
                    </a:cubicBezTo>
                    <a:cubicBezTo>
                      <a:pt x="6054" y="12628"/>
                      <a:pt x="2919" y="14552"/>
                      <a:pt x="261" y="18434"/>
                    </a:cubicBezTo>
                    <a:cubicBezTo>
                      <a:pt x="-346" y="19361"/>
                      <a:pt x="216" y="21600"/>
                      <a:pt x="831" y="21600"/>
                    </a:cubicBezTo>
                    <a:cubicBezTo>
                      <a:pt x="838" y="21600"/>
                      <a:pt x="854" y="21600"/>
                      <a:pt x="861" y="21600"/>
                    </a:cubicBezTo>
                    <a:cubicBezTo>
                      <a:pt x="7216" y="20516"/>
                      <a:pt x="14429" y="12260"/>
                      <a:pt x="20009" y="5597"/>
                    </a:cubicBezTo>
                    <a:cubicBezTo>
                      <a:pt x="21254" y="4128"/>
                      <a:pt x="20388" y="0"/>
                      <a:pt x="192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97" name="Google Shape;2257;p41"/>
              <p:cNvSpPr/>
              <p:nvPr/>
            </p:nvSpPr>
            <p:spPr>
              <a:xfrm>
                <a:off x="857714" y="3446792"/>
                <a:ext cx="385628" cy="2835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96" h="21600" fill="norm" stroke="1" extrusionOk="0">
                    <a:moveTo>
                      <a:pt x="14418" y="0"/>
                    </a:moveTo>
                    <a:cubicBezTo>
                      <a:pt x="13730" y="0"/>
                      <a:pt x="13030" y="184"/>
                      <a:pt x="12349" y="576"/>
                    </a:cubicBezTo>
                    <a:lnTo>
                      <a:pt x="3619" y="5547"/>
                    </a:lnTo>
                    <a:cubicBezTo>
                      <a:pt x="697" y="7222"/>
                      <a:pt x="-751" y="12034"/>
                      <a:pt x="389" y="16306"/>
                    </a:cubicBezTo>
                    <a:cubicBezTo>
                      <a:pt x="1263" y="19590"/>
                      <a:pt x="3409" y="21600"/>
                      <a:pt x="5680" y="21600"/>
                    </a:cubicBezTo>
                    <a:cubicBezTo>
                      <a:pt x="6366" y="21600"/>
                      <a:pt x="7064" y="21416"/>
                      <a:pt x="7741" y="21030"/>
                    </a:cubicBezTo>
                    <a:lnTo>
                      <a:pt x="16481" y="16048"/>
                    </a:lnTo>
                    <a:cubicBezTo>
                      <a:pt x="19403" y="14375"/>
                      <a:pt x="20849" y="9561"/>
                      <a:pt x="19703" y="5286"/>
                    </a:cubicBezTo>
                    <a:cubicBezTo>
                      <a:pt x="18831" y="2010"/>
                      <a:pt x="16687" y="0"/>
                      <a:pt x="14418" y="0"/>
                    </a:cubicBezTo>
                    <a:close/>
                  </a:path>
                </a:pathLst>
              </a:custGeom>
              <a:solidFill>
                <a:srgbClr val="FFBD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98" name="Google Shape;2258;p41"/>
              <p:cNvSpPr/>
              <p:nvPr/>
            </p:nvSpPr>
            <p:spPr>
              <a:xfrm>
                <a:off x="902367" y="3447116"/>
                <a:ext cx="340975" cy="2831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22" h="21600" fill="norm" stroke="1" extrusionOk="0">
                    <a:moveTo>
                      <a:pt x="14505" y="0"/>
                    </a:moveTo>
                    <a:cubicBezTo>
                      <a:pt x="15977" y="1532"/>
                      <a:pt x="17287" y="2770"/>
                      <a:pt x="17762" y="5493"/>
                    </a:cubicBezTo>
                    <a:cubicBezTo>
                      <a:pt x="19384" y="14827"/>
                      <a:pt x="4460" y="17971"/>
                      <a:pt x="0" y="19986"/>
                    </a:cubicBezTo>
                    <a:cubicBezTo>
                      <a:pt x="1131" y="21023"/>
                      <a:pt x="2504" y="21600"/>
                      <a:pt x="3919" y="21600"/>
                    </a:cubicBezTo>
                    <a:cubicBezTo>
                      <a:pt x="4718" y="21600"/>
                      <a:pt x="5527" y="21416"/>
                      <a:pt x="6314" y="21032"/>
                    </a:cubicBezTo>
                    <a:lnTo>
                      <a:pt x="16506" y="16044"/>
                    </a:lnTo>
                    <a:cubicBezTo>
                      <a:pt x="19914" y="14369"/>
                      <a:pt x="21600" y="9548"/>
                      <a:pt x="20264" y="5268"/>
                    </a:cubicBezTo>
                    <a:cubicBezTo>
                      <a:pt x="19295" y="2161"/>
                      <a:pt x="17000" y="203"/>
                      <a:pt x="14505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99" name="Google Shape;2259;p41"/>
              <p:cNvSpPr/>
              <p:nvPr/>
            </p:nvSpPr>
            <p:spPr>
              <a:xfrm>
                <a:off x="881487" y="3585276"/>
                <a:ext cx="66068" cy="1139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91" h="21600" fill="norm" stroke="1" extrusionOk="0">
                    <a:moveTo>
                      <a:pt x="5412" y="0"/>
                    </a:moveTo>
                    <a:cubicBezTo>
                      <a:pt x="4957" y="0"/>
                      <a:pt x="4512" y="48"/>
                      <a:pt x="4088" y="136"/>
                    </a:cubicBezTo>
                    <a:cubicBezTo>
                      <a:pt x="-236" y="1085"/>
                      <a:pt x="-1302" y="6625"/>
                      <a:pt x="1719" y="12506"/>
                    </a:cubicBezTo>
                    <a:cubicBezTo>
                      <a:pt x="4398" y="17827"/>
                      <a:pt x="9446" y="21600"/>
                      <a:pt x="13584" y="21600"/>
                    </a:cubicBezTo>
                    <a:cubicBezTo>
                      <a:pt x="14039" y="21600"/>
                      <a:pt x="14484" y="21552"/>
                      <a:pt x="14908" y="21464"/>
                    </a:cubicBezTo>
                    <a:cubicBezTo>
                      <a:pt x="19201" y="20508"/>
                      <a:pt x="20298" y="14969"/>
                      <a:pt x="17288" y="9067"/>
                    </a:cubicBezTo>
                    <a:cubicBezTo>
                      <a:pt x="14619" y="3773"/>
                      <a:pt x="9529" y="0"/>
                      <a:pt x="5412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00" name="Google Shape;2260;p41"/>
              <p:cNvSpPr/>
              <p:nvPr/>
            </p:nvSpPr>
            <p:spPr>
              <a:xfrm>
                <a:off x="721178" y="2577779"/>
                <a:ext cx="225977" cy="6873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59" h="21600" fill="norm" stroke="1" extrusionOk="0">
                    <a:moveTo>
                      <a:pt x="7050" y="0"/>
                    </a:moveTo>
                    <a:cubicBezTo>
                      <a:pt x="4840" y="0"/>
                      <a:pt x="3656" y="1123"/>
                      <a:pt x="6054" y="1631"/>
                    </a:cubicBezTo>
                    <a:cubicBezTo>
                      <a:pt x="15817" y="3695"/>
                      <a:pt x="15635" y="8175"/>
                      <a:pt x="13644" y="11728"/>
                    </a:cubicBezTo>
                    <a:cubicBezTo>
                      <a:pt x="11756" y="15095"/>
                      <a:pt x="7532" y="17702"/>
                      <a:pt x="713" y="20059"/>
                    </a:cubicBezTo>
                    <a:cubicBezTo>
                      <a:pt x="-918" y="20620"/>
                      <a:pt x="510" y="21600"/>
                      <a:pt x="2394" y="21600"/>
                    </a:cubicBezTo>
                    <a:cubicBezTo>
                      <a:pt x="2783" y="21600"/>
                      <a:pt x="3187" y="21559"/>
                      <a:pt x="3590" y="21464"/>
                    </a:cubicBezTo>
                    <a:cubicBezTo>
                      <a:pt x="13130" y="19219"/>
                      <a:pt x="17689" y="14869"/>
                      <a:pt x="19167" y="10958"/>
                    </a:cubicBezTo>
                    <a:cubicBezTo>
                      <a:pt x="20682" y="6955"/>
                      <a:pt x="19129" y="2335"/>
                      <a:pt x="8468" y="146"/>
                    </a:cubicBezTo>
                    <a:cubicBezTo>
                      <a:pt x="7967" y="44"/>
                      <a:pt x="7488" y="0"/>
                      <a:pt x="7050" y="0"/>
                    </a:cubicBezTo>
                    <a:close/>
                  </a:path>
                </a:pathLst>
              </a:custGeom>
              <a:solidFill>
                <a:srgbClr val="CD30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01" name="Google Shape;2261;p41"/>
              <p:cNvSpPr/>
              <p:nvPr/>
            </p:nvSpPr>
            <p:spPr>
              <a:xfrm>
                <a:off x="728183" y="2577851"/>
                <a:ext cx="218972" cy="6872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65" h="21600" fill="norm" stroke="1" extrusionOk="0">
                    <a:moveTo>
                      <a:pt x="6596" y="0"/>
                    </a:moveTo>
                    <a:cubicBezTo>
                      <a:pt x="6136" y="0"/>
                      <a:pt x="5720" y="48"/>
                      <a:pt x="5365" y="126"/>
                    </a:cubicBezTo>
                    <a:cubicBezTo>
                      <a:pt x="7847" y="579"/>
                      <a:pt x="12412" y="1675"/>
                      <a:pt x="14604" y="3804"/>
                    </a:cubicBezTo>
                    <a:cubicBezTo>
                      <a:pt x="17569" y="6691"/>
                      <a:pt x="21600" y="15383"/>
                      <a:pt x="0" y="21262"/>
                    </a:cubicBezTo>
                    <a:cubicBezTo>
                      <a:pt x="457" y="21463"/>
                      <a:pt x="1116" y="21600"/>
                      <a:pt x="1836" y="21600"/>
                    </a:cubicBezTo>
                    <a:cubicBezTo>
                      <a:pt x="2227" y="21600"/>
                      <a:pt x="2639" y="21559"/>
                      <a:pt x="3045" y="21467"/>
                    </a:cubicBezTo>
                    <a:cubicBezTo>
                      <a:pt x="12793" y="19221"/>
                      <a:pt x="17451" y="14870"/>
                      <a:pt x="18961" y="10958"/>
                    </a:cubicBezTo>
                    <a:cubicBezTo>
                      <a:pt x="20509" y="6954"/>
                      <a:pt x="18922" y="2334"/>
                      <a:pt x="8030" y="144"/>
                    </a:cubicBezTo>
                    <a:cubicBezTo>
                      <a:pt x="7521" y="44"/>
                      <a:pt x="7038" y="0"/>
                      <a:pt x="6596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02" name="Google Shape;2262;p41"/>
              <p:cNvSpPr/>
              <p:nvPr/>
            </p:nvSpPr>
            <p:spPr>
              <a:xfrm>
                <a:off x="432510" y="2738971"/>
                <a:ext cx="672770" cy="9125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68" h="21600" fill="norm" stroke="1" extrusionOk="0">
                    <a:moveTo>
                      <a:pt x="6511" y="0"/>
                    </a:moveTo>
                    <a:cubicBezTo>
                      <a:pt x="2722" y="0"/>
                      <a:pt x="-645" y="5962"/>
                      <a:pt x="106" y="11053"/>
                    </a:cubicBezTo>
                    <a:cubicBezTo>
                      <a:pt x="1051" y="17442"/>
                      <a:pt x="13668" y="19420"/>
                      <a:pt x="14611" y="20052"/>
                    </a:cubicBezTo>
                    <a:cubicBezTo>
                      <a:pt x="15483" y="20634"/>
                      <a:pt x="14943" y="21600"/>
                      <a:pt x="15694" y="21600"/>
                    </a:cubicBezTo>
                    <a:cubicBezTo>
                      <a:pt x="15755" y="21600"/>
                      <a:pt x="15826" y="21593"/>
                      <a:pt x="15906" y="21580"/>
                    </a:cubicBezTo>
                    <a:cubicBezTo>
                      <a:pt x="16969" y="21401"/>
                      <a:pt x="17087" y="19871"/>
                      <a:pt x="17087" y="19871"/>
                    </a:cubicBezTo>
                    <a:cubicBezTo>
                      <a:pt x="17087" y="19871"/>
                      <a:pt x="17203" y="21220"/>
                      <a:pt x="17912" y="21310"/>
                    </a:cubicBezTo>
                    <a:cubicBezTo>
                      <a:pt x="17931" y="21313"/>
                      <a:pt x="17950" y="21314"/>
                      <a:pt x="17969" y="21314"/>
                    </a:cubicBezTo>
                    <a:cubicBezTo>
                      <a:pt x="18654" y="21314"/>
                      <a:pt x="19326" y="19781"/>
                      <a:pt x="19326" y="19780"/>
                    </a:cubicBezTo>
                    <a:cubicBezTo>
                      <a:pt x="19326" y="19780"/>
                      <a:pt x="18975" y="20682"/>
                      <a:pt x="19326" y="21041"/>
                    </a:cubicBezTo>
                    <a:cubicBezTo>
                      <a:pt x="19388" y="21103"/>
                      <a:pt x="19476" y="21138"/>
                      <a:pt x="19580" y="21138"/>
                    </a:cubicBezTo>
                    <a:cubicBezTo>
                      <a:pt x="20083" y="21138"/>
                      <a:pt x="20955" y="20319"/>
                      <a:pt x="20861" y="17711"/>
                    </a:cubicBezTo>
                    <a:cubicBezTo>
                      <a:pt x="20741" y="14564"/>
                      <a:pt x="12134" y="13485"/>
                      <a:pt x="8242" y="11234"/>
                    </a:cubicBezTo>
                    <a:cubicBezTo>
                      <a:pt x="4351" y="8984"/>
                      <a:pt x="11671" y="3345"/>
                      <a:pt x="9428" y="1273"/>
                    </a:cubicBezTo>
                    <a:cubicBezTo>
                      <a:pt x="8469" y="387"/>
                      <a:pt x="7477" y="0"/>
                      <a:pt x="6511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03" name="Google Shape;2263;p41"/>
              <p:cNvSpPr/>
              <p:nvPr/>
            </p:nvSpPr>
            <p:spPr>
              <a:xfrm>
                <a:off x="432510" y="2738971"/>
                <a:ext cx="672783" cy="8901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80" h="21600" fill="norm" stroke="1" extrusionOk="0">
                    <a:moveTo>
                      <a:pt x="6515" y="0"/>
                    </a:moveTo>
                    <a:cubicBezTo>
                      <a:pt x="2723" y="0"/>
                      <a:pt x="-646" y="6112"/>
                      <a:pt x="106" y="11331"/>
                    </a:cubicBezTo>
                    <a:cubicBezTo>
                      <a:pt x="134" y="11529"/>
                      <a:pt x="230" y="11538"/>
                      <a:pt x="281" y="11729"/>
                    </a:cubicBezTo>
                    <a:cubicBezTo>
                      <a:pt x="504" y="11751"/>
                      <a:pt x="752" y="11760"/>
                      <a:pt x="1019" y="11760"/>
                    </a:cubicBezTo>
                    <a:cubicBezTo>
                      <a:pt x="2317" y="11760"/>
                      <a:pt x="4041" y="11514"/>
                      <a:pt x="5328" y="11077"/>
                    </a:cubicBezTo>
                    <a:cubicBezTo>
                      <a:pt x="5461" y="11032"/>
                      <a:pt x="5584" y="11010"/>
                      <a:pt x="5706" y="11010"/>
                    </a:cubicBezTo>
                    <a:cubicBezTo>
                      <a:pt x="6843" y="11010"/>
                      <a:pt x="7745" y="12911"/>
                      <a:pt x="14056" y="14669"/>
                    </a:cubicBezTo>
                    <a:cubicBezTo>
                      <a:pt x="17656" y="15673"/>
                      <a:pt x="19892" y="16822"/>
                      <a:pt x="20212" y="18778"/>
                    </a:cubicBezTo>
                    <a:cubicBezTo>
                      <a:pt x="20413" y="20010"/>
                      <a:pt x="20107" y="21020"/>
                      <a:pt x="19850" y="21600"/>
                    </a:cubicBezTo>
                    <a:cubicBezTo>
                      <a:pt x="20345" y="21361"/>
                      <a:pt x="20954" y="20411"/>
                      <a:pt x="20872" y="18158"/>
                    </a:cubicBezTo>
                    <a:cubicBezTo>
                      <a:pt x="20752" y="14931"/>
                      <a:pt x="12140" y="13825"/>
                      <a:pt x="8246" y="11517"/>
                    </a:cubicBezTo>
                    <a:cubicBezTo>
                      <a:pt x="5222" y="9726"/>
                      <a:pt x="8961" y="5843"/>
                      <a:pt x="9736" y="3200"/>
                    </a:cubicBezTo>
                    <a:lnTo>
                      <a:pt x="9863" y="2430"/>
                    </a:lnTo>
                    <a:cubicBezTo>
                      <a:pt x="9878" y="1993"/>
                      <a:pt x="9758" y="1613"/>
                      <a:pt x="9433" y="1306"/>
                    </a:cubicBezTo>
                    <a:cubicBezTo>
                      <a:pt x="8474" y="396"/>
                      <a:pt x="7481" y="0"/>
                      <a:pt x="6515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04" name="Google Shape;2264;p41"/>
              <p:cNvSpPr/>
              <p:nvPr/>
            </p:nvSpPr>
            <p:spPr>
              <a:xfrm>
                <a:off x="1194693" y="2469202"/>
                <a:ext cx="131383" cy="6721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12" h="21600" fill="norm" stroke="1" extrusionOk="0">
                    <a:moveTo>
                      <a:pt x="3198" y="0"/>
                    </a:moveTo>
                    <a:cubicBezTo>
                      <a:pt x="1080" y="0"/>
                      <a:pt x="-954" y="540"/>
                      <a:pt x="480" y="1248"/>
                    </a:cubicBezTo>
                    <a:cubicBezTo>
                      <a:pt x="6804" y="4355"/>
                      <a:pt x="9153" y="6863"/>
                      <a:pt x="9082" y="10398"/>
                    </a:cubicBezTo>
                    <a:cubicBezTo>
                      <a:pt x="9007" y="13793"/>
                      <a:pt x="5641" y="17052"/>
                      <a:pt x="2412" y="20315"/>
                    </a:cubicBezTo>
                    <a:cubicBezTo>
                      <a:pt x="1719" y="21017"/>
                      <a:pt x="4326" y="21600"/>
                      <a:pt x="6613" y="21600"/>
                    </a:cubicBezTo>
                    <a:cubicBezTo>
                      <a:pt x="7870" y="21600"/>
                      <a:pt x="9029" y="21425"/>
                      <a:pt x="9500" y="20999"/>
                    </a:cubicBezTo>
                    <a:cubicBezTo>
                      <a:pt x="17422" y="13803"/>
                      <a:pt x="20646" y="7168"/>
                      <a:pt x="5987" y="441"/>
                    </a:cubicBezTo>
                    <a:cubicBezTo>
                      <a:pt x="5312" y="132"/>
                      <a:pt x="4242" y="0"/>
                      <a:pt x="3198" y="0"/>
                    </a:cubicBezTo>
                    <a:close/>
                  </a:path>
                </a:pathLst>
              </a:custGeom>
              <a:solidFill>
                <a:srgbClr val="CD30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05" name="Google Shape;2265;p41"/>
              <p:cNvSpPr/>
              <p:nvPr/>
            </p:nvSpPr>
            <p:spPr>
              <a:xfrm>
                <a:off x="1229416" y="2475968"/>
                <a:ext cx="96660" cy="6593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356" h="21600" fill="norm" stroke="1" extrusionOk="0">
                    <a:moveTo>
                      <a:pt x="1295" y="0"/>
                    </a:moveTo>
                    <a:cubicBezTo>
                      <a:pt x="60" y="228"/>
                      <a:pt x="-535" y="605"/>
                      <a:pt x="620" y="1050"/>
                    </a:cubicBezTo>
                    <a:cubicBezTo>
                      <a:pt x="8750" y="4218"/>
                      <a:pt x="11780" y="6775"/>
                      <a:pt x="11683" y="10378"/>
                    </a:cubicBezTo>
                    <a:cubicBezTo>
                      <a:pt x="11614" y="13839"/>
                      <a:pt x="7258" y="17161"/>
                      <a:pt x="3101" y="20488"/>
                    </a:cubicBezTo>
                    <a:cubicBezTo>
                      <a:pt x="2518" y="20957"/>
                      <a:pt x="3759" y="21368"/>
                      <a:pt x="5491" y="21600"/>
                    </a:cubicBezTo>
                    <a:cubicBezTo>
                      <a:pt x="6011" y="21505"/>
                      <a:pt x="6457" y="21368"/>
                      <a:pt x="6715" y="21185"/>
                    </a:cubicBezTo>
                    <a:cubicBezTo>
                      <a:pt x="16914" y="13850"/>
                      <a:pt x="21065" y="7085"/>
                      <a:pt x="2192" y="228"/>
                    </a:cubicBezTo>
                    <a:cubicBezTo>
                      <a:pt x="1929" y="137"/>
                      <a:pt x="1626" y="65"/>
                      <a:pt x="1295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06" name="Google Shape;2266;p41"/>
              <p:cNvSpPr/>
              <p:nvPr/>
            </p:nvSpPr>
            <p:spPr>
              <a:xfrm>
                <a:off x="386668" y="2731162"/>
                <a:ext cx="376429" cy="4575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695" h="21600" fill="norm" stroke="1" extrusionOk="0">
                    <a:moveTo>
                      <a:pt x="12904" y="0"/>
                    </a:moveTo>
                    <a:cubicBezTo>
                      <a:pt x="9595" y="0"/>
                      <a:pt x="7203" y="2550"/>
                      <a:pt x="5569" y="5200"/>
                    </a:cubicBezTo>
                    <a:cubicBezTo>
                      <a:pt x="2288" y="10530"/>
                      <a:pt x="-564" y="15312"/>
                      <a:pt x="96" y="20239"/>
                    </a:cubicBezTo>
                    <a:cubicBezTo>
                      <a:pt x="204" y="21026"/>
                      <a:pt x="888" y="21600"/>
                      <a:pt x="1664" y="21600"/>
                    </a:cubicBezTo>
                    <a:cubicBezTo>
                      <a:pt x="1740" y="21600"/>
                      <a:pt x="1816" y="21593"/>
                      <a:pt x="1892" y="21583"/>
                    </a:cubicBezTo>
                    <a:lnTo>
                      <a:pt x="13633" y="19904"/>
                    </a:lnTo>
                    <a:cubicBezTo>
                      <a:pt x="14347" y="19806"/>
                      <a:pt x="14903" y="19235"/>
                      <a:pt x="14978" y="18516"/>
                    </a:cubicBezTo>
                    <a:cubicBezTo>
                      <a:pt x="15653" y="12203"/>
                      <a:pt x="21036" y="1709"/>
                      <a:pt x="14472" y="183"/>
                    </a:cubicBezTo>
                    <a:cubicBezTo>
                      <a:pt x="13927" y="58"/>
                      <a:pt x="13405" y="0"/>
                      <a:pt x="12904" y="0"/>
                    </a:cubicBezTo>
                    <a:close/>
                  </a:path>
                </a:pathLst>
              </a:custGeom>
              <a:solidFill>
                <a:srgbClr val="FFBD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07" name="Google Shape;2267;p41"/>
              <p:cNvSpPr/>
              <p:nvPr/>
            </p:nvSpPr>
            <p:spPr>
              <a:xfrm>
                <a:off x="617051" y="2733573"/>
                <a:ext cx="146046" cy="4277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529" h="21600" fill="norm" stroke="1" extrusionOk="0">
                    <a:moveTo>
                      <a:pt x="6842" y="0"/>
                    </a:moveTo>
                    <a:cubicBezTo>
                      <a:pt x="7723" y="1007"/>
                      <a:pt x="8134" y="2490"/>
                      <a:pt x="7458" y="4667"/>
                    </a:cubicBezTo>
                    <a:cubicBezTo>
                      <a:pt x="5933" y="9555"/>
                      <a:pt x="999" y="16942"/>
                      <a:pt x="0" y="21600"/>
                    </a:cubicBezTo>
                    <a:lnTo>
                      <a:pt x="5933" y="21169"/>
                    </a:lnTo>
                    <a:cubicBezTo>
                      <a:pt x="7443" y="21064"/>
                      <a:pt x="8621" y="20453"/>
                      <a:pt x="8779" y="19685"/>
                    </a:cubicBezTo>
                    <a:cubicBezTo>
                      <a:pt x="10207" y="12932"/>
                      <a:pt x="21600" y="1706"/>
                      <a:pt x="7708" y="75"/>
                    </a:cubicBezTo>
                    <a:cubicBezTo>
                      <a:pt x="7415" y="44"/>
                      <a:pt x="7136" y="24"/>
                      <a:pt x="6842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08" name="Google Shape;2268;p41"/>
              <p:cNvSpPr/>
              <p:nvPr/>
            </p:nvSpPr>
            <p:spPr>
              <a:xfrm>
                <a:off x="1373959" y="2990099"/>
                <a:ext cx="518270" cy="2526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6" h="21600" fill="norm" stroke="1" extrusionOk="0">
                    <a:moveTo>
                      <a:pt x="5756" y="0"/>
                    </a:moveTo>
                    <a:cubicBezTo>
                      <a:pt x="3453" y="4255"/>
                      <a:pt x="1530" y="6111"/>
                      <a:pt x="0" y="6717"/>
                    </a:cubicBezTo>
                    <a:cubicBezTo>
                      <a:pt x="575" y="8382"/>
                      <a:pt x="1150" y="9871"/>
                      <a:pt x="1694" y="11055"/>
                    </a:cubicBezTo>
                    <a:cubicBezTo>
                      <a:pt x="5322" y="18966"/>
                      <a:pt x="11244" y="19406"/>
                      <a:pt x="12512" y="19406"/>
                    </a:cubicBezTo>
                    <a:cubicBezTo>
                      <a:pt x="12670" y="19406"/>
                      <a:pt x="12755" y="19397"/>
                      <a:pt x="12755" y="19397"/>
                    </a:cubicBezTo>
                    <a:lnTo>
                      <a:pt x="13632" y="18286"/>
                    </a:lnTo>
                    <a:cubicBezTo>
                      <a:pt x="13760" y="18022"/>
                      <a:pt x="13927" y="17883"/>
                      <a:pt x="14095" y="17883"/>
                    </a:cubicBezTo>
                    <a:cubicBezTo>
                      <a:pt x="14229" y="17883"/>
                      <a:pt x="14363" y="17969"/>
                      <a:pt x="14480" y="18151"/>
                    </a:cubicBezTo>
                    <a:cubicBezTo>
                      <a:pt x="15097" y="19117"/>
                      <a:pt x="15785" y="21600"/>
                      <a:pt x="16724" y="21600"/>
                    </a:cubicBezTo>
                    <a:cubicBezTo>
                      <a:pt x="16851" y="21600"/>
                      <a:pt x="16984" y="21554"/>
                      <a:pt x="17119" y="21455"/>
                    </a:cubicBezTo>
                    <a:cubicBezTo>
                      <a:pt x="17853" y="20929"/>
                      <a:pt x="17262" y="16671"/>
                      <a:pt x="17177" y="16068"/>
                    </a:cubicBezTo>
                    <a:cubicBezTo>
                      <a:pt x="17248" y="16563"/>
                      <a:pt x="17722" y="19465"/>
                      <a:pt x="18515" y="19465"/>
                    </a:cubicBezTo>
                    <a:cubicBezTo>
                      <a:pt x="18624" y="19465"/>
                      <a:pt x="18739" y="19409"/>
                      <a:pt x="18861" y="19286"/>
                    </a:cubicBezTo>
                    <a:cubicBezTo>
                      <a:pt x="19943" y="18175"/>
                      <a:pt x="18777" y="14252"/>
                      <a:pt x="18777" y="14249"/>
                    </a:cubicBezTo>
                    <a:cubicBezTo>
                      <a:pt x="18777" y="14249"/>
                      <a:pt x="19858" y="17418"/>
                      <a:pt x="20574" y="17418"/>
                    </a:cubicBezTo>
                    <a:cubicBezTo>
                      <a:pt x="20642" y="17418"/>
                      <a:pt x="20705" y="17391"/>
                      <a:pt x="20766" y="17329"/>
                    </a:cubicBezTo>
                    <a:cubicBezTo>
                      <a:pt x="21461" y="16597"/>
                      <a:pt x="21600" y="11686"/>
                      <a:pt x="19497" y="10791"/>
                    </a:cubicBezTo>
                    <a:cubicBezTo>
                      <a:pt x="19262" y="10689"/>
                      <a:pt x="18953" y="10658"/>
                      <a:pt x="18584" y="10658"/>
                    </a:cubicBezTo>
                    <a:cubicBezTo>
                      <a:pt x="17853" y="10658"/>
                      <a:pt x="16889" y="10788"/>
                      <a:pt x="15803" y="10788"/>
                    </a:cubicBezTo>
                    <a:cubicBezTo>
                      <a:pt x="12515" y="10788"/>
                      <a:pt x="8118" y="9597"/>
                      <a:pt x="5756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09" name="Google Shape;2269;p41"/>
              <p:cNvSpPr/>
              <p:nvPr/>
            </p:nvSpPr>
            <p:spPr>
              <a:xfrm>
                <a:off x="1373959" y="2990099"/>
                <a:ext cx="518245" cy="1966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7" h="21600" fill="norm" stroke="1" extrusionOk="0">
                    <a:moveTo>
                      <a:pt x="5794" y="0"/>
                    </a:moveTo>
                    <a:cubicBezTo>
                      <a:pt x="3477" y="5467"/>
                      <a:pt x="1540" y="7851"/>
                      <a:pt x="0" y="8630"/>
                    </a:cubicBezTo>
                    <a:cubicBezTo>
                      <a:pt x="159" y="9211"/>
                      <a:pt x="312" y="9760"/>
                      <a:pt x="469" y="10298"/>
                    </a:cubicBezTo>
                    <a:cubicBezTo>
                      <a:pt x="1635" y="8918"/>
                      <a:pt x="3782" y="6515"/>
                      <a:pt x="4698" y="6515"/>
                    </a:cubicBezTo>
                    <a:cubicBezTo>
                      <a:pt x="4762" y="6515"/>
                      <a:pt x="4818" y="6527"/>
                      <a:pt x="4870" y="6550"/>
                    </a:cubicBezTo>
                    <a:cubicBezTo>
                      <a:pt x="5940" y="7052"/>
                      <a:pt x="7207" y="13959"/>
                      <a:pt x="12196" y="15307"/>
                    </a:cubicBezTo>
                    <a:cubicBezTo>
                      <a:pt x="13074" y="15544"/>
                      <a:pt x="13854" y="15631"/>
                      <a:pt x="14550" y="15631"/>
                    </a:cubicBezTo>
                    <a:cubicBezTo>
                      <a:pt x="16395" y="15631"/>
                      <a:pt x="17646" y="15026"/>
                      <a:pt x="18555" y="15026"/>
                    </a:cubicBezTo>
                    <a:cubicBezTo>
                      <a:pt x="19257" y="15026"/>
                      <a:pt x="19754" y="15386"/>
                      <a:pt x="20164" y="16655"/>
                    </a:cubicBezTo>
                    <a:cubicBezTo>
                      <a:pt x="20601" y="17999"/>
                      <a:pt x="20886" y="19991"/>
                      <a:pt x="21155" y="21600"/>
                    </a:cubicBezTo>
                    <a:cubicBezTo>
                      <a:pt x="21600" y="19699"/>
                      <a:pt x="21459" y="14856"/>
                      <a:pt x="19628" y="13864"/>
                    </a:cubicBezTo>
                    <a:cubicBezTo>
                      <a:pt x="19392" y="13733"/>
                      <a:pt x="19080" y="13694"/>
                      <a:pt x="18710" y="13694"/>
                    </a:cubicBezTo>
                    <a:cubicBezTo>
                      <a:pt x="17974" y="13694"/>
                      <a:pt x="17003" y="13860"/>
                      <a:pt x="15910" y="13860"/>
                    </a:cubicBezTo>
                    <a:cubicBezTo>
                      <a:pt x="12599" y="13860"/>
                      <a:pt x="8173" y="12330"/>
                      <a:pt x="5794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10" name="Google Shape;2270;p41"/>
              <p:cNvSpPr/>
              <p:nvPr/>
            </p:nvSpPr>
            <p:spPr>
              <a:xfrm rot="20334606">
                <a:off x="1371721" y="3338766"/>
                <a:ext cx="135621" cy="183742"/>
              </a:xfrm>
              <a:prstGeom prst="roundRect">
                <a:avLst>
                  <a:gd name="adj" fmla="val 16667"/>
                </a:avLst>
              </a:pr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11" name="Google Shape;2271;p41"/>
              <p:cNvSpPr/>
              <p:nvPr/>
            </p:nvSpPr>
            <p:spPr>
              <a:xfrm>
                <a:off x="1389124" y="3347529"/>
                <a:ext cx="93058" cy="444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69" h="21600" fill="norm" stroke="1" extrusionOk="0">
                    <a:moveTo>
                      <a:pt x="12454" y="0"/>
                    </a:moveTo>
                    <a:cubicBezTo>
                      <a:pt x="8389" y="0"/>
                      <a:pt x="3568" y="5741"/>
                      <a:pt x="520" y="9627"/>
                    </a:cubicBezTo>
                    <a:cubicBezTo>
                      <a:pt x="-528" y="10888"/>
                      <a:pt x="173" y="13933"/>
                      <a:pt x="1174" y="13933"/>
                    </a:cubicBezTo>
                    <a:cubicBezTo>
                      <a:pt x="1260" y="13933"/>
                      <a:pt x="1339" y="13916"/>
                      <a:pt x="1426" y="13881"/>
                    </a:cubicBezTo>
                    <a:cubicBezTo>
                      <a:pt x="4206" y="12375"/>
                      <a:pt x="6916" y="9995"/>
                      <a:pt x="9705" y="8770"/>
                    </a:cubicBezTo>
                    <a:cubicBezTo>
                      <a:pt x="10697" y="8314"/>
                      <a:pt x="11572" y="8034"/>
                      <a:pt x="12344" y="8034"/>
                    </a:cubicBezTo>
                    <a:cubicBezTo>
                      <a:pt x="14337" y="8034"/>
                      <a:pt x="15676" y="9890"/>
                      <a:pt x="16771" y="15299"/>
                    </a:cubicBezTo>
                    <a:cubicBezTo>
                      <a:pt x="17259" y="17679"/>
                      <a:pt x="17417" y="18747"/>
                      <a:pt x="18260" y="20550"/>
                    </a:cubicBezTo>
                    <a:cubicBezTo>
                      <a:pt x="18535" y="21162"/>
                      <a:pt x="18969" y="21600"/>
                      <a:pt x="19355" y="21600"/>
                    </a:cubicBezTo>
                    <a:cubicBezTo>
                      <a:pt x="19749" y="21600"/>
                      <a:pt x="20103" y="21162"/>
                      <a:pt x="20229" y="20042"/>
                    </a:cubicBezTo>
                    <a:cubicBezTo>
                      <a:pt x="21072" y="12585"/>
                      <a:pt x="17968" y="3028"/>
                      <a:pt x="14770" y="735"/>
                    </a:cubicBezTo>
                    <a:cubicBezTo>
                      <a:pt x="14045" y="228"/>
                      <a:pt x="13265" y="0"/>
                      <a:pt x="12454" y="0"/>
                    </a:cubicBezTo>
                    <a:close/>
                  </a:path>
                </a:pathLst>
              </a:custGeom>
              <a:solidFill>
                <a:srgbClr val="CE801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12" name="Google Shape;2272;p41"/>
              <p:cNvSpPr/>
              <p:nvPr/>
            </p:nvSpPr>
            <p:spPr>
              <a:xfrm>
                <a:off x="1815574" y="5023986"/>
                <a:ext cx="211591" cy="868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8" h="21600" fill="norm" stroke="1" extrusionOk="0">
                    <a:moveTo>
                      <a:pt x="19358" y="0"/>
                    </a:moveTo>
                    <a:cubicBezTo>
                      <a:pt x="18914" y="0"/>
                      <a:pt x="18368" y="260"/>
                      <a:pt x="17706" y="859"/>
                    </a:cubicBezTo>
                    <a:cubicBezTo>
                      <a:pt x="13721" y="4503"/>
                      <a:pt x="255" y="12532"/>
                      <a:pt x="255" y="12532"/>
                    </a:cubicBezTo>
                    <a:cubicBezTo>
                      <a:pt x="255" y="12532"/>
                      <a:pt x="1183" y="13230"/>
                      <a:pt x="0" y="21600"/>
                    </a:cubicBezTo>
                    <a:lnTo>
                      <a:pt x="21393" y="6329"/>
                    </a:lnTo>
                    <a:cubicBezTo>
                      <a:pt x="21393" y="6329"/>
                      <a:pt x="21600" y="0"/>
                      <a:pt x="19358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13" name="Google Shape;2273;p41"/>
              <p:cNvSpPr/>
              <p:nvPr/>
            </p:nvSpPr>
            <p:spPr>
              <a:xfrm>
                <a:off x="1641426" y="4261750"/>
                <a:ext cx="19470" cy="445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4094" y="3141"/>
                      <a:pt x="6867" y="6874"/>
                      <a:pt x="0" y="11097"/>
                    </a:cubicBezTo>
                    <a:lnTo>
                      <a:pt x="5749" y="21600"/>
                    </a:lnTo>
                    <a:cubicBezTo>
                      <a:pt x="10501" y="13941"/>
                      <a:pt x="15930" y="6717"/>
                      <a:pt x="21600" y="0"/>
                    </a:cubicBezTo>
                    <a:close/>
                  </a:path>
                </a:pathLst>
              </a:custGeom>
              <a:solidFill>
                <a:srgbClr val="DBE6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14" name="Google Shape;2274;p41"/>
              <p:cNvSpPr/>
              <p:nvPr/>
            </p:nvSpPr>
            <p:spPr>
              <a:xfrm>
                <a:off x="1561448" y="4391632"/>
                <a:ext cx="525012" cy="15346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90" h="21600" fill="norm" stroke="1" extrusionOk="0">
                    <a:moveTo>
                      <a:pt x="1339" y="0"/>
                    </a:moveTo>
                    <a:cubicBezTo>
                      <a:pt x="-464" y="2283"/>
                      <a:pt x="-510" y="6102"/>
                      <a:pt x="1589" y="10324"/>
                    </a:cubicBezTo>
                    <a:cubicBezTo>
                      <a:pt x="1956" y="11069"/>
                      <a:pt x="2377" y="11797"/>
                      <a:pt x="2845" y="12497"/>
                    </a:cubicBezTo>
                    <a:cubicBezTo>
                      <a:pt x="3789" y="12490"/>
                      <a:pt x="4749" y="12486"/>
                      <a:pt x="5721" y="12482"/>
                    </a:cubicBezTo>
                    <a:cubicBezTo>
                      <a:pt x="4933" y="11448"/>
                      <a:pt x="4233" y="10348"/>
                      <a:pt x="3652" y="9202"/>
                    </a:cubicBezTo>
                    <a:cubicBezTo>
                      <a:pt x="2163" y="6239"/>
                      <a:pt x="1742" y="3468"/>
                      <a:pt x="2251" y="1276"/>
                    </a:cubicBezTo>
                    <a:lnTo>
                      <a:pt x="1339" y="0"/>
                    </a:lnTo>
                    <a:close/>
                    <a:moveTo>
                      <a:pt x="3646" y="13625"/>
                    </a:moveTo>
                    <a:cubicBezTo>
                      <a:pt x="4400" y="14619"/>
                      <a:pt x="5241" y="15550"/>
                      <a:pt x="6137" y="16402"/>
                    </a:cubicBezTo>
                    <a:cubicBezTo>
                      <a:pt x="9071" y="19132"/>
                      <a:pt x="12617" y="21035"/>
                      <a:pt x="15901" y="21521"/>
                    </a:cubicBezTo>
                    <a:cubicBezTo>
                      <a:pt x="16324" y="21573"/>
                      <a:pt x="16738" y="21600"/>
                      <a:pt x="17148" y="21600"/>
                    </a:cubicBezTo>
                    <a:cubicBezTo>
                      <a:pt x="17331" y="21600"/>
                      <a:pt x="17515" y="21594"/>
                      <a:pt x="17700" y="21584"/>
                    </a:cubicBezTo>
                    <a:cubicBezTo>
                      <a:pt x="19052" y="21500"/>
                      <a:pt x="20189" y="21116"/>
                      <a:pt x="21090" y="20489"/>
                    </a:cubicBezTo>
                    <a:cubicBezTo>
                      <a:pt x="20841" y="20528"/>
                      <a:pt x="20574" y="20558"/>
                      <a:pt x="20308" y="20574"/>
                    </a:cubicBezTo>
                    <a:cubicBezTo>
                      <a:pt x="20105" y="20584"/>
                      <a:pt x="19910" y="20590"/>
                      <a:pt x="19709" y="20590"/>
                    </a:cubicBezTo>
                    <a:cubicBezTo>
                      <a:pt x="15380" y="20590"/>
                      <a:pt x="10299" y="17773"/>
                      <a:pt x="6677" y="13641"/>
                    </a:cubicBezTo>
                    <a:cubicBezTo>
                      <a:pt x="5650" y="13635"/>
                      <a:pt x="4635" y="13631"/>
                      <a:pt x="3646" y="13625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15" name="Google Shape;2275;p41"/>
              <p:cNvSpPr/>
              <p:nvPr/>
            </p:nvSpPr>
            <p:spPr>
              <a:xfrm>
                <a:off x="1635236" y="5291163"/>
                <a:ext cx="88424" cy="566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635" y="0"/>
                    </a:moveTo>
                    <a:cubicBezTo>
                      <a:pt x="11613" y="178"/>
                      <a:pt x="5732" y="274"/>
                      <a:pt x="0" y="384"/>
                    </a:cubicBezTo>
                    <a:cubicBezTo>
                      <a:pt x="1081" y="7419"/>
                      <a:pt x="2163" y="14400"/>
                      <a:pt x="3323" y="21202"/>
                    </a:cubicBezTo>
                    <a:cubicBezTo>
                      <a:pt x="9266" y="21367"/>
                      <a:pt x="15358" y="21490"/>
                      <a:pt x="21600" y="21600"/>
                    </a:cubicBezTo>
                    <a:cubicBezTo>
                      <a:pt x="20229" y="14565"/>
                      <a:pt x="18927" y="7365"/>
                      <a:pt x="17635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16" name="Google Shape;2276;p41"/>
              <p:cNvSpPr/>
              <p:nvPr/>
            </p:nvSpPr>
            <p:spPr>
              <a:xfrm>
                <a:off x="1632285" y="5278459"/>
                <a:ext cx="95370" cy="823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212" y="0"/>
                    </a:moveTo>
                    <a:cubicBezTo>
                      <a:pt x="10735" y="75"/>
                      <a:pt x="5323" y="151"/>
                      <a:pt x="0" y="274"/>
                    </a:cubicBezTo>
                    <a:cubicBezTo>
                      <a:pt x="196" y="1397"/>
                      <a:pt x="432" y="2520"/>
                      <a:pt x="668" y="3595"/>
                    </a:cubicBezTo>
                    <a:cubicBezTo>
                      <a:pt x="5983" y="3520"/>
                      <a:pt x="11436" y="3454"/>
                      <a:pt x="17019" y="3331"/>
                    </a:cubicBezTo>
                    <a:cubicBezTo>
                      <a:pt x="16750" y="2246"/>
                      <a:pt x="16481" y="1123"/>
                      <a:pt x="16212" y="0"/>
                    </a:cubicBezTo>
                    <a:close/>
                    <a:moveTo>
                      <a:pt x="3749" y="17920"/>
                    </a:moveTo>
                    <a:cubicBezTo>
                      <a:pt x="4010" y="19043"/>
                      <a:pt x="4247" y="20166"/>
                      <a:pt x="4516" y="21289"/>
                    </a:cubicBezTo>
                    <a:cubicBezTo>
                      <a:pt x="10091" y="21402"/>
                      <a:pt x="15813" y="21477"/>
                      <a:pt x="21600" y="21600"/>
                    </a:cubicBezTo>
                    <a:cubicBezTo>
                      <a:pt x="21290" y="20439"/>
                      <a:pt x="20997" y="19316"/>
                      <a:pt x="20695" y="18193"/>
                    </a:cubicBezTo>
                    <a:cubicBezTo>
                      <a:pt x="14908" y="18118"/>
                      <a:pt x="9259" y="18033"/>
                      <a:pt x="3749" y="1792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17" name="Google Shape;2277;p41"/>
              <p:cNvSpPr/>
              <p:nvPr/>
            </p:nvSpPr>
            <p:spPr>
              <a:xfrm>
                <a:off x="1591834" y="4347798"/>
                <a:ext cx="30987" cy="1344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100" y="0"/>
                    </a:moveTo>
                    <a:cubicBezTo>
                      <a:pt x="4541" y="1665"/>
                      <a:pt x="2258" y="3370"/>
                      <a:pt x="0" y="5190"/>
                    </a:cubicBezTo>
                    <a:lnTo>
                      <a:pt x="2057" y="7040"/>
                    </a:lnTo>
                    <a:lnTo>
                      <a:pt x="17887" y="21600"/>
                    </a:lnTo>
                    <a:cubicBezTo>
                      <a:pt x="18941" y="18733"/>
                      <a:pt x="20170" y="15930"/>
                      <a:pt x="21600" y="13254"/>
                    </a:cubicBezTo>
                    <a:cubicBezTo>
                      <a:pt x="16658" y="8797"/>
                      <a:pt x="11841" y="4387"/>
                      <a:pt x="7100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18" name="Google Shape;2278;p41"/>
              <p:cNvSpPr/>
              <p:nvPr/>
            </p:nvSpPr>
            <p:spPr>
              <a:xfrm>
                <a:off x="433890" y="2181942"/>
                <a:ext cx="121154" cy="1248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10" h="21600" fill="norm" stroke="1" extrusionOk="0">
                    <a:moveTo>
                      <a:pt x="19790" y="0"/>
                    </a:moveTo>
                    <a:lnTo>
                      <a:pt x="14357" y="361"/>
                    </a:lnTo>
                    <a:cubicBezTo>
                      <a:pt x="14357" y="361"/>
                      <a:pt x="15719" y="5266"/>
                      <a:pt x="14209" y="5440"/>
                    </a:cubicBezTo>
                    <a:cubicBezTo>
                      <a:pt x="14167" y="5447"/>
                      <a:pt x="14120" y="5453"/>
                      <a:pt x="14060" y="5453"/>
                    </a:cubicBezTo>
                    <a:cubicBezTo>
                      <a:pt x="12877" y="5453"/>
                      <a:pt x="8740" y="4382"/>
                      <a:pt x="5263" y="4382"/>
                    </a:cubicBezTo>
                    <a:cubicBezTo>
                      <a:pt x="2993" y="4382"/>
                      <a:pt x="1002" y="4837"/>
                      <a:pt x="288" y="6337"/>
                    </a:cubicBezTo>
                    <a:cubicBezTo>
                      <a:pt x="-1590" y="10240"/>
                      <a:pt x="6042" y="19664"/>
                      <a:pt x="13870" y="20735"/>
                    </a:cubicBezTo>
                    <a:lnTo>
                      <a:pt x="20010" y="21600"/>
                    </a:lnTo>
                    <a:lnTo>
                      <a:pt x="19790" y="0"/>
                    </a:ln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19" name="Google Shape;2279;p41"/>
              <p:cNvSpPr/>
              <p:nvPr/>
            </p:nvSpPr>
            <p:spPr>
              <a:xfrm>
                <a:off x="432817" y="2218579"/>
                <a:ext cx="100671" cy="847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59" h="21600" fill="norm" stroke="1" extrusionOk="0">
                    <a:moveTo>
                      <a:pt x="531" y="0"/>
                    </a:moveTo>
                    <a:cubicBezTo>
                      <a:pt x="-2526" y="4208"/>
                      <a:pt x="8399" y="19739"/>
                      <a:pt x="13733" y="21352"/>
                    </a:cubicBezTo>
                    <a:cubicBezTo>
                      <a:pt x="14282" y="21527"/>
                      <a:pt x="14777" y="21600"/>
                      <a:pt x="15218" y="21600"/>
                    </a:cubicBezTo>
                    <a:cubicBezTo>
                      <a:pt x="19074" y="21600"/>
                      <a:pt x="18959" y="15760"/>
                      <a:pt x="18959" y="15760"/>
                    </a:cubicBezTo>
                    <a:lnTo>
                      <a:pt x="531" y="0"/>
                    </a:ln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20" name="Google Shape;2280;p41"/>
              <p:cNvSpPr/>
              <p:nvPr/>
            </p:nvSpPr>
            <p:spPr>
              <a:xfrm>
                <a:off x="428477" y="2176220"/>
                <a:ext cx="100763" cy="1357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97" h="21600" fill="norm" stroke="1" extrusionOk="0">
                    <a:moveTo>
                      <a:pt x="18657" y="0"/>
                    </a:moveTo>
                    <a:lnTo>
                      <a:pt x="16525" y="727"/>
                    </a:lnTo>
                    <a:cubicBezTo>
                      <a:pt x="17506" y="2416"/>
                      <a:pt x="18263" y="4248"/>
                      <a:pt x="18323" y="4998"/>
                    </a:cubicBezTo>
                    <a:cubicBezTo>
                      <a:pt x="17743" y="4975"/>
                      <a:pt x="16800" y="4832"/>
                      <a:pt x="15946" y="4746"/>
                    </a:cubicBezTo>
                    <a:cubicBezTo>
                      <a:pt x="13480" y="4425"/>
                      <a:pt x="10420" y="4036"/>
                      <a:pt x="7642" y="4036"/>
                    </a:cubicBezTo>
                    <a:cubicBezTo>
                      <a:pt x="4425" y="4036"/>
                      <a:pt x="1573" y="4563"/>
                      <a:pt x="407" y="6337"/>
                    </a:cubicBezTo>
                    <a:cubicBezTo>
                      <a:pt x="-321" y="7488"/>
                      <a:pt x="-83" y="9062"/>
                      <a:pt x="1202" y="10894"/>
                    </a:cubicBezTo>
                    <a:cubicBezTo>
                      <a:pt x="4247" y="15331"/>
                      <a:pt x="12938" y="20827"/>
                      <a:pt x="20484" y="21600"/>
                    </a:cubicBezTo>
                    <a:lnTo>
                      <a:pt x="20796" y="19820"/>
                    </a:lnTo>
                    <a:cubicBezTo>
                      <a:pt x="14148" y="19138"/>
                      <a:pt x="6045" y="14112"/>
                      <a:pt x="3244" y="10047"/>
                    </a:cubicBezTo>
                    <a:cubicBezTo>
                      <a:pt x="2390" y="8799"/>
                      <a:pt x="2115" y="7746"/>
                      <a:pt x="2516" y="7139"/>
                    </a:cubicBezTo>
                    <a:cubicBezTo>
                      <a:pt x="3155" y="6154"/>
                      <a:pt x="5205" y="5845"/>
                      <a:pt x="7597" y="5845"/>
                    </a:cubicBezTo>
                    <a:cubicBezTo>
                      <a:pt x="10345" y="5845"/>
                      <a:pt x="13547" y="6252"/>
                      <a:pt x="15582" y="6503"/>
                    </a:cubicBezTo>
                    <a:cubicBezTo>
                      <a:pt x="17142" y="6715"/>
                      <a:pt x="18040" y="6818"/>
                      <a:pt x="18650" y="6818"/>
                    </a:cubicBezTo>
                    <a:cubicBezTo>
                      <a:pt x="18776" y="6818"/>
                      <a:pt x="18887" y="6813"/>
                      <a:pt x="18999" y="6807"/>
                    </a:cubicBezTo>
                    <a:cubicBezTo>
                      <a:pt x="19571" y="6761"/>
                      <a:pt x="20024" y="6526"/>
                      <a:pt x="20336" y="6126"/>
                    </a:cubicBezTo>
                    <a:cubicBezTo>
                      <a:pt x="21279" y="4855"/>
                      <a:pt x="19660" y="1735"/>
                      <a:pt x="18657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3352" name="Google Shape;2281;p41"/>
              <p:cNvGrpSpPr/>
              <p:nvPr/>
            </p:nvGrpSpPr>
            <p:grpSpPr>
              <a:xfrm>
                <a:off x="3075570" y="3834390"/>
                <a:ext cx="1222863" cy="1749506"/>
                <a:chOff x="0" y="0"/>
                <a:chExt cx="1222862" cy="1749504"/>
              </a:xfrm>
            </p:grpSpPr>
            <p:sp>
              <p:nvSpPr>
                <p:cNvPr id="3321" name="Google Shape;2282;p41"/>
                <p:cNvSpPr/>
                <p:nvPr/>
              </p:nvSpPr>
              <p:spPr>
                <a:xfrm flipH="1">
                  <a:off x="97682" y="786722"/>
                  <a:ext cx="290719" cy="2729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42" h="21600" fill="norm" stroke="1" extrusionOk="0">
                      <a:moveTo>
                        <a:pt x="10489" y="0"/>
                      </a:moveTo>
                      <a:cubicBezTo>
                        <a:pt x="3544" y="0"/>
                        <a:pt x="967" y="10173"/>
                        <a:pt x="46" y="16537"/>
                      </a:cubicBezTo>
                      <a:cubicBezTo>
                        <a:pt x="-321" y="19195"/>
                        <a:pt x="1544" y="21600"/>
                        <a:pt x="4005" y="21600"/>
                      </a:cubicBezTo>
                      <a:lnTo>
                        <a:pt x="16963" y="21600"/>
                      </a:lnTo>
                      <a:cubicBezTo>
                        <a:pt x="19383" y="21600"/>
                        <a:pt x="21279" y="19195"/>
                        <a:pt x="20891" y="16537"/>
                      </a:cubicBezTo>
                      <a:cubicBezTo>
                        <a:pt x="19959" y="10173"/>
                        <a:pt x="17393" y="0"/>
                        <a:pt x="10489" y="0"/>
                      </a:cubicBezTo>
                      <a:close/>
                    </a:path>
                  </a:pathLst>
                </a:custGeom>
                <a:solidFill>
                  <a:srgbClr val="CCCCC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22" name="Google Shape;2283;p41"/>
                <p:cNvSpPr/>
                <p:nvPr/>
              </p:nvSpPr>
              <p:spPr>
                <a:xfrm flipH="1">
                  <a:off x="350461" y="608471"/>
                  <a:ext cx="144178" cy="5923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259" h="21600" fill="norm" stroke="1" extrusionOk="0">
                      <a:moveTo>
                        <a:pt x="3671" y="0"/>
                      </a:moveTo>
                      <a:cubicBezTo>
                        <a:pt x="2117" y="0"/>
                        <a:pt x="563" y="260"/>
                        <a:pt x="408" y="811"/>
                      </a:cubicBezTo>
                      <a:cubicBezTo>
                        <a:pt x="-1632" y="8038"/>
                        <a:pt x="4195" y="14315"/>
                        <a:pt x="13072" y="21086"/>
                      </a:cubicBezTo>
                      <a:cubicBezTo>
                        <a:pt x="13539" y="21446"/>
                        <a:pt x="14510" y="21600"/>
                        <a:pt x="15559" y="21600"/>
                      </a:cubicBezTo>
                      <a:cubicBezTo>
                        <a:pt x="17637" y="21600"/>
                        <a:pt x="19968" y="20996"/>
                        <a:pt x="19055" y="20269"/>
                      </a:cubicBezTo>
                      <a:cubicBezTo>
                        <a:pt x="10567" y="13790"/>
                        <a:pt x="5128" y="7895"/>
                        <a:pt x="7051" y="960"/>
                      </a:cubicBezTo>
                      <a:cubicBezTo>
                        <a:pt x="7226" y="334"/>
                        <a:pt x="5439" y="0"/>
                        <a:pt x="3671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23" name="Google Shape;2284;p41"/>
                <p:cNvSpPr/>
                <p:nvPr/>
              </p:nvSpPr>
              <p:spPr>
                <a:xfrm flipH="1">
                  <a:off x="194192" y="0"/>
                  <a:ext cx="600735" cy="6407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4" h="21600" fill="norm" stroke="1" extrusionOk="0">
                      <a:moveTo>
                        <a:pt x="10534" y="0"/>
                      </a:moveTo>
                      <a:cubicBezTo>
                        <a:pt x="981" y="0"/>
                        <a:pt x="0" y="13552"/>
                        <a:pt x="0" y="19189"/>
                      </a:cubicBezTo>
                      <a:cubicBezTo>
                        <a:pt x="0" y="20512"/>
                        <a:pt x="1159" y="21585"/>
                        <a:pt x="2568" y="21585"/>
                      </a:cubicBezTo>
                      <a:cubicBezTo>
                        <a:pt x="3800" y="21575"/>
                        <a:pt x="5397" y="21575"/>
                        <a:pt x="7141" y="21575"/>
                      </a:cubicBezTo>
                      <a:cubicBezTo>
                        <a:pt x="11218" y="21575"/>
                        <a:pt x="16103" y="21590"/>
                        <a:pt x="19016" y="21600"/>
                      </a:cubicBezTo>
                      <a:cubicBezTo>
                        <a:pt x="20462" y="21600"/>
                        <a:pt x="21600" y="20497"/>
                        <a:pt x="21563" y="19140"/>
                      </a:cubicBezTo>
                      <a:cubicBezTo>
                        <a:pt x="21423" y="13454"/>
                        <a:pt x="20050" y="0"/>
                        <a:pt x="10534" y="0"/>
                      </a:cubicBezTo>
                      <a:close/>
                    </a:path>
                  </a:pathLst>
                </a:custGeom>
                <a:solidFill>
                  <a:srgbClr val="CCCCC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24" name="Google Shape;2285;p41"/>
                <p:cNvSpPr/>
                <p:nvPr/>
              </p:nvSpPr>
              <p:spPr>
                <a:xfrm flipH="1">
                  <a:off x="108902" y="387764"/>
                  <a:ext cx="81550" cy="9246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080" h="21600" fill="norm" stroke="1" extrusionOk="0">
                      <a:moveTo>
                        <a:pt x="6905" y="0"/>
                      </a:moveTo>
                      <a:cubicBezTo>
                        <a:pt x="3682" y="0"/>
                        <a:pt x="135" y="289"/>
                        <a:pt x="941" y="727"/>
                      </a:cubicBezTo>
                      <a:cubicBezTo>
                        <a:pt x="7099" y="4215"/>
                        <a:pt x="8421" y="7692"/>
                        <a:pt x="5326" y="11218"/>
                      </a:cubicBezTo>
                      <a:cubicBezTo>
                        <a:pt x="2489" y="14498"/>
                        <a:pt x="-2057" y="17745"/>
                        <a:pt x="1038" y="21050"/>
                      </a:cubicBezTo>
                      <a:cubicBezTo>
                        <a:pt x="1393" y="21417"/>
                        <a:pt x="4359" y="21600"/>
                        <a:pt x="7131" y="21600"/>
                      </a:cubicBezTo>
                      <a:cubicBezTo>
                        <a:pt x="9871" y="21600"/>
                        <a:pt x="12418" y="21420"/>
                        <a:pt x="12031" y="21050"/>
                      </a:cubicBezTo>
                      <a:cubicBezTo>
                        <a:pt x="8743" y="17491"/>
                        <a:pt x="14353" y="14023"/>
                        <a:pt x="16996" y="10491"/>
                      </a:cubicBezTo>
                      <a:cubicBezTo>
                        <a:pt x="19543" y="7102"/>
                        <a:pt x="17544" y="3753"/>
                        <a:pt x="11612" y="425"/>
                      </a:cubicBezTo>
                      <a:cubicBezTo>
                        <a:pt x="11096" y="129"/>
                        <a:pt x="9065" y="0"/>
                        <a:pt x="6905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25" name="Google Shape;2286;p41"/>
                <p:cNvSpPr/>
                <p:nvPr/>
              </p:nvSpPr>
              <p:spPr>
                <a:xfrm flipH="1">
                  <a:off x="0" y="84764"/>
                  <a:ext cx="336151" cy="3618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76" h="21600" fill="norm" stroke="1" extrusionOk="0">
                      <a:moveTo>
                        <a:pt x="9988" y="0"/>
                      </a:moveTo>
                      <a:cubicBezTo>
                        <a:pt x="1367" y="0"/>
                        <a:pt x="122" y="13243"/>
                        <a:pt x="1" y="18788"/>
                      </a:cubicBezTo>
                      <a:cubicBezTo>
                        <a:pt x="-36" y="20116"/>
                        <a:pt x="1051" y="21209"/>
                        <a:pt x="2472" y="21279"/>
                      </a:cubicBezTo>
                      <a:lnTo>
                        <a:pt x="10276" y="21600"/>
                      </a:lnTo>
                      <a:cubicBezTo>
                        <a:pt x="14429" y="21513"/>
                        <a:pt x="17123" y="21513"/>
                        <a:pt x="18870" y="21513"/>
                      </a:cubicBezTo>
                      <a:cubicBezTo>
                        <a:pt x="18879" y="21513"/>
                        <a:pt x="18898" y="21513"/>
                        <a:pt x="18916" y="21513"/>
                      </a:cubicBezTo>
                      <a:cubicBezTo>
                        <a:pt x="20384" y="21513"/>
                        <a:pt x="21564" y="20307"/>
                        <a:pt x="21471" y="18936"/>
                      </a:cubicBezTo>
                      <a:cubicBezTo>
                        <a:pt x="20997" y="13217"/>
                        <a:pt x="18991" y="304"/>
                        <a:pt x="10276" y="0"/>
                      </a:cubicBezTo>
                      <a:cubicBezTo>
                        <a:pt x="10174" y="0"/>
                        <a:pt x="10081" y="0"/>
                        <a:pt x="9988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26" name="Google Shape;2287;p41"/>
                <p:cNvSpPr/>
                <p:nvPr/>
              </p:nvSpPr>
              <p:spPr>
                <a:xfrm flipH="1">
                  <a:off x="467302" y="632314"/>
                  <a:ext cx="52060" cy="6301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40" h="21600" fill="norm" stroke="1" extrusionOk="0">
                      <a:moveTo>
                        <a:pt x="10229" y="0"/>
                      </a:moveTo>
                      <a:cubicBezTo>
                        <a:pt x="5054" y="0"/>
                        <a:pt x="-60" y="269"/>
                        <a:pt x="0" y="817"/>
                      </a:cubicBezTo>
                      <a:cubicBezTo>
                        <a:pt x="241" y="7466"/>
                        <a:pt x="602" y="14119"/>
                        <a:pt x="782" y="20768"/>
                      </a:cubicBezTo>
                      <a:cubicBezTo>
                        <a:pt x="963" y="21321"/>
                        <a:pt x="6137" y="21600"/>
                        <a:pt x="11251" y="21600"/>
                      </a:cubicBezTo>
                      <a:cubicBezTo>
                        <a:pt x="16426" y="21600"/>
                        <a:pt x="21540" y="21321"/>
                        <a:pt x="21540" y="20768"/>
                      </a:cubicBezTo>
                      <a:cubicBezTo>
                        <a:pt x="21179" y="14119"/>
                        <a:pt x="20998" y="7466"/>
                        <a:pt x="20517" y="817"/>
                      </a:cubicBezTo>
                      <a:cubicBezTo>
                        <a:pt x="20517" y="269"/>
                        <a:pt x="15343" y="0"/>
                        <a:pt x="10229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27" name="Google Shape;2288;p41"/>
                <p:cNvSpPr/>
                <p:nvPr/>
              </p:nvSpPr>
              <p:spPr>
                <a:xfrm flipH="1">
                  <a:off x="316306" y="277846"/>
                  <a:ext cx="370898" cy="4403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2" h="21600" fill="norm" stroke="1" extrusionOk="0">
                      <a:moveTo>
                        <a:pt x="10747" y="0"/>
                      </a:moveTo>
                      <a:cubicBezTo>
                        <a:pt x="1895" y="0"/>
                        <a:pt x="288" y="12757"/>
                        <a:pt x="2" y="18676"/>
                      </a:cubicBezTo>
                      <a:cubicBezTo>
                        <a:pt x="-57" y="20259"/>
                        <a:pt x="1441" y="21600"/>
                        <a:pt x="3342" y="21600"/>
                      </a:cubicBezTo>
                      <a:lnTo>
                        <a:pt x="18135" y="21600"/>
                      </a:lnTo>
                      <a:cubicBezTo>
                        <a:pt x="20028" y="21600"/>
                        <a:pt x="21543" y="20259"/>
                        <a:pt x="21459" y="18676"/>
                      </a:cubicBezTo>
                      <a:cubicBezTo>
                        <a:pt x="21173" y="12757"/>
                        <a:pt x="19566" y="0"/>
                        <a:pt x="10747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28" name="Google Shape;2289;p41"/>
                <p:cNvSpPr/>
                <p:nvPr/>
              </p:nvSpPr>
              <p:spPr>
                <a:xfrm flipH="1">
                  <a:off x="206129" y="985184"/>
                  <a:ext cx="119715" cy="2250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504" h="21600" fill="norm" stroke="1" extrusionOk="0">
                      <a:moveTo>
                        <a:pt x="14772" y="0"/>
                      </a:moveTo>
                      <a:cubicBezTo>
                        <a:pt x="12479" y="0"/>
                        <a:pt x="10029" y="1186"/>
                        <a:pt x="10681" y="3000"/>
                      </a:cubicBezTo>
                      <a:cubicBezTo>
                        <a:pt x="11603" y="5567"/>
                        <a:pt x="8456" y="8958"/>
                        <a:pt x="6770" y="11135"/>
                      </a:cubicBezTo>
                      <a:cubicBezTo>
                        <a:pt x="5017" y="13535"/>
                        <a:pt x="2859" y="15809"/>
                        <a:pt x="634" y="18056"/>
                      </a:cubicBezTo>
                      <a:cubicBezTo>
                        <a:pt x="-1254" y="19884"/>
                        <a:pt x="1421" y="21600"/>
                        <a:pt x="4095" y="21600"/>
                      </a:cubicBezTo>
                      <a:cubicBezTo>
                        <a:pt x="5264" y="21600"/>
                        <a:pt x="6433" y="21279"/>
                        <a:pt x="7220" y="20484"/>
                      </a:cubicBezTo>
                      <a:cubicBezTo>
                        <a:pt x="12367" y="15488"/>
                        <a:pt x="20346" y="7953"/>
                        <a:pt x="18121" y="1702"/>
                      </a:cubicBezTo>
                      <a:cubicBezTo>
                        <a:pt x="17694" y="516"/>
                        <a:pt x="16255" y="0"/>
                        <a:pt x="1477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29" name="Google Shape;2290;p41"/>
                <p:cNvSpPr/>
                <p:nvPr/>
              </p:nvSpPr>
              <p:spPr>
                <a:xfrm flipH="1">
                  <a:off x="381809" y="1068930"/>
                  <a:ext cx="841054" cy="68057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88" h="21600" fill="norm" stroke="1" extrusionOk="0">
                      <a:moveTo>
                        <a:pt x="816" y="0"/>
                      </a:moveTo>
                      <a:cubicBezTo>
                        <a:pt x="69" y="0"/>
                        <a:pt x="-212" y="512"/>
                        <a:pt x="169" y="1657"/>
                      </a:cubicBezTo>
                      <a:cubicBezTo>
                        <a:pt x="2325" y="8149"/>
                        <a:pt x="21007" y="21365"/>
                        <a:pt x="21137" y="21600"/>
                      </a:cubicBezTo>
                      <a:lnTo>
                        <a:pt x="21388" y="20986"/>
                      </a:lnTo>
                      <a:cubicBezTo>
                        <a:pt x="17801" y="11079"/>
                        <a:pt x="4288" y="0"/>
                        <a:pt x="816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30" name="Google Shape;2291;p41"/>
                <p:cNvSpPr/>
                <p:nvPr/>
              </p:nvSpPr>
              <p:spPr>
                <a:xfrm flipH="1">
                  <a:off x="431104" y="1103679"/>
                  <a:ext cx="764304" cy="58228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cubicBezTo>
                        <a:pt x="867" y="960"/>
                        <a:pt x="1755" y="1882"/>
                        <a:pt x="2634" y="2837"/>
                      </a:cubicBezTo>
                      <a:lnTo>
                        <a:pt x="4796" y="5086"/>
                      </a:lnTo>
                      <a:cubicBezTo>
                        <a:pt x="4545" y="5140"/>
                        <a:pt x="4307" y="5178"/>
                        <a:pt x="4052" y="5253"/>
                      </a:cubicBezTo>
                      <a:cubicBezTo>
                        <a:pt x="3715" y="5361"/>
                        <a:pt x="3382" y="5474"/>
                        <a:pt x="3045" y="5636"/>
                      </a:cubicBezTo>
                      <a:cubicBezTo>
                        <a:pt x="3395" y="5711"/>
                        <a:pt x="3744" y="5728"/>
                        <a:pt x="4093" y="5728"/>
                      </a:cubicBezTo>
                      <a:cubicBezTo>
                        <a:pt x="4447" y="5728"/>
                        <a:pt x="4784" y="5695"/>
                        <a:pt x="5133" y="5636"/>
                      </a:cubicBezTo>
                      <a:lnTo>
                        <a:pt x="5318" y="5620"/>
                      </a:lnTo>
                      <a:cubicBezTo>
                        <a:pt x="6156" y="6504"/>
                        <a:pt x="7015" y="7367"/>
                        <a:pt x="7853" y="8219"/>
                      </a:cubicBezTo>
                      <a:cubicBezTo>
                        <a:pt x="7730" y="8289"/>
                        <a:pt x="7603" y="8343"/>
                        <a:pt x="7479" y="8413"/>
                      </a:cubicBezTo>
                      <a:cubicBezTo>
                        <a:pt x="7167" y="8564"/>
                        <a:pt x="6871" y="8748"/>
                        <a:pt x="6592" y="9007"/>
                      </a:cubicBezTo>
                      <a:cubicBezTo>
                        <a:pt x="6633" y="9012"/>
                        <a:pt x="6674" y="9012"/>
                        <a:pt x="6715" y="9012"/>
                      </a:cubicBezTo>
                      <a:cubicBezTo>
                        <a:pt x="7011" y="9012"/>
                        <a:pt x="7290" y="8958"/>
                        <a:pt x="7574" y="8899"/>
                      </a:cubicBezTo>
                      <a:cubicBezTo>
                        <a:pt x="7829" y="8840"/>
                        <a:pt x="8067" y="8748"/>
                        <a:pt x="8301" y="8678"/>
                      </a:cubicBezTo>
                      <a:cubicBezTo>
                        <a:pt x="9090" y="9465"/>
                        <a:pt x="9875" y="10258"/>
                        <a:pt x="10660" y="11051"/>
                      </a:cubicBezTo>
                      <a:cubicBezTo>
                        <a:pt x="10788" y="11175"/>
                        <a:pt x="10927" y="11310"/>
                        <a:pt x="11055" y="11455"/>
                      </a:cubicBezTo>
                      <a:cubicBezTo>
                        <a:pt x="10677" y="11660"/>
                        <a:pt x="10311" y="11881"/>
                        <a:pt x="9958" y="12194"/>
                      </a:cubicBezTo>
                      <a:cubicBezTo>
                        <a:pt x="10492" y="12173"/>
                        <a:pt x="10981" y="12027"/>
                        <a:pt x="11474" y="11860"/>
                      </a:cubicBezTo>
                      <a:cubicBezTo>
                        <a:pt x="12473" y="12858"/>
                        <a:pt x="13479" y="13828"/>
                        <a:pt x="14478" y="14804"/>
                      </a:cubicBezTo>
                      <a:cubicBezTo>
                        <a:pt x="13985" y="14988"/>
                        <a:pt x="13496" y="15193"/>
                        <a:pt x="13015" y="15506"/>
                      </a:cubicBezTo>
                      <a:cubicBezTo>
                        <a:pt x="13134" y="15516"/>
                        <a:pt x="13245" y="15522"/>
                        <a:pt x="13360" y="15522"/>
                      </a:cubicBezTo>
                      <a:cubicBezTo>
                        <a:pt x="13907" y="15522"/>
                        <a:pt x="14433" y="15419"/>
                        <a:pt x="14951" y="15284"/>
                      </a:cubicBezTo>
                      <a:cubicBezTo>
                        <a:pt x="15333" y="15651"/>
                        <a:pt x="15711" y="16018"/>
                        <a:pt x="16089" y="16390"/>
                      </a:cubicBezTo>
                      <a:cubicBezTo>
                        <a:pt x="16607" y="16886"/>
                        <a:pt x="17112" y="17382"/>
                        <a:pt x="17634" y="17862"/>
                      </a:cubicBezTo>
                      <a:cubicBezTo>
                        <a:pt x="17392" y="17970"/>
                        <a:pt x="17170" y="18100"/>
                        <a:pt x="16944" y="18267"/>
                      </a:cubicBezTo>
                      <a:cubicBezTo>
                        <a:pt x="17137" y="18305"/>
                        <a:pt x="17322" y="18316"/>
                        <a:pt x="17503" y="18316"/>
                      </a:cubicBezTo>
                      <a:cubicBezTo>
                        <a:pt x="17688" y="18316"/>
                        <a:pt x="17864" y="18305"/>
                        <a:pt x="18041" y="18289"/>
                      </a:cubicBezTo>
                      <a:lnTo>
                        <a:pt x="18053" y="18289"/>
                      </a:lnTo>
                      <a:cubicBezTo>
                        <a:pt x="19233" y="19410"/>
                        <a:pt x="20408" y="20516"/>
                        <a:pt x="21600" y="21600"/>
                      </a:cubicBezTo>
                      <a:lnTo>
                        <a:pt x="18966" y="18779"/>
                      </a:lnTo>
                      <a:lnTo>
                        <a:pt x="18222" y="17992"/>
                      </a:lnTo>
                      <a:lnTo>
                        <a:pt x="18210" y="17954"/>
                      </a:lnTo>
                      <a:cubicBezTo>
                        <a:pt x="18181" y="17496"/>
                        <a:pt x="18123" y="17032"/>
                        <a:pt x="18025" y="16590"/>
                      </a:cubicBezTo>
                      <a:cubicBezTo>
                        <a:pt x="17930" y="16131"/>
                        <a:pt x="17815" y="15689"/>
                        <a:pt x="17634" y="15247"/>
                      </a:cubicBezTo>
                      <a:cubicBezTo>
                        <a:pt x="17560" y="15748"/>
                        <a:pt x="17577" y="16223"/>
                        <a:pt x="17605" y="16681"/>
                      </a:cubicBezTo>
                      <a:cubicBezTo>
                        <a:pt x="17634" y="16946"/>
                        <a:pt x="17663" y="17199"/>
                        <a:pt x="17688" y="17458"/>
                      </a:cubicBezTo>
                      <a:lnTo>
                        <a:pt x="16299" y="16018"/>
                      </a:lnTo>
                      <a:cubicBezTo>
                        <a:pt x="15937" y="15635"/>
                        <a:pt x="15559" y="15263"/>
                        <a:pt x="15193" y="14880"/>
                      </a:cubicBezTo>
                      <a:cubicBezTo>
                        <a:pt x="15152" y="14438"/>
                        <a:pt x="15107" y="13996"/>
                        <a:pt x="15037" y="13553"/>
                      </a:cubicBezTo>
                      <a:cubicBezTo>
                        <a:pt x="14951" y="13111"/>
                        <a:pt x="14868" y="12653"/>
                        <a:pt x="14729" y="12210"/>
                      </a:cubicBezTo>
                      <a:cubicBezTo>
                        <a:pt x="14671" y="12690"/>
                        <a:pt x="14659" y="13149"/>
                        <a:pt x="14659" y="13607"/>
                      </a:cubicBezTo>
                      <a:cubicBezTo>
                        <a:pt x="14659" y="13866"/>
                        <a:pt x="14671" y="14109"/>
                        <a:pt x="14688" y="14362"/>
                      </a:cubicBezTo>
                      <a:cubicBezTo>
                        <a:pt x="13705" y="13370"/>
                        <a:pt x="12723" y="12372"/>
                        <a:pt x="11741" y="11380"/>
                      </a:cubicBezTo>
                      <a:cubicBezTo>
                        <a:pt x="11741" y="10938"/>
                        <a:pt x="11729" y="10479"/>
                        <a:pt x="11688" y="10037"/>
                      </a:cubicBezTo>
                      <a:cubicBezTo>
                        <a:pt x="11630" y="9541"/>
                        <a:pt x="11573" y="9061"/>
                        <a:pt x="11449" y="8564"/>
                      </a:cubicBezTo>
                      <a:cubicBezTo>
                        <a:pt x="11351" y="9061"/>
                        <a:pt x="11305" y="9562"/>
                        <a:pt x="11293" y="10053"/>
                      </a:cubicBezTo>
                      <a:cubicBezTo>
                        <a:pt x="11281" y="10333"/>
                        <a:pt x="11281" y="10625"/>
                        <a:pt x="11281" y="10905"/>
                      </a:cubicBezTo>
                      <a:cubicBezTo>
                        <a:pt x="11166" y="10792"/>
                        <a:pt x="11055" y="10684"/>
                        <a:pt x="10944" y="10571"/>
                      </a:cubicBezTo>
                      <a:cubicBezTo>
                        <a:pt x="10184" y="9816"/>
                        <a:pt x="9440" y="9077"/>
                        <a:pt x="8696" y="8343"/>
                      </a:cubicBezTo>
                      <a:lnTo>
                        <a:pt x="8696" y="8306"/>
                      </a:lnTo>
                      <a:cubicBezTo>
                        <a:pt x="8684" y="7572"/>
                        <a:pt x="8655" y="6833"/>
                        <a:pt x="8486" y="6094"/>
                      </a:cubicBezTo>
                      <a:cubicBezTo>
                        <a:pt x="8334" y="6704"/>
                        <a:pt x="8277" y="7292"/>
                        <a:pt x="8248" y="7901"/>
                      </a:cubicBezTo>
                      <a:cubicBezTo>
                        <a:pt x="7336" y="7000"/>
                        <a:pt x="6423" y="6094"/>
                        <a:pt x="5511" y="5210"/>
                      </a:cubicBezTo>
                      <a:lnTo>
                        <a:pt x="5330" y="5048"/>
                      </a:lnTo>
                      <a:cubicBezTo>
                        <a:pt x="5330" y="4644"/>
                        <a:pt x="5318" y="4255"/>
                        <a:pt x="5273" y="3851"/>
                      </a:cubicBezTo>
                      <a:cubicBezTo>
                        <a:pt x="5232" y="3355"/>
                        <a:pt x="5174" y="2858"/>
                        <a:pt x="5063" y="2362"/>
                      </a:cubicBezTo>
                      <a:cubicBezTo>
                        <a:pt x="4981" y="2858"/>
                        <a:pt x="4923" y="3355"/>
                        <a:pt x="4895" y="3851"/>
                      </a:cubicBezTo>
                      <a:cubicBezTo>
                        <a:pt x="4882" y="4110"/>
                        <a:pt x="4882" y="4369"/>
                        <a:pt x="4870" y="4606"/>
                      </a:cubicBezTo>
                      <a:lnTo>
                        <a:pt x="2778" y="2583"/>
                      </a:lnTo>
                      <a:cubicBezTo>
                        <a:pt x="1853" y="1737"/>
                        <a:pt x="941" y="852"/>
                        <a:pt x="0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31" name="Google Shape;2292;p41"/>
                <p:cNvSpPr/>
                <p:nvPr/>
              </p:nvSpPr>
              <p:spPr>
                <a:xfrm flipH="1">
                  <a:off x="564397" y="446649"/>
                  <a:ext cx="311819" cy="69337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40" h="21600" fill="norm" stroke="1" extrusionOk="0">
                      <a:moveTo>
                        <a:pt x="7000" y="0"/>
                      </a:moveTo>
                      <a:cubicBezTo>
                        <a:pt x="7029" y="865"/>
                        <a:pt x="7128" y="1717"/>
                        <a:pt x="7207" y="2582"/>
                      </a:cubicBezTo>
                      <a:cubicBezTo>
                        <a:pt x="7404" y="3451"/>
                        <a:pt x="7532" y="4312"/>
                        <a:pt x="7769" y="5163"/>
                      </a:cubicBezTo>
                      <a:cubicBezTo>
                        <a:pt x="8074" y="6278"/>
                        <a:pt x="8478" y="7374"/>
                        <a:pt x="8952" y="8474"/>
                      </a:cubicBezTo>
                      <a:cubicBezTo>
                        <a:pt x="6024" y="7636"/>
                        <a:pt x="3056" y="6835"/>
                        <a:pt x="0" y="6105"/>
                      </a:cubicBezTo>
                      <a:cubicBezTo>
                        <a:pt x="2997" y="7188"/>
                        <a:pt x="6122" y="8212"/>
                        <a:pt x="9287" y="9185"/>
                      </a:cubicBezTo>
                      <a:cubicBezTo>
                        <a:pt x="9454" y="9557"/>
                        <a:pt x="9661" y="9910"/>
                        <a:pt x="9829" y="10263"/>
                      </a:cubicBezTo>
                      <a:cubicBezTo>
                        <a:pt x="10529" y="11536"/>
                        <a:pt x="11337" y="12804"/>
                        <a:pt x="12313" y="14041"/>
                      </a:cubicBezTo>
                      <a:cubicBezTo>
                        <a:pt x="12008" y="13991"/>
                        <a:pt x="11741" y="13932"/>
                        <a:pt x="11475" y="13882"/>
                      </a:cubicBezTo>
                      <a:cubicBezTo>
                        <a:pt x="10558" y="13733"/>
                        <a:pt x="9661" y="13574"/>
                        <a:pt x="8745" y="13452"/>
                      </a:cubicBezTo>
                      <a:cubicBezTo>
                        <a:pt x="6931" y="13176"/>
                        <a:pt x="5048" y="12940"/>
                        <a:pt x="3165" y="12741"/>
                      </a:cubicBezTo>
                      <a:cubicBezTo>
                        <a:pt x="4910" y="13139"/>
                        <a:pt x="6625" y="13511"/>
                        <a:pt x="8419" y="13855"/>
                      </a:cubicBezTo>
                      <a:lnTo>
                        <a:pt x="11002" y="14380"/>
                      </a:lnTo>
                      <a:cubicBezTo>
                        <a:pt x="11446" y="14475"/>
                        <a:pt x="11880" y="14548"/>
                        <a:pt x="12284" y="14639"/>
                      </a:cubicBezTo>
                      <a:cubicBezTo>
                        <a:pt x="12343" y="14657"/>
                        <a:pt x="12471" y="14693"/>
                        <a:pt x="12491" y="14693"/>
                      </a:cubicBezTo>
                      <a:cubicBezTo>
                        <a:pt x="12491" y="14693"/>
                        <a:pt x="12491" y="14693"/>
                        <a:pt x="12481" y="14688"/>
                      </a:cubicBezTo>
                      <a:cubicBezTo>
                        <a:pt x="12451" y="14688"/>
                        <a:pt x="12451" y="14675"/>
                        <a:pt x="12412" y="14661"/>
                      </a:cubicBezTo>
                      <a:lnTo>
                        <a:pt x="12412" y="14625"/>
                      </a:lnTo>
                      <a:cubicBezTo>
                        <a:pt x="12412" y="14639"/>
                        <a:pt x="12520" y="14720"/>
                        <a:pt x="12619" y="14752"/>
                      </a:cubicBezTo>
                      <a:cubicBezTo>
                        <a:pt x="12747" y="14797"/>
                        <a:pt x="12855" y="14797"/>
                        <a:pt x="12925" y="14811"/>
                      </a:cubicBezTo>
                      <a:cubicBezTo>
                        <a:pt x="13063" y="14937"/>
                        <a:pt x="13151" y="15073"/>
                        <a:pt x="13260" y="15214"/>
                      </a:cubicBezTo>
                      <a:cubicBezTo>
                        <a:pt x="14098" y="16124"/>
                        <a:pt x="14975" y="17021"/>
                        <a:pt x="15951" y="17886"/>
                      </a:cubicBezTo>
                      <a:cubicBezTo>
                        <a:pt x="14709" y="17795"/>
                        <a:pt x="13417" y="17737"/>
                        <a:pt x="12146" y="17687"/>
                      </a:cubicBezTo>
                      <a:cubicBezTo>
                        <a:pt x="10874" y="17637"/>
                        <a:pt x="9602" y="17605"/>
                        <a:pt x="8311" y="17605"/>
                      </a:cubicBezTo>
                      <a:cubicBezTo>
                        <a:pt x="8064" y="17605"/>
                        <a:pt x="7818" y="17605"/>
                        <a:pt x="7561" y="17610"/>
                      </a:cubicBezTo>
                      <a:cubicBezTo>
                        <a:pt x="9050" y="17841"/>
                        <a:pt x="10529" y="17999"/>
                        <a:pt x="12008" y="18135"/>
                      </a:cubicBezTo>
                      <a:cubicBezTo>
                        <a:pt x="13496" y="18276"/>
                        <a:pt x="14975" y="18384"/>
                        <a:pt x="16493" y="18479"/>
                      </a:cubicBezTo>
                      <a:lnTo>
                        <a:pt x="16690" y="18493"/>
                      </a:lnTo>
                      <a:cubicBezTo>
                        <a:pt x="17262" y="18941"/>
                        <a:pt x="20456" y="21183"/>
                        <a:pt x="21097" y="21600"/>
                      </a:cubicBezTo>
                      <a:cubicBezTo>
                        <a:pt x="21600" y="21088"/>
                        <a:pt x="17499" y="18878"/>
                        <a:pt x="17026" y="18416"/>
                      </a:cubicBezTo>
                      <a:lnTo>
                        <a:pt x="17124" y="18307"/>
                      </a:lnTo>
                      <a:cubicBezTo>
                        <a:pt x="17627" y="17737"/>
                        <a:pt x="18140" y="17143"/>
                        <a:pt x="18603" y="16559"/>
                      </a:cubicBezTo>
                      <a:cubicBezTo>
                        <a:pt x="18840" y="16265"/>
                        <a:pt x="19047" y="15957"/>
                        <a:pt x="19244" y="15662"/>
                      </a:cubicBezTo>
                      <a:cubicBezTo>
                        <a:pt x="19480" y="15368"/>
                        <a:pt x="19648" y="15060"/>
                        <a:pt x="19924" y="14765"/>
                      </a:cubicBezTo>
                      <a:cubicBezTo>
                        <a:pt x="19411" y="14996"/>
                        <a:pt x="19116" y="15291"/>
                        <a:pt x="18741" y="15553"/>
                      </a:cubicBezTo>
                      <a:cubicBezTo>
                        <a:pt x="18406" y="15830"/>
                        <a:pt x="18031" y="16097"/>
                        <a:pt x="17735" y="16387"/>
                      </a:cubicBezTo>
                      <a:cubicBezTo>
                        <a:pt x="17262" y="16822"/>
                        <a:pt x="16789" y="17256"/>
                        <a:pt x="16385" y="17700"/>
                      </a:cubicBezTo>
                      <a:cubicBezTo>
                        <a:pt x="16286" y="17628"/>
                        <a:pt x="16217" y="17551"/>
                        <a:pt x="16148" y="17474"/>
                      </a:cubicBezTo>
                      <a:cubicBezTo>
                        <a:pt x="15409" y="16681"/>
                        <a:pt x="14768" y="15866"/>
                        <a:pt x="14167" y="15060"/>
                      </a:cubicBezTo>
                      <a:cubicBezTo>
                        <a:pt x="14029" y="14888"/>
                        <a:pt x="13930" y="14720"/>
                        <a:pt x="13792" y="14534"/>
                      </a:cubicBezTo>
                      <a:cubicBezTo>
                        <a:pt x="13901" y="14489"/>
                        <a:pt x="13999" y="14426"/>
                        <a:pt x="14068" y="14362"/>
                      </a:cubicBezTo>
                      <a:cubicBezTo>
                        <a:pt x="15143" y="13619"/>
                        <a:pt x="16089" y="12849"/>
                        <a:pt x="16996" y="12075"/>
                      </a:cubicBezTo>
                      <a:cubicBezTo>
                        <a:pt x="17903" y="11300"/>
                        <a:pt x="18741" y="10499"/>
                        <a:pt x="19480" y="9679"/>
                      </a:cubicBezTo>
                      <a:cubicBezTo>
                        <a:pt x="18307" y="10390"/>
                        <a:pt x="17193" y="11115"/>
                        <a:pt x="16148" y="11844"/>
                      </a:cubicBezTo>
                      <a:lnTo>
                        <a:pt x="13329" y="13855"/>
                      </a:lnTo>
                      <a:cubicBezTo>
                        <a:pt x="12481" y="12618"/>
                        <a:pt x="11712" y="11377"/>
                        <a:pt x="11042" y="10127"/>
                      </a:cubicBezTo>
                      <a:cubicBezTo>
                        <a:pt x="10835" y="9774"/>
                        <a:pt x="10667" y="9430"/>
                        <a:pt x="10499" y="9077"/>
                      </a:cubicBezTo>
                      <a:cubicBezTo>
                        <a:pt x="12284" y="8008"/>
                        <a:pt x="14029" y="6925"/>
                        <a:pt x="15744" y="5811"/>
                      </a:cubicBezTo>
                      <a:cubicBezTo>
                        <a:pt x="17499" y="4683"/>
                        <a:pt x="19214" y="3528"/>
                        <a:pt x="20792" y="2319"/>
                      </a:cubicBezTo>
                      <a:cubicBezTo>
                        <a:pt x="18741" y="3356"/>
                        <a:pt x="16789" y="4421"/>
                        <a:pt x="14906" y="5521"/>
                      </a:cubicBezTo>
                      <a:cubicBezTo>
                        <a:pt x="13260" y="6445"/>
                        <a:pt x="11712" y="7405"/>
                        <a:pt x="10154" y="8366"/>
                      </a:cubicBezTo>
                      <a:cubicBezTo>
                        <a:pt x="10026" y="8116"/>
                        <a:pt x="9888" y="7867"/>
                        <a:pt x="9790" y="7623"/>
                      </a:cubicBezTo>
                      <a:cubicBezTo>
                        <a:pt x="9356" y="6789"/>
                        <a:pt x="9119" y="5938"/>
                        <a:pt x="8715" y="5104"/>
                      </a:cubicBezTo>
                      <a:cubicBezTo>
                        <a:pt x="8045" y="3415"/>
                        <a:pt x="7561" y="1703"/>
                        <a:pt x="7000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32" name="Google Shape;2293;p41"/>
                <p:cNvSpPr/>
                <p:nvPr/>
              </p:nvSpPr>
              <p:spPr>
                <a:xfrm flipH="1">
                  <a:off x="701807" y="348799"/>
                  <a:ext cx="124504" cy="1248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48" h="21600" fill="norm" stroke="1" extrusionOk="0">
                      <a:moveTo>
                        <a:pt x="9446" y="0"/>
                      </a:moveTo>
                      <a:cubicBezTo>
                        <a:pt x="8074" y="0"/>
                        <a:pt x="6702" y="327"/>
                        <a:pt x="5396" y="1056"/>
                      </a:cubicBezTo>
                      <a:cubicBezTo>
                        <a:pt x="638" y="3621"/>
                        <a:pt x="-1332" y="10058"/>
                        <a:pt x="948" y="15464"/>
                      </a:cubicBezTo>
                      <a:cubicBezTo>
                        <a:pt x="2585" y="19312"/>
                        <a:pt x="5993" y="21600"/>
                        <a:pt x="9512" y="21600"/>
                      </a:cubicBezTo>
                      <a:cubicBezTo>
                        <a:pt x="10884" y="21600"/>
                        <a:pt x="12257" y="21248"/>
                        <a:pt x="13562" y="20544"/>
                      </a:cubicBezTo>
                      <a:cubicBezTo>
                        <a:pt x="18320" y="17954"/>
                        <a:pt x="20268" y="11517"/>
                        <a:pt x="18011" y="6110"/>
                      </a:cubicBezTo>
                      <a:cubicBezTo>
                        <a:pt x="16373" y="2263"/>
                        <a:pt x="12965" y="0"/>
                        <a:pt x="9446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33" name="Google Shape;2294;p41"/>
                <p:cNvSpPr/>
                <p:nvPr/>
              </p:nvSpPr>
              <p:spPr>
                <a:xfrm flipH="1">
                  <a:off x="518895" y="475146"/>
                  <a:ext cx="124672" cy="1246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5" h="21600" fill="norm" stroke="1" extrusionOk="0">
                      <a:moveTo>
                        <a:pt x="9487" y="0"/>
                      </a:moveTo>
                      <a:cubicBezTo>
                        <a:pt x="8116" y="0"/>
                        <a:pt x="6701" y="353"/>
                        <a:pt x="5375" y="1084"/>
                      </a:cubicBezTo>
                      <a:cubicBezTo>
                        <a:pt x="710" y="3655"/>
                        <a:pt x="-1346" y="10132"/>
                        <a:pt x="931" y="15450"/>
                      </a:cubicBezTo>
                      <a:cubicBezTo>
                        <a:pt x="2545" y="19357"/>
                        <a:pt x="5928" y="21600"/>
                        <a:pt x="9465" y="21600"/>
                      </a:cubicBezTo>
                      <a:cubicBezTo>
                        <a:pt x="10858" y="21600"/>
                        <a:pt x="12273" y="21247"/>
                        <a:pt x="13599" y="20541"/>
                      </a:cubicBezTo>
                      <a:cubicBezTo>
                        <a:pt x="18264" y="17945"/>
                        <a:pt x="20254" y="11493"/>
                        <a:pt x="18065" y="6150"/>
                      </a:cubicBezTo>
                      <a:cubicBezTo>
                        <a:pt x="16429" y="2268"/>
                        <a:pt x="13047" y="0"/>
                        <a:pt x="9487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34" name="Google Shape;2295;p41"/>
                <p:cNvSpPr/>
                <p:nvPr/>
              </p:nvSpPr>
              <p:spPr>
                <a:xfrm flipH="1">
                  <a:off x="520770" y="678260"/>
                  <a:ext cx="114073" cy="1141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32" h="21600" fill="norm" stroke="1" extrusionOk="0">
                      <a:moveTo>
                        <a:pt x="9464" y="0"/>
                      </a:moveTo>
                      <a:cubicBezTo>
                        <a:pt x="8113" y="0"/>
                        <a:pt x="6713" y="330"/>
                        <a:pt x="5410" y="1073"/>
                      </a:cubicBezTo>
                      <a:cubicBezTo>
                        <a:pt x="631" y="3605"/>
                        <a:pt x="-1348" y="10071"/>
                        <a:pt x="969" y="15436"/>
                      </a:cubicBezTo>
                      <a:cubicBezTo>
                        <a:pt x="2562" y="19344"/>
                        <a:pt x="5940" y="21600"/>
                        <a:pt x="9440" y="21600"/>
                      </a:cubicBezTo>
                      <a:cubicBezTo>
                        <a:pt x="10840" y="21600"/>
                        <a:pt x="12239" y="21242"/>
                        <a:pt x="13567" y="20527"/>
                      </a:cubicBezTo>
                      <a:cubicBezTo>
                        <a:pt x="18273" y="17968"/>
                        <a:pt x="20252" y="11502"/>
                        <a:pt x="18008" y="6136"/>
                      </a:cubicBezTo>
                      <a:cubicBezTo>
                        <a:pt x="16415" y="2284"/>
                        <a:pt x="13012" y="0"/>
                        <a:pt x="9464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35" name="Google Shape;2296;p41"/>
                <p:cNvSpPr/>
                <p:nvPr/>
              </p:nvSpPr>
              <p:spPr>
                <a:xfrm flipH="1">
                  <a:off x="772179" y="798645"/>
                  <a:ext cx="114292" cy="1142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05" h="21600" fill="norm" stroke="1" extrusionOk="0">
                      <a:moveTo>
                        <a:pt x="9490" y="0"/>
                      </a:moveTo>
                      <a:cubicBezTo>
                        <a:pt x="8119" y="0"/>
                        <a:pt x="6700" y="357"/>
                        <a:pt x="5377" y="1099"/>
                      </a:cubicBezTo>
                      <a:cubicBezTo>
                        <a:pt x="638" y="3627"/>
                        <a:pt x="-1334" y="10113"/>
                        <a:pt x="951" y="15444"/>
                      </a:cubicBezTo>
                      <a:cubicBezTo>
                        <a:pt x="2539" y="19319"/>
                        <a:pt x="5930" y="21600"/>
                        <a:pt x="9442" y="21600"/>
                      </a:cubicBezTo>
                      <a:cubicBezTo>
                        <a:pt x="10813" y="21600"/>
                        <a:pt x="12208" y="21270"/>
                        <a:pt x="13507" y="20528"/>
                      </a:cubicBezTo>
                      <a:cubicBezTo>
                        <a:pt x="18197" y="18000"/>
                        <a:pt x="20266" y="11515"/>
                        <a:pt x="17957" y="6183"/>
                      </a:cubicBezTo>
                      <a:cubicBezTo>
                        <a:pt x="16345" y="2281"/>
                        <a:pt x="13002" y="0"/>
                        <a:pt x="9490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36" name="Google Shape;2297;p41"/>
                <p:cNvSpPr/>
                <p:nvPr/>
              </p:nvSpPr>
              <p:spPr>
                <a:xfrm flipH="1">
                  <a:off x="713813" y="975589"/>
                  <a:ext cx="78764" cy="788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54" h="21600" fill="norm" stroke="1" extrusionOk="0">
                      <a:moveTo>
                        <a:pt x="9457" y="0"/>
                      </a:moveTo>
                      <a:cubicBezTo>
                        <a:pt x="8261" y="0"/>
                        <a:pt x="6994" y="279"/>
                        <a:pt x="5798" y="837"/>
                      </a:cubicBezTo>
                      <a:cubicBezTo>
                        <a:pt x="873" y="3308"/>
                        <a:pt x="-1273" y="9565"/>
                        <a:pt x="767" y="15024"/>
                      </a:cubicBezTo>
                      <a:cubicBezTo>
                        <a:pt x="2386" y="19169"/>
                        <a:pt x="5904" y="21600"/>
                        <a:pt x="9562" y="21600"/>
                      </a:cubicBezTo>
                      <a:cubicBezTo>
                        <a:pt x="10793" y="21600"/>
                        <a:pt x="12025" y="21321"/>
                        <a:pt x="13256" y="20723"/>
                      </a:cubicBezTo>
                      <a:cubicBezTo>
                        <a:pt x="18181" y="18292"/>
                        <a:pt x="20327" y="11996"/>
                        <a:pt x="18287" y="6576"/>
                      </a:cubicBezTo>
                      <a:cubicBezTo>
                        <a:pt x="16668" y="2471"/>
                        <a:pt x="13150" y="0"/>
                        <a:pt x="9457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37" name="Google Shape;2298;p41"/>
                <p:cNvSpPr/>
                <p:nvPr/>
              </p:nvSpPr>
              <p:spPr>
                <a:xfrm flipH="1">
                  <a:off x="541484" y="870177"/>
                  <a:ext cx="78528" cy="785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97" h="21600" fill="norm" stroke="1" extrusionOk="0">
                      <a:moveTo>
                        <a:pt x="9538" y="0"/>
                      </a:moveTo>
                      <a:cubicBezTo>
                        <a:pt x="8272" y="0"/>
                        <a:pt x="6970" y="280"/>
                        <a:pt x="5739" y="920"/>
                      </a:cubicBezTo>
                      <a:cubicBezTo>
                        <a:pt x="919" y="3240"/>
                        <a:pt x="-1332" y="9680"/>
                        <a:pt x="814" y="15120"/>
                      </a:cubicBezTo>
                      <a:cubicBezTo>
                        <a:pt x="2327" y="19160"/>
                        <a:pt x="5845" y="21600"/>
                        <a:pt x="9538" y="21600"/>
                      </a:cubicBezTo>
                      <a:cubicBezTo>
                        <a:pt x="10805" y="21600"/>
                        <a:pt x="12071" y="21320"/>
                        <a:pt x="13303" y="20720"/>
                      </a:cubicBezTo>
                      <a:cubicBezTo>
                        <a:pt x="18122" y="18400"/>
                        <a:pt x="20268" y="11960"/>
                        <a:pt x="18228" y="6520"/>
                      </a:cubicBezTo>
                      <a:cubicBezTo>
                        <a:pt x="16715" y="2440"/>
                        <a:pt x="13232" y="0"/>
                        <a:pt x="9538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38" name="Google Shape;2299;p41"/>
                <p:cNvSpPr/>
                <p:nvPr/>
              </p:nvSpPr>
              <p:spPr>
                <a:xfrm flipH="1">
                  <a:off x="821486" y="564562"/>
                  <a:ext cx="124441" cy="1246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8" h="21600" fill="norm" stroke="1" extrusionOk="0">
                      <a:moveTo>
                        <a:pt x="9490" y="0"/>
                      </a:moveTo>
                      <a:cubicBezTo>
                        <a:pt x="8094" y="0"/>
                        <a:pt x="6699" y="353"/>
                        <a:pt x="5392" y="1059"/>
                      </a:cubicBezTo>
                      <a:cubicBezTo>
                        <a:pt x="629" y="3655"/>
                        <a:pt x="-1321" y="10107"/>
                        <a:pt x="939" y="15425"/>
                      </a:cubicBezTo>
                      <a:cubicBezTo>
                        <a:pt x="2578" y="19332"/>
                        <a:pt x="5945" y="21600"/>
                        <a:pt x="9468" y="21600"/>
                      </a:cubicBezTo>
                      <a:cubicBezTo>
                        <a:pt x="10841" y="21600"/>
                        <a:pt x="12237" y="21247"/>
                        <a:pt x="13566" y="20516"/>
                      </a:cubicBezTo>
                      <a:cubicBezTo>
                        <a:pt x="18329" y="17945"/>
                        <a:pt x="20279" y="11468"/>
                        <a:pt x="18019" y="6150"/>
                      </a:cubicBezTo>
                      <a:cubicBezTo>
                        <a:pt x="16380" y="2243"/>
                        <a:pt x="13013" y="0"/>
                        <a:pt x="9490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39" name="Google Shape;2300;p41"/>
                <p:cNvSpPr/>
                <p:nvPr/>
              </p:nvSpPr>
              <p:spPr>
                <a:xfrm flipH="1">
                  <a:off x="546311" y="883119"/>
                  <a:ext cx="37418" cy="373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05" h="21600" fill="norm" stroke="1" extrusionOk="0">
                      <a:moveTo>
                        <a:pt x="9525" y="0"/>
                      </a:moveTo>
                      <a:cubicBezTo>
                        <a:pt x="8203" y="0"/>
                        <a:pt x="6807" y="336"/>
                        <a:pt x="5485" y="1009"/>
                      </a:cubicBezTo>
                      <a:cubicBezTo>
                        <a:pt x="709" y="3614"/>
                        <a:pt x="-1348" y="10170"/>
                        <a:pt x="930" y="15381"/>
                      </a:cubicBezTo>
                      <a:cubicBezTo>
                        <a:pt x="2546" y="19331"/>
                        <a:pt x="5999" y="21600"/>
                        <a:pt x="9525" y="21600"/>
                      </a:cubicBezTo>
                      <a:cubicBezTo>
                        <a:pt x="10848" y="21600"/>
                        <a:pt x="12244" y="21264"/>
                        <a:pt x="13493" y="20507"/>
                      </a:cubicBezTo>
                      <a:cubicBezTo>
                        <a:pt x="18195" y="17986"/>
                        <a:pt x="20252" y="11682"/>
                        <a:pt x="17974" y="6219"/>
                      </a:cubicBezTo>
                      <a:cubicBezTo>
                        <a:pt x="16358" y="2269"/>
                        <a:pt x="13052" y="0"/>
                        <a:pt x="9525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40" name="Google Shape;2301;p41"/>
                <p:cNvSpPr/>
                <p:nvPr/>
              </p:nvSpPr>
              <p:spPr>
                <a:xfrm flipH="1">
                  <a:off x="756867" y="986928"/>
                  <a:ext cx="26271" cy="263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36" h="21600" fill="norm" stroke="1" extrusionOk="0">
                      <a:moveTo>
                        <a:pt x="9159" y="0"/>
                      </a:moveTo>
                      <a:cubicBezTo>
                        <a:pt x="7895" y="0"/>
                        <a:pt x="6525" y="358"/>
                        <a:pt x="5261" y="955"/>
                      </a:cubicBezTo>
                      <a:cubicBezTo>
                        <a:pt x="519" y="3938"/>
                        <a:pt x="-1272" y="9905"/>
                        <a:pt x="941" y="15633"/>
                      </a:cubicBezTo>
                      <a:cubicBezTo>
                        <a:pt x="2416" y="19452"/>
                        <a:pt x="5788" y="21600"/>
                        <a:pt x="9265" y="21600"/>
                      </a:cubicBezTo>
                      <a:cubicBezTo>
                        <a:pt x="10634" y="21600"/>
                        <a:pt x="12109" y="21242"/>
                        <a:pt x="13374" y="20526"/>
                      </a:cubicBezTo>
                      <a:cubicBezTo>
                        <a:pt x="18221" y="18020"/>
                        <a:pt x="20328" y="11576"/>
                        <a:pt x="18221" y="6325"/>
                      </a:cubicBezTo>
                      <a:cubicBezTo>
                        <a:pt x="16219" y="2387"/>
                        <a:pt x="12847" y="0"/>
                        <a:pt x="9159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41" name="Google Shape;2302;p41"/>
                <p:cNvSpPr/>
                <p:nvPr/>
              </p:nvSpPr>
              <p:spPr>
                <a:xfrm flipH="1">
                  <a:off x="832205" y="816820"/>
                  <a:ext cx="43112" cy="4332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46" h="21600" fill="norm" stroke="1" extrusionOk="0">
                      <a:moveTo>
                        <a:pt x="9383" y="0"/>
                      </a:moveTo>
                      <a:cubicBezTo>
                        <a:pt x="7977" y="0"/>
                        <a:pt x="6571" y="362"/>
                        <a:pt x="5229" y="1087"/>
                      </a:cubicBezTo>
                      <a:cubicBezTo>
                        <a:pt x="692" y="3697"/>
                        <a:pt x="-1289" y="10220"/>
                        <a:pt x="884" y="15366"/>
                      </a:cubicBezTo>
                      <a:cubicBezTo>
                        <a:pt x="2481" y="19353"/>
                        <a:pt x="5932" y="21600"/>
                        <a:pt x="9511" y="21600"/>
                      </a:cubicBezTo>
                      <a:cubicBezTo>
                        <a:pt x="10853" y="21600"/>
                        <a:pt x="12259" y="21238"/>
                        <a:pt x="13601" y="20585"/>
                      </a:cubicBezTo>
                      <a:cubicBezTo>
                        <a:pt x="18330" y="17831"/>
                        <a:pt x="20311" y="11452"/>
                        <a:pt x="17947" y="6234"/>
                      </a:cubicBezTo>
                      <a:cubicBezTo>
                        <a:pt x="16349" y="2247"/>
                        <a:pt x="12962" y="0"/>
                        <a:pt x="9383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42" name="Google Shape;2303;p41"/>
                <p:cNvSpPr/>
                <p:nvPr/>
              </p:nvSpPr>
              <p:spPr>
                <a:xfrm flipH="1">
                  <a:off x="882798" y="580410"/>
                  <a:ext cx="50482" cy="505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83" h="21600" fill="norm" stroke="1" extrusionOk="0">
                      <a:moveTo>
                        <a:pt x="9592" y="0"/>
                      </a:moveTo>
                      <a:cubicBezTo>
                        <a:pt x="8170" y="0"/>
                        <a:pt x="6748" y="372"/>
                        <a:pt x="5436" y="1117"/>
                      </a:cubicBezTo>
                      <a:cubicBezTo>
                        <a:pt x="515" y="3662"/>
                        <a:pt x="-1290" y="10055"/>
                        <a:pt x="952" y="15579"/>
                      </a:cubicBezTo>
                      <a:cubicBezTo>
                        <a:pt x="2538" y="19366"/>
                        <a:pt x="5819" y="21600"/>
                        <a:pt x="9373" y="21600"/>
                      </a:cubicBezTo>
                      <a:cubicBezTo>
                        <a:pt x="10740" y="21600"/>
                        <a:pt x="12217" y="21228"/>
                        <a:pt x="13584" y="20483"/>
                      </a:cubicBezTo>
                      <a:cubicBezTo>
                        <a:pt x="18287" y="17938"/>
                        <a:pt x="20310" y="11545"/>
                        <a:pt x="18068" y="6021"/>
                      </a:cubicBezTo>
                      <a:cubicBezTo>
                        <a:pt x="16482" y="2234"/>
                        <a:pt x="13092" y="0"/>
                        <a:pt x="9592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43" name="Google Shape;2304;p41"/>
                <p:cNvSpPr/>
                <p:nvPr/>
              </p:nvSpPr>
              <p:spPr>
                <a:xfrm flipH="1">
                  <a:off x="731216" y="363773"/>
                  <a:ext cx="49144" cy="489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12" h="21600" fill="norm" stroke="1" extrusionOk="0">
                      <a:moveTo>
                        <a:pt x="9559" y="0"/>
                      </a:moveTo>
                      <a:cubicBezTo>
                        <a:pt x="8160" y="0"/>
                        <a:pt x="6705" y="385"/>
                        <a:pt x="5306" y="1090"/>
                      </a:cubicBezTo>
                      <a:cubicBezTo>
                        <a:pt x="717" y="3718"/>
                        <a:pt x="-1353" y="10063"/>
                        <a:pt x="941" y="15575"/>
                      </a:cubicBezTo>
                      <a:cubicBezTo>
                        <a:pt x="2564" y="19357"/>
                        <a:pt x="5922" y="21600"/>
                        <a:pt x="9447" y="21600"/>
                      </a:cubicBezTo>
                      <a:cubicBezTo>
                        <a:pt x="10790" y="21600"/>
                        <a:pt x="12189" y="21280"/>
                        <a:pt x="13532" y="20574"/>
                      </a:cubicBezTo>
                      <a:cubicBezTo>
                        <a:pt x="18288" y="17947"/>
                        <a:pt x="20247" y="11601"/>
                        <a:pt x="17953" y="6089"/>
                      </a:cubicBezTo>
                      <a:cubicBezTo>
                        <a:pt x="16274" y="2243"/>
                        <a:pt x="13028" y="0"/>
                        <a:pt x="9559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44" name="Google Shape;2305;p41"/>
                <p:cNvSpPr/>
                <p:nvPr/>
              </p:nvSpPr>
              <p:spPr>
                <a:xfrm flipH="1">
                  <a:off x="527385" y="501897"/>
                  <a:ext cx="38021" cy="3794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2" h="21600" fill="norm" stroke="1" extrusionOk="0">
                      <a:moveTo>
                        <a:pt x="9398" y="0"/>
                      </a:moveTo>
                      <a:cubicBezTo>
                        <a:pt x="8093" y="0"/>
                        <a:pt x="6716" y="331"/>
                        <a:pt x="5411" y="1076"/>
                      </a:cubicBezTo>
                      <a:cubicBezTo>
                        <a:pt x="700" y="3559"/>
                        <a:pt x="-1330" y="10097"/>
                        <a:pt x="917" y="15476"/>
                      </a:cubicBezTo>
                      <a:cubicBezTo>
                        <a:pt x="2512" y="19283"/>
                        <a:pt x="5918" y="21600"/>
                        <a:pt x="9470" y="21600"/>
                      </a:cubicBezTo>
                      <a:cubicBezTo>
                        <a:pt x="10847" y="21600"/>
                        <a:pt x="12224" y="21269"/>
                        <a:pt x="13529" y="20524"/>
                      </a:cubicBezTo>
                      <a:cubicBezTo>
                        <a:pt x="18313" y="18041"/>
                        <a:pt x="20270" y="11503"/>
                        <a:pt x="18023" y="6124"/>
                      </a:cubicBezTo>
                      <a:cubicBezTo>
                        <a:pt x="16211" y="2317"/>
                        <a:pt x="12877" y="0"/>
                        <a:pt x="9398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45" name="Google Shape;2306;p41"/>
                <p:cNvSpPr/>
                <p:nvPr/>
              </p:nvSpPr>
              <p:spPr>
                <a:xfrm flipH="1">
                  <a:off x="532866" y="698468"/>
                  <a:ext cx="39392" cy="395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59" h="21600" fill="norm" stroke="1" extrusionOk="0">
                      <a:moveTo>
                        <a:pt x="9410" y="0"/>
                      </a:moveTo>
                      <a:cubicBezTo>
                        <a:pt x="8074" y="0"/>
                        <a:pt x="6666" y="318"/>
                        <a:pt x="5470" y="1032"/>
                      </a:cubicBezTo>
                      <a:cubicBezTo>
                        <a:pt x="616" y="3653"/>
                        <a:pt x="-1284" y="10165"/>
                        <a:pt x="897" y="15406"/>
                      </a:cubicBezTo>
                      <a:cubicBezTo>
                        <a:pt x="2445" y="19297"/>
                        <a:pt x="5822" y="21600"/>
                        <a:pt x="9410" y="21600"/>
                      </a:cubicBezTo>
                      <a:cubicBezTo>
                        <a:pt x="10818" y="21600"/>
                        <a:pt x="12225" y="21282"/>
                        <a:pt x="13562" y="20488"/>
                      </a:cubicBezTo>
                      <a:cubicBezTo>
                        <a:pt x="18416" y="18026"/>
                        <a:pt x="20316" y="11515"/>
                        <a:pt x="18205" y="6115"/>
                      </a:cubicBezTo>
                      <a:cubicBezTo>
                        <a:pt x="16446" y="2224"/>
                        <a:pt x="12928" y="0"/>
                        <a:pt x="9410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46" name="Google Shape;2307;p41"/>
                <p:cNvSpPr/>
                <p:nvPr/>
              </p:nvSpPr>
              <p:spPr>
                <a:xfrm flipH="1">
                  <a:off x="83021" y="1145408"/>
                  <a:ext cx="610574" cy="4036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7" h="21600" fill="norm" stroke="1" extrusionOk="0">
                      <a:moveTo>
                        <a:pt x="10435" y="0"/>
                      </a:moveTo>
                      <a:cubicBezTo>
                        <a:pt x="1122" y="0"/>
                        <a:pt x="-35" y="11905"/>
                        <a:pt x="1" y="18036"/>
                      </a:cubicBezTo>
                      <a:cubicBezTo>
                        <a:pt x="1" y="20005"/>
                        <a:pt x="1050" y="21600"/>
                        <a:pt x="2361" y="21600"/>
                      </a:cubicBezTo>
                      <a:lnTo>
                        <a:pt x="9841" y="21600"/>
                      </a:lnTo>
                      <a:cubicBezTo>
                        <a:pt x="11305" y="21499"/>
                        <a:pt x="13133" y="21468"/>
                        <a:pt x="14904" y="21468"/>
                      </a:cubicBezTo>
                      <a:cubicBezTo>
                        <a:pt x="16440" y="21468"/>
                        <a:pt x="17930" y="21491"/>
                        <a:pt x="19102" y="21514"/>
                      </a:cubicBezTo>
                      <a:cubicBezTo>
                        <a:pt x="19123" y="21514"/>
                        <a:pt x="19143" y="21514"/>
                        <a:pt x="19169" y="21514"/>
                      </a:cubicBezTo>
                      <a:cubicBezTo>
                        <a:pt x="20500" y="21514"/>
                        <a:pt x="21565" y="19810"/>
                        <a:pt x="21493" y="17772"/>
                      </a:cubicBezTo>
                      <a:cubicBezTo>
                        <a:pt x="21268" y="11563"/>
                        <a:pt x="19594" y="0"/>
                        <a:pt x="10435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47" name="Google Shape;2308;p41"/>
                <p:cNvSpPr/>
                <p:nvPr/>
              </p:nvSpPr>
              <p:spPr>
                <a:xfrm flipH="1">
                  <a:off x="284541" y="1546546"/>
                  <a:ext cx="196871" cy="2015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6319" h="21600" fill="norm" stroke="1" extrusionOk="0">
                      <a:moveTo>
                        <a:pt x="15947" y="0"/>
                      </a:moveTo>
                      <a:lnTo>
                        <a:pt x="434" y="265"/>
                      </a:lnTo>
                      <a:cubicBezTo>
                        <a:pt x="434" y="265"/>
                        <a:pt x="-2688" y="21600"/>
                        <a:pt x="7811" y="21600"/>
                      </a:cubicBezTo>
                      <a:cubicBezTo>
                        <a:pt x="7907" y="21600"/>
                        <a:pt x="7991" y="21600"/>
                        <a:pt x="8088" y="21600"/>
                      </a:cubicBezTo>
                      <a:cubicBezTo>
                        <a:pt x="18912" y="21273"/>
                        <a:pt x="15947" y="0"/>
                        <a:pt x="15947" y="0"/>
                      </a:cubicBezTo>
                      <a:close/>
                    </a:path>
                  </a:pathLst>
                </a:custGeom>
                <a:solidFill>
                  <a:srgbClr val="F4E9D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48" name="Google Shape;2309;p41"/>
                <p:cNvSpPr/>
                <p:nvPr/>
              </p:nvSpPr>
              <p:spPr>
                <a:xfrm flipH="1">
                  <a:off x="382816" y="1360300"/>
                  <a:ext cx="91756" cy="918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51" y="0"/>
                      </a:moveTo>
                      <a:cubicBezTo>
                        <a:pt x="4895" y="0"/>
                        <a:pt x="0" y="4922"/>
                        <a:pt x="0" y="10868"/>
                      </a:cubicBezTo>
                      <a:cubicBezTo>
                        <a:pt x="0" y="16678"/>
                        <a:pt x="4895" y="21600"/>
                        <a:pt x="10851" y="21600"/>
                      </a:cubicBezTo>
                      <a:cubicBezTo>
                        <a:pt x="16705" y="21600"/>
                        <a:pt x="21600" y="16678"/>
                        <a:pt x="21600" y="10868"/>
                      </a:cubicBezTo>
                      <a:cubicBezTo>
                        <a:pt x="21600" y="4922"/>
                        <a:pt x="16705" y="0"/>
                        <a:pt x="10851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49" name="Google Shape;2310;p41"/>
                <p:cNvSpPr/>
                <p:nvPr/>
              </p:nvSpPr>
              <p:spPr>
                <a:xfrm flipH="1">
                  <a:off x="569086" y="1305194"/>
                  <a:ext cx="84879" cy="898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31" h="21600" fill="norm" stroke="1" extrusionOk="0">
                      <a:moveTo>
                        <a:pt x="10140" y="0"/>
                      </a:moveTo>
                      <a:cubicBezTo>
                        <a:pt x="6410" y="0"/>
                        <a:pt x="2680" y="2517"/>
                        <a:pt x="896" y="6711"/>
                      </a:cubicBezTo>
                      <a:cubicBezTo>
                        <a:pt x="-1309" y="12303"/>
                        <a:pt x="702" y="18629"/>
                        <a:pt x="5340" y="20796"/>
                      </a:cubicBezTo>
                      <a:cubicBezTo>
                        <a:pt x="6507" y="21320"/>
                        <a:pt x="7707" y="21600"/>
                        <a:pt x="8907" y="21600"/>
                      </a:cubicBezTo>
                      <a:cubicBezTo>
                        <a:pt x="12637" y="21600"/>
                        <a:pt x="16269" y="19083"/>
                        <a:pt x="17956" y="14959"/>
                      </a:cubicBezTo>
                      <a:cubicBezTo>
                        <a:pt x="20291" y="9332"/>
                        <a:pt x="18280" y="3006"/>
                        <a:pt x="13545" y="734"/>
                      </a:cubicBezTo>
                      <a:cubicBezTo>
                        <a:pt x="12442" y="245"/>
                        <a:pt x="11275" y="0"/>
                        <a:pt x="10140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50" name="Google Shape;2311;p41"/>
                <p:cNvSpPr/>
                <p:nvPr/>
              </p:nvSpPr>
              <p:spPr>
                <a:xfrm flipH="1">
                  <a:off x="347625" y="1192078"/>
                  <a:ext cx="93358" cy="715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34" y="0"/>
                      </a:moveTo>
                      <a:cubicBezTo>
                        <a:pt x="4845" y="0"/>
                        <a:pt x="0" y="4785"/>
                        <a:pt x="0" y="10800"/>
                      </a:cubicBezTo>
                      <a:cubicBezTo>
                        <a:pt x="0" y="16815"/>
                        <a:pt x="4845" y="21600"/>
                        <a:pt x="10834" y="21600"/>
                      </a:cubicBezTo>
                      <a:cubicBezTo>
                        <a:pt x="16789" y="21600"/>
                        <a:pt x="21600" y="16815"/>
                        <a:pt x="21600" y="10800"/>
                      </a:cubicBezTo>
                      <a:cubicBezTo>
                        <a:pt x="21600" y="4785"/>
                        <a:pt x="16789" y="0"/>
                        <a:pt x="10834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51" name="Google Shape;2312;p41"/>
                <p:cNvSpPr/>
                <p:nvPr/>
              </p:nvSpPr>
              <p:spPr>
                <a:xfrm flipH="1">
                  <a:off x="164398" y="1291819"/>
                  <a:ext cx="80416" cy="750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0" y="0"/>
                      </a:moveTo>
                      <a:cubicBezTo>
                        <a:pt x="4804" y="0"/>
                        <a:pt x="0" y="4856"/>
                        <a:pt x="0" y="10758"/>
                      </a:cubicBezTo>
                      <a:cubicBezTo>
                        <a:pt x="0" y="16744"/>
                        <a:pt x="4804" y="21600"/>
                        <a:pt x="10780" y="21600"/>
                      </a:cubicBezTo>
                      <a:cubicBezTo>
                        <a:pt x="16796" y="21600"/>
                        <a:pt x="21600" y="16744"/>
                        <a:pt x="21600" y="10758"/>
                      </a:cubicBezTo>
                      <a:cubicBezTo>
                        <a:pt x="21600" y="4856"/>
                        <a:pt x="16796" y="0"/>
                        <a:pt x="10780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3353" name="Google Shape;2313;p41"/>
              <p:cNvSpPr/>
              <p:nvPr/>
            </p:nvSpPr>
            <p:spPr>
              <a:xfrm>
                <a:off x="1767637" y="5056915"/>
                <a:ext cx="67587" cy="677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808" y="0"/>
                      <a:pt x="0" y="4843"/>
                      <a:pt x="0" y="10823"/>
                    </a:cubicBezTo>
                    <a:cubicBezTo>
                      <a:pt x="0" y="16757"/>
                      <a:pt x="4808" y="21600"/>
                      <a:pt x="10800" y="21600"/>
                    </a:cubicBezTo>
                    <a:cubicBezTo>
                      <a:pt x="16792" y="21600"/>
                      <a:pt x="21600" y="16757"/>
                      <a:pt x="21600" y="10823"/>
                    </a:cubicBezTo>
                    <a:cubicBezTo>
                      <a:pt x="21600" y="4843"/>
                      <a:pt x="16792" y="0"/>
                      <a:pt x="10800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54" name="Google Shape;2314;p41"/>
              <p:cNvSpPr/>
              <p:nvPr/>
            </p:nvSpPr>
            <p:spPr>
              <a:xfrm>
                <a:off x="1988183" y="4996094"/>
                <a:ext cx="67734" cy="676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52" h="21600" fill="norm" stroke="1" extrusionOk="0">
                    <a:moveTo>
                      <a:pt x="9453" y="0"/>
                    </a:moveTo>
                    <a:cubicBezTo>
                      <a:pt x="5908" y="0"/>
                      <a:pt x="2525" y="2288"/>
                      <a:pt x="903" y="6173"/>
                    </a:cubicBezTo>
                    <a:cubicBezTo>
                      <a:pt x="-1322" y="11599"/>
                      <a:pt x="702" y="18059"/>
                      <a:pt x="5445" y="20565"/>
                    </a:cubicBezTo>
                    <a:cubicBezTo>
                      <a:pt x="6744" y="21267"/>
                      <a:pt x="8114" y="21600"/>
                      <a:pt x="9463" y="21600"/>
                    </a:cubicBezTo>
                    <a:cubicBezTo>
                      <a:pt x="13018" y="21600"/>
                      <a:pt x="16431" y="19301"/>
                      <a:pt x="18042" y="15415"/>
                    </a:cubicBezTo>
                    <a:cubicBezTo>
                      <a:pt x="20278" y="9990"/>
                      <a:pt x="18254" y="3587"/>
                      <a:pt x="13491" y="1046"/>
                    </a:cubicBezTo>
                    <a:cubicBezTo>
                      <a:pt x="12182" y="333"/>
                      <a:pt x="10802" y="0"/>
                      <a:pt x="9453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3358" name="Google Shape;2315;p41"/>
            <p:cNvGrpSpPr/>
            <p:nvPr/>
          </p:nvGrpSpPr>
          <p:grpSpPr>
            <a:xfrm>
              <a:off x="0" y="1441269"/>
              <a:ext cx="2794091" cy="2426416"/>
              <a:chOff x="0" y="0"/>
              <a:chExt cx="2794089" cy="2426415"/>
            </a:xfrm>
          </p:grpSpPr>
          <p:sp>
            <p:nvSpPr>
              <p:cNvPr id="3356" name="Google Shape;2316;p41"/>
              <p:cNvSpPr/>
              <p:nvPr/>
            </p:nvSpPr>
            <p:spPr>
              <a:xfrm>
                <a:off x="247556" y="202738"/>
                <a:ext cx="2298979" cy="20209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88" h="21600" fill="norm" stroke="1" extrusionOk="0">
                    <a:moveTo>
                      <a:pt x="8470" y="0"/>
                    </a:moveTo>
                    <a:cubicBezTo>
                      <a:pt x="8210" y="0"/>
                      <a:pt x="7949" y="9"/>
                      <a:pt x="7688" y="27"/>
                    </a:cubicBezTo>
                    <a:cubicBezTo>
                      <a:pt x="7490" y="41"/>
                      <a:pt x="7286" y="24"/>
                      <a:pt x="7092" y="68"/>
                    </a:cubicBezTo>
                    <a:cubicBezTo>
                      <a:pt x="6612" y="177"/>
                      <a:pt x="6128" y="262"/>
                      <a:pt x="5655" y="428"/>
                    </a:cubicBezTo>
                    <a:cubicBezTo>
                      <a:pt x="4647" y="788"/>
                      <a:pt x="3724" y="1332"/>
                      <a:pt x="2845" y="1982"/>
                    </a:cubicBezTo>
                    <a:cubicBezTo>
                      <a:pt x="2742" y="2058"/>
                      <a:pt x="2636" y="2139"/>
                      <a:pt x="2557" y="2244"/>
                    </a:cubicBezTo>
                    <a:cubicBezTo>
                      <a:pt x="2349" y="2524"/>
                      <a:pt x="2143" y="2807"/>
                      <a:pt x="1959" y="3106"/>
                    </a:cubicBezTo>
                    <a:cubicBezTo>
                      <a:pt x="1539" y="3794"/>
                      <a:pt x="1085" y="4463"/>
                      <a:pt x="898" y="5298"/>
                    </a:cubicBezTo>
                    <a:cubicBezTo>
                      <a:pt x="890" y="5331"/>
                      <a:pt x="874" y="5363"/>
                      <a:pt x="859" y="5393"/>
                    </a:cubicBezTo>
                    <a:cubicBezTo>
                      <a:pt x="612" y="5923"/>
                      <a:pt x="496" y="6506"/>
                      <a:pt x="330" y="7067"/>
                    </a:cubicBezTo>
                    <a:cubicBezTo>
                      <a:pt x="288" y="7217"/>
                      <a:pt x="261" y="7374"/>
                      <a:pt x="240" y="7529"/>
                    </a:cubicBezTo>
                    <a:cubicBezTo>
                      <a:pt x="184" y="7944"/>
                      <a:pt x="126" y="8356"/>
                      <a:pt x="84" y="8773"/>
                    </a:cubicBezTo>
                    <a:cubicBezTo>
                      <a:pt x="45" y="9155"/>
                      <a:pt x="-12" y="9542"/>
                      <a:pt x="2" y="9924"/>
                    </a:cubicBezTo>
                    <a:cubicBezTo>
                      <a:pt x="59" y="11538"/>
                      <a:pt x="237" y="13129"/>
                      <a:pt x="766" y="14650"/>
                    </a:cubicBezTo>
                    <a:cubicBezTo>
                      <a:pt x="1054" y="15481"/>
                      <a:pt x="1358" y="16296"/>
                      <a:pt x="1826" y="17028"/>
                    </a:cubicBezTo>
                    <a:cubicBezTo>
                      <a:pt x="2309" y="17785"/>
                      <a:pt x="2864" y="18457"/>
                      <a:pt x="3483" y="19062"/>
                    </a:cubicBezTo>
                    <a:cubicBezTo>
                      <a:pt x="3976" y="19546"/>
                      <a:pt x="4537" y="19911"/>
                      <a:pt x="5137" y="20195"/>
                    </a:cubicBezTo>
                    <a:cubicBezTo>
                      <a:pt x="5549" y="20390"/>
                      <a:pt x="5960" y="20584"/>
                      <a:pt x="6373" y="20773"/>
                    </a:cubicBezTo>
                    <a:cubicBezTo>
                      <a:pt x="6702" y="20921"/>
                      <a:pt x="7032" y="21059"/>
                      <a:pt x="7376" y="21158"/>
                    </a:cubicBezTo>
                    <a:cubicBezTo>
                      <a:pt x="7913" y="21315"/>
                      <a:pt x="8457" y="21420"/>
                      <a:pt x="9006" y="21509"/>
                    </a:cubicBezTo>
                    <a:cubicBezTo>
                      <a:pt x="9361" y="21568"/>
                      <a:pt x="9714" y="21600"/>
                      <a:pt x="10066" y="21600"/>
                    </a:cubicBezTo>
                    <a:cubicBezTo>
                      <a:pt x="10602" y="21600"/>
                      <a:pt x="11133" y="21526"/>
                      <a:pt x="11660" y="21363"/>
                    </a:cubicBezTo>
                    <a:cubicBezTo>
                      <a:pt x="12649" y="21054"/>
                      <a:pt x="13581" y="20616"/>
                      <a:pt x="14300" y="19731"/>
                    </a:cubicBezTo>
                    <a:cubicBezTo>
                      <a:pt x="14393" y="19617"/>
                      <a:pt x="14512" y="19527"/>
                      <a:pt x="14614" y="19421"/>
                    </a:cubicBezTo>
                    <a:cubicBezTo>
                      <a:pt x="15173" y="18838"/>
                      <a:pt x="15677" y="18208"/>
                      <a:pt x="15954" y="17380"/>
                    </a:cubicBezTo>
                    <a:cubicBezTo>
                      <a:pt x="16003" y="17233"/>
                      <a:pt x="16077" y="17098"/>
                      <a:pt x="16143" y="16960"/>
                    </a:cubicBezTo>
                    <a:cubicBezTo>
                      <a:pt x="16487" y="16251"/>
                      <a:pt x="16753" y="15504"/>
                      <a:pt x="16922" y="14721"/>
                    </a:cubicBezTo>
                    <a:cubicBezTo>
                      <a:pt x="17061" y="14075"/>
                      <a:pt x="17148" y="13416"/>
                      <a:pt x="17265" y="12764"/>
                    </a:cubicBezTo>
                    <a:cubicBezTo>
                      <a:pt x="17301" y="12560"/>
                      <a:pt x="17357" y="12357"/>
                      <a:pt x="17421" y="12161"/>
                    </a:cubicBezTo>
                    <a:cubicBezTo>
                      <a:pt x="17478" y="11984"/>
                      <a:pt x="17602" y="11887"/>
                      <a:pt x="17768" y="11855"/>
                    </a:cubicBezTo>
                    <a:cubicBezTo>
                      <a:pt x="18222" y="11766"/>
                      <a:pt x="18677" y="11682"/>
                      <a:pt x="19129" y="11580"/>
                    </a:cubicBezTo>
                    <a:cubicBezTo>
                      <a:pt x="19414" y="11517"/>
                      <a:pt x="21440" y="11003"/>
                      <a:pt x="21588" y="10960"/>
                    </a:cubicBezTo>
                    <a:cubicBezTo>
                      <a:pt x="21464" y="10856"/>
                      <a:pt x="21421" y="10803"/>
                      <a:pt x="21368" y="10778"/>
                    </a:cubicBezTo>
                    <a:cubicBezTo>
                      <a:pt x="20974" y="10581"/>
                      <a:pt x="20579" y="10389"/>
                      <a:pt x="20181" y="10199"/>
                    </a:cubicBezTo>
                    <a:cubicBezTo>
                      <a:pt x="19898" y="10062"/>
                      <a:pt x="19605" y="9951"/>
                      <a:pt x="19331" y="9794"/>
                    </a:cubicBezTo>
                    <a:cubicBezTo>
                      <a:pt x="18727" y="9448"/>
                      <a:pt x="18130" y="9087"/>
                      <a:pt x="17478" y="8869"/>
                    </a:cubicBezTo>
                    <a:cubicBezTo>
                      <a:pt x="17272" y="8801"/>
                      <a:pt x="17118" y="8665"/>
                      <a:pt x="17029" y="8447"/>
                    </a:cubicBezTo>
                    <a:cubicBezTo>
                      <a:pt x="16881" y="8083"/>
                      <a:pt x="16716" y="7723"/>
                      <a:pt x="16602" y="7345"/>
                    </a:cubicBezTo>
                    <a:cubicBezTo>
                      <a:pt x="16341" y="6481"/>
                      <a:pt x="16030" y="5645"/>
                      <a:pt x="15614" y="4863"/>
                    </a:cubicBezTo>
                    <a:cubicBezTo>
                      <a:pt x="15437" y="4531"/>
                      <a:pt x="15286" y="4189"/>
                      <a:pt x="15163" y="3830"/>
                    </a:cubicBezTo>
                    <a:cubicBezTo>
                      <a:pt x="15063" y="3533"/>
                      <a:pt x="14929" y="3261"/>
                      <a:pt x="14753" y="3012"/>
                    </a:cubicBezTo>
                    <a:cubicBezTo>
                      <a:pt x="14485" y="2631"/>
                      <a:pt x="14239" y="2227"/>
                      <a:pt x="13967" y="1849"/>
                    </a:cubicBezTo>
                    <a:cubicBezTo>
                      <a:pt x="13801" y="1620"/>
                      <a:pt x="13609" y="1421"/>
                      <a:pt x="13362" y="1293"/>
                    </a:cubicBezTo>
                    <a:cubicBezTo>
                      <a:pt x="12409" y="799"/>
                      <a:pt x="11442" y="383"/>
                      <a:pt x="10397" y="180"/>
                    </a:cubicBezTo>
                    <a:cubicBezTo>
                      <a:pt x="9753" y="57"/>
                      <a:pt x="9113" y="0"/>
                      <a:pt x="847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57" name="Google Shape;2317;p41"/>
              <p:cNvSpPr txBox="1"/>
              <p:nvPr/>
            </p:nvSpPr>
            <p:spPr>
              <a:xfrm rot="21221180">
                <a:off x="110780" y="134912"/>
                <a:ext cx="2572531" cy="2156592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Autofit/>
              </a:bodyPr>
              <a:lstStyle>
                <a:lvl1pPr algn="ctr" rtl="0">
                  <a:defRPr sz="7000">
                    <a:solidFill>
                      <a:srgbClr val="2AB0A7"/>
                    </a:solidFill>
                    <a:latin typeface="Waseem Regular"/>
                    <a:ea typeface="Waseem Regular"/>
                    <a:cs typeface="Waseem Regular"/>
                    <a:sym typeface="Waseem Regular"/>
                  </a:defRPr>
                </a:lvl1pPr>
              </a:lstStyle>
              <a:p>
                <a:pPr/>
                <a:r>
                  <a:t>ختاماً</a:t>
                </a:r>
              </a:p>
            </p:txBody>
          </p:sp>
        </p:grpSp>
      </p:grpSp>
      <p:grpSp>
        <p:nvGrpSpPr>
          <p:cNvPr id="3470" name="تجميع"/>
          <p:cNvGrpSpPr/>
          <p:nvPr/>
        </p:nvGrpSpPr>
        <p:grpSpPr>
          <a:xfrm>
            <a:off x="3950724" y="1244997"/>
            <a:ext cx="9211369" cy="9363979"/>
            <a:chOff x="0" y="0"/>
            <a:chExt cx="9211367" cy="9363978"/>
          </a:xfrm>
        </p:grpSpPr>
        <p:grpSp>
          <p:nvGrpSpPr>
            <p:cNvPr id="3458" name="تجميع"/>
            <p:cNvGrpSpPr/>
            <p:nvPr/>
          </p:nvGrpSpPr>
          <p:grpSpPr>
            <a:xfrm>
              <a:off x="-1" y="0"/>
              <a:ext cx="9211369" cy="9363979"/>
              <a:chOff x="0" y="0"/>
              <a:chExt cx="9211367" cy="9363977"/>
            </a:xfrm>
          </p:grpSpPr>
          <p:grpSp>
            <p:nvGrpSpPr>
              <p:cNvPr id="3456" name="Google Shape;1136;p35"/>
              <p:cNvGrpSpPr/>
              <p:nvPr/>
            </p:nvGrpSpPr>
            <p:grpSpPr>
              <a:xfrm flipH="1">
                <a:off x="-1" y="509596"/>
                <a:ext cx="9211369" cy="8854383"/>
                <a:chOff x="0" y="0"/>
                <a:chExt cx="9211367" cy="8854382"/>
              </a:xfrm>
            </p:grpSpPr>
            <p:sp>
              <p:nvSpPr>
                <p:cNvPr id="3360" name="Google Shape;1137;p35"/>
                <p:cNvSpPr/>
                <p:nvPr/>
              </p:nvSpPr>
              <p:spPr>
                <a:xfrm>
                  <a:off x="2339177" y="-1"/>
                  <a:ext cx="5066144" cy="756358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89" h="21600" fill="norm" stroke="1" extrusionOk="0">
                      <a:moveTo>
                        <a:pt x="13179" y="0"/>
                      </a:moveTo>
                      <a:cubicBezTo>
                        <a:pt x="13165" y="0"/>
                        <a:pt x="13152" y="0"/>
                        <a:pt x="13138" y="0"/>
                      </a:cubicBezTo>
                      <a:cubicBezTo>
                        <a:pt x="11806" y="6"/>
                        <a:pt x="10522" y="330"/>
                        <a:pt x="9301" y="689"/>
                      </a:cubicBezTo>
                      <a:cubicBezTo>
                        <a:pt x="8422" y="947"/>
                        <a:pt x="7557" y="1227"/>
                        <a:pt x="6709" y="1526"/>
                      </a:cubicBezTo>
                      <a:cubicBezTo>
                        <a:pt x="5636" y="1906"/>
                        <a:pt x="4567" y="2329"/>
                        <a:pt x="3775" y="2949"/>
                      </a:cubicBezTo>
                      <a:cubicBezTo>
                        <a:pt x="2170" y="4208"/>
                        <a:pt x="2017" y="6114"/>
                        <a:pt x="2926" y="7659"/>
                      </a:cubicBezTo>
                      <a:cubicBezTo>
                        <a:pt x="3133" y="8009"/>
                        <a:pt x="3395" y="8373"/>
                        <a:pt x="3312" y="8747"/>
                      </a:cubicBezTo>
                      <a:cubicBezTo>
                        <a:pt x="3146" y="9507"/>
                        <a:pt x="1780" y="9794"/>
                        <a:pt x="958" y="10325"/>
                      </a:cubicBezTo>
                      <a:cubicBezTo>
                        <a:pt x="-8" y="10946"/>
                        <a:pt x="-207" y="11979"/>
                        <a:pt x="197" y="12839"/>
                      </a:cubicBezTo>
                      <a:cubicBezTo>
                        <a:pt x="599" y="13699"/>
                        <a:pt x="1511" y="14408"/>
                        <a:pt x="2513" y="15003"/>
                      </a:cubicBezTo>
                      <a:cubicBezTo>
                        <a:pt x="2749" y="15144"/>
                        <a:pt x="2996" y="15284"/>
                        <a:pt x="3161" y="15465"/>
                      </a:cubicBezTo>
                      <a:cubicBezTo>
                        <a:pt x="3502" y="15845"/>
                        <a:pt x="3419" y="16322"/>
                        <a:pt x="3455" y="16765"/>
                      </a:cubicBezTo>
                      <a:cubicBezTo>
                        <a:pt x="3531" y="17668"/>
                        <a:pt x="4153" y="18518"/>
                        <a:pt x="4983" y="19226"/>
                      </a:cubicBezTo>
                      <a:cubicBezTo>
                        <a:pt x="5812" y="19935"/>
                        <a:pt x="7258" y="21020"/>
                        <a:pt x="8282" y="21600"/>
                      </a:cubicBezTo>
                      <a:lnTo>
                        <a:pt x="15989" y="21509"/>
                      </a:lnTo>
                      <a:cubicBezTo>
                        <a:pt x="17193" y="21112"/>
                        <a:pt x="17135" y="20087"/>
                        <a:pt x="18055" y="19427"/>
                      </a:cubicBezTo>
                      <a:cubicBezTo>
                        <a:pt x="18871" y="18841"/>
                        <a:pt x="20076" y="18504"/>
                        <a:pt x="20686" y="17812"/>
                      </a:cubicBezTo>
                      <a:cubicBezTo>
                        <a:pt x="21171" y="17263"/>
                        <a:pt x="21387" y="16526"/>
                        <a:pt x="21389" y="15887"/>
                      </a:cubicBezTo>
                      <a:cubicBezTo>
                        <a:pt x="21393" y="14897"/>
                        <a:pt x="21162" y="13911"/>
                        <a:pt x="20378" y="13074"/>
                      </a:cubicBezTo>
                      <a:cubicBezTo>
                        <a:pt x="20057" y="12732"/>
                        <a:pt x="19616" y="12431"/>
                        <a:pt x="19426" y="12046"/>
                      </a:cubicBezTo>
                      <a:cubicBezTo>
                        <a:pt x="19184" y="11554"/>
                        <a:pt x="19398" y="11018"/>
                        <a:pt x="19590" y="10515"/>
                      </a:cubicBezTo>
                      <a:cubicBezTo>
                        <a:pt x="20343" y="8553"/>
                        <a:pt x="20765" y="6527"/>
                        <a:pt x="20734" y="4499"/>
                      </a:cubicBezTo>
                      <a:cubicBezTo>
                        <a:pt x="20718" y="3491"/>
                        <a:pt x="20548" y="2408"/>
                        <a:pt x="19583" y="1640"/>
                      </a:cubicBezTo>
                      <a:cubicBezTo>
                        <a:pt x="18751" y="977"/>
                        <a:pt x="17474" y="664"/>
                        <a:pt x="16247" y="406"/>
                      </a:cubicBezTo>
                      <a:cubicBezTo>
                        <a:pt x="15249" y="195"/>
                        <a:pt x="14226" y="0"/>
                        <a:pt x="13179" y="0"/>
                      </a:cubicBezTo>
                      <a:close/>
                    </a:path>
                  </a:pathLst>
                </a:custGeom>
                <a:solidFill>
                  <a:srgbClr val="93939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61" name="Google Shape;1138;p35"/>
                <p:cNvSpPr/>
                <p:nvPr/>
              </p:nvSpPr>
              <p:spPr>
                <a:xfrm>
                  <a:off x="2447743" y="55561"/>
                  <a:ext cx="4906495" cy="740318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3" h="21600" fill="norm" stroke="1" extrusionOk="0">
                      <a:moveTo>
                        <a:pt x="13210" y="0"/>
                      </a:moveTo>
                      <a:cubicBezTo>
                        <a:pt x="11894" y="6"/>
                        <a:pt x="10596" y="332"/>
                        <a:pt x="9385" y="686"/>
                      </a:cubicBezTo>
                      <a:cubicBezTo>
                        <a:pt x="8493" y="946"/>
                        <a:pt x="7600" y="1231"/>
                        <a:pt x="6735" y="1534"/>
                      </a:cubicBezTo>
                      <a:cubicBezTo>
                        <a:pt x="5508" y="1962"/>
                        <a:pt x="4543" y="2364"/>
                        <a:pt x="3812" y="2932"/>
                      </a:cubicBezTo>
                      <a:cubicBezTo>
                        <a:pt x="3071" y="3506"/>
                        <a:pt x="2612" y="4256"/>
                        <a:pt x="2483" y="5100"/>
                      </a:cubicBezTo>
                      <a:cubicBezTo>
                        <a:pt x="2361" y="5892"/>
                        <a:pt x="2544" y="6746"/>
                        <a:pt x="2995" y="7505"/>
                      </a:cubicBezTo>
                      <a:cubicBezTo>
                        <a:pt x="3020" y="7547"/>
                        <a:pt x="3046" y="7589"/>
                        <a:pt x="3071" y="7632"/>
                      </a:cubicBezTo>
                      <a:cubicBezTo>
                        <a:pt x="3273" y="7962"/>
                        <a:pt x="3501" y="8337"/>
                        <a:pt x="3414" y="8737"/>
                      </a:cubicBezTo>
                      <a:cubicBezTo>
                        <a:pt x="3275" y="9363"/>
                        <a:pt x="2514" y="9704"/>
                        <a:pt x="1777" y="10034"/>
                      </a:cubicBezTo>
                      <a:cubicBezTo>
                        <a:pt x="1447" y="10182"/>
                        <a:pt x="1135" y="10321"/>
                        <a:pt x="880" y="10483"/>
                      </a:cubicBezTo>
                      <a:cubicBezTo>
                        <a:pt x="56" y="11011"/>
                        <a:pt x="-224" y="11947"/>
                        <a:pt x="187" y="12814"/>
                      </a:cubicBezTo>
                      <a:cubicBezTo>
                        <a:pt x="522" y="13523"/>
                        <a:pt x="1271" y="14211"/>
                        <a:pt x="2473" y="14920"/>
                      </a:cubicBezTo>
                      <a:lnTo>
                        <a:pt x="2530" y="14953"/>
                      </a:lnTo>
                      <a:cubicBezTo>
                        <a:pt x="2774" y="15096"/>
                        <a:pt x="3025" y="15244"/>
                        <a:pt x="3211" y="15447"/>
                      </a:cubicBezTo>
                      <a:cubicBezTo>
                        <a:pt x="3534" y="15802"/>
                        <a:pt x="3543" y="16202"/>
                        <a:pt x="3553" y="16588"/>
                      </a:cubicBezTo>
                      <a:cubicBezTo>
                        <a:pt x="3555" y="16690"/>
                        <a:pt x="3559" y="16787"/>
                        <a:pt x="3566" y="16883"/>
                      </a:cubicBezTo>
                      <a:cubicBezTo>
                        <a:pt x="3650" y="17873"/>
                        <a:pt x="4428" y="18725"/>
                        <a:pt x="5066" y="19265"/>
                      </a:cubicBezTo>
                      <a:cubicBezTo>
                        <a:pt x="5902" y="19973"/>
                        <a:pt x="7305" y="21014"/>
                        <a:pt x="8323" y="21600"/>
                      </a:cubicBezTo>
                      <a:lnTo>
                        <a:pt x="16062" y="21509"/>
                      </a:lnTo>
                      <a:cubicBezTo>
                        <a:pt x="16615" y="21307"/>
                        <a:pt x="16851" y="20932"/>
                        <a:pt x="17123" y="20499"/>
                      </a:cubicBezTo>
                      <a:cubicBezTo>
                        <a:pt x="17350" y="20140"/>
                        <a:pt x="17584" y="19770"/>
                        <a:pt x="18026" y="19455"/>
                      </a:cubicBezTo>
                      <a:cubicBezTo>
                        <a:pt x="18390" y="19196"/>
                        <a:pt x="18814" y="18986"/>
                        <a:pt x="19227" y="18783"/>
                      </a:cubicBezTo>
                      <a:cubicBezTo>
                        <a:pt x="19808" y="18497"/>
                        <a:pt x="20356" y="18225"/>
                        <a:pt x="20697" y="17845"/>
                      </a:cubicBezTo>
                      <a:cubicBezTo>
                        <a:pt x="21117" y="17373"/>
                        <a:pt x="21370" y="16684"/>
                        <a:pt x="21373" y="15997"/>
                      </a:cubicBezTo>
                      <a:cubicBezTo>
                        <a:pt x="21376" y="14856"/>
                        <a:pt x="21053" y="13957"/>
                        <a:pt x="20382" y="13250"/>
                      </a:cubicBezTo>
                      <a:cubicBezTo>
                        <a:pt x="20281" y="13143"/>
                        <a:pt x="20167" y="13039"/>
                        <a:pt x="20048" y="12930"/>
                      </a:cubicBezTo>
                      <a:cubicBezTo>
                        <a:pt x="19785" y="12694"/>
                        <a:pt x="19515" y="12448"/>
                        <a:pt x="19364" y="12148"/>
                      </a:cubicBezTo>
                      <a:cubicBezTo>
                        <a:pt x="19088" y="11588"/>
                        <a:pt x="19315" y="11001"/>
                        <a:pt x="19516" y="10482"/>
                      </a:cubicBezTo>
                      <a:lnTo>
                        <a:pt x="19527" y="10452"/>
                      </a:lnTo>
                      <a:cubicBezTo>
                        <a:pt x="20333" y="8370"/>
                        <a:pt x="20727" y="6323"/>
                        <a:pt x="20695" y="4365"/>
                      </a:cubicBezTo>
                      <a:cubicBezTo>
                        <a:pt x="20679" y="3414"/>
                        <a:pt x="20537" y="2341"/>
                        <a:pt x="19591" y="1594"/>
                      </a:cubicBezTo>
                      <a:cubicBezTo>
                        <a:pt x="18787" y="960"/>
                        <a:pt x="17530" y="658"/>
                        <a:pt x="16311" y="404"/>
                      </a:cubicBezTo>
                      <a:cubicBezTo>
                        <a:pt x="15332" y="200"/>
                        <a:pt x="14291" y="0"/>
                        <a:pt x="13246" y="0"/>
                      </a:cubicBezTo>
                      <a:close/>
                    </a:path>
                  </a:pathLst>
                </a:custGeom>
                <a:solidFill>
                  <a:srgbClr val="F4E9D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grpSp>
              <p:nvGrpSpPr>
                <p:cNvPr id="3455" name="Google Shape;1139;p35"/>
                <p:cNvGrpSpPr/>
                <p:nvPr/>
              </p:nvGrpSpPr>
              <p:grpSpPr>
                <a:xfrm>
                  <a:off x="0" y="978513"/>
                  <a:ext cx="9211369" cy="7875870"/>
                  <a:chOff x="0" y="75"/>
                  <a:chExt cx="9211367" cy="7875869"/>
                </a:xfrm>
              </p:grpSpPr>
              <p:grpSp>
                <p:nvGrpSpPr>
                  <p:cNvPr id="3374" name="Google Shape;1140;p35"/>
                  <p:cNvGrpSpPr/>
                  <p:nvPr/>
                </p:nvGrpSpPr>
                <p:grpSpPr>
                  <a:xfrm>
                    <a:off x="0" y="75"/>
                    <a:ext cx="7844755" cy="6657916"/>
                    <a:chOff x="0" y="75"/>
                    <a:chExt cx="7844754" cy="6657914"/>
                  </a:xfrm>
                </p:grpSpPr>
                <p:sp>
                  <p:nvSpPr>
                    <p:cNvPr id="3362" name="Google Shape;1141;p35"/>
                    <p:cNvSpPr/>
                    <p:nvPr/>
                  </p:nvSpPr>
                  <p:spPr>
                    <a:xfrm flipH="1">
                      <a:off x="0" y="6324779"/>
                      <a:ext cx="7844755" cy="33321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9943" y="0"/>
                          </a:moveTo>
                          <a:cubicBezTo>
                            <a:pt x="4380" y="441"/>
                            <a:pt x="0" y="5084"/>
                            <a:pt x="0" y="10789"/>
                          </a:cubicBezTo>
                          <a:cubicBezTo>
                            <a:pt x="0" y="16755"/>
                            <a:pt x="4836" y="21600"/>
                            <a:pt x="10800" y="21600"/>
                          </a:cubicBezTo>
                          <a:cubicBezTo>
                            <a:pt x="16765" y="21600"/>
                            <a:pt x="21600" y="16755"/>
                            <a:pt x="21600" y="10789"/>
                          </a:cubicBezTo>
                          <a:cubicBezTo>
                            <a:pt x="21600" y="8591"/>
                            <a:pt x="20944" y="6537"/>
                            <a:pt x="19815" y="4816"/>
                          </a:cubicBezTo>
                          <a:cubicBezTo>
                            <a:pt x="19567" y="9184"/>
                            <a:pt x="19261" y="11744"/>
                            <a:pt x="18929" y="11744"/>
                          </a:cubicBezTo>
                          <a:lnTo>
                            <a:pt x="11052" y="11744"/>
                          </a:lnTo>
                          <a:cubicBezTo>
                            <a:pt x="10612" y="11744"/>
                            <a:pt x="10216" y="7210"/>
                            <a:pt x="9943" y="0"/>
                          </a:cubicBezTo>
                          <a:close/>
                        </a:path>
                      </a:pathLst>
                    </a:custGeom>
                    <a:solidFill>
                      <a:srgbClr val="A2D5CE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grpSp>
                  <p:nvGrpSpPr>
                    <p:cNvPr id="3373" name="Google Shape;1142;p35"/>
                    <p:cNvGrpSpPr/>
                    <p:nvPr/>
                  </p:nvGrpSpPr>
                  <p:grpSpPr>
                    <a:xfrm>
                      <a:off x="523918" y="75"/>
                      <a:ext cx="4044656" cy="6518761"/>
                      <a:chOff x="75" y="75"/>
                      <a:chExt cx="4044655" cy="6518759"/>
                    </a:xfrm>
                  </p:grpSpPr>
                  <p:sp>
                    <p:nvSpPr>
                      <p:cNvPr id="3363" name="Google Shape;1143;p35"/>
                      <p:cNvSpPr/>
                      <p:nvPr/>
                    </p:nvSpPr>
                    <p:spPr>
                      <a:xfrm>
                        <a:off x="75" y="500907"/>
                        <a:ext cx="4044656" cy="601792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fill="norm" stroke="1" extrusionOk="0">
                            <a:moveTo>
                              <a:pt x="1174" y="0"/>
                            </a:moveTo>
                            <a:cubicBezTo>
                              <a:pt x="528" y="0"/>
                              <a:pt x="0" y="355"/>
                              <a:pt x="0" y="788"/>
                            </a:cubicBezTo>
                            <a:lnTo>
                              <a:pt x="0" y="20812"/>
                            </a:lnTo>
                            <a:cubicBezTo>
                              <a:pt x="0" y="21245"/>
                              <a:pt x="528" y="21600"/>
                              <a:pt x="1174" y="21600"/>
                            </a:cubicBezTo>
                            <a:lnTo>
                              <a:pt x="20426" y="21600"/>
                            </a:lnTo>
                            <a:cubicBezTo>
                              <a:pt x="21071" y="21600"/>
                              <a:pt x="21600" y="21245"/>
                              <a:pt x="21600" y="20812"/>
                            </a:cubicBezTo>
                            <a:lnTo>
                              <a:pt x="21600" y="788"/>
                            </a:lnTo>
                            <a:cubicBezTo>
                              <a:pt x="21600" y="355"/>
                              <a:pt x="21071" y="0"/>
                              <a:pt x="20426" y="0"/>
                            </a:cubicBezTo>
                            <a:close/>
                          </a:path>
                        </a:pathLst>
                      </a:custGeom>
                      <a:solidFill>
                        <a:srgbClr val="4D372F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3364" name="Google Shape;1144;p35"/>
                      <p:cNvSpPr/>
                      <p:nvPr/>
                    </p:nvSpPr>
                    <p:spPr>
                      <a:xfrm>
                        <a:off x="203929" y="804080"/>
                        <a:ext cx="3636652" cy="550683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fill="norm" stroke="1" extrusionOk="0">
                            <a:moveTo>
                              <a:pt x="1215" y="0"/>
                            </a:moveTo>
                            <a:cubicBezTo>
                              <a:pt x="547" y="0"/>
                              <a:pt x="0" y="361"/>
                              <a:pt x="0" y="803"/>
                            </a:cubicBezTo>
                            <a:lnTo>
                              <a:pt x="0" y="20798"/>
                            </a:lnTo>
                            <a:cubicBezTo>
                              <a:pt x="0" y="21239"/>
                              <a:pt x="547" y="21600"/>
                              <a:pt x="1215" y="21600"/>
                            </a:cubicBezTo>
                            <a:lnTo>
                              <a:pt x="20387" y="21600"/>
                            </a:lnTo>
                            <a:cubicBezTo>
                              <a:pt x="21055" y="21600"/>
                              <a:pt x="21600" y="21239"/>
                              <a:pt x="21600" y="20798"/>
                            </a:cubicBezTo>
                            <a:lnTo>
                              <a:pt x="21600" y="803"/>
                            </a:lnTo>
                            <a:cubicBezTo>
                              <a:pt x="21600" y="361"/>
                              <a:pt x="21055" y="0"/>
                              <a:pt x="20387" y="0"/>
                            </a:cubicBezTo>
                            <a:close/>
                          </a:path>
                        </a:pathLst>
                      </a:custGeom>
                      <a:solidFill>
                        <a:srgbClr val="939393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3365" name="Google Shape;1145;p35"/>
                      <p:cNvSpPr/>
                      <p:nvPr/>
                    </p:nvSpPr>
                    <p:spPr>
                      <a:xfrm>
                        <a:off x="315343" y="832500"/>
                        <a:ext cx="3413832" cy="535483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fill="norm" stroke="1" extrusionOk="0">
                            <a:moveTo>
                              <a:pt x="1420" y="0"/>
                            </a:moveTo>
                            <a:cubicBezTo>
                              <a:pt x="640" y="0"/>
                              <a:pt x="0" y="407"/>
                              <a:pt x="0" y="904"/>
                            </a:cubicBezTo>
                            <a:lnTo>
                              <a:pt x="0" y="20695"/>
                            </a:lnTo>
                            <a:cubicBezTo>
                              <a:pt x="0" y="21193"/>
                              <a:pt x="640" y="21600"/>
                              <a:pt x="1420" y="21600"/>
                            </a:cubicBezTo>
                            <a:lnTo>
                              <a:pt x="20181" y="21600"/>
                            </a:lnTo>
                            <a:cubicBezTo>
                              <a:pt x="20962" y="21600"/>
                              <a:pt x="21600" y="21193"/>
                              <a:pt x="21600" y="20695"/>
                            </a:cubicBezTo>
                            <a:lnTo>
                              <a:pt x="21600" y="904"/>
                            </a:lnTo>
                            <a:cubicBezTo>
                              <a:pt x="21600" y="407"/>
                              <a:pt x="20962" y="0"/>
                              <a:pt x="20181" y="0"/>
                            </a:cubicBezTo>
                            <a:close/>
                          </a:path>
                        </a:pathLst>
                      </a:custGeom>
                      <a:solidFill>
                        <a:srgbClr val="F3F3F3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3366" name="Google Shape;1146;p35"/>
                      <p:cNvSpPr/>
                      <p:nvPr/>
                    </p:nvSpPr>
                    <p:spPr>
                      <a:xfrm>
                        <a:off x="1570412" y="2461454"/>
                        <a:ext cx="1820519" cy="3378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fill="norm" stroke="1" extrusionOk="0">
                            <a:moveTo>
                              <a:pt x="204" y="0"/>
                            </a:moveTo>
                            <a:cubicBezTo>
                              <a:pt x="91" y="0"/>
                              <a:pt x="0" y="4784"/>
                              <a:pt x="0" y="10728"/>
                            </a:cubicBezTo>
                            <a:cubicBezTo>
                              <a:pt x="0" y="16671"/>
                              <a:pt x="91" y="21600"/>
                              <a:pt x="204" y="21600"/>
                            </a:cubicBezTo>
                            <a:lnTo>
                              <a:pt x="21395" y="21600"/>
                            </a:lnTo>
                            <a:cubicBezTo>
                              <a:pt x="21509" y="21600"/>
                              <a:pt x="21600" y="16671"/>
                              <a:pt x="21600" y="10728"/>
                            </a:cubicBezTo>
                            <a:cubicBezTo>
                              <a:pt x="21600" y="4784"/>
                              <a:pt x="21509" y="0"/>
                              <a:pt x="21395" y="0"/>
                            </a:cubicBezTo>
                            <a:close/>
                          </a:path>
                        </a:pathLst>
                      </a:custGeom>
                      <a:solidFill>
                        <a:srgbClr val="00959C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3367" name="Google Shape;1159;p35"/>
                      <p:cNvSpPr/>
                      <p:nvPr/>
                    </p:nvSpPr>
                    <p:spPr>
                      <a:xfrm>
                        <a:off x="1232575" y="500907"/>
                        <a:ext cx="1579633" cy="30316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fill="norm" stroke="1" extrusionOk="0">
                            <a:moveTo>
                              <a:pt x="19" y="0"/>
                            </a:moveTo>
                            <a:cubicBezTo>
                              <a:pt x="8" y="555"/>
                              <a:pt x="0" y="1120"/>
                              <a:pt x="0" y="1691"/>
                            </a:cubicBezTo>
                            <a:lnTo>
                              <a:pt x="0" y="21600"/>
                            </a:lnTo>
                            <a:lnTo>
                              <a:pt x="21600" y="21600"/>
                            </a:lnTo>
                            <a:lnTo>
                              <a:pt x="21600" y="1691"/>
                            </a:lnTo>
                            <a:cubicBezTo>
                              <a:pt x="21600" y="1120"/>
                              <a:pt x="21593" y="555"/>
                              <a:pt x="21579" y="0"/>
                            </a:cubicBezTo>
                            <a:close/>
                          </a:path>
                        </a:pathLst>
                      </a:custGeom>
                      <a:solidFill>
                        <a:srgbClr val="291E1A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3368" name="Google Shape;1160;p35"/>
                      <p:cNvSpPr/>
                      <p:nvPr/>
                    </p:nvSpPr>
                    <p:spPr>
                      <a:xfrm>
                        <a:off x="1232575" y="804081"/>
                        <a:ext cx="1579633" cy="28421"/>
                      </a:xfrm>
                      <a:prstGeom prst="rect">
                        <a:avLst/>
                      </a:prstGeom>
                      <a:solidFill>
                        <a:srgbClr val="4E5151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3369" name="Google Shape;1161;p35"/>
                      <p:cNvSpPr/>
                      <p:nvPr/>
                    </p:nvSpPr>
                    <p:spPr>
                      <a:xfrm>
                        <a:off x="1232575" y="832500"/>
                        <a:ext cx="1579633" cy="19810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fill="norm" stroke="1" extrusionOk="0">
                            <a:moveTo>
                              <a:pt x="0" y="0"/>
                            </a:moveTo>
                            <a:cubicBezTo>
                              <a:pt x="32" y="11925"/>
                              <a:pt x="1295" y="21600"/>
                              <a:pt x="2834" y="21600"/>
                            </a:cubicBezTo>
                            <a:lnTo>
                              <a:pt x="18763" y="21600"/>
                            </a:lnTo>
                            <a:cubicBezTo>
                              <a:pt x="20301" y="21600"/>
                              <a:pt x="21565" y="11925"/>
                              <a:pt x="21600" y="0"/>
                            </a:cubicBezTo>
                            <a:close/>
                          </a:path>
                        </a:pathLst>
                      </a:custGeom>
                      <a:solidFill>
                        <a:srgbClr val="827F7A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3370" name="Google Shape;1162;p35"/>
                      <p:cNvSpPr/>
                      <p:nvPr/>
                    </p:nvSpPr>
                    <p:spPr>
                      <a:xfrm>
                        <a:off x="1232575" y="75"/>
                        <a:ext cx="1579633" cy="97972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fill="norm" stroke="1" extrusionOk="0">
                            <a:moveTo>
                              <a:pt x="12504" y="2663"/>
                            </a:moveTo>
                            <a:cubicBezTo>
                              <a:pt x="12924" y="2663"/>
                              <a:pt x="13267" y="3203"/>
                              <a:pt x="13267" y="3863"/>
                            </a:cubicBezTo>
                            <a:cubicBezTo>
                              <a:pt x="13267" y="4523"/>
                              <a:pt x="12924" y="5058"/>
                              <a:pt x="12504" y="5058"/>
                            </a:cubicBezTo>
                            <a:lnTo>
                              <a:pt x="9093" y="5058"/>
                            </a:lnTo>
                            <a:cubicBezTo>
                              <a:pt x="8672" y="5058"/>
                              <a:pt x="8330" y="4523"/>
                              <a:pt x="8330" y="3863"/>
                            </a:cubicBezTo>
                            <a:cubicBezTo>
                              <a:pt x="8330" y="3203"/>
                              <a:pt x="8672" y="2663"/>
                              <a:pt x="9093" y="2663"/>
                            </a:cubicBezTo>
                            <a:close/>
                            <a:moveTo>
                              <a:pt x="8196" y="0"/>
                            </a:moveTo>
                            <a:cubicBezTo>
                              <a:pt x="6637" y="0"/>
                              <a:pt x="5359" y="2008"/>
                              <a:pt x="5359" y="4466"/>
                            </a:cubicBezTo>
                            <a:lnTo>
                              <a:pt x="5359" y="5986"/>
                            </a:lnTo>
                            <a:lnTo>
                              <a:pt x="2834" y="5986"/>
                            </a:lnTo>
                            <a:cubicBezTo>
                              <a:pt x="1274" y="5986"/>
                              <a:pt x="0" y="7992"/>
                              <a:pt x="0" y="10450"/>
                            </a:cubicBezTo>
                            <a:lnTo>
                              <a:pt x="0" y="17139"/>
                            </a:lnTo>
                            <a:cubicBezTo>
                              <a:pt x="0" y="19590"/>
                              <a:pt x="1274" y="21600"/>
                              <a:pt x="2834" y="21600"/>
                            </a:cubicBezTo>
                            <a:lnTo>
                              <a:pt x="18763" y="21600"/>
                            </a:lnTo>
                            <a:cubicBezTo>
                              <a:pt x="20323" y="21600"/>
                              <a:pt x="21600" y="19590"/>
                              <a:pt x="21600" y="17139"/>
                            </a:cubicBezTo>
                            <a:lnTo>
                              <a:pt x="21600" y="10450"/>
                            </a:lnTo>
                            <a:cubicBezTo>
                              <a:pt x="21600" y="7992"/>
                              <a:pt x="20323" y="5986"/>
                              <a:pt x="18763" y="5986"/>
                            </a:cubicBezTo>
                            <a:lnTo>
                              <a:pt x="16237" y="5986"/>
                            </a:lnTo>
                            <a:lnTo>
                              <a:pt x="16237" y="4466"/>
                            </a:lnTo>
                            <a:cubicBezTo>
                              <a:pt x="16237" y="2008"/>
                              <a:pt x="14964" y="0"/>
                              <a:pt x="13403" y="0"/>
                            </a:cubicBezTo>
                            <a:close/>
                          </a:path>
                        </a:pathLst>
                      </a:custGeom>
                      <a:solidFill>
                        <a:srgbClr val="E8EEEF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3371" name="Google Shape;1163;p35"/>
                      <p:cNvSpPr/>
                      <p:nvPr/>
                    </p:nvSpPr>
                    <p:spPr>
                      <a:xfrm>
                        <a:off x="1343241" y="637414"/>
                        <a:ext cx="50027" cy="5056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3372" name="Google Shape;1164;p35"/>
                      <p:cNvSpPr/>
                      <p:nvPr/>
                    </p:nvSpPr>
                    <p:spPr>
                      <a:xfrm>
                        <a:off x="1342927" y="724036"/>
                        <a:ext cx="227486" cy="18767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475" h="21600" fill="norm" stroke="1" extrusionOk="0">
                            <a:moveTo>
                              <a:pt x="2749" y="0"/>
                            </a:moveTo>
                            <a:cubicBezTo>
                              <a:pt x="1586" y="0"/>
                              <a:pt x="327" y="922"/>
                              <a:pt x="150" y="2766"/>
                            </a:cubicBezTo>
                            <a:cubicBezTo>
                              <a:pt x="-360" y="8055"/>
                              <a:pt x="334" y="13371"/>
                              <a:pt x="3776" y="16902"/>
                            </a:cubicBezTo>
                            <a:cubicBezTo>
                              <a:pt x="7770" y="21035"/>
                              <a:pt x="13274" y="21391"/>
                              <a:pt x="18219" y="21591"/>
                            </a:cubicBezTo>
                            <a:cubicBezTo>
                              <a:pt x="18247" y="21600"/>
                              <a:pt x="18281" y="21600"/>
                              <a:pt x="18308" y="21600"/>
                            </a:cubicBezTo>
                            <a:cubicBezTo>
                              <a:pt x="21240" y="21600"/>
                              <a:pt x="21186" y="15893"/>
                              <a:pt x="18219" y="15772"/>
                            </a:cubicBezTo>
                            <a:cubicBezTo>
                              <a:pt x="14573" y="15632"/>
                              <a:pt x="10273" y="15632"/>
                              <a:pt x="7164" y="12840"/>
                            </a:cubicBezTo>
                            <a:cubicBezTo>
                              <a:pt x="4470" y="10430"/>
                              <a:pt x="4443" y="6568"/>
                              <a:pt x="4797" y="2766"/>
                            </a:cubicBezTo>
                            <a:cubicBezTo>
                              <a:pt x="4980" y="913"/>
                              <a:pt x="3912" y="0"/>
                              <a:pt x="274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</p:grpSp>
              </p:grpSp>
              <p:grpSp>
                <p:nvGrpSpPr>
                  <p:cNvPr id="3454" name="Google Shape;1170;p35"/>
                  <p:cNvGrpSpPr/>
                  <p:nvPr/>
                </p:nvGrpSpPr>
                <p:grpSpPr>
                  <a:xfrm>
                    <a:off x="4598330" y="1647331"/>
                    <a:ext cx="4613039" cy="6228614"/>
                    <a:chOff x="0" y="0"/>
                    <a:chExt cx="4613037" cy="6228612"/>
                  </a:xfrm>
                </p:grpSpPr>
                <p:grpSp>
                  <p:nvGrpSpPr>
                    <p:cNvPr id="3377" name="Google Shape;1171;p35"/>
                    <p:cNvGrpSpPr/>
                    <p:nvPr/>
                  </p:nvGrpSpPr>
                  <p:grpSpPr>
                    <a:xfrm>
                      <a:off x="1509653" y="615697"/>
                      <a:ext cx="1330428" cy="1886403"/>
                      <a:chOff x="0" y="0"/>
                      <a:chExt cx="1330426" cy="1886402"/>
                    </a:xfrm>
                  </p:grpSpPr>
                  <p:sp>
                    <p:nvSpPr>
                      <p:cNvPr id="3375" name="Google Shape;1172;p35"/>
                      <p:cNvSpPr/>
                      <p:nvPr/>
                    </p:nvSpPr>
                    <p:spPr>
                      <a:xfrm>
                        <a:off x="155162" y="486174"/>
                        <a:ext cx="1175265" cy="1217517"/>
                      </a:xfrm>
                      <a:prstGeom prst="rect">
                        <a:avLst/>
                      </a:prstGeom>
                      <a:solidFill>
                        <a:srgbClr val="8C5245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3376" name="Google Shape;1173;p35"/>
                      <p:cNvSpPr/>
                      <p:nvPr/>
                    </p:nvSpPr>
                    <p:spPr>
                      <a:xfrm flipH="1">
                        <a:off x="0" y="0"/>
                        <a:ext cx="263734" cy="188640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17737" h="21600" fill="norm" stroke="1" extrusionOk="0">
                            <a:moveTo>
                              <a:pt x="15837" y="0"/>
                            </a:moveTo>
                            <a:lnTo>
                              <a:pt x="4317" y="2010"/>
                            </a:lnTo>
                            <a:cubicBezTo>
                              <a:pt x="-2076" y="6052"/>
                              <a:pt x="491" y="21409"/>
                              <a:pt x="597" y="21600"/>
                            </a:cubicBezTo>
                            <a:lnTo>
                              <a:pt x="16875" y="21596"/>
                            </a:lnTo>
                            <a:cubicBezTo>
                              <a:pt x="16875" y="21500"/>
                              <a:pt x="19524" y="18293"/>
                              <a:pt x="15534" y="13647"/>
                            </a:cubicBezTo>
                            <a:cubicBezTo>
                              <a:pt x="11545" y="8989"/>
                              <a:pt x="15706" y="114"/>
                              <a:pt x="15837" y="0"/>
                            </a:cubicBezTo>
                            <a:close/>
                          </a:path>
                        </a:pathLst>
                      </a:custGeom>
                      <a:solidFill>
                        <a:srgbClr val="C6775C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</p:grpSp>
                <p:sp>
                  <p:nvSpPr>
                    <p:cNvPr id="3378" name="Google Shape;1174;p35"/>
                    <p:cNvSpPr/>
                    <p:nvPr/>
                  </p:nvSpPr>
                  <p:spPr>
                    <a:xfrm>
                      <a:off x="271267" y="1043630"/>
                      <a:ext cx="608232" cy="59185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898" h="21600" fill="norm" stroke="1" extrusionOk="0">
                          <a:moveTo>
                            <a:pt x="16998" y="0"/>
                          </a:moveTo>
                          <a:cubicBezTo>
                            <a:pt x="15827" y="0"/>
                            <a:pt x="14625" y="636"/>
                            <a:pt x="14080" y="2106"/>
                          </a:cubicBezTo>
                          <a:cubicBezTo>
                            <a:pt x="12951" y="5181"/>
                            <a:pt x="11721" y="8231"/>
                            <a:pt x="10054" y="11001"/>
                          </a:cubicBezTo>
                          <a:cubicBezTo>
                            <a:pt x="9399" y="12100"/>
                            <a:pt x="8377" y="14130"/>
                            <a:pt x="7288" y="14678"/>
                          </a:cubicBezTo>
                          <a:cubicBezTo>
                            <a:pt x="7017" y="14820"/>
                            <a:pt x="7133" y="15040"/>
                            <a:pt x="7060" y="15040"/>
                          </a:cubicBezTo>
                          <a:cubicBezTo>
                            <a:pt x="7012" y="15040"/>
                            <a:pt x="6879" y="14942"/>
                            <a:pt x="6490" y="14656"/>
                          </a:cubicBezTo>
                          <a:cubicBezTo>
                            <a:pt x="5852" y="14206"/>
                            <a:pt x="5276" y="13334"/>
                            <a:pt x="4802" y="12701"/>
                          </a:cubicBezTo>
                          <a:cubicBezTo>
                            <a:pt x="4238" y="11946"/>
                            <a:pt x="3572" y="11631"/>
                            <a:pt x="2920" y="11631"/>
                          </a:cubicBezTo>
                          <a:cubicBezTo>
                            <a:pt x="855" y="11631"/>
                            <a:pt x="-1078" y="14798"/>
                            <a:pt x="700" y="17181"/>
                          </a:cubicBezTo>
                          <a:cubicBezTo>
                            <a:pt x="2012" y="18934"/>
                            <a:pt x="3832" y="20911"/>
                            <a:pt x="5911" y="21458"/>
                          </a:cubicBezTo>
                          <a:cubicBezTo>
                            <a:pt x="6275" y="21553"/>
                            <a:pt x="6628" y="21600"/>
                            <a:pt x="6972" y="21600"/>
                          </a:cubicBezTo>
                          <a:cubicBezTo>
                            <a:pt x="8998" y="21600"/>
                            <a:pt x="10666" y="20039"/>
                            <a:pt x="12048" y="18427"/>
                          </a:cubicBezTo>
                          <a:cubicBezTo>
                            <a:pt x="15640" y="14281"/>
                            <a:pt x="17748" y="9028"/>
                            <a:pt x="19678" y="3793"/>
                          </a:cubicBezTo>
                          <a:cubicBezTo>
                            <a:pt x="20522" y="1501"/>
                            <a:pt x="18795" y="0"/>
                            <a:pt x="16998" y="0"/>
                          </a:cubicBezTo>
                          <a:close/>
                        </a:path>
                      </a:pathLst>
                    </a:custGeom>
                    <a:solidFill>
                      <a:srgbClr val="FF9F1E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379" name="Google Shape;1175;p35"/>
                    <p:cNvSpPr/>
                    <p:nvPr/>
                  </p:nvSpPr>
                  <p:spPr>
                    <a:xfrm flipH="1">
                      <a:off x="1465499" y="186137"/>
                      <a:ext cx="1580929" cy="133680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720" h="21600" fill="norm" stroke="1" extrusionOk="0">
                          <a:moveTo>
                            <a:pt x="12672" y="0"/>
                          </a:moveTo>
                          <a:cubicBezTo>
                            <a:pt x="12672" y="0"/>
                            <a:pt x="9455" y="10268"/>
                            <a:pt x="4705" y="14775"/>
                          </a:cubicBezTo>
                          <a:cubicBezTo>
                            <a:pt x="4705" y="14775"/>
                            <a:pt x="3669" y="13917"/>
                            <a:pt x="2505" y="13917"/>
                          </a:cubicBezTo>
                          <a:cubicBezTo>
                            <a:pt x="1874" y="13917"/>
                            <a:pt x="1207" y="14166"/>
                            <a:pt x="645" y="14939"/>
                          </a:cubicBezTo>
                          <a:cubicBezTo>
                            <a:pt x="-870" y="17026"/>
                            <a:pt x="368" y="20328"/>
                            <a:pt x="3483" y="20328"/>
                          </a:cubicBezTo>
                          <a:cubicBezTo>
                            <a:pt x="3655" y="20328"/>
                            <a:pt x="3831" y="20318"/>
                            <a:pt x="4013" y="20298"/>
                          </a:cubicBezTo>
                          <a:cubicBezTo>
                            <a:pt x="4624" y="20230"/>
                            <a:pt x="5137" y="20198"/>
                            <a:pt x="5573" y="20198"/>
                          </a:cubicBezTo>
                          <a:cubicBezTo>
                            <a:pt x="7629" y="20198"/>
                            <a:pt x="7911" y="20885"/>
                            <a:pt x="8193" y="21600"/>
                          </a:cubicBezTo>
                          <a:cubicBezTo>
                            <a:pt x="8193" y="21600"/>
                            <a:pt x="10002" y="21231"/>
                            <a:pt x="12364" y="21231"/>
                          </a:cubicBezTo>
                          <a:cubicBezTo>
                            <a:pt x="12364" y="21231"/>
                            <a:pt x="12142" y="19874"/>
                            <a:pt x="13613" y="19529"/>
                          </a:cubicBezTo>
                          <a:cubicBezTo>
                            <a:pt x="15084" y="19179"/>
                            <a:pt x="20698" y="17230"/>
                            <a:pt x="20720" y="13276"/>
                          </a:cubicBezTo>
                          <a:cubicBezTo>
                            <a:pt x="20730" y="11155"/>
                            <a:pt x="19967" y="9301"/>
                            <a:pt x="20072" y="7959"/>
                          </a:cubicBezTo>
                          <a:cubicBezTo>
                            <a:pt x="20260" y="5516"/>
                            <a:pt x="19248" y="507"/>
                            <a:pt x="12672" y="0"/>
                          </a:cubicBezTo>
                          <a:close/>
                        </a:path>
                      </a:pathLst>
                    </a:custGeom>
                    <a:solidFill>
                      <a:srgbClr val="FFB396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380" name="Google Shape;1176;p35"/>
                    <p:cNvSpPr/>
                    <p:nvPr/>
                  </p:nvSpPr>
                  <p:spPr>
                    <a:xfrm flipH="1">
                      <a:off x="2446420" y="1712206"/>
                      <a:ext cx="1114953" cy="133037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8362" h="21600" fill="norm" stroke="1" extrusionOk="0">
                          <a:moveTo>
                            <a:pt x="16836" y="0"/>
                          </a:moveTo>
                          <a:cubicBezTo>
                            <a:pt x="12692" y="0"/>
                            <a:pt x="-2893" y="7401"/>
                            <a:pt x="472" y="14261"/>
                          </a:cubicBezTo>
                          <a:cubicBezTo>
                            <a:pt x="3452" y="20316"/>
                            <a:pt x="8046" y="21600"/>
                            <a:pt x="9923" y="21600"/>
                          </a:cubicBezTo>
                          <a:cubicBezTo>
                            <a:pt x="10239" y="21600"/>
                            <a:pt x="10477" y="21564"/>
                            <a:pt x="10617" y="21508"/>
                          </a:cubicBezTo>
                          <a:cubicBezTo>
                            <a:pt x="11584" y="21110"/>
                            <a:pt x="13237" y="19844"/>
                            <a:pt x="12952" y="18794"/>
                          </a:cubicBezTo>
                          <a:cubicBezTo>
                            <a:pt x="12667" y="17741"/>
                            <a:pt x="9192" y="13027"/>
                            <a:pt x="12411" y="9992"/>
                          </a:cubicBezTo>
                          <a:cubicBezTo>
                            <a:pt x="15629" y="6956"/>
                            <a:pt x="17539" y="6791"/>
                            <a:pt x="18123" y="4208"/>
                          </a:cubicBezTo>
                          <a:cubicBezTo>
                            <a:pt x="18707" y="1628"/>
                            <a:pt x="18149" y="161"/>
                            <a:pt x="17207" y="24"/>
                          </a:cubicBezTo>
                          <a:cubicBezTo>
                            <a:pt x="17097" y="8"/>
                            <a:pt x="16973" y="0"/>
                            <a:pt x="16836" y="0"/>
                          </a:cubicBezTo>
                          <a:close/>
                        </a:path>
                      </a:pathLst>
                    </a:custGeom>
                    <a:solidFill>
                      <a:srgbClr val="FAE07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381" name="Google Shape;1177;p35"/>
                    <p:cNvSpPr/>
                    <p:nvPr/>
                  </p:nvSpPr>
                  <p:spPr>
                    <a:xfrm flipH="1">
                      <a:off x="3316166" y="4774114"/>
                      <a:ext cx="1296872" cy="130849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797" h="21600" fill="norm" stroke="1" extrusionOk="0">
                          <a:moveTo>
                            <a:pt x="7364" y="0"/>
                          </a:moveTo>
                          <a:lnTo>
                            <a:pt x="557" y="9257"/>
                          </a:lnTo>
                          <a:cubicBezTo>
                            <a:pt x="-262" y="10476"/>
                            <a:pt x="-803" y="16048"/>
                            <a:pt x="3635" y="19258"/>
                          </a:cubicBezTo>
                          <a:cubicBezTo>
                            <a:pt x="6075" y="21023"/>
                            <a:pt x="8234" y="21600"/>
                            <a:pt x="9964" y="21600"/>
                          </a:cubicBezTo>
                          <a:cubicBezTo>
                            <a:pt x="12270" y="21600"/>
                            <a:pt x="13816" y="20578"/>
                            <a:pt x="14260" y="19970"/>
                          </a:cubicBezTo>
                          <a:lnTo>
                            <a:pt x="20797" y="11090"/>
                          </a:lnTo>
                          <a:lnTo>
                            <a:pt x="7364" y="0"/>
                          </a:lnTo>
                          <a:close/>
                        </a:path>
                      </a:pathLst>
                    </a:custGeom>
                    <a:solidFill>
                      <a:srgbClr val="FF9F1E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382" name="Google Shape;1178;p35"/>
                    <p:cNvSpPr/>
                    <p:nvPr/>
                  </p:nvSpPr>
                  <p:spPr>
                    <a:xfrm flipH="1">
                      <a:off x="694806" y="2032904"/>
                      <a:ext cx="37797" cy="2411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306" h="21600" fill="norm" stroke="1" extrusionOk="0">
                          <a:moveTo>
                            <a:pt x="3832" y="0"/>
                          </a:moveTo>
                          <a:lnTo>
                            <a:pt x="0" y="8335"/>
                          </a:lnTo>
                          <a:lnTo>
                            <a:pt x="19719" y="21600"/>
                          </a:lnTo>
                          <a:lnTo>
                            <a:pt x="21182" y="15496"/>
                          </a:lnTo>
                          <a:cubicBezTo>
                            <a:pt x="21600" y="13617"/>
                            <a:pt x="20903" y="11622"/>
                            <a:pt x="19928" y="10683"/>
                          </a:cubicBezTo>
                          <a:lnTo>
                            <a:pt x="3832" y="0"/>
                          </a:lnTo>
                          <a:close/>
                        </a:path>
                      </a:pathLst>
                    </a:custGeom>
                    <a:solidFill>
                      <a:srgbClr val="F4BB67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383" name="Google Shape;1179;p35"/>
                    <p:cNvSpPr/>
                    <p:nvPr/>
                  </p:nvSpPr>
                  <p:spPr>
                    <a:xfrm flipH="1">
                      <a:off x="755139" y="2097241"/>
                      <a:ext cx="28513" cy="2411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112" h="21600" fill="norm" stroke="1" extrusionOk="0">
                          <a:moveTo>
                            <a:pt x="6224" y="0"/>
                          </a:moveTo>
                          <a:lnTo>
                            <a:pt x="0" y="11362"/>
                          </a:lnTo>
                          <a:lnTo>
                            <a:pt x="18122" y="21600"/>
                          </a:lnTo>
                          <a:lnTo>
                            <a:pt x="20868" y="12236"/>
                          </a:lnTo>
                          <a:cubicBezTo>
                            <a:pt x="21600" y="10113"/>
                            <a:pt x="20593" y="7616"/>
                            <a:pt x="19037" y="6742"/>
                          </a:cubicBezTo>
                          <a:lnTo>
                            <a:pt x="6224" y="0"/>
                          </a:lnTo>
                          <a:close/>
                        </a:path>
                      </a:pathLst>
                    </a:custGeom>
                    <a:solidFill>
                      <a:srgbClr val="F4BB67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384" name="Google Shape;1180;p35"/>
                    <p:cNvSpPr/>
                    <p:nvPr/>
                  </p:nvSpPr>
                  <p:spPr>
                    <a:xfrm flipH="1">
                      <a:off x="392502" y="717899"/>
                      <a:ext cx="3862415" cy="485735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538" h="21600" fill="norm" stroke="1" extrusionOk="0">
                          <a:moveTo>
                            <a:pt x="18401" y="0"/>
                          </a:moveTo>
                          <a:lnTo>
                            <a:pt x="13" y="18932"/>
                          </a:lnTo>
                          <a:cubicBezTo>
                            <a:pt x="-62" y="19538"/>
                            <a:pt x="150" y="20497"/>
                            <a:pt x="1265" y="21124"/>
                          </a:cubicBezTo>
                          <a:cubicBezTo>
                            <a:pt x="1667" y="21349"/>
                            <a:pt x="2048" y="21503"/>
                            <a:pt x="2401" y="21600"/>
                          </a:cubicBezTo>
                          <a:lnTo>
                            <a:pt x="21538" y="1899"/>
                          </a:lnTo>
                          <a:lnTo>
                            <a:pt x="18401" y="0"/>
                          </a:lnTo>
                          <a:close/>
                        </a:path>
                      </a:pathLst>
                    </a:custGeom>
                    <a:solidFill>
                      <a:srgbClr val="FFBD32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385" name="Google Shape;1181;p35"/>
                    <p:cNvSpPr/>
                    <p:nvPr/>
                  </p:nvSpPr>
                  <p:spPr>
                    <a:xfrm flipH="1">
                      <a:off x="180063" y="1140963"/>
                      <a:ext cx="3648115" cy="4464656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0319" y="0"/>
                          </a:moveTo>
                          <a:lnTo>
                            <a:pt x="0" y="21434"/>
                          </a:lnTo>
                          <a:cubicBezTo>
                            <a:pt x="415" y="21553"/>
                            <a:pt x="794" y="21600"/>
                            <a:pt x="1129" y="21600"/>
                          </a:cubicBezTo>
                          <a:cubicBezTo>
                            <a:pt x="1980" y="21600"/>
                            <a:pt x="2551" y="21302"/>
                            <a:pt x="2716" y="21125"/>
                          </a:cubicBezTo>
                          <a:lnTo>
                            <a:pt x="2718" y="21122"/>
                          </a:lnTo>
                          <a:lnTo>
                            <a:pt x="21600" y="797"/>
                          </a:lnTo>
                          <a:lnTo>
                            <a:pt x="20319" y="0"/>
                          </a:lnTo>
                          <a:close/>
                        </a:path>
                      </a:pathLst>
                    </a:custGeom>
                    <a:solidFill>
                      <a:srgbClr val="FF9F1E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386" name="Google Shape;1182;p35"/>
                    <p:cNvSpPr/>
                    <p:nvPr/>
                  </p:nvSpPr>
                  <p:spPr>
                    <a:xfrm flipH="1">
                      <a:off x="951153" y="664425"/>
                      <a:ext cx="3297443" cy="431472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102" y="0"/>
                          </a:moveTo>
                          <a:lnTo>
                            <a:pt x="210" y="21032"/>
                          </a:lnTo>
                          <a:lnTo>
                            <a:pt x="210" y="21034"/>
                          </a:lnTo>
                          <a:cubicBezTo>
                            <a:pt x="118" y="21135"/>
                            <a:pt x="33" y="21338"/>
                            <a:pt x="0" y="21600"/>
                          </a:cubicBezTo>
                          <a:lnTo>
                            <a:pt x="21600" y="287"/>
                          </a:lnTo>
                          <a:lnTo>
                            <a:pt x="21102" y="0"/>
                          </a:lnTo>
                          <a:close/>
                        </a:path>
                      </a:pathLst>
                    </a:custGeom>
                    <a:solidFill>
                      <a:srgbClr val="FF9F1E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387" name="Google Shape;1183;p35"/>
                    <p:cNvSpPr/>
                    <p:nvPr/>
                  </p:nvSpPr>
                  <p:spPr>
                    <a:xfrm flipH="1">
                      <a:off x="644956" y="1927162"/>
                      <a:ext cx="162193" cy="12027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101" h="21600" fill="norm" stroke="1" extrusionOk="0">
                          <a:moveTo>
                            <a:pt x="5700" y="0"/>
                          </a:moveTo>
                          <a:cubicBezTo>
                            <a:pt x="3418" y="0"/>
                            <a:pt x="1273" y="1998"/>
                            <a:pt x="400" y="5217"/>
                          </a:cubicBezTo>
                          <a:cubicBezTo>
                            <a:pt x="-749" y="9479"/>
                            <a:pt x="660" y="14319"/>
                            <a:pt x="3586" y="15984"/>
                          </a:cubicBezTo>
                          <a:lnTo>
                            <a:pt x="12272" y="21001"/>
                          </a:lnTo>
                          <a:cubicBezTo>
                            <a:pt x="12962" y="21400"/>
                            <a:pt x="13697" y="21600"/>
                            <a:pt x="14402" y="21600"/>
                          </a:cubicBezTo>
                          <a:cubicBezTo>
                            <a:pt x="16669" y="21600"/>
                            <a:pt x="18829" y="19602"/>
                            <a:pt x="19702" y="16383"/>
                          </a:cubicBezTo>
                          <a:cubicBezTo>
                            <a:pt x="20851" y="12143"/>
                            <a:pt x="19442" y="7281"/>
                            <a:pt x="16500" y="5616"/>
                          </a:cubicBezTo>
                          <a:lnTo>
                            <a:pt x="7830" y="599"/>
                          </a:lnTo>
                          <a:cubicBezTo>
                            <a:pt x="7125" y="200"/>
                            <a:pt x="6405" y="0"/>
                            <a:pt x="5700" y="0"/>
                          </a:cubicBezTo>
                          <a:close/>
                        </a:path>
                      </a:pathLst>
                    </a:custGeom>
                    <a:solidFill>
                      <a:srgbClr val="FFB1AA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388" name="Google Shape;1184;p35"/>
                    <p:cNvSpPr/>
                    <p:nvPr/>
                  </p:nvSpPr>
                  <p:spPr>
                    <a:xfrm flipH="1">
                      <a:off x="687818" y="2000586"/>
                      <a:ext cx="156042" cy="11792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021" h="21600" fill="norm" stroke="1" extrusionOk="0">
                          <a:moveTo>
                            <a:pt x="5901" y="0"/>
                          </a:moveTo>
                          <a:cubicBezTo>
                            <a:pt x="3554" y="0"/>
                            <a:pt x="1317" y="2038"/>
                            <a:pt x="413" y="5321"/>
                          </a:cubicBezTo>
                          <a:cubicBezTo>
                            <a:pt x="-776" y="9668"/>
                            <a:pt x="683" y="14604"/>
                            <a:pt x="3712" y="16302"/>
                          </a:cubicBezTo>
                          <a:lnTo>
                            <a:pt x="11895" y="21034"/>
                          </a:lnTo>
                          <a:cubicBezTo>
                            <a:pt x="12593" y="21419"/>
                            <a:pt x="13323" y="21600"/>
                            <a:pt x="14036" y="21600"/>
                          </a:cubicBezTo>
                          <a:cubicBezTo>
                            <a:pt x="16399" y="21600"/>
                            <a:pt x="18667" y="19562"/>
                            <a:pt x="19587" y="16234"/>
                          </a:cubicBezTo>
                          <a:cubicBezTo>
                            <a:pt x="20824" y="11909"/>
                            <a:pt x="19317" y="6974"/>
                            <a:pt x="16272" y="5253"/>
                          </a:cubicBezTo>
                          <a:lnTo>
                            <a:pt x="8105" y="611"/>
                          </a:lnTo>
                          <a:cubicBezTo>
                            <a:pt x="7376" y="204"/>
                            <a:pt x="6630" y="0"/>
                            <a:pt x="5901" y="0"/>
                          </a:cubicBezTo>
                          <a:close/>
                        </a:path>
                      </a:pathLst>
                    </a:custGeom>
                    <a:solidFill>
                      <a:srgbClr val="FFB1AA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389" name="Google Shape;1185;p35"/>
                    <p:cNvSpPr/>
                    <p:nvPr/>
                  </p:nvSpPr>
                  <p:spPr>
                    <a:xfrm flipH="1">
                      <a:off x="748359" y="2072526"/>
                      <a:ext cx="127145" cy="106426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732" h="21600" fill="norm" stroke="1" extrusionOk="0">
                          <a:moveTo>
                            <a:pt x="7272" y="0"/>
                          </a:moveTo>
                          <a:cubicBezTo>
                            <a:pt x="4376" y="0"/>
                            <a:pt x="1613" y="2283"/>
                            <a:pt x="501" y="5971"/>
                          </a:cubicBezTo>
                          <a:cubicBezTo>
                            <a:pt x="-938" y="10737"/>
                            <a:pt x="827" y="16231"/>
                            <a:pt x="4491" y="18138"/>
                          </a:cubicBezTo>
                          <a:lnTo>
                            <a:pt x="9862" y="20948"/>
                          </a:lnTo>
                          <a:cubicBezTo>
                            <a:pt x="10725" y="21399"/>
                            <a:pt x="11627" y="21600"/>
                            <a:pt x="12509" y="21600"/>
                          </a:cubicBezTo>
                          <a:cubicBezTo>
                            <a:pt x="15387" y="21600"/>
                            <a:pt x="18130" y="19392"/>
                            <a:pt x="19242" y="15730"/>
                          </a:cubicBezTo>
                          <a:cubicBezTo>
                            <a:pt x="20662" y="10938"/>
                            <a:pt x="18897" y="5444"/>
                            <a:pt x="15233" y="3462"/>
                          </a:cubicBezTo>
                          <a:lnTo>
                            <a:pt x="9862" y="652"/>
                          </a:lnTo>
                          <a:cubicBezTo>
                            <a:pt x="9018" y="226"/>
                            <a:pt x="8136" y="0"/>
                            <a:pt x="7272" y="0"/>
                          </a:cubicBezTo>
                          <a:close/>
                        </a:path>
                      </a:pathLst>
                    </a:custGeom>
                    <a:solidFill>
                      <a:srgbClr val="FFB1AA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390" name="Google Shape;1186;p35"/>
                    <p:cNvSpPr/>
                    <p:nvPr/>
                  </p:nvSpPr>
                  <p:spPr>
                    <a:xfrm flipH="1">
                      <a:off x="33333" y="307573"/>
                      <a:ext cx="1026365" cy="109639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613" h="21600" fill="norm" stroke="1" extrusionOk="0">
                          <a:moveTo>
                            <a:pt x="12981" y="0"/>
                          </a:moveTo>
                          <a:cubicBezTo>
                            <a:pt x="7554" y="2701"/>
                            <a:pt x="1273" y="6277"/>
                            <a:pt x="679" y="7111"/>
                          </a:cubicBezTo>
                          <a:cubicBezTo>
                            <a:pt x="-320" y="8534"/>
                            <a:pt x="-987" y="15086"/>
                            <a:pt x="4483" y="18858"/>
                          </a:cubicBezTo>
                          <a:cubicBezTo>
                            <a:pt x="7483" y="20924"/>
                            <a:pt x="10142" y="21600"/>
                            <a:pt x="12274" y="21600"/>
                          </a:cubicBezTo>
                          <a:cubicBezTo>
                            <a:pt x="15116" y="21600"/>
                            <a:pt x="17024" y="20402"/>
                            <a:pt x="17576" y="19692"/>
                          </a:cubicBezTo>
                          <a:cubicBezTo>
                            <a:pt x="18136" y="18964"/>
                            <a:pt x="19704" y="11765"/>
                            <a:pt x="20613" y="5653"/>
                          </a:cubicBezTo>
                          <a:cubicBezTo>
                            <a:pt x="14466" y="5325"/>
                            <a:pt x="13225" y="1726"/>
                            <a:pt x="12981" y="0"/>
                          </a:cubicBezTo>
                          <a:close/>
                        </a:path>
                      </a:pathLst>
                    </a:custGeom>
                    <a:solidFill>
                      <a:srgbClr val="FDDFC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391" name="Google Shape;1187;p35"/>
                    <p:cNvSpPr/>
                    <p:nvPr/>
                  </p:nvSpPr>
                  <p:spPr>
                    <a:xfrm flipH="1">
                      <a:off x="33262" y="585167"/>
                      <a:ext cx="549861" cy="82305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7605" y="0"/>
                          </a:moveTo>
                          <a:cubicBezTo>
                            <a:pt x="13705" y="7649"/>
                            <a:pt x="7928" y="16489"/>
                            <a:pt x="0" y="21131"/>
                          </a:cubicBezTo>
                          <a:cubicBezTo>
                            <a:pt x="1912" y="21456"/>
                            <a:pt x="3689" y="21600"/>
                            <a:pt x="5304" y="21600"/>
                          </a:cubicBezTo>
                          <a:cubicBezTo>
                            <a:pt x="10853" y="21600"/>
                            <a:pt x="14585" y="19994"/>
                            <a:pt x="15660" y="19049"/>
                          </a:cubicBezTo>
                          <a:cubicBezTo>
                            <a:pt x="16754" y="18079"/>
                            <a:pt x="19822" y="8489"/>
                            <a:pt x="21600" y="348"/>
                          </a:cubicBezTo>
                          <a:cubicBezTo>
                            <a:pt x="20133" y="294"/>
                            <a:pt x="18795" y="172"/>
                            <a:pt x="17605" y="0"/>
                          </a:cubicBezTo>
                          <a:close/>
                        </a:path>
                      </a:pathLst>
                    </a:custGeom>
                    <a:solidFill>
                      <a:srgbClr val="FBC398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392" name="Google Shape;1188;p35"/>
                    <p:cNvSpPr/>
                    <p:nvPr/>
                  </p:nvSpPr>
                  <p:spPr>
                    <a:xfrm flipH="1">
                      <a:off x="0" y="148819"/>
                      <a:ext cx="413358" cy="44571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851" h="21600" fill="norm" stroke="1" extrusionOk="0">
                          <a:moveTo>
                            <a:pt x="19293" y="0"/>
                          </a:moveTo>
                          <a:cubicBezTo>
                            <a:pt x="16807" y="0"/>
                            <a:pt x="8861" y="3384"/>
                            <a:pt x="0" y="7693"/>
                          </a:cubicBezTo>
                          <a:cubicBezTo>
                            <a:pt x="614" y="11938"/>
                            <a:pt x="3731" y="20792"/>
                            <a:pt x="19170" y="21600"/>
                          </a:cubicBezTo>
                          <a:cubicBezTo>
                            <a:pt x="20827" y="10611"/>
                            <a:pt x="21600" y="1055"/>
                            <a:pt x="19882" y="106"/>
                          </a:cubicBezTo>
                          <a:cubicBezTo>
                            <a:pt x="19747" y="35"/>
                            <a:pt x="19550" y="0"/>
                            <a:pt x="19293" y="0"/>
                          </a:cubicBezTo>
                          <a:close/>
                        </a:path>
                      </a:pathLst>
                    </a:custGeom>
                    <a:solidFill>
                      <a:srgbClr val="152833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393" name="Google Shape;1189;p35"/>
                    <p:cNvSpPr/>
                    <p:nvPr/>
                  </p:nvSpPr>
                  <p:spPr>
                    <a:xfrm flipH="1">
                      <a:off x="1832112" y="5982633"/>
                      <a:ext cx="693013" cy="157598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758" h="21600" fill="norm" stroke="1" extrusionOk="0">
                          <a:moveTo>
                            <a:pt x="773" y="0"/>
                          </a:moveTo>
                          <a:cubicBezTo>
                            <a:pt x="773" y="0"/>
                            <a:pt x="-12" y="1609"/>
                            <a:pt x="28" y="4727"/>
                          </a:cubicBezTo>
                          <a:cubicBezTo>
                            <a:pt x="65" y="7793"/>
                            <a:pt x="-490" y="15840"/>
                            <a:pt x="2013" y="15840"/>
                          </a:cubicBezTo>
                          <a:cubicBezTo>
                            <a:pt x="4160" y="15840"/>
                            <a:pt x="13302" y="21600"/>
                            <a:pt x="16926" y="21600"/>
                          </a:cubicBezTo>
                          <a:cubicBezTo>
                            <a:pt x="17548" y="21600"/>
                            <a:pt x="18007" y="21431"/>
                            <a:pt x="18241" y="21041"/>
                          </a:cubicBezTo>
                          <a:cubicBezTo>
                            <a:pt x="18989" y="20753"/>
                            <a:pt x="20488" y="19076"/>
                            <a:pt x="20629" y="15959"/>
                          </a:cubicBezTo>
                          <a:cubicBezTo>
                            <a:pt x="21110" y="5946"/>
                            <a:pt x="20096" y="4388"/>
                            <a:pt x="20096" y="4388"/>
                          </a:cubicBezTo>
                          <a:lnTo>
                            <a:pt x="773" y="0"/>
                          </a:lnTo>
                          <a:close/>
                        </a:path>
                      </a:pathLst>
                    </a:custGeom>
                    <a:solidFill>
                      <a:srgbClr val="E1E5E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394" name="Google Shape;1190;p35"/>
                    <p:cNvSpPr/>
                    <p:nvPr/>
                  </p:nvSpPr>
                  <p:spPr>
                    <a:xfrm flipH="1">
                      <a:off x="2030129" y="5633191"/>
                      <a:ext cx="469031" cy="421868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557" h="21600" fill="norm" stroke="1" extrusionOk="0">
                          <a:moveTo>
                            <a:pt x="12127" y="0"/>
                          </a:moveTo>
                          <a:lnTo>
                            <a:pt x="1417" y="861"/>
                          </a:lnTo>
                          <a:cubicBezTo>
                            <a:pt x="1417" y="861"/>
                            <a:pt x="1769" y="7025"/>
                            <a:pt x="712" y="11468"/>
                          </a:cubicBezTo>
                          <a:cubicBezTo>
                            <a:pt x="-322" y="15898"/>
                            <a:pt x="-1043" y="20461"/>
                            <a:pt x="4613" y="20720"/>
                          </a:cubicBezTo>
                          <a:lnTo>
                            <a:pt x="14441" y="21600"/>
                          </a:lnTo>
                          <a:cubicBezTo>
                            <a:pt x="14441" y="21600"/>
                            <a:pt x="14251" y="9961"/>
                            <a:pt x="20557" y="9291"/>
                          </a:cubicBezTo>
                          <a:cubicBezTo>
                            <a:pt x="20557" y="9291"/>
                            <a:pt x="12528" y="7500"/>
                            <a:pt x="12127" y="0"/>
                          </a:cubicBezTo>
                          <a:close/>
                        </a:path>
                      </a:pathLst>
                    </a:custGeom>
                    <a:solidFill>
                      <a:srgbClr val="8C524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395" name="Google Shape;1191;p35"/>
                    <p:cNvSpPr/>
                    <p:nvPr/>
                  </p:nvSpPr>
                  <p:spPr>
                    <a:xfrm flipH="1">
                      <a:off x="1852918" y="5813907"/>
                      <a:ext cx="325759" cy="26872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576" h="21600" fill="norm" stroke="1" extrusionOk="0">
                          <a:moveTo>
                            <a:pt x="10435" y="0"/>
                          </a:moveTo>
                          <a:cubicBezTo>
                            <a:pt x="8957" y="0"/>
                            <a:pt x="7278" y="576"/>
                            <a:pt x="5302" y="1759"/>
                          </a:cubicBezTo>
                          <a:cubicBezTo>
                            <a:pt x="-707" y="5316"/>
                            <a:pt x="28" y="18003"/>
                            <a:pt x="28" y="18003"/>
                          </a:cubicBezTo>
                          <a:cubicBezTo>
                            <a:pt x="147" y="20815"/>
                            <a:pt x="4678" y="21600"/>
                            <a:pt x="9068" y="21600"/>
                          </a:cubicBezTo>
                          <a:cubicBezTo>
                            <a:pt x="12351" y="21600"/>
                            <a:pt x="15560" y="21163"/>
                            <a:pt x="16785" y="20815"/>
                          </a:cubicBezTo>
                          <a:cubicBezTo>
                            <a:pt x="19601" y="20000"/>
                            <a:pt x="20893" y="13761"/>
                            <a:pt x="17729" y="6975"/>
                          </a:cubicBezTo>
                          <a:cubicBezTo>
                            <a:pt x="15619" y="2404"/>
                            <a:pt x="13450" y="0"/>
                            <a:pt x="10435" y="0"/>
                          </a:cubicBezTo>
                          <a:close/>
                        </a:path>
                      </a:pathLst>
                    </a:custGeom>
                    <a:solidFill>
                      <a:srgbClr val="DCE0E0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396" name="Google Shape;1192;p35"/>
                    <p:cNvSpPr/>
                    <p:nvPr/>
                  </p:nvSpPr>
                  <p:spPr>
                    <a:xfrm flipH="1">
                      <a:off x="2090446" y="5656059"/>
                      <a:ext cx="265383" cy="18343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549" y="0"/>
                          </a:moveTo>
                          <a:lnTo>
                            <a:pt x="0" y="393"/>
                          </a:lnTo>
                          <a:cubicBezTo>
                            <a:pt x="60" y="1077"/>
                            <a:pt x="2093" y="17539"/>
                            <a:pt x="8350" y="20406"/>
                          </a:cubicBezTo>
                          <a:cubicBezTo>
                            <a:pt x="10131" y="21207"/>
                            <a:pt x="11851" y="21600"/>
                            <a:pt x="13391" y="21600"/>
                          </a:cubicBezTo>
                          <a:cubicBezTo>
                            <a:pt x="17274" y="21600"/>
                            <a:pt x="20302" y="19417"/>
                            <a:pt x="21600" y="16535"/>
                          </a:cubicBezTo>
                          <a:lnTo>
                            <a:pt x="20252" y="15298"/>
                          </a:lnTo>
                          <a:cubicBezTo>
                            <a:pt x="19346" y="17321"/>
                            <a:pt x="16851" y="19300"/>
                            <a:pt x="13391" y="19300"/>
                          </a:cubicBezTo>
                          <a:cubicBezTo>
                            <a:pt x="12002" y="19300"/>
                            <a:pt x="10473" y="18980"/>
                            <a:pt x="8823" y="18223"/>
                          </a:cubicBezTo>
                          <a:cubicBezTo>
                            <a:pt x="3471" y="15792"/>
                            <a:pt x="1580" y="131"/>
                            <a:pt x="1549" y="0"/>
                          </a:cubicBezTo>
                          <a:close/>
                        </a:path>
                      </a:pathLst>
                    </a:custGeom>
                    <a:solidFill>
                      <a:srgbClr val="333333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397" name="Google Shape;1193;p35"/>
                    <p:cNvSpPr/>
                    <p:nvPr/>
                  </p:nvSpPr>
                  <p:spPr>
                    <a:xfrm flipH="1">
                      <a:off x="2135052" y="5707110"/>
                      <a:ext cx="185315" cy="14128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124" h="21600" fill="norm" stroke="1" extrusionOk="0">
                          <a:moveTo>
                            <a:pt x="16571" y="0"/>
                          </a:moveTo>
                          <a:cubicBezTo>
                            <a:pt x="12133" y="0"/>
                            <a:pt x="3623" y="2154"/>
                            <a:pt x="86" y="17726"/>
                          </a:cubicBezTo>
                          <a:cubicBezTo>
                            <a:pt x="-252" y="19351"/>
                            <a:pt x="438" y="21014"/>
                            <a:pt x="1594" y="21468"/>
                          </a:cubicBezTo>
                          <a:cubicBezTo>
                            <a:pt x="1819" y="21600"/>
                            <a:pt x="2016" y="21600"/>
                            <a:pt x="2256" y="21600"/>
                          </a:cubicBezTo>
                          <a:cubicBezTo>
                            <a:pt x="3172" y="21600"/>
                            <a:pt x="4074" y="20769"/>
                            <a:pt x="4370" y="19465"/>
                          </a:cubicBezTo>
                          <a:cubicBezTo>
                            <a:pt x="7047" y="7578"/>
                            <a:pt x="13049" y="5877"/>
                            <a:pt x="16304" y="5877"/>
                          </a:cubicBezTo>
                          <a:cubicBezTo>
                            <a:pt x="17375" y="5877"/>
                            <a:pt x="18150" y="6047"/>
                            <a:pt x="18417" y="6123"/>
                          </a:cubicBezTo>
                          <a:cubicBezTo>
                            <a:pt x="18586" y="6180"/>
                            <a:pt x="18755" y="6198"/>
                            <a:pt x="18925" y="6198"/>
                          </a:cubicBezTo>
                          <a:cubicBezTo>
                            <a:pt x="19939" y="6198"/>
                            <a:pt x="20855" y="5235"/>
                            <a:pt x="21066" y="3855"/>
                          </a:cubicBezTo>
                          <a:cubicBezTo>
                            <a:pt x="21348" y="2249"/>
                            <a:pt x="20573" y="643"/>
                            <a:pt x="19375" y="321"/>
                          </a:cubicBezTo>
                          <a:cubicBezTo>
                            <a:pt x="19333" y="302"/>
                            <a:pt x="18248" y="0"/>
                            <a:pt x="16571" y="0"/>
                          </a:cubicBezTo>
                          <a:close/>
                        </a:path>
                      </a:pathLst>
                    </a:custGeom>
                    <a:solidFill>
                      <a:srgbClr val="E8EEE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398" name="Google Shape;1194;p35"/>
                    <p:cNvSpPr/>
                    <p:nvPr/>
                  </p:nvSpPr>
                  <p:spPr>
                    <a:xfrm flipH="1">
                      <a:off x="2082904" y="5749631"/>
                      <a:ext cx="164353" cy="11050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259" h="21600" fill="norm" stroke="1" extrusionOk="0">
                          <a:moveTo>
                            <a:pt x="18733" y="0"/>
                          </a:moveTo>
                          <a:cubicBezTo>
                            <a:pt x="18701" y="0"/>
                            <a:pt x="18669" y="0"/>
                            <a:pt x="18653" y="0"/>
                          </a:cubicBezTo>
                          <a:cubicBezTo>
                            <a:pt x="18093" y="97"/>
                            <a:pt x="4839" y="652"/>
                            <a:pt x="203" y="16260"/>
                          </a:cubicBezTo>
                          <a:cubicBezTo>
                            <a:pt x="-341" y="18242"/>
                            <a:pt x="251" y="20464"/>
                            <a:pt x="1514" y="21286"/>
                          </a:cubicBezTo>
                          <a:cubicBezTo>
                            <a:pt x="1833" y="21528"/>
                            <a:pt x="2217" y="21600"/>
                            <a:pt x="2553" y="21600"/>
                          </a:cubicBezTo>
                          <a:cubicBezTo>
                            <a:pt x="3528" y="21600"/>
                            <a:pt x="4455" y="20803"/>
                            <a:pt x="4839" y="19377"/>
                          </a:cubicBezTo>
                          <a:cubicBezTo>
                            <a:pt x="8117" y="8239"/>
                            <a:pt x="18589" y="7659"/>
                            <a:pt x="18797" y="7659"/>
                          </a:cubicBezTo>
                          <a:cubicBezTo>
                            <a:pt x="20172" y="7587"/>
                            <a:pt x="21259" y="5871"/>
                            <a:pt x="21259" y="3793"/>
                          </a:cubicBezTo>
                          <a:cubicBezTo>
                            <a:pt x="21211" y="1691"/>
                            <a:pt x="20060" y="0"/>
                            <a:pt x="18733" y="0"/>
                          </a:cubicBezTo>
                          <a:close/>
                        </a:path>
                      </a:pathLst>
                    </a:custGeom>
                    <a:solidFill>
                      <a:srgbClr val="E8EEE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399" name="Google Shape;1195;p35"/>
                    <p:cNvSpPr/>
                    <p:nvPr/>
                  </p:nvSpPr>
                  <p:spPr>
                    <a:xfrm flipH="1">
                      <a:off x="2072445" y="6071632"/>
                      <a:ext cx="693127" cy="15698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776" h="21600" fill="norm" stroke="1" extrusionOk="0">
                          <a:moveTo>
                            <a:pt x="784" y="0"/>
                          </a:moveTo>
                          <a:cubicBezTo>
                            <a:pt x="784" y="0"/>
                            <a:pt x="-12" y="1633"/>
                            <a:pt x="25" y="4762"/>
                          </a:cubicBezTo>
                          <a:cubicBezTo>
                            <a:pt x="62" y="7824"/>
                            <a:pt x="-479" y="15086"/>
                            <a:pt x="2022" y="15902"/>
                          </a:cubicBezTo>
                          <a:cubicBezTo>
                            <a:pt x="4278" y="16600"/>
                            <a:pt x="13018" y="21600"/>
                            <a:pt x="16812" y="21600"/>
                          </a:cubicBezTo>
                          <a:cubicBezTo>
                            <a:pt x="17449" y="21600"/>
                            <a:pt x="17946" y="21464"/>
                            <a:pt x="18250" y="21141"/>
                          </a:cubicBezTo>
                          <a:cubicBezTo>
                            <a:pt x="19009" y="20835"/>
                            <a:pt x="20499" y="19151"/>
                            <a:pt x="20650" y="16021"/>
                          </a:cubicBezTo>
                          <a:cubicBezTo>
                            <a:pt x="21121" y="5970"/>
                            <a:pt x="20110" y="4473"/>
                            <a:pt x="20110" y="4473"/>
                          </a:cubicBezTo>
                          <a:lnTo>
                            <a:pt x="784" y="0"/>
                          </a:lnTo>
                          <a:close/>
                        </a:path>
                      </a:pathLst>
                    </a:custGeom>
                    <a:solidFill>
                      <a:srgbClr val="E1E5E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00" name="Google Shape;1196;p35"/>
                    <p:cNvSpPr/>
                    <p:nvPr/>
                  </p:nvSpPr>
                  <p:spPr>
                    <a:xfrm flipH="1">
                      <a:off x="2270176" y="5722191"/>
                      <a:ext cx="469245" cy="42199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562" h="21600" fill="norm" stroke="1" extrusionOk="0">
                          <a:moveTo>
                            <a:pt x="12129" y="0"/>
                          </a:moveTo>
                          <a:lnTo>
                            <a:pt x="1405" y="867"/>
                          </a:lnTo>
                          <a:cubicBezTo>
                            <a:pt x="1405" y="867"/>
                            <a:pt x="1757" y="7023"/>
                            <a:pt x="722" y="11471"/>
                          </a:cubicBezTo>
                          <a:cubicBezTo>
                            <a:pt x="-328" y="15899"/>
                            <a:pt x="-1038" y="20455"/>
                            <a:pt x="4606" y="20733"/>
                          </a:cubicBezTo>
                          <a:lnTo>
                            <a:pt x="14425" y="21600"/>
                          </a:lnTo>
                          <a:cubicBezTo>
                            <a:pt x="14425" y="21600"/>
                            <a:pt x="14236" y="9978"/>
                            <a:pt x="20562" y="9313"/>
                          </a:cubicBezTo>
                          <a:cubicBezTo>
                            <a:pt x="20562" y="9313"/>
                            <a:pt x="12513" y="7497"/>
                            <a:pt x="12129" y="0"/>
                          </a:cubicBezTo>
                          <a:close/>
                        </a:path>
                      </a:pathLst>
                    </a:custGeom>
                    <a:solidFill>
                      <a:srgbClr val="BF837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01" name="Google Shape;1197;p35"/>
                    <p:cNvSpPr/>
                    <p:nvPr/>
                  </p:nvSpPr>
                  <p:spPr>
                    <a:xfrm flipH="1">
                      <a:off x="2623442" y="5948765"/>
                      <a:ext cx="98762" cy="12966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0084" y="0"/>
                          </a:moveTo>
                          <a:lnTo>
                            <a:pt x="6380" y="6404"/>
                          </a:lnTo>
                          <a:lnTo>
                            <a:pt x="0" y="6404"/>
                          </a:lnTo>
                          <a:lnTo>
                            <a:pt x="3812" y="11819"/>
                          </a:lnTo>
                          <a:lnTo>
                            <a:pt x="1487" y="19397"/>
                          </a:lnTo>
                          <a:lnTo>
                            <a:pt x="9435" y="15052"/>
                          </a:lnTo>
                          <a:lnTo>
                            <a:pt x="16437" y="21600"/>
                          </a:lnTo>
                          <a:lnTo>
                            <a:pt x="14706" y="12025"/>
                          </a:lnTo>
                          <a:lnTo>
                            <a:pt x="21600" y="10048"/>
                          </a:lnTo>
                          <a:lnTo>
                            <a:pt x="13030" y="8175"/>
                          </a:lnTo>
                          <a:lnTo>
                            <a:pt x="10084" y="0"/>
                          </a:lnTo>
                          <a:close/>
                        </a:path>
                      </a:pathLst>
                    </a:custGeom>
                    <a:solidFill>
                      <a:srgbClr val="E8EEE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02" name="Google Shape;1198;p35"/>
                    <p:cNvSpPr/>
                    <p:nvPr/>
                  </p:nvSpPr>
                  <p:spPr>
                    <a:xfrm flipH="1">
                      <a:off x="2093202" y="5902905"/>
                      <a:ext cx="326016" cy="26884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591" h="21600" fill="norm" stroke="1" extrusionOk="0">
                          <a:moveTo>
                            <a:pt x="10450" y="0"/>
                          </a:moveTo>
                          <a:cubicBezTo>
                            <a:pt x="8971" y="0"/>
                            <a:pt x="7285" y="576"/>
                            <a:pt x="5302" y="1758"/>
                          </a:cubicBezTo>
                          <a:cubicBezTo>
                            <a:pt x="-707" y="5313"/>
                            <a:pt x="28" y="18025"/>
                            <a:pt x="28" y="18025"/>
                          </a:cubicBezTo>
                          <a:cubicBezTo>
                            <a:pt x="147" y="20815"/>
                            <a:pt x="4678" y="21600"/>
                            <a:pt x="9075" y="21600"/>
                          </a:cubicBezTo>
                          <a:cubicBezTo>
                            <a:pt x="12373" y="21600"/>
                            <a:pt x="15590" y="21163"/>
                            <a:pt x="16815" y="20815"/>
                          </a:cubicBezTo>
                          <a:cubicBezTo>
                            <a:pt x="19630" y="20001"/>
                            <a:pt x="20893" y="13754"/>
                            <a:pt x="17751" y="6982"/>
                          </a:cubicBezTo>
                          <a:cubicBezTo>
                            <a:pt x="15627" y="2403"/>
                            <a:pt x="13465" y="0"/>
                            <a:pt x="10450" y="0"/>
                          </a:cubicBezTo>
                          <a:close/>
                        </a:path>
                      </a:pathLst>
                    </a:custGeom>
                    <a:solidFill>
                      <a:srgbClr val="E8EEE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03" name="Google Shape;1199;p35"/>
                    <p:cNvSpPr/>
                    <p:nvPr/>
                  </p:nvSpPr>
                  <p:spPr>
                    <a:xfrm flipH="1">
                      <a:off x="2330988" y="5745057"/>
                      <a:ext cx="265383" cy="18343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580" y="0"/>
                          </a:moveTo>
                          <a:lnTo>
                            <a:pt x="0" y="393"/>
                          </a:lnTo>
                          <a:cubicBezTo>
                            <a:pt x="70" y="1092"/>
                            <a:pt x="2093" y="17539"/>
                            <a:pt x="8350" y="20406"/>
                          </a:cubicBezTo>
                          <a:cubicBezTo>
                            <a:pt x="10131" y="21251"/>
                            <a:pt x="11851" y="21600"/>
                            <a:pt x="13391" y="21600"/>
                          </a:cubicBezTo>
                          <a:cubicBezTo>
                            <a:pt x="17274" y="21600"/>
                            <a:pt x="20332" y="19417"/>
                            <a:pt x="21600" y="16593"/>
                          </a:cubicBezTo>
                          <a:lnTo>
                            <a:pt x="20262" y="15298"/>
                          </a:lnTo>
                          <a:cubicBezTo>
                            <a:pt x="19356" y="17321"/>
                            <a:pt x="16872" y="19300"/>
                            <a:pt x="13411" y="19300"/>
                          </a:cubicBezTo>
                          <a:cubicBezTo>
                            <a:pt x="12022" y="19300"/>
                            <a:pt x="10483" y="18980"/>
                            <a:pt x="8823" y="18223"/>
                          </a:cubicBezTo>
                          <a:cubicBezTo>
                            <a:pt x="3501" y="15792"/>
                            <a:pt x="1580" y="146"/>
                            <a:pt x="1580" y="0"/>
                          </a:cubicBezTo>
                          <a:close/>
                        </a:path>
                      </a:pathLst>
                    </a:custGeom>
                    <a:solidFill>
                      <a:srgbClr val="333333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04" name="Google Shape;1200;p35"/>
                    <p:cNvSpPr/>
                    <p:nvPr/>
                  </p:nvSpPr>
                  <p:spPr>
                    <a:xfrm flipH="1">
                      <a:off x="2375351" y="5796108"/>
                      <a:ext cx="185288" cy="14128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121" h="21600" fill="norm" stroke="1" extrusionOk="0">
                          <a:moveTo>
                            <a:pt x="16569" y="0"/>
                          </a:moveTo>
                          <a:cubicBezTo>
                            <a:pt x="12144" y="0"/>
                            <a:pt x="3648" y="2173"/>
                            <a:pt x="112" y="17802"/>
                          </a:cubicBezTo>
                          <a:cubicBezTo>
                            <a:pt x="-283" y="19351"/>
                            <a:pt x="407" y="21014"/>
                            <a:pt x="1563" y="21487"/>
                          </a:cubicBezTo>
                          <a:cubicBezTo>
                            <a:pt x="1788" y="21600"/>
                            <a:pt x="1985" y="21600"/>
                            <a:pt x="2225" y="21600"/>
                          </a:cubicBezTo>
                          <a:cubicBezTo>
                            <a:pt x="3183" y="21600"/>
                            <a:pt x="4057" y="20825"/>
                            <a:pt x="4339" y="19540"/>
                          </a:cubicBezTo>
                          <a:cubicBezTo>
                            <a:pt x="7058" y="7672"/>
                            <a:pt x="13032" y="5915"/>
                            <a:pt x="16301" y="5915"/>
                          </a:cubicBezTo>
                          <a:cubicBezTo>
                            <a:pt x="17372" y="5915"/>
                            <a:pt x="18161" y="6104"/>
                            <a:pt x="18443" y="6180"/>
                          </a:cubicBezTo>
                          <a:cubicBezTo>
                            <a:pt x="18584" y="6217"/>
                            <a:pt x="18739" y="6236"/>
                            <a:pt x="18879" y="6236"/>
                          </a:cubicBezTo>
                          <a:cubicBezTo>
                            <a:pt x="19908" y="6236"/>
                            <a:pt x="20824" y="5272"/>
                            <a:pt x="21077" y="3855"/>
                          </a:cubicBezTo>
                          <a:cubicBezTo>
                            <a:pt x="21317" y="2249"/>
                            <a:pt x="20542" y="643"/>
                            <a:pt x="19344" y="321"/>
                          </a:cubicBezTo>
                          <a:cubicBezTo>
                            <a:pt x="19316" y="302"/>
                            <a:pt x="18231" y="0"/>
                            <a:pt x="16569" y="0"/>
                          </a:cubicBezTo>
                          <a:close/>
                        </a:path>
                      </a:pathLst>
                    </a:custGeom>
                    <a:solidFill>
                      <a:srgbClr val="E8EEE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05" name="Google Shape;1201;p35"/>
                    <p:cNvSpPr/>
                    <p:nvPr/>
                  </p:nvSpPr>
                  <p:spPr>
                    <a:xfrm flipH="1">
                      <a:off x="2323311" y="5838752"/>
                      <a:ext cx="164269" cy="11087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185" h="21600" fill="norm" stroke="1" extrusionOk="0">
                          <a:moveTo>
                            <a:pt x="18617" y="0"/>
                          </a:moveTo>
                          <a:cubicBezTo>
                            <a:pt x="18011" y="72"/>
                            <a:pt x="4796" y="650"/>
                            <a:pt x="237" y="16182"/>
                          </a:cubicBezTo>
                          <a:cubicBezTo>
                            <a:pt x="-369" y="18157"/>
                            <a:pt x="237" y="20372"/>
                            <a:pt x="1480" y="21287"/>
                          </a:cubicBezTo>
                          <a:cubicBezTo>
                            <a:pt x="1815" y="21431"/>
                            <a:pt x="2182" y="21600"/>
                            <a:pt x="2516" y="21600"/>
                          </a:cubicBezTo>
                          <a:cubicBezTo>
                            <a:pt x="3489" y="21600"/>
                            <a:pt x="4429" y="20709"/>
                            <a:pt x="4860" y="19312"/>
                          </a:cubicBezTo>
                          <a:cubicBezTo>
                            <a:pt x="8112" y="8211"/>
                            <a:pt x="18617" y="7633"/>
                            <a:pt x="18728" y="7633"/>
                          </a:cubicBezTo>
                          <a:cubicBezTo>
                            <a:pt x="20099" y="7633"/>
                            <a:pt x="21231" y="5827"/>
                            <a:pt x="21183" y="3781"/>
                          </a:cubicBezTo>
                          <a:cubicBezTo>
                            <a:pt x="21119" y="1637"/>
                            <a:pt x="19972" y="72"/>
                            <a:pt x="18617" y="0"/>
                          </a:cubicBezTo>
                          <a:close/>
                        </a:path>
                      </a:pathLst>
                    </a:custGeom>
                    <a:solidFill>
                      <a:srgbClr val="E8EEE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06" name="Google Shape;1202;p35"/>
                    <p:cNvSpPr/>
                    <p:nvPr/>
                  </p:nvSpPr>
                  <p:spPr>
                    <a:xfrm flipH="1">
                      <a:off x="1738529" y="1649538"/>
                      <a:ext cx="1225791" cy="114558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319" h="21600" fill="norm" stroke="1" extrusionOk="0">
                          <a:moveTo>
                            <a:pt x="13090" y="0"/>
                          </a:moveTo>
                          <a:cubicBezTo>
                            <a:pt x="10757" y="0"/>
                            <a:pt x="8494" y="834"/>
                            <a:pt x="7423" y="1210"/>
                          </a:cubicBezTo>
                          <a:cubicBezTo>
                            <a:pt x="5554" y="1862"/>
                            <a:pt x="624" y="5188"/>
                            <a:pt x="49" y="9420"/>
                          </a:cubicBezTo>
                          <a:cubicBezTo>
                            <a:pt x="-525" y="13660"/>
                            <a:pt x="4163" y="20677"/>
                            <a:pt x="4282" y="21504"/>
                          </a:cubicBezTo>
                          <a:cubicBezTo>
                            <a:pt x="4290" y="21570"/>
                            <a:pt x="4395" y="21600"/>
                            <a:pt x="4577" y="21600"/>
                          </a:cubicBezTo>
                          <a:cubicBezTo>
                            <a:pt x="6759" y="21600"/>
                            <a:pt x="20212" y="17368"/>
                            <a:pt x="20212" y="17368"/>
                          </a:cubicBezTo>
                          <a:cubicBezTo>
                            <a:pt x="20212" y="17368"/>
                            <a:pt x="21075" y="5188"/>
                            <a:pt x="17899" y="1862"/>
                          </a:cubicBezTo>
                          <a:cubicBezTo>
                            <a:pt x="16555" y="450"/>
                            <a:pt x="14803" y="0"/>
                            <a:pt x="13090" y="0"/>
                          </a:cubicBezTo>
                          <a:close/>
                        </a:path>
                      </a:pathLst>
                    </a:custGeom>
                    <a:solidFill>
                      <a:srgbClr val="FAE07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07" name="Google Shape;1203;p35"/>
                    <p:cNvSpPr/>
                    <p:nvPr/>
                  </p:nvSpPr>
                  <p:spPr>
                    <a:xfrm flipH="1">
                      <a:off x="2420359" y="2213811"/>
                      <a:ext cx="464637" cy="55091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7964" y="0"/>
                          </a:moveTo>
                          <a:cubicBezTo>
                            <a:pt x="7482" y="0"/>
                            <a:pt x="7010" y="107"/>
                            <a:pt x="6551" y="344"/>
                          </a:cubicBezTo>
                          <a:cubicBezTo>
                            <a:pt x="534" y="3470"/>
                            <a:pt x="0" y="9920"/>
                            <a:pt x="0" y="9920"/>
                          </a:cubicBezTo>
                          <a:lnTo>
                            <a:pt x="6907" y="21600"/>
                          </a:lnTo>
                          <a:lnTo>
                            <a:pt x="21600" y="16473"/>
                          </a:lnTo>
                          <a:cubicBezTo>
                            <a:pt x="21600" y="16473"/>
                            <a:pt x="13883" y="0"/>
                            <a:pt x="7964" y="0"/>
                          </a:cubicBezTo>
                          <a:close/>
                        </a:path>
                      </a:pathLst>
                    </a:custGeom>
                    <a:solidFill>
                      <a:srgbClr val="FFBD32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08" name="Google Shape;1204;p35"/>
                    <p:cNvSpPr/>
                    <p:nvPr/>
                  </p:nvSpPr>
                  <p:spPr>
                    <a:xfrm flipH="1">
                      <a:off x="1649571" y="2540137"/>
                      <a:ext cx="1438454" cy="298793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742" h="21600" fill="norm" stroke="1" extrusionOk="0">
                          <a:moveTo>
                            <a:pt x="16438" y="0"/>
                          </a:moveTo>
                          <a:cubicBezTo>
                            <a:pt x="11961" y="0"/>
                            <a:pt x="6020" y="1022"/>
                            <a:pt x="4735" y="1420"/>
                          </a:cubicBezTo>
                          <a:cubicBezTo>
                            <a:pt x="4430" y="1515"/>
                            <a:pt x="5509" y="2609"/>
                            <a:pt x="5509" y="2609"/>
                          </a:cubicBezTo>
                          <a:cubicBezTo>
                            <a:pt x="5509" y="2609"/>
                            <a:pt x="172" y="5180"/>
                            <a:pt x="8" y="9176"/>
                          </a:cubicBezTo>
                          <a:cubicBezTo>
                            <a:pt x="-218" y="14502"/>
                            <a:pt x="4407" y="20996"/>
                            <a:pt x="4407" y="20996"/>
                          </a:cubicBezTo>
                          <a:cubicBezTo>
                            <a:pt x="4407" y="20996"/>
                            <a:pt x="4778" y="21600"/>
                            <a:pt x="6810" y="21600"/>
                          </a:cubicBezTo>
                          <a:cubicBezTo>
                            <a:pt x="8847" y="21600"/>
                            <a:pt x="10260" y="21142"/>
                            <a:pt x="10260" y="21142"/>
                          </a:cubicBezTo>
                          <a:cubicBezTo>
                            <a:pt x="10349" y="21144"/>
                            <a:pt x="10437" y="21145"/>
                            <a:pt x="10522" y="21145"/>
                          </a:cubicBezTo>
                          <a:cubicBezTo>
                            <a:pt x="12930" y="21145"/>
                            <a:pt x="13160" y="20331"/>
                            <a:pt x="13160" y="20331"/>
                          </a:cubicBezTo>
                          <a:cubicBezTo>
                            <a:pt x="13618" y="19623"/>
                            <a:pt x="17644" y="14773"/>
                            <a:pt x="19512" y="10341"/>
                          </a:cubicBezTo>
                          <a:cubicBezTo>
                            <a:pt x="21382" y="5909"/>
                            <a:pt x="20553" y="1750"/>
                            <a:pt x="20591" y="1478"/>
                          </a:cubicBezTo>
                          <a:cubicBezTo>
                            <a:pt x="20633" y="1206"/>
                            <a:pt x="20591" y="541"/>
                            <a:pt x="20591" y="541"/>
                          </a:cubicBezTo>
                          <a:cubicBezTo>
                            <a:pt x="19650" y="149"/>
                            <a:pt x="18151" y="0"/>
                            <a:pt x="16438" y="0"/>
                          </a:cubicBezTo>
                          <a:close/>
                        </a:path>
                      </a:pathLst>
                    </a:custGeom>
                    <a:solidFill>
                      <a:srgbClr val="374957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09" name="Google Shape;1205;p35"/>
                    <p:cNvSpPr/>
                    <p:nvPr/>
                  </p:nvSpPr>
                  <p:spPr>
                    <a:xfrm flipH="1">
                      <a:off x="1676195" y="2616279"/>
                      <a:ext cx="197455" cy="47885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365" h="21600" fill="norm" stroke="1" extrusionOk="0">
                          <a:moveTo>
                            <a:pt x="20291" y="0"/>
                          </a:moveTo>
                          <a:cubicBezTo>
                            <a:pt x="19676" y="0"/>
                            <a:pt x="19194" y="190"/>
                            <a:pt x="19234" y="435"/>
                          </a:cubicBezTo>
                          <a:cubicBezTo>
                            <a:pt x="19462" y="9590"/>
                            <a:pt x="18271" y="19431"/>
                            <a:pt x="15904" y="20095"/>
                          </a:cubicBezTo>
                          <a:cubicBezTo>
                            <a:pt x="13858" y="20596"/>
                            <a:pt x="9899" y="20730"/>
                            <a:pt x="6462" y="20730"/>
                          </a:cubicBezTo>
                          <a:cubicBezTo>
                            <a:pt x="4281" y="20730"/>
                            <a:pt x="2302" y="20674"/>
                            <a:pt x="1152" y="20630"/>
                          </a:cubicBezTo>
                          <a:cubicBezTo>
                            <a:pt x="1098" y="20630"/>
                            <a:pt x="1031" y="20624"/>
                            <a:pt x="978" y="20624"/>
                          </a:cubicBezTo>
                          <a:cubicBezTo>
                            <a:pt x="470" y="20624"/>
                            <a:pt x="55" y="20786"/>
                            <a:pt x="15" y="21009"/>
                          </a:cubicBezTo>
                          <a:cubicBezTo>
                            <a:pt x="-92" y="21254"/>
                            <a:pt x="376" y="21466"/>
                            <a:pt x="924" y="21505"/>
                          </a:cubicBezTo>
                          <a:cubicBezTo>
                            <a:pt x="1152" y="21505"/>
                            <a:pt x="3573" y="21600"/>
                            <a:pt x="6582" y="21600"/>
                          </a:cubicBezTo>
                          <a:cubicBezTo>
                            <a:pt x="10153" y="21600"/>
                            <a:pt x="14473" y="21466"/>
                            <a:pt x="16947" y="20858"/>
                          </a:cubicBezTo>
                          <a:cubicBezTo>
                            <a:pt x="21508" y="19771"/>
                            <a:pt x="21468" y="4946"/>
                            <a:pt x="21321" y="435"/>
                          </a:cubicBezTo>
                          <a:cubicBezTo>
                            <a:pt x="21321" y="190"/>
                            <a:pt x="20826" y="0"/>
                            <a:pt x="20291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10" name="Google Shape;1206;p35"/>
                    <p:cNvSpPr/>
                    <p:nvPr/>
                  </p:nvSpPr>
                  <p:spPr>
                    <a:xfrm flipH="1">
                      <a:off x="1694276" y="2605649"/>
                      <a:ext cx="50679" cy="10642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0800" y="0"/>
                          </a:moveTo>
                          <a:cubicBezTo>
                            <a:pt x="4900" y="0"/>
                            <a:pt x="0" y="4792"/>
                            <a:pt x="0" y="10813"/>
                          </a:cubicBezTo>
                          <a:cubicBezTo>
                            <a:pt x="0" y="16708"/>
                            <a:pt x="4900" y="21600"/>
                            <a:pt x="10800" y="21600"/>
                          </a:cubicBezTo>
                          <a:cubicBezTo>
                            <a:pt x="16753" y="21600"/>
                            <a:pt x="21600" y="16708"/>
                            <a:pt x="21600" y="10813"/>
                          </a:cubicBezTo>
                          <a:cubicBezTo>
                            <a:pt x="21600" y="4792"/>
                            <a:pt x="16753" y="0"/>
                            <a:pt x="10800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11" name="Google Shape;1207;p35"/>
                    <p:cNvSpPr/>
                    <p:nvPr/>
                  </p:nvSpPr>
                  <p:spPr>
                    <a:xfrm flipH="1">
                      <a:off x="1769298" y="2726538"/>
                      <a:ext cx="946475" cy="18417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561" h="21600" fill="norm" stroke="1" extrusionOk="0">
                          <a:moveTo>
                            <a:pt x="18336" y="0"/>
                          </a:moveTo>
                          <a:cubicBezTo>
                            <a:pt x="8507" y="0"/>
                            <a:pt x="222" y="19194"/>
                            <a:pt x="135" y="19426"/>
                          </a:cubicBezTo>
                          <a:cubicBezTo>
                            <a:pt x="20" y="19672"/>
                            <a:pt x="-31" y="20368"/>
                            <a:pt x="20" y="20919"/>
                          </a:cubicBezTo>
                          <a:cubicBezTo>
                            <a:pt x="59" y="21368"/>
                            <a:pt x="144" y="21600"/>
                            <a:pt x="222" y="21600"/>
                          </a:cubicBezTo>
                          <a:cubicBezTo>
                            <a:pt x="259" y="21600"/>
                            <a:pt x="287" y="21557"/>
                            <a:pt x="315" y="21499"/>
                          </a:cubicBezTo>
                          <a:cubicBezTo>
                            <a:pt x="405" y="21281"/>
                            <a:pt x="8605" y="2276"/>
                            <a:pt x="18336" y="2276"/>
                          </a:cubicBezTo>
                          <a:cubicBezTo>
                            <a:pt x="19316" y="2276"/>
                            <a:pt x="20313" y="2464"/>
                            <a:pt x="21321" y="2899"/>
                          </a:cubicBezTo>
                          <a:cubicBezTo>
                            <a:pt x="21327" y="2899"/>
                            <a:pt x="21335" y="2899"/>
                            <a:pt x="21341" y="2899"/>
                          </a:cubicBezTo>
                          <a:cubicBezTo>
                            <a:pt x="21456" y="2899"/>
                            <a:pt x="21552" y="2464"/>
                            <a:pt x="21561" y="1856"/>
                          </a:cubicBezTo>
                          <a:cubicBezTo>
                            <a:pt x="21569" y="1218"/>
                            <a:pt x="21482" y="667"/>
                            <a:pt x="21358" y="623"/>
                          </a:cubicBezTo>
                          <a:cubicBezTo>
                            <a:pt x="20338" y="188"/>
                            <a:pt x="19330" y="0"/>
                            <a:pt x="18336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12" name="Google Shape;1208;p35"/>
                    <p:cNvSpPr/>
                    <p:nvPr/>
                  </p:nvSpPr>
                  <p:spPr>
                    <a:xfrm flipH="1">
                      <a:off x="2443098" y="2612941"/>
                      <a:ext cx="147293" cy="25685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8477" h="21600" fill="norm" stroke="1" extrusionOk="0">
                          <a:moveTo>
                            <a:pt x="15500" y="0"/>
                          </a:moveTo>
                          <a:lnTo>
                            <a:pt x="940" y="2308"/>
                          </a:lnTo>
                          <a:cubicBezTo>
                            <a:pt x="-3123" y="14469"/>
                            <a:pt x="7297" y="21600"/>
                            <a:pt x="7297" y="21600"/>
                          </a:cubicBezTo>
                          <a:lnTo>
                            <a:pt x="18477" y="19511"/>
                          </a:lnTo>
                          <a:cubicBezTo>
                            <a:pt x="9266" y="12733"/>
                            <a:pt x="15500" y="0"/>
                            <a:pt x="15500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13" name="Google Shape;1209;p35"/>
                    <p:cNvSpPr/>
                    <p:nvPr/>
                  </p:nvSpPr>
                  <p:spPr>
                    <a:xfrm flipH="1">
                      <a:off x="2433202" y="2603301"/>
                      <a:ext cx="167057" cy="27626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8713" h="21600" fill="norm" stroke="1" extrusionOk="0">
                          <a:moveTo>
                            <a:pt x="13396" y="1807"/>
                          </a:moveTo>
                          <a:cubicBezTo>
                            <a:pt x="12260" y="4939"/>
                            <a:pt x="10031" y="13057"/>
                            <a:pt x="15708" y="18459"/>
                          </a:cubicBezTo>
                          <a:lnTo>
                            <a:pt x="7954" y="19986"/>
                          </a:lnTo>
                          <a:cubicBezTo>
                            <a:pt x="6307" y="18565"/>
                            <a:pt x="200" y="12689"/>
                            <a:pt x="2845" y="3518"/>
                          </a:cubicBezTo>
                          <a:lnTo>
                            <a:pt x="13396" y="1807"/>
                          </a:lnTo>
                          <a:close/>
                          <a:moveTo>
                            <a:pt x="14988" y="0"/>
                          </a:moveTo>
                          <a:cubicBezTo>
                            <a:pt x="14891" y="0"/>
                            <a:pt x="14794" y="10"/>
                            <a:pt x="14711" y="19"/>
                          </a:cubicBezTo>
                          <a:lnTo>
                            <a:pt x="1654" y="2136"/>
                          </a:lnTo>
                          <a:cubicBezTo>
                            <a:pt x="1280" y="2194"/>
                            <a:pt x="962" y="2426"/>
                            <a:pt x="865" y="2725"/>
                          </a:cubicBezTo>
                          <a:cubicBezTo>
                            <a:pt x="-2818" y="14332"/>
                            <a:pt x="6431" y="21068"/>
                            <a:pt x="6819" y="21368"/>
                          </a:cubicBezTo>
                          <a:cubicBezTo>
                            <a:pt x="7054" y="21503"/>
                            <a:pt x="7331" y="21600"/>
                            <a:pt x="7622" y="21600"/>
                          </a:cubicBezTo>
                          <a:cubicBezTo>
                            <a:pt x="7719" y="21600"/>
                            <a:pt x="7802" y="21600"/>
                            <a:pt x="7899" y="21561"/>
                          </a:cubicBezTo>
                          <a:lnTo>
                            <a:pt x="17882" y="19619"/>
                          </a:lnTo>
                          <a:cubicBezTo>
                            <a:pt x="18256" y="19551"/>
                            <a:pt x="18547" y="19358"/>
                            <a:pt x="18671" y="19087"/>
                          </a:cubicBezTo>
                          <a:cubicBezTo>
                            <a:pt x="18782" y="18855"/>
                            <a:pt x="18671" y="18565"/>
                            <a:pt x="18394" y="18362"/>
                          </a:cubicBezTo>
                          <a:cubicBezTo>
                            <a:pt x="10696" y="12496"/>
                            <a:pt x="15944" y="1111"/>
                            <a:pt x="15985" y="976"/>
                          </a:cubicBezTo>
                          <a:cubicBezTo>
                            <a:pt x="16124" y="715"/>
                            <a:pt x="16027" y="445"/>
                            <a:pt x="15791" y="251"/>
                          </a:cubicBezTo>
                          <a:cubicBezTo>
                            <a:pt x="15584" y="77"/>
                            <a:pt x="15279" y="0"/>
                            <a:pt x="14988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14" name="Google Shape;1210;p35"/>
                    <p:cNvSpPr/>
                    <p:nvPr/>
                  </p:nvSpPr>
                  <p:spPr>
                    <a:xfrm flipH="1">
                      <a:off x="2073508" y="2532720"/>
                      <a:ext cx="130258" cy="257349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7769" h="21600" fill="norm" stroke="1" extrusionOk="0">
                          <a:moveTo>
                            <a:pt x="17769" y="0"/>
                          </a:moveTo>
                          <a:lnTo>
                            <a:pt x="3184" y="1307"/>
                          </a:lnTo>
                          <a:cubicBezTo>
                            <a:pt x="3184" y="1307"/>
                            <a:pt x="-3831" y="10198"/>
                            <a:pt x="2964" y="21600"/>
                          </a:cubicBezTo>
                          <a:lnTo>
                            <a:pt x="15408" y="20220"/>
                          </a:lnTo>
                          <a:cubicBezTo>
                            <a:pt x="15408" y="20220"/>
                            <a:pt x="10788" y="9462"/>
                            <a:pt x="17769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15" name="Google Shape;1211;p35"/>
                    <p:cNvSpPr/>
                    <p:nvPr/>
                  </p:nvSpPr>
                  <p:spPr>
                    <a:xfrm flipH="1">
                      <a:off x="2063973" y="2522831"/>
                      <a:ext cx="149656" cy="27737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8098" h="21600" fill="norm" stroke="1" extrusionOk="0">
                          <a:moveTo>
                            <a:pt x="15047" y="1723"/>
                          </a:moveTo>
                          <a:cubicBezTo>
                            <a:pt x="10757" y="8913"/>
                            <a:pt x="12595" y="16479"/>
                            <a:pt x="13418" y="18934"/>
                          </a:cubicBezTo>
                          <a:lnTo>
                            <a:pt x="4628" y="19954"/>
                          </a:lnTo>
                          <a:cubicBezTo>
                            <a:pt x="39" y="11320"/>
                            <a:pt x="3821" y="4312"/>
                            <a:pt x="4837" y="2676"/>
                          </a:cubicBezTo>
                          <a:lnTo>
                            <a:pt x="15047" y="1723"/>
                          </a:lnTo>
                          <a:close/>
                          <a:moveTo>
                            <a:pt x="16900" y="0"/>
                          </a:moveTo>
                          <a:cubicBezTo>
                            <a:pt x="16841" y="0"/>
                            <a:pt x="16781" y="10"/>
                            <a:pt x="16736" y="10"/>
                          </a:cubicBezTo>
                          <a:lnTo>
                            <a:pt x="3881" y="1222"/>
                          </a:lnTo>
                          <a:cubicBezTo>
                            <a:pt x="3477" y="1261"/>
                            <a:pt x="3163" y="1425"/>
                            <a:pt x="2999" y="1656"/>
                          </a:cubicBezTo>
                          <a:cubicBezTo>
                            <a:pt x="2700" y="1983"/>
                            <a:pt x="-3429" y="10290"/>
                            <a:pt x="2745" y="21071"/>
                          </a:cubicBezTo>
                          <a:cubicBezTo>
                            <a:pt x="2909" y="21407"/>
                            <a:pt x="3357" y="21600"/>
                            <a:pt x="3821" y="21600"/>
                          </a:cubicBezTo>
                          <a:cubicBezTo>
                            <a:pt x="3925" y="21600"/>
                            <a:pt x="3970" y="21600"/>
                            <a:pt x="4090" y="21571"/>
                          </a:cubicBezTo>
                          <a:lnTo>
                            <a:pt x="15047" y="20281"/>
                          </a:lnTo>
                          <a:cubicBezTo>
                            <a:pt x="15346" y="20252"/>
                            <a:pt x="15660" y="20118"/>
                            <a:pt x="15809" y="19954"/>
                          </a:cubicBezTo>
                          <a:cubicBezTo>
                            <a:pt x="16018" y="19761"/>
                            <a:pt x="16078" y="19530"/>
                            <a:pt x="15959" y="19328"/>
                          </a:cubicBezTo>
                          <a:cubicBezTo>
                            <a:pt x="15914" y="19232"/>
                            <a:pt x="12087" y="9472"/>
                            <a:pt x="18007" y="1068"/>
                          </a:cubicBezTo>
                          <a:cubicBezTo>
                            <a:pt x="18171" y="828"/>
                            <a:pt x="18111" y="539"/>
                            <a:pt x="17857" y="308"/>
                          </a:cubicBezTo>
                          <a:cubicBezTo>
                            <a:pt x="17633" y="106"/>
                            <a:pt x="17289" y="0"/>
                            <a:pt x="16900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16" name="Google Shape;1212;p35"/>
                    <p:cNvSpPr/>
                    <p:nvPr/>
                  </p:nvSpPr>
                  <p:spPr>
                    <a:xfrm flipH="1">
                      <a:off x="2426294" y="2959663"/>
                      <a:ext cx="391214" cy="47390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7836" h="21600" fill="norm" stroke="1" extrusionOk="0">
                          <a:moveTo>
                            <a:pt x="17086" y="0"/>
                          </a:moveTo>
                          <a:cubicBezTo>
                            <a:pt x="17041" y="0"/>
                            <a:pt x="16996" y="6"/>
                            <a:pt x="16951" y="23"/>
                          </a:cubicBezTo>
                          <a:cubicBezTo>
                            <a:pt x="16720" y="79"/>
                            <a:pt x="16562" y="332"/>
                            <a:pt x="16641" y="580"/>
                          </a:cubicBezTo>
                          <a:cubicBezTo>
                            <a:pt x="16810" y="1138"/>
                            <a:pt x="20434" y="14614"/>
                            <a:pt x="310" y="20732"/>
                          </a:cubicBezTo>
                          <a:cubicBezTo>
                            <a:pt x="79" y="20811"/>
                            <a:pt x="-56" y="21059"/>
                            <a:pt x="23" y="21290"/>
                          </a:cubicBezTo>
                          <a:cubicBezTo>
                            <a:pt x="79" y="21482"/>
                            <a:pt x="254" y="21600"/>
                            <a:pt x="446" y="21600"/>
                          </a:cubicBezTo>
                          <a:cubicBezTo>
                            <a:pt x="485" y="21600"/>
                            <a:pt x="519" y="21600"/>
                            <a:pt x="581" y="21583"/>
                          </a:cubicBezTo>
                          <a:cubicBezTo>
                            <a:pt x="21544" y="15217"/>
                            <a:pt x="17549" y="462"/>
                            <a:pt x="17504" y="332"/>
                          </a:cubicBezTo>
                          <a:cubicBezTo>
                            <a:pt x="17447" y="124"/>
                            <a:pt x="17272" y="0"/>
                            <a:pt x="17086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17" name="Google Shape;1213;p35"/>
                    <p:cNvSpPr/>
                    <p:nvPr/>
                  </p:nvSpPr>
                  <p:spPr>
                    <a:xfrm flipH="1">
                      <a:off x="2602180" y="2869802"/>
                      <a:ext cx="75844" cy="8541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111" h="21600" fill="norm" stroke="1" extrusionOk="0">
                          <a:moveTo>
                            <a:pt x="2740" y="0"/>
                          </a:moveTo>
                          <a:lnTo>
                            <a:pt x="1297" y="2657"/>
                          </a:lnTo>
                          <a:cubicBezTo>
                            <a:pt x="-1292" y="7283"/>
                            <a:pt x="740" y="17630"/>
                            <a:pt x="1068" y="19631"/>
                          </a:cubicBezTo>
                          <a:cubicBezTo>
                            <a:pt x="1297" y="20819"/>
                            <a:pt x="2412" y="21569"/>
                            <a:pt x="3625" y="21569"/>
                          </a:cubicBezTo>
                          <a:lnTo>
                            <a:pt x="4083" y="21569"/>
                          </a:lnTo>
                          <a:cubicBezTo>
                            <a:pt x="5526" y="21350"/>
                            <a:pt x="6411" y="19943"/>
                            <a:pt x="6214" y="18662"/>
                          </a:cubicBezTo>
                          <a:cubicBezTo>
                            <a:pt x="5526" y="15692"/>
                            <a:pt x="5067" y="11410"/>
                            <a:pt x="5231" y="8315"/>
                          </a:cubicBezTo>
                          <a:cubicBezTo>
                            <a:pt x="9688" y="12066"/>
                            <a:pt x="14474" y="16974"/>
                            <a:pt x="14933" y="19537"/>
                          </a:cubicBezTo>
                          <a:cubicBezTo>
                            <a:pt x="15129" y="20787"/>
                            <a:pt x="16244" y="21600"/>
                            <a:pt x="17522" y="21600"/>
                          </a:cubicBezTo>
                          <a:cubicBezTo>
                            <a:pt x="17686" y="21600"/>
                            <a:pt x="17817" y="21600"/>
                            <a:pt x="17981" y="21569"/>
                          </a:cubicBezTo>
                          <a:cubicBezTo>
                            <a:pt x="19325" y="21350"/>
                            <a:pt x="20308" y="20068"/>
                            <a:pt x="20079" y="18662"/>
                          </a:cubicBezTo>
                          <a:cubicBezTo>
                            <a:pt x="18964" y="12504"/>
                            <a:pt x="7558" y="3532"/>
                            <a:pt x="5231" y="1813"/>
                          </a:cubicBezTo>
                          <a:lnTo>
                            <a:pt x="2740" y="0"/>
                          </a:ln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18" name="Google Shape;1214;p35"/>
                    <p:cNvSpPr/>
                    <p:nvPr/>
                  </p:nvSpPr>
                  <p:spPr>
                    <a:xfrm flipH="1">
                      <a:off x="1993165" y="2729751"/>
                      <a:ext cx="43517" cy="70456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442" h="21600" fill="norm" stroke="1" extrusionOk="0">
                          <a:moveTo>
                            <a:pt x="15857" y="0"/>
                          </a:moveTo>
                          <a:cubicBezTo>
                            <a:pt x="14986" y="0"/>
                            <a:pt x="14057" y="152"/>
                            <a:pt x="13186" y="531"/>
                          </a:cubicBezTo>
                          <a:cubicBezTo>
                            <a:pt x="12431" y="909"/>
                            <a:pt x="4883" y="4547"/>
                            <a:pt x="122" y="17848"/>
                          </a:cubicBezTo>
                          <a:cubicBezTo>
                            <a:pt x="-459" y="19516"/>
                            <a:pt x="1109" y="21069"/>
                            <a:pt x="3489" y="21486"/>
                          </a:cubicBezTo>
                          <a:cubicBezTo>
                            <a:pt x="3838" y="21486"/>
                            <a:pt x="4302" y="21600"/>
                            <a:pt x="4476" y="21600"/>
                          </a:cubicBezTo>
                          <a:cubicBezTo>
                            <a:pt x="6683" y="21600"/>
                            <a:pt x="8599" y="20539"/>
                            <a:pt x="9064" y="19288"/>
                          </a:cubicBezTo>
                          <a:cubicBezTo>
                            <a:pt x="13012" y="8413"/>
                            <a:pt x="18586" y="5419"/>
                            <a:pt x="18354" y="5419"/>
                          </a:cubicBezTo>
                          <a:cubicBezTo>
                            <a:pt x="20502" y="4547"/>
                            <a:pt x="21141" y="2577"/>
                            <a:pt x="19573" y="1288"/>
                          </a:cubicBezTo>
                          <a:cubicBezTo>
                            <a:pt x="18702" y="417"/>
                            <a:pt x="17309" y="0"/>
                            <a:pt x="15857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19" name="Google Shape;1215;p35"/>
                    <p:cNvSpPr/>
                    <p:nvPr/>
                  </p:nvSpPr>
                  <p:spPr>
                    <a:xfrm flipH="1">
                      <a:off x="1874650" y="3186856"/>
                      <a:ext cx="511708" cy="228758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521" h="21600" fill="norm" stroke="1" extrusionOk="0">
                          <a:moveTo>
                            <a:pt x="21117" y="0"/>
                          </a:moveTo>
                          <a:cubicBezTo>
                            <a:pt x="21070" y="0"/>
                            <a:pt x="21013" y="2"/>
                            <a:pt x="20966" y="7"/>
                          </a:cubicBezTo>
                          <a:cubicBezTo>
                            <a:pt x="18107" y="258"/>
                            <a:pt x="17379" y="831"/>
                            <a:pt x="16584" y="1676"/>
                          </a:cubicBezTo>
                          <a:cubicBezTo>
                            <a:pt x="15799" y="2513"/>
                            <a:pt x="1388" y="18648"/>
                            <a:pt x="5" y="21497"/>
                          </a:cubicBezTo>
                          <a:cubicBezTo>
                            <a:pt x="-31" y="21549"/>
                            <a:pt x="130" y="21596"/>
                            <a:pt x="359" y="21600"/>
                          </a:cubicBezTo>
                          <a:lnTo>
                            <a:pt x="416" y="21600"/>
                          </a:lnTo>
                          <a:cubicBezTo>
                            <a:pt x="608" y="21600"/>
                            <a:pt x="785" y="21565"/>
                            <a:pt x="822" y="21521"/>
                          </a:cubicBezTo>
                          <a:cubicBezTo>
                            <a:pt x="2168" y="18739"/>
                            <a:pt x="16630" y="2516"/>
                            <a:pt x="17395" y="1716"/>
                          </a:cubicBezTo>
                          <a:cubicBezTo>
                            <a:pt x="18138" y="903"/>
                            <a:pt x="18777" y="397"/>
                            <a:pt x="21267" y="179"/>
                          </a:cubicBezTo>
                          <a:cubicBezTo>
                            <a:pt x="21481" y="162"/>
                            <a:pt x="21569" y="106"/>
                            <a:pt x="21496" y="58"/>
                          </a:cubicBezTo>
                          <a:cubicBezTo>
                            <a:pt x="21429" y="22"/>
                            <a:pt x="21278" y="0"/>
                            <a:pt x="21117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20" name="Google Shape;1216;p35"/>
                    <p:cNvSpPr/>
                    <p:nvPr/>
                  </p:nvSpPr>
                  <p:spPr>
                    <a:xfrm flipH="1">
                      <a:off x="2130243" y="5302416"/>
                      <a:ext cx="704006" cy="46896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149" h="21600" fill="norm" stroke="1" extrusionOk="0">
                          <a:moveTo>
                            <a:pt x="20342" y="0"/>
                          </a:moveTo>
                          <a:lnTo>
                            <a:pt x="19923" y="1765"/>
                          </a:lnTo>
                          <a:cubicBezTo>
                            <a:pt x="19923" y="1765"/>
                            <a:pt x="18757" y="4389"/>
                            <a:pt x="16845" y="4879"/>
                          </a:cubicBezTo>
                          <a:cubicBezTo>
                            <a:pt x="16592" y="4942"/>
                            <a:pt x="16362" y="4970"/>
                            <a:pt x="16146" y="4970"/>
                          </a:cubicBezTo>
                          <a:cubicBezTo>
                            <a:pt x="14721" y="4970"/>
                            <a:pt x="14078" y="3746"/>
                            <a:pt x="14078" y="3746"/>
                          </a:cubicBezTo>
                          <a:lnTo>
                            <a:pt x="13926" y="5306"/>
                          </a:lnTo>
                          <a:cubicBezTo>
                            <a:pt x="12144" y="7976"/>
                            <a:pt x="9392" y="9086"/>
                            <a:pt x="6889" y="9086"/>
                          </a:cubicBezTo>
                          <a:cubicBezTo>
                            <a:pt x="5530" y="9086"/>
                            <a:pt x="4245" y="8762"/>
                            <a:pt x="3232" y="8181"/>
                          </a:cubicBezTo>
                          <a:cubicBezTo>
                            <a:pt x="1037" y="6917"/>
                            <a:pt x="1238" y="5192"/>
                            <a:pt x="1238" y="5192"/>
                          </a:cubicBezTo>
                          <a:cubicBezTo>
                            <a:pt x="1238" y="5192"/>
                            <a:pt x="1230" y="5187"/>
                            <a:pt x="1215" y="5187"/>
                          </a:cubicBezTo>
                          <a:cubicBezTo>
                            <a:pt x="1097" y="5187"/>
                            <a:pt x="540" y="5238"/>
                            <a:pt x="124" y="6097"/>
                          </a:cubicBezTo>
                          <a:cubicBezTo>
                            <a:pt x="-359" y="7094"/>
                            <a:pt x="707" y="15975"/>
                            <a:pt x="922" y="18674"/>
                          </a:cubicBezTo>
                          <a:cubicBezTo>
                            <a:pt x="1071" y="20644"/>
                            <a:pt x="3254" y="21600"/>
                            <a:pt x="5731" y="21600"/>
                          </a:cubicBezTo>
                          <a:cubicBezTo>
                            <a:pt x="6652" y="21600"/>
                            <a:pt x="7613" y="21463"/>
                            <a:pt x="8527" y="21201"/>
                          </a:cubicBezTo>
                          <a:cubicBezTo>
                            <a:pt x="11884" y="20234"/>
                            <a:pt x="12890" y="15662"/>
                            <a:pt x="12890" y="15662"/>
                          </a:cubicBezTo>
                          <a:cubicBezTo>
                            <a:pt x="13317" y="16391"/>
                            <a:pt x="14490" y="16749"/>
                            <a:pt x="15760" y="16749"/>
                          </a:cubicBezTo>
                          <a:cubicBezTo>
                            <a:pt x="17342" y="16749"/>
                            <a:pt x="19072" y="16191"/>
                            <a:pt x="19707" y="15076"/>
                          </a:cubicBezTo>
                          <a:cubicBezTo>
                            <a:pt x="20736" y="13294"/>
                            <a:pt x="21040" y="4469"/>
                            <a:pt x="21141" y="2528"/>
                          </a:cubicBezTo>
                          <a:cubicBezTo>
                            <a:pt x="21241" y="564"/>
                            <a:pt x="20342" y="0"/>
                            <a:pt x="20342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21" name="Google Shape;1217;p35"/>
                    <p:cNvSpPr/>
                    <p:nvPr/>
                  </p:nvSpPr>
                  <p:spPr>
                    <a:xfrm flipH="1">
                      <a:off x="2352829" y="5353343"/>
                      <a:ext cx="60984" cy="293319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061" h="21600" fill="norm" stroke="1" extrusionOk="0">
                          <a:moveTo>
                            <a:pt x="17762" y="0"/>
                          </a:moveTo>
                          <a:cubicBezTo>
                            <a:pt x="16055" y="0"/>
                            <a:pt x="14603" y="255"/>
                            <a:pt x="14347" y="628"/>
                          </a:cubicBezTo>
                          <a:lnTo>
                            <a:pt x="47" y="20763"/>
                          </a:lnTo>
                          <a:cubicBezTo>
                            <a:pt x="-252" y="21172"/>
                            <a:pt x="901" y="21545"/>
                            <a:pt x="2822" y="21600"/>
                          </a:cubicBezTo>
                          <a:lnTo>
                            <a:pt x="3248" y="21600"/>
                          </a:lnTo>
                          <a:cubicBezTo>
                            <a:pt x="4999" y="21600"/>
                            <a:pt x="6493" y="21354"/>
                            <a:pt x="6621" y="20981"/>
                          </a:cubicBezTo>
                          <a:lnTo>
                            <a:pt x="21006" y="847"/>
                          </a:lnTo>
                          <a:cubicBezTo>
                            <a:pt x="21348" y="446"/>
                            <a:pt x="20025" y="73"/>
                            <a:pt x="18274" y="9"/>
                          </a:cubicBezTo>
                          <a:cubicBezTo>
                            <a:pt x="18104" y="0"/>
                            <a:pt x="17933" y="0"/>
                            <a:pt x="17762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22" name="Google Shape;1218;p35"/>
                    <p:cNvSpPr/>
                    <p:nvPr/>
                  </p:nvSpPr>
                  <p:spPr>
                    <a:xfrm flipH="1">
                      <a:off x="2863052" y="3115286"/>
                      <a:ext cx="85236" cy="11285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3112" h="21600" fill="norm" stroke="1" extrusionOk="0">
                          <a:moveTo>
                            <a:pt x="4013" y="0"/>
                          </a:moveTo>
                          <a:cubicBezTo>
                            <a:pt x="3480" y="0"/>
                            <a:pt x="2967" y="118"/>
                            <a:pt x="2454" y="426"/>
                          </a:cubicBezTo>
                          <a:cubicBezTo>
                            <a:pt x="-3650" y="4069"/>
                            <a:pt x="2891" y="21600"/>
                            <a:pt x="8424" y="21600"/>
                          </a:cubicBezTo>
                          <a:cubicBezTo>
                            <a:pt x="8633" y="21600"/>
                            <a:pt x="8861" y="21576"/>
                            <a:pt x="9089" y="21505"/>
                          </a:cubicBezTo>
                          <a:cubicBezTo>
                            <a:pt x="17950" y="19116"/>
                            <a:pt x="10306" y="0"/>
                            <a:pt x="4013" y="0"/>
                          </a:cubicBezTo>
                          <a:close/>
                        </a:path>
                      </a:pathLst>
                    </a:custGeom>
                    <a:solidFill>
                      <a:srgbClr val="FFA49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23" name="Google Shape;1232;p35"/>
                    <p:cNvSpPr/>
                    <p:nvPr/>
                  </p:nvSpPr>
                  <p:spPr>
                    <a:xfrm flipH="1">
                      <a:off x="2822163" y="3074373"/>
                      <a:ext cx="85414" cy="11273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3104" h="21600" fill="norm" stroke="1" extrusionOk="0">
                          <a:moveTo>
                            <a:pt x="4033" y="0"/>
                          </a:moveTo>
                          <a:cubicBezTo>
                            <a:pt x="3502" y="0"/>
                            <a:pt x="2990" y="142"/>
                            <a:pt x="2497" y="426"/>
                          </a:cubicBezTo>
                          <a:cubicBezTo>
                            <a:pt x="-3666" y="4074"/>
                            <a:pt x="2839" y="21600"/>
                            <a:pt x="8433" y="21600"/>
                          </a:cubicBezTo>
                          <a:cubicBezTo>
                            <a:pt x="8661" y="21600"/>
                            <a:pt x="8888" y="21576"/>
                            <a:pt x="9097" y="21529"/>
                          </a:cubicBezTo>
                          <a:cubicBezTo>
                            <a:pt x="17934" y="19137"/>
                            <a:pt x="10292" y="0"/>
                            <a:pt x="4033" y="0"/>
                          </a:cubicBezTo>
                          <a:close/>
                        </a:path>
                      </a:pathLst>
                    </a:custGeom>
                    <a:solidFill>
                      <a:srgbClr val="FFA49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24" name="Google Shape;1233;p35"/>
                    <p:cNvSpPr/>
                    <p:nvPr/>
                  </p:nvSpPr>
                  <p:spPr>
                    <a:xfrm flipH="1">
                      <a:off x="2642170" y="2912816"/>
                      <a:ext cx="279992" cy="31606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8833" h="21600" fill="norm" stroke="1" extrusionOk="0">
                          <a:moveTo>
                            <a:pt x="9650" y="0"/>
                          </a:moveTo>
                          <a:cubicBezTo>
                            <a:pt x="8436" y="3142"/>
                            <a:pt x="4628" y="6260"/>
                            <a:pt x="1619" y="7848"/>
                          </a:cubicBezTo>
                          <a:cubicBezTo>
                            <a:pt x="3273" y="14656"/>
                            <a:pt x="-1757" y="19404"/>
                            <a:pt x="679" y="21110"/>
                          </a:cubicBezTo>
                          <a:cubicBezTo>
                            <a:pt x="1186" y="21465"/>
                            <a:pt x="1702" y="21600"/>
                            <a:pt x="2201" y="21600"/>
                          </a:cubicBezTo>
                          <a:cubicBezTo>
                            <a:pt x="3581" y="21600"/>
                            <a:pt x="4770" y="20561"/>
                            <a:pt x="4770" y="20561"/>
                          </a:cubicBezTo>
                          <a:cubicBezTo>
                            <a:pt x="4770" y="20561"/>
                            <a:pt x="5510" y="21473"/>
                            <a:pt x="7305" y="21473"/>
                          </a:cubicBezTo>
                          <a:cubicBezTo>
                            <a:pt x="7430" y="21473"/>
                            <a:pt x="7563" y="21465"/>
                            <a:pt x="7696" y="21456"/>
                          </a:cubicBezTo>
                          <a:cubicBezTo>
                            <a:pt x="9766" y="21313"/>
                            <a:pt x="10988" y="18779"/>
                            <a:pt x="10988" y="18779"/>
                          </a:cubicBezTo>
                          <a:cubicBezTo>
                            <a:pt x="10988" y="18779"/>
                            <a:pt x="11396" y="18905"/>
                            <a:pt x="12053" y="18905"/>
                          </a:cubicBezTo>
                          <a:cubicBezTo>
                            <a:pt x="12701" y="18905"/>
                            <a:pt x="13582" y="18779"/>
                            <a:pt x="14539" y="18255"/>
                          </a:cubicBezTo>
                          <a:cubicBezTo>
                            <a:pt x="16043" y="17452"/>
                            <a:pt x="16659" y="13989"/>
                            <a:pt x="16659" y="13989"/>
                          </a:cubicBezTo>
                          <a:cubicBezTo>
                            <a:pt x="16659" y="13989"/>
                            <a:pt x="19843" y="12232"/>
                            <a:pt x="18504" y="9689"/>
                          </a:cubicBezTo>
                          <a:cubicBezTo>
                            <a:pt x="17374" y="7560"/>
                            <a:pt x="11870" y="2424"/>
                            <a:pt x="9650" y="0"/>
                          </a:cubicBezTo>
                          <a:close/>
                        </a:path>
                      </a:pathLst>
                    </a:custGeom>
                    <a:solidFill>
                      <a:srgbClr val="FFB1AA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25" name="Google Shape;1234;p35"/>
                    <p:cNvSpPr/>
                    <p:nvPr/>
                  </p:nvSpPr>
                  <p:spPr>
                    <a:xfrm flipH="1">
                      <a:off x="1981418" y="1487115"/>
                      <a:ext cx="547539" cy="22657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765" h="21600" fill="norm" stroke="1" extrusionOk="0">
                          <a:moveTo>
                            <a:pt x="12974" y="0"/>
                          </a:moveTo>
                          <a:cubicBezTo>
                            <a:pt x="10475" y="0"/>
                            <a:pt x="6901" y="259"/>
                            <a:pt x="3100" y="1567"/>
                          </a:cubicBezTo>
                          <a:cubicBezTo>
                            <a:pt x="-1612" y="3217"/>
                            <a:pt x="449" y="21600"/>
                            <a:pt x="449" y="21600"/>
                          </a:cubicBezTo>
                          <a:cubicBezTo>
                            <a:pt x="449" y="21600"/>
                            <a:pt x="19091" y="20917"/>
                            <a:pt x="19546" y="18654"/>
                          </a:cubicBezTo>
                          <a:cubicBezTo>
                            <a:pt x="19988" y="16415"/>
                            <a:pt x="19743" y="9003"/>
                            <a:pt x="18980" y="4867"/>
                          </a:cubicBezTo>
                          <a:cubicBezTo>
                            <a:pt x="18431" y="1850"/>
                            <a:pt x="17552" y="200"/>
                            <a:pt x="15464" y="71"/>
                          </a:cubicBezTo>
                          <a:cubicBezTo>
                            <a:pt x="14857" y="35"/>
                            <a:pt x="14005" y="0"/>
                            <a:pt x="12974" y="0"/>
                          </a:cubicBezTo>
                          <a:close/>
                        </a:path>
                      </a:pathLst>
                    </a:custGeom>
                    <a:solidFill>
                      <a:srgbClr val="FAE07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26" name="Google Shape;1235;p35"/>
                    <p:cNvSpPr/>
                    <p:nvPr/>
                  </p:nvSpPr>
                  <p:spPr>
                    <a:xfrm flipH="1">
                      <a:off x="1523611" y="603068"/>
                      <a:ext cx="80846" cy="51298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7356" h="21600" fill="norm" stroke="1" extrusionOk="0">
                          <a:moveTo>
                            <a:pt x="4017" y="0"/>
                          </a:moveTo>
                          <a:cubicBezTo>
                            <a:pt x="2160" y="0"/>
                            <a:pt x="727" y="1145"/>
                            <a:pt x="196" y="3956"/>
                          </a:cubicBezTo>
                          <a:cubicBezTo>
                            <a:pt x="-1582" y="13324"/>
                            <a:pt x="9218" y="21600"/>
                            <a:pt x="14313" y="21600"/>
                          </a:cubicBezTo>
                          <a:cubicBezTo>
                            <a:pt x="15480" y="21600"/>
                            <a:pt x="16330" y="21184"/>
                            <a:pt x="16701" y="20299"/>
                          </a:cubicBezTo>
                          <a:cubicBezTo>
                            <a:pt x="20018" y="11867"/>
                            <a:pt x="9961" y="0"/>
                            <a:pt x="4017" y="0"/>
                          </a:cubicBezTo>
                          <a:close/>
                        </a:path>
                      </a:pathLst>
                    </a:custGeom>
                    <a:solidFill>
                      <a:srgbClr val="493A33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27" name="Google Shape;1236;p35"/>
                    <p:cNvSpPr/>
                    <p:nvPr/>
                  </p:nvSpPr>
                  <p:spPr>
                    <a:xfrm flipH="1">
                      <a:off x="1764205" y="935328"/>
                      <a:ext cx="215933" cy="99009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343" h="21600" fill="norm" stroke="1" extrusionOk="0">
                          <a:moveTo>
                            <a:pt x="973" y="0"/>
                          </a:moveTo>
                          <a:cubicBezTo>
                            <a:pt x="863" y="0"/>
                            <a:pt x="753" y="54"/>
                            <a:pt x="643" y="135"/>
                          </a:cubicBezTo>
                          <a:cubicBezTo>
                            <a:pt x="142" y="512"/>
                            <a:pt x="-139" y="1699"/>
                            <a:pt x="69" y="2804"/>
                          </a:cubicBezTo>
                          <a:cubicBezTo>
                            <a:pt x="105" y="3101"/>
                            <a:pt x="3196" y="21600"/>
                            <a:pt x="14045" y="21600"/>
                          </a:cubicBezTo>
                          <a:cubicBezTo>
                            <a:pt x="15988" y="21600"/>
                            <a:pt x="18162" y="20953"/>
                            <a:pt x="20630" y="19578"/>
                          </a:cubicBezTo>
                          <a:cubicBezTo>
                            <a:pt x="21131" y="19308"/>
                            <a:pt x="21461" y="18094"/>
                            <a:pt x="21302" y="16989"/>
                          </a:cubicBezTo>
                          <a:cubicBezTo>
                            <a:pt x="21192" y="15991"/>
                            <a:pt x="20813" y="15371"/>
                            <a:pt x="20361" y="15371"/>
                          </a:cubicBezTo>
                          <a:cubicBezTo>
                            <a:pt x="20288" y="15371"/>
                            <a:pt x="20203" y="15398"/>
                            <a:pt x="20129" y="15425"/>
                          </a:cubicBezTo>
                          <a:cubicBezTo>
                            <a:pt x="17808" y="16746"/>
                            <a:pt x="15756" y="17312"/>
                            <a:pt x="13960" y="17312"/>
                          </a:cubicBezTo>
                          <a:cubicBezTo>
                            <a:pt x="4601" y="17312"/>
                            <a:pt x="1999" y="2211"/>
                            <a:pt x="1865" y="1456"/>
                          </a:cubicBezTo>
                          <a:cubicBezTo>
                            <a:pt x="1730" y="593"/>
                            <a:pt x="1364" y="0"/>
                            <a:pt x="973" y="0"/>
                          </a:cubicBezTo>
                          <a:close/>
                        </a:path>
                      </a:pathLst>
                    </a:custGeom>
                    <a:solidFill>
                      <a:srgbClr val="DD837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28" name="Google Shape;1237;p35"/>
                    <p:cNvSpPr/>
                    <p:nvPr/>
                  </p:nvSpPr>
                  <p:spPr>
                    <a:xfrm flipH="1">
                      <a:off x="1554474" y="728407"/>
                      <a:ext cx="58343" cy="10086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0800" y="0"/>
                          </a:moveTo>
                          <a:cubicBezTo>
                            <a:pt x="4851" y="0"/>
                            <a:pt x="0" y="4791"/>
                            <a:pt x="0" y="10747"/>
                          </a:cubicBezTo>
                          <a:cubicBezTo>
                            <a:pt x="0" y="16809"/>
                            <a:pt x="4851" y="21600"/>
                            <a:pt x="10800" y="21600"/>
                          </a:cubicBezTo>
                          <a:cubicBezTo>
                            <a:pt x="16703" y="21600"/>
                            <a:pt x="21600" y="16809"/>
                            <a:pt x="21600" y="10747"/>
                          </a:cubicBezTo>
                          <a:cubicBezTo>
                            <a:pt x="21600" y="4791"/>
                            <a:pt x="16703" y="0"/>
                            <a:pt x="10800" y="0"/>
                          </a:cubicBezTo>
                          <a:close/>
                        </a:path>
                      </a:pathLst>
                    </a:custGeom>
                    <a:solidFill>
                      <a:srgbClr val="3A2D29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29" name="Google Shape;1238;p35"/>
                    <p:cNvSpPr/>
                    <p:nvPr/>
                  </p:nvSpPr>
                  <p:spPr>
                    <a:xfrm flipH="1">
                      <a:off x="1556345" y="745218"/>
                      <a:ext cx="24117" cy="2546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161" h="21600" fill="norm" stroke="1" extrusionOk="0">
                          <a:moveTo>
                            <a:pt x="8084" y="0"/>
                          </a:moveTo>
                          <a:cubicBezTo>
                            <a:pt x="7724" y="0"/>
                            <a:pt x="7364" y="0"/>
                            <a:pt x="7004" y="105"/>
                          </a:cubicBezTo>
                          <a:cubicBezTo>
                            <a:pt x="2144" y="419"/>
                            <a:pt x="-1096" y="5452"/>
                            <a:pt x="344" y="11115"/>
                          </a:cubicBezTo>
                          <a:cubicBezTo>
                            <a:pt x="1424" y="16986"/>
                            <a:pt x="5924" y="21600"/>
                            <a:pt x="11324" y="21600"/>
                          </a:cubicBezTo>
                          <a:cubicBezTo>
                            <a:pt x="11504" y="21600"/>
                            <a:pt x="11684" y="21600"/>
                            <a:pt x="11864" y="21495"/>
                          </a:cubicBezTo>
                          <a:cubicBezTo>
                            <a:pt x="16724" y="21181"/>
                            <a:pt x="20504" y="15833"/>
                            <a:pt x="18704" y="10066"/>
                          </a:cubicBezTo>
                          <a:cubicBezTo>
                            <a:pt x="17444" y="4404"/>
                            <a:pt x="13124" y="0"/>
                            <a:pt x="8084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30" name="Google Shape;1239;p35"/>
                    <p:cNvSpPr/>
                    <p:nvPr/>
                  </p:nvSpPr>
                  <p:spPr>
                    <a:xfrm flipH="1">
                      <a:off x="2081665" y="778592"/>
                      <a:ext cx="85167" cy="12793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0816" y="0"/>
                          </a:moveTo>
                          <a:cubicBezTo>
                            <a:pt x="4797" y="0"/>
                            <a:pt x="0" y="4863"/>
                            <a:pt x="0" y="10852"/>
                          </a:cubicBezTo>
                          <a:cubicBezTo>
                            <a:pt x="0" y="16737"/>
                            <a:pt x="4797" y="21600"/>
                            <a:pt x="10816" y="21600"/>
                          </a:cubicBezTo>
                          <a:cubicBezTo>
                            <a:pt x="16709" y="21600"/>
                            <a:pt x="21600" y="16737"/>
                            <a:pt x="21600" y="10852"/>
                          </a:cubicBezTo>
                          <a:cubicBezTo>
                            <a:pt x="21600" y="4863"/>
                            <a:pt x="16709" y="0"/>
                            <a:pt x="10816" y="0"/>
                          </a:cubicBezTo>
                          <a:close/>
                        </a:path>
                      </a:pathLst>
                    </a:custGeom>
                    <a:solidFill>
                      <a:srgbClr val="3A2D29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31" name="Google Shape;1240;p35"/>
                    <p:cNvSpPr/>
                    <p:nvPr/>
                  </p:nvSpPr>
                  <p:spPr>
                    <a:xfrm flipH="1">
                      <a:off x="2090222" y="803931"/>
                      <a:ext cx="24116" cy="2880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147" h="21600" fill="norm" stroke="1" extrusionOk="0">
                          <a:moveTo>
                            <a:pt x="7963" y="0"/>
                          </a:moveTo>
                          <a:cubicBezTo>
                            <a:pt x="7805" y="0"/>
                            <a:pt x="7647" y="0"/>
                            <a:pt x="7490" y="0"/>
                          </a:cubicBezTo>
                          <a:cubicBezTo>
                            <a:pt x="2129" y="278"/>
                            <a:pt x="-1182" y="5655"/>
                            <a:pt x="395" y="11403"/>
                          </a:cubicBezTo>
                          <a:cubicBezTo>
                            <a:pt x="1498" y="17058"/>
                            <a:pt x="6228" y="21600"/>
                            <a:pt x="10958" y="21600"/>
                          </a:cubicBezTo>
                          <a:cubicBezTo>
                            <a:pt x="11116" y="21600"/>
                            <a:pt x="11431" y="21600"/>
                            <a:pt x="11746" y="21600"/>
                          </a:cubicBezTo>
                          <a:cubicBezTo>
                            <a:pt x="17107" y="21229"/>
                            <a:pt x="20418" y="16130"/>
                            <a:pt x="18684" y="10197"/>
                          </a:cubicBezTo>
                          <a:cubicBezTo>
                            <a:pt x="17738" y="4264"/>
                            <a:pt x="12692" y="0"/>
                            <a:pt x="7963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32" name="Google Shape;1241;p35"/>
                    <p:cNvSpPr/>
                    <p:nvPr/>
                  </p:nvSpPr>
                  <p:spPr>
                    <a:xfrm flipH="1" rot="20981946">
                      <a:off x="2034309" y="615861"/>
                      <a:ext cx="160589" cy="11433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8235" h="21600" fill="norm" stroke="1" extrusionOk="0">
                          <a:moveTo>
                            <a:pt x="16771" y="0"/>
                          </a:moveTo>
                          <a:cubicBezTo>
                            <a:pt x="12126" y="0"/>
                            <a:pt x="-1811" y="16486"/>
                            <a:pt x="196" y="20176"/>
                          </a:cubicBezTo>
                          <a:cubicBezTo>
                            <a:pt x="673" y="21133"/>
                            <a:pt x="1445" y="21600"/>
                            <a:pt x="2400" y="21600"/>
                          </a:cubicBezTo>
                          <a:cubicBezTo>
                            <a:pt x="8056" y="21600"/>
                            <a:pt x="19789" y="5581"/>
                            <a:pt x="18063" y="887"/>
                          </a:cubicBezTo>
                          <a:cubicBezTo>
                            <a:pt x="17824" y="234"/>
                            <a:pt x="17389" y="0"/>
                            <a:pt x="16771" y="0"/>
                          </a:cubicBezTo>
                          <a:close/>
                        </a:path>
                      </a:pathLst>
                    </a:custGeom>
                    <a:solidFill>
                      <a:srgbClr val="493A33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33" name="Google Shape;1242;p35"/>
                    <p:cNvSpPr/>
                    <p:nvPr/>
                  </p:nvSpPr>
                  <p:spPr>
                    <a:xfrm flipH="1">
                      <a:off x="1898477" y="935205"/>
                      <a:ext cx="81662" cy="8393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235" h="21600" fill="norm" stroke="1" extrusionOk="0">
                          <a:moveTo>
                            <a:pt x="2560" y="0"/>
                          </a:moveTo>
                          <a:cubicBezTo>
                            <a:pt x="2271" y="0"/>
                            <a:pt x="1917" y="95"/>
                            <a:pt x="1692" y="191"/>
                          </a:cubicBezTo>
                          <a:cubicBezTo>
                            <a:pt x="374" y="636"/>
                            <a:pt x="-365" y="2036"/>
                            <a:pt x="181" y="3340"/>
                          </a:cubicBezTo>
                          <a:cubicBezTo>
                            <a:pt x="181" y="3595"/>
                            <a:pt x="4681" y="15429"/>
                            <a:pt x="18278" y="21600"/>
                          </a:cubicBezTo>
                          <a:cubicBezTo>
                            <a:pt x="19274" y="20296"/>
                            <a:pt x="20239" y="18896"/>
                            <a:pt x="21235" y="17592"/>
                          </a:cubicBezTo>
                          <a:cubicBezTo>
                            <a:pt x="9053" y="12470"/>
                            <a:pt x="5196" y="2386"/>
                            <a:pt x="4906" y="1750"/>
                          </a:cubicBezTo>
                          <a:cubicBezTo>
                            <a:pt x="4553" y="636"/>
                            <a:pt x="3589" y="0"/>
                            <a:pt x="2560" y="0"/>
                          </a:cubicBezTo>
                          <a:close/>
                        </a:path>
                      </a:pathLst>
                    </a:custGeom>
                    <a:solidFill>
                      <a:srgbClr val="DD837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34" name="Google Shape;1243;p35"/>
                    <p:cNvSpPr/>
                    <p:nvPr/>
                  </p:nvSpPr>
                  <p:spPr>
                    <a:xfrm flipH="1">
                      <a:off x="2081665" y="778592"/>
                      <a:ext cx="85167" cy="12793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6051" y="4278"/>
                          </a:moveTo>
                          <a:cubicBezTo>
                            <a:pt x="17023" y="4278"/>
                            <a:pt x="17995" y="5280"/>
                            <a:pt x="18183" y="6574"/>
                          </a:cubicBezTo>
                          <a:cubicBezTo>
                            <a:pt x="18528" y="7910"/>
                            <a:pt x="17869" y="9057"/>
                            <a:pt x="16803" y="9141"/>
                          </a:cubicBezTo>
                          <a:lnTo>
                            <a:pt x="16709" y="9141"/>
                          </a:lnTo>
                          <a:cubicBezTo>
                            <a:pt x="15738" y="9141"/>
                            <a:pt x="14766" y="8202"/>
                            <a:pt x="14546" y="6845"/>
                          </a:cubicBezTo>
                          <a:cubicBezTo>
                            <a:pt x="14233" y="5551"/>
                            <a:pt x="14891" y="4341"/>
                            <a:pt x="15957" y="4278"/>
                          </a:cubicBezTo>
                          <a:close/>
                          <a:moveTo>
                            <a:pt x="10816" y="0"/>
                          </a:moveTo>
                          <a:cubicBezTo>
                            <a:pt x="4797" y="0"/>
                            <a:pt x="0" y="4863"/>
                            <a:pt x="0" y="10852"/>
                          </a:cubicBezTo>
                          <a:cubicBezTo>
                            <a:pt x="0" y="16737"/>
                            <a:pt x="4797" y="21600"/>
                            <a:pt x="10816" y="21600"/>
                          </a:cubicBezTo>
                          <a:cubicBezTo>
                            <a:pt x="16709" y="21600"/>
                            <a:pt x="21600" y="16737"/>
                            <a:pt x="21600" y="10852"/>
                          </a:cubicBezTo>
                          <a:cubicBezTo>
                            <a:pt x="21600" y="4863"/>
                            <a:pt x="16709" y="0"/>
                            <a:pt x="10816" y="0"/>
                          </a:cubicBezTo>
                          <a:close/>
                        </a:path>
                      </a:pathLst>
                    </a:custGeom>
                    <a:solidFill>
                      <a:srgbClr val="3A2D29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35" name="Google Shape;1244;p35"/>
                    <p:cNvSpPr/>
                    <p:nvPr/>
                  </p:nvSpPr>
                  <p:spPr>
                    <a:xfrm flipH="1">
                      <a:off x="2090222" y="803931"/>
                      <a:ext cx="24116" cy="2880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147" h="21600" fill="norm" stroke="1" extrusionOk="0">
                          <a:moveTo>
                            <a:pt x="7490" y="0"/>
                          </a:moveTo>
                          <a:cubicBezTo>
                            <a:pt x="2129" y="278"/>
                            <a:pt x="-1182" y="5655"/>
                            <a:pt x="395" y="11403"/>
                          </a:cubicBezTo>
                          <a:cubicBezTo>
                            <a:pt x="1498" y="17428"/>
                            <a:pt x="6386" y="21600"/>
                            <a:pt x="11273" y="21600"/>
                          </a:cubicBezTo>
                          <a:lnTo>
                            <a:pt x="11746" y="21600"/>
                          </a:lnTo>
                          <a:cubicBezTo>
                            <a:pt x="17107" y="21229"/>
                            <a:pt x="20418" y="16130"/>
                            <a:pt x="18684" y="10197"/>
                          </a:cubicBezTo>
                          <a:cubicBezTo>
                            <a:pt x="17738" y="4450"/>
                            <a:pt x="12850" y="0"/>
                            <a:pt x="7963" y="0"/>
                          </a:cubicBezTo>
                          <a:close/>
                        </a:path>
                      </a:pathLst>
                    </a:custGeom>
                    <a:solidFill>
                      <a:srgbClr val="D1DBD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36" name="Google Shape;1245;p35"/>
                    <p:cNvSpPr/>
                    <p:nvPr/>
                  </p:nvSpPr>
                  <p:spPr>
                    <a:xfrm flipH="1">
                      <a:off x="2694767" y="1179948"/>
                      <a:ext cx="232190" cy="149318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502" h="21600" fill="norm" stroke="1" extrusionOk="0">
                          <a:moveTo>
                            <a:pt x="11074" y="0"/>
                          </a:moveTo>
                          <a:cubicBezTo>
                            <a:pt x="9815" y="0"/>
                            <a:pt x="8705" y="322"/>
                            <a:pt x="7869" y="679"/>
                          </a:cubicBezTo>
                          <a:cubicBezTo>
                            <a:pt x="4011" y="2378"/>
                            <a:pt x="761" y="7009"/>
                            <a:pt x="28" y="12034"/>
                          </a:cubicBezTo>
                          <a:cubicBezTo>
                            <a:pt x="-98" y="12767"/>
                            <a:pt x="211" y="13554"/>
                            <a:pt x="680" y="13661"/>
                          </a:cubicBezTo>
                          <a:cubicBezTo>
                            <a:pt x="772" y="13715"/>
                            <a:pt x="864" y="13732"/>
                            <a:pt x="944" y="13732"/>
                          </a:cubicBezTo>
                          <a:cubicBezTo>
                            <a:pt x="1344" y="13732"/>
                            <a:pt x="1688" y="13285"/>
                            <a:pt x="1779" y="12624"/>
                          </a:cubicBezTo>
                          <a:cubicBezTo>
                            <a:pt x="2409" y="8654"/>
                            <a:pt x="5133" y="4810"/>
                            <a:pt x="8338" y="3415"/>
                          </a:cubicBezTo>
                          <a:cubicBezTo>
                            <a:pt x="9048" y="3093"/>
                            <a:pt x="9987" y="2825"/>
                            <a:pt x="11051" y="2825"/>
                          </a:cubicBezTo>
                          <a:cubicBezTo>
                            <a:pt x="12688" y="2825"/>
                            <a:pt x="14634" y="3469"/>
                            <a:pt x="16626" y="5615"/>
                          </a:cubicBezTo>
                          <a:cubicBezTo>
                            <a:pt x="14508" y="5793"/>
                            <a:pt x="11658" y="6526"/>
                            <a:pt x="9941" y="9030"/>
                          </a:cubicBezTo>
                          <a:cubicBezTo>
                            <a:pt x="8933" y="10568"/>
                            <a:pt x="8464" y="12517"/>
                            <a:pt x="8533" y="14823"/>
                          </a:cubicBezTo>
                          <a:cubicBezTo>
                            <a:pt x="8613" y="17577"/>
                            <a:pt x="9243" y="19526"/>
                            <a:pt x="10410" y="20688"/>
                          </a:cubicBezTo>
                          <a:cubicBezTo>
                            <a:pt x="11154" y="21350"/>
                            <a:pt x="12013" y="21600"/>
                            <a:pt x="12837" y="21600"/>
                          </a:cubicBezTo>
                          <a:cubicBezTo>
                            <a:pt x="14668" y="21600"/>
                            <a:pt x="16385" y="20456"/>
                            <a:pt x="16671" y="20259"/>
                          </a:cubicBezTo>
                          <a:cubicBezTo>
                            <a:pt x="17095" y="19955"/>
                            <a:pt x="17324" y="19097"/>
                            <a:pt x="17095" y="18364"/>
                          </a:cubicBezTo>
                          <a:cubicBezTo>
                            <a:pt x="16958" y="17881"/>
                            <a:pt x="16626" y="17559"/>
                            <a:pt x="16282" y="17559"/>
                          </a:cubicBezTo>
                          <a:cubicBezTo>
                            <a:pt x="16156" y="17559"/>
                            <a:pt x="16030" y="17595"/>
                            <a:pt x="15916" y="17702"/>
                          </a:cubicBezTo>
                          <a:cubicBezTo>
                            <a:pt x="15378" y="18077"/>
                            <a:pt x="14027" y="18793"/>
                            <a:pt x="12825" y="18793"/>
                          </a:cubicBezTo>
                          <a:cubicBezTo>
                            <a:pt x="12276" y="18793"/>
                            <a:pt x="11749" y="18650"/>
                            <a:pt x="11349" y="18256"/>
                          </a:cubicBezTo>
                          <a:cubicBezTo>
                            <a:pt x="10719" y="17630"/>
                            <a:pt x="10376" y="16486"/>
                            <a:pt x="10341" y="14698"/>
                          </a:cubicBezTo>
                          <a:cubicBezTo>
                            <a:pt x="10296" y="13178"/>
                            <a:pt x="10570" y="12034"/>
                            <a:pt x="11188" y="11104"/>
                          </a:cubicBezTo>
                          <a:cubicBezTo>
                            <a:pt x="12665" y="8905"/>
                            <a:pt x="15687" y="8386"/>
                            <a:pt x="17679" y="8386"/>
                          </a:cubicBezTo>
                          <a:cubicBezTo>
                            <a:pt x="18240" y="8386"/>
                            <a:pt x="18709" y="8422"/>
                            <a:pt x="19052" y="8475"/>
                          </a:cubicBezTo>
                          <a:lnTo>
                            <a:pt x="21502" y="8851"/>
                          </a:lnTo>
                          <a:lnTo>
                            <a:pt x="19751" y="6097"/>
                          </a:lnTo>
                          <a:cubicBezTo>
                            <a:pt x="16729" y="1270"/>
                            <a:pt x="13581" y="0"/>
                            <a:pt x="11074" y="0"/>
                          </a:cubicBezTo>
                          <a:close/>
                        </a:path>
                      </a:pathLst>
                    </a:custGeom>
                    <a:solidFill>
                      <a:srgbClr val="DD837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37" name="Google Shape;1246;p35"/>
                    <p:cNvSpPr/>
                    <p:nvPr/>
                  </p:nvSpPr>
                  <p:spPr>
                    <a:xfrm flipH="1">
                      <a:off x="1473874" y="478223"/>
                      <a:ext cx="44012" cy="308399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771" h="21600" fill="norm" stroke="1" extrusionOk="0">
                          <a:moveTo>
                            <a:pt x="0" y="0"/>
                          </a:moveTo>
                          <a:cubicBezTo>
                            <a:pt x="5164" y="3904"/>
                            <a:pt x="5886" y="8545"/>
                            <a:pt x="1333" y="14042"/>
                          </a:cubicBezTo>
                          <a:cubicBezTo>
                            <a:pt x="0" y="16250"/>
                            <a:pt x="2887" y="18795"/>
                            <a:pt x="6996" y="21600"/>
                          </a:cubicBezTo>
                          <a:cubicBezTo>
                            <a:pt x="7607" y="21158"/>
                            <a:pt x="8329" y="20682"/>
                            <a:pt x="8940" y="20241"/>
                          </a:cubicBezTo>
                          <a:cubicBezTo>
                            <a:pt x="9717" y="19531"/>
                            <a:pt x="10606" y="18795"/>
                            <a:pt x="11383" y="18085"/>
                          </a:cubicBezTo>
                          <a:cubicBezTo>
                            <a:pt x="18213" y="12025"/>
                            <a:pt x="21600" y="5878"/>
                            <a:pt x="18768" y="87"/>
                          </a:cubicBezTo>
                          <a:cubicBezTo>
                            <a:pt x="13826" y="26"/>
                            <a:pt x="8718" y="0"/>
                            <a:pt x="3221" y="0"/>
                          </a:cubicBezTo>
                          <a:close/>
                        </a:path>
                      </a:pathLst>
                    </a:custGeom>
                    <a:solidFill>
                      <a:srgbClr val="605249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38" name="Google Shape;1247;p35"/>
                    <p:cNvSpPr/>
                    <p:nvPr/>
                  </p:nvSpPr>
                  <p:spPr>
                    <a:xfrm flipH="1">
                      <a:off x="1508201" y="478223"/>
                      <a:ext cx="40093" cy="20049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904" h="21600" fill="norm" stroke="1" extrusionOk="0">
                          <a:moveTo>
                            <a:pt x="15095" y="0"/>
                          </a:moveTo>
                          <a:cubicBezTo>
                            <a:pt x="10739" y="0"/>
                            <a:pt x="6320" y="40"/>
                            <a:pt x="1473" y="133"/>
                          </a:cubicBezTo>
                          <a:lnTo>
                            <a:pt x="0" y="133"/>
                          </a:lnTo>
                          <a:cubicBezTo>
                            <a:pt x="15955" y="8043"/>
                            <a:pt x="19084" y="15860"/>
                            <a:pt x="16568" y="21600"/>
                          </a:cubicBezTo>
                          <a:cubicBezTo>
                            <a:pt x="21600" y="13144"/>
                            <a:pt x="20802" y="6006"/>
                            <a:pt x="15095" y="0"/>
                          </a:cubicBezTo>
                          <a:close/>
                        </a:path>
                      </a:pathLst>
                    </a:custGeom>
                    <a:solidFill>
                      <a:srgbClr val="493A33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39" name="Google Shape;1248;p35"/>
                    <p:cNvSpPr/>
                    <p:nvPr/>
                  </p:nvSpPr>
                  <p:spPr>
                    <a:xfrm flipH="1">
                      <a:off x="1523568" y="603067"/>
                      <a:ext cx="80846" cy="5105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7377" h="21600" fill="norm" stroke="1" extrusionOk="0">
                          <a:moveTo>
                            <a:pt x="3986" y="0"/>
                          </a:moveTo>
                          <a:cubicBezTo>
                            <a:pt x="2180" y="0"/>
                            <a:pt x="745" y="1098"/>
                            <a:pt x="187" y="3975"/>
                          </a:cubicBezTo>
                          <a:cubicBezTo>
                            <a:pt x="-1540" y="13389"/>
                            <a:pt x="9167" y="21600"/>
                            <a:pt x="14242" y="21600"/>
                          </a:cubicBezTo>
                          <a:cubicBezTo>
                            <a:pt x="15437" y="21600"/>
                            <a:pt x="16340" y="21286"/>
                            <a:pt x="16712" y="20397"/>
                          </a:cubicBezTo>
                          <a:cubicBezTo>
                            <a:pt x="20060" y="11977"/>
                            <a:pt x="9991" y="0"/>
                            <a:pt x="3986" y="0"/>
                          </a:cubicBezTo>
                          <a:close/>
                        </a:path>
                      </a:pathLst>
                    </a:custGeom>
                    <a:solidFill>
                      <a:srgbClr val="493A33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40" name="Google Shape;1249;p35"/>
                    <p:cNvSpPr/>
                    <p:nvPr/>
                  </p:nvSpPr>
                  <p:spPr>
                    <a:xfrm flipH="1">
                      <a:off x="1465476" y="824203"/>
                      <a:ext cx="27442" cy="18479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21557"/>
                          </a:moveTo>
                          <a:lnTo>
                            <a:pt x="21600" y="21600"/>
                          </a:lnTo>
                          <a:lnTo>
                            <a:pt x="21600" y="21557"/>
                          </a:lnTo>
                          <a:close/>
                          <a:moveTo>
                            <a:pt x="21600" y="21456"/>
                          </a:moveTo>
                          <a:lnTo>
                            <a:pt x="21600" y="21557"/>
                          </a:lnTo>
                          <a:lnTo>
                            <a:pt x="21600" y="21456"/>
                          </a:lnTo>
                          <a:close/>
                          <a:moveTo>
                            <a:pt x="19265" y="15084"/>
                          </a:moveTo>
                          <a:close/>
                          <a:moveTo>
                            <a:pt x="19265" y="14997"/>
                          </a:moveTo>
                          <a:close/>
                          <a:moveTo>
                            <a:pt x="19265" y="14896"/>
                          </a:moveTo>
                          <a:close/>
                          <a:moveTo>
                            <a:pt x="19265" y="14795"/>
                          </a:moveTo>
                          <a:lnTo>
                            <a:pt x="19265" y="14838"/>
                          </a:lnTo>
                          <a:lnTo>
                            <a:pt x="19265" y="14795"/>
                          </a:lnTo>
                          <a:close/>
                          <a:moveTo>
                            <a:pt x="18876" y="14694"/>
                          </a:moveTo>
                          <a:lnTo>
                            <a:pt x="18876" y="14752"/>
                          </a:lnTo>
                          <a:lnTo>
                            <a:pt x="18876" y="14694"/>
                          </a:lnTo>
                          <a:close/>
                          <a:moveTo>
                            <a:pt x="18876" y="14650"/>
                          </a:moveTo>
                          <a:close/>
                          <a:moveTo>
                            <a:pt x="18876" y="14549"/>
                          </a:moveTo>
                          <a:close/>
                          <a:moveTo>
                            <a:pt x="18876" y="14448"/>
                          </a:moveTo>
                          <a:lnTo>
                            <a:pt x="18876" y="14492"/>
                          </a:lnTo>
                          <a:lnTo>
                            <a:pt x="18876" y="14448"/>
                          </a:lnTo>
                          <a:close/>
                          <a:moveTo>
                            <a:pt x="18876" y="14361"/>
                          </a:moveTo>
                          <a:lnTo>
                            <a:pt x="18876" y="14405"/>
                          </a:lnTo>
                          <a:lnTo>
                            <a:pt x="18876" y="14361"/>
                          </a:lnTo>
                          <a:close/>
                          <a:moveTo>
                            <a:pt x="18584" y="14246"/>
                          </a:moveTo>
                          <a:cubicBezTo>
                            <a:pt x="18584" y="14304"/>
                            <a:pt x="18584" y="14304"/>
                            <a:pt x="18876" y="14304"/>
                          </a:cubicBezTo>
                          <a:cubicBezTo>
                            <a:pt x="18584" y="14304"/>
                            <a:pt x="18584" y="14304"/>
                            <a:pt x="18584" y="14246"/>
                          </a:cubicBezTo>
                          <a:close/>
                          <a:moveTo>
                            <a:pt x="18584" y="14159"/>
                          </a:moveTo>
                          <a:lnTo>
                            <a:pt x="18584" y="14246"/>
                          </a:lnTo>
                          <a:lnTo>
                            <a:pt x="18584" y="14159"/>
                          </a:lnTo>
                          <a:close/>
                          <a:moveTo>
                            <a:pt x="18584" y="14101"/>
                          </a:moveTo>
                          <a:lnTo>
                            <a:pt x="18584" y="14159"/>
                          </a:lnTo>
                          <a:lnTo>
                            <a:pt x="18584" y="14101"/>
                          </a:lnTo>
                          <a:close/>
                          <a:moveTo>
                            <a:pt x="18584" y="14015"/>
                          </a:moveTo>
                          <a:lnTo>
                            <a:pt x="18584" y="14058"/>
                          </a:lnTo>
                          <a:lnTo>
                            <a:pt x="18584" y="14015"/>
                          </a:lnTo>
                          <a:close/>
                          <a:moveTo>
                            <a:pt x="18584" y="13899"/>
                          </a:moveTo>
                          <a:lnTo>
                            <a:pt x="18584" y="14015"/>
                          </a:lnTo>
                          <a:lnTo>
                            <a:pt x="18584" y="13899"/>
                          </a:lnTo>
                          <a:close/>
                          <a:moveTo>
                            <a:pt x="0" y="0"/>
                          </a:moveTo>
                          <a:cubicBezTo>
                            <a:pt x="6908" y="4349"/>
                            <a:pt x="14205" y="9030"/>
                            <a:pt x="18584" y="13899"/>
                          </a:cubicBezTo>
                          <a:cubicBezTo>
                            <a:pt x="14205" y="9030"/>
                            <a:pt x="6908" y="4349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D2CDB1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41" name="Google Shape;1250;p35"/>
                    <p:cNvSpPr/>
                    <p:nvPr/>
                  </p:nvSpPr>
                  <p:spPr>
                    <a:xfrm flipH="1">
                      <a:off x="1554474" y="728407"/>
                      <a:ext cx="58343" cy="10086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5971" y="3521"/>
                          </a:moveTo>
                          <a:cubicBezTo>
                            <a:pt x="17344" y="3521"/>
                            <a:pt x="18442" y="4712"/>
                            <a:pt x="18763" y="6141"/>
                          </a:cubicBezTo>
                          <a:cubicBezTo>
                            <a:pt x="19220" y="7597"/>
                            <a:pt x="18259" y="8947"/>
                            <a:pt x="17024" y="9026"/>
                          </a:cubicBezTo>
                          <a:lnTo>
                            <a:pt x="16886" y="9026"/>
                          </a:lnTo>
                          <a:cubicBezTo>
                            <a:pt x="15605" y="9026"/>
                            <a:pt x="14369" y="7862"/>
                            <a:pt x="14095" y="6406"/>
                          </a:cubicBezTo>
                          <a:cubicBezTo>
                            <a:pt x="13729" y="4976"/>
                            <a:pt x="14553" y="3706"/>
                            <a:pt x="15788" y="3626"/>
                          </a:cubicBezTo>
                          <a:lnTo>
                            <a:pt x="15971" y="3521"/>
                          </a:lnTo>
                          <a:close/>
                          <a:moveTo>
                            <a:pt x="10800" y="0"/>
                          </a:moveTo>
                          <a:cubicBezTo>
                            <a:pt x="4851" y="0"/>
                            <a:pt x="0" y="4791"/>
                            <a:pt x="0" y="10747"/>
                          </a:cubicBezTo>
                          <a:cubicBezTo>
                            <a:pt x="0" y="16809"/>
                            <a:pt x="4851" y="21600"/>
                            <a:pt x="10800" y="21600"/>
                          </a:cubicBezTo>
                          <a:cubicBezTo>
                            <a:pt x="16703" y="21600"/>
                            <a:pt x="21600" y="16809"/>
                            <a:pt x="21600" y="10747"/>
                          </a:cubicBezTo>
                          <a:cubicBezTo>
                            <a:pt x="21600" y="4791"/>
                            <a:pt x="16703" y="0"/>
                            <a:pt x="10800" y="0"/>
                          </a:cubicBezTo>
                          <a:close/>
                        </a:path>
                      </a:pathLst>
                    </a:custGeom>
                    <a:solidFill>
                      <a:srgbClr val="3A2D29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42" name="Google Shape;1251;p35"/>
                    <p:cNvSpPr/>
                    <p:nvPr/>
                  </p:nvSpPr>
                  <p:spPr>
                    <a:xfrm flipH="1">
                      <a:off x="1556345" y="744848"/>
                      <a:ext cx="24117" cy="2571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161" h="21600" fill="norm" stroke="1" extrusionOk="0">
                          <a:moveTo>
                            <a:pt x="7724" y="0"/>
                          </a:moveTo>
                          <a:lnTo>
                            <a:pt x="7004" y="415"/>
                          </a:lnTo>
                          <a:cubicBezTo>
                            <a:pt x="2144" y="727"/>
                            <a:pt x="-1096" y="5712"/>
                            <a:pt x="344" y="11319"/>
                          </a:cubicBezTo>
                          <a:cubicBezTo>
                            <a:pt x="1424" y="17031"/>
                            <a:pt x="6284" y="21600"/>
                            <a:pt x="11324" y="21600"/>
                          </a:cubicBezTo>
                          <a:lnTo>
                            <a:pt x="11864" y="21600"/>
                          </a:lnTo>
                          <a:cubicBezTo>
                            <a:pt x="16724" y="21288"/>
                            <a:pt x="20504" y="15992"/>
                            <a:pt x="18704" y="10281"/>
                          </a:cubicBezTo>
                          <a:cubicBezTo>
                            <a:pt x="17444" y="4673"/>
                            <a:pt x="13124" y="0"/>
                            <a:pt x="7724" y="0"/>
                          </a:cubicBezTo>
                          <a:close/>
                        </a:path>
                      </a:pathLst>
                    </a:custGeom>
                    <a:solidFill>
                      <a:srgbClr val="D1DBD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43" name="Google Shape;1252;p35"/>
                    <p:cNvSpPr/>
                    <p:nvPr/>
                  </p:nvSpPr>
                  <p:spPr>
                    <a:xfrm flipH="1">
                      <a:off x="1689761" y="754599"/>
                      <a:ext cx="103732" cy="207228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8914" h="21600" fill="norm" stroke="1" extrusionOk="0">
                          <a:moveTo>
                            <a:pt x="1358" y="0"/>
                          </a:moveTo>
                          <a:cubicBezTo>
                            <a:pt x="693" y="0"/>
                            <a:pt x="62" y="322"/>
                            <a:pt x="62" y="731"/>
                          </a:cubicBezTo>
                          <a:cubicBezTo>
                            <a:pt x="-57" y="3597"/>
                            <a:pt x="-296" y="13081"/>
                            <a:pt x="2551" y="14679"/>
                          </a:cubicBezTo>
                          <a:cubicBezTo>
                            <a:pt x="3062" y="14933"/>
                            <a:pt x="3608" y="15021"/>
                            <a:pt x="4000" y="15021"/>
                          </a:cubicBezTo>
                          <a:cubicBezTo>
                            <a:pt x="4068" y="15021"/>
                            <a:pt x="4137" y="15021"/>
                            <a:pt x="4188" y="15011"/>
                          </a:cubicBezTo>
                          <a:cubicBezTo>
                            <a:pt x="5483" y="14972"/>
                            <a:pt x="6984" y="14572"/>
                            <a:pt x="8620" y="14173"/>
                          </a:cubicBezTo>
                          <a:cubicBezTo>
                            <a:pt x="11007" y="13578"/>
                            <a:pt x="12729" y="13217"/>
                            <a:pt x="13956" y="13217"/>
                          </a:cubicBezTo>
                          <a:cubicBezTo>
                            <a:pt x="14911" y="13217"/>
                            <a:pt x="15576" y="13432"/>
                            <a:pt x="16070" y="13909"/>
                          </a:cubicBezTo>
                          <a:cubicBezTo>
                            <a:pt x="17229" y="15079"/>
                            <a:pt x="11689" y="18335"/>
                            <a:pt x="7222" y="20235"/>
                          </a:cubicBezTo>
                          <a:cubicBezTo>
                            <a:pt x="6643" y="20469"/>
                            <a:pt x="6523" y="20966"/>
                            <a:pt x="6932" y="21298"/>
                          </a:cubicBezTo>
                          <a:cubicBezTo>
                            <a:pt x="7222" y="21503"/>
                            <a:pt x="7631" y="21600"/>
                            <a:pt x="8041" y="21600"/>
                          </a:cubicBezTo>
                          <a:cubicBezTo>
                            <a:pt x="8330" y="21600"/>
                            <a:pt x="8620" y="21561"/>
                            <a:pt x="8842" y="21464"/>
                          </a:cubicBezTo>
                          <a:cubicBezTo>
                            <a:pt x="10939" y="20567"/>
                            <a:pt x="21304" y="15976"/>
                            <a:pt x="18406" y="13110"/>
                          </a:cubicBezTo>
                          <a:cubicBezTo>
                            <a:pt x="17281" y="12038"/>
                            <a:pt x="15695" y="11677"/>
                            <a:pt x="13973" y="11677"/>
                          </a:cubicBezTo>
                          <a:cubicBezTo>
                            <a:pt x="11774" y="11677"/>
                            <a:pt x="9370" y="12282"/>
                            <a:pt x="7495" y="12749"/>
                          </a:cubicBezTo>
                          <a:cubicBezTo>
                            <a:pt x="6336" y="13052"/>
                            <a:pt x="5125" y="13373"/>
                            <a:pt x="4307" y="13451"/>
                          </a:cubicBezTo>
                          <a:cubicBezTo>
                            <a:pt x="3028" y="12379"/>
                            <a:pt x="2500" y="6160"/>
                            <a:pt x="2739" y="770"/>
                          </a:cubicBezTo>
                          <a:cubicBezTo>
                            <a:pt x="2790" y="370"/>
                            <a:pt x="2210" y="0"/>
                            <a:pt x="1460" y="0"/>
                          </a:cubicBezTo>
                          <a:cubicBezTo>
                            <a:pt x="1426" y="0"/>
                            <a:pt x="1392" y="0"/>
                            <a:pt x="1358" y="0"/>
                          </a:cubicBezTo>
                          <a:close/>
                        </a:path>
                      </a:pathLst>
                    </a:custGeom>
                    <a:solidFill>
                      <a:srgbClr val="DD837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44" name="Google Shape;1253;p35"/>
                    <p:cNvSpPr/>
                    <p:nvPr/>
                  </p:nvSpPr>
                  <p:spPr>
                    <a:xfrm>
                      <a:off x="2048373" y="961925"/>
                      <a:ext cx="265461" cy="184570"/>
                    </a:xfrm>
                    <a:prstGeom prst="ellipse">
                      <a:avLst/>
                    </a:prstGeom>
                    <a:solidFill>
                      <a:srgbClr val="DD837F">
                        <a:alpha val="53850"/>
                      </a:srgbClr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45" name="Google Shape;1254;p35"/>
                    <p:cNvSpPr/>
                    <p:nvPr/>
                  </p:nvSpPr>
                  <p:spPr>
                    <a:xfrm>
                      <a:off x="1478903" y="874737"/>
                      <a:ext cx="199381" cy="138998"/>
                    </a:xfrm>
                    <a:prstGeom prst="ellipse">
                      <a:avLst/>
                    </a:prstGeom>
                    <a:solidFill>
                      <a:srgbClr val="DD837F">
                        <a:alpha val="53850"/>
                      </a:srgbClr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grpSp>
                  <p:nvGrpSpPr>
                    <p:cNvPr id="3453" name="Google Shape;1255;p35"/>
                    <p:cNvGrpSpPr/>
                    <p:nvPr/>
                  </p:nvGrpSpPr>
                  <p:grpSpPr>
                    <a:xfrm>
                      <a:off x="1370778" y="-1"/>
                      <a:ext cx="1695778" cy="2693235"/>
                      <a:chOff x="0" y="0"/>
                      <a:chExt cx="1695776" cy="2693233"/>
                    </a:xfrm>
                  </p:grpSpPr>
                  <p:sp>
                    <p:nvSpPr>
                      <p:cNvPr id="3446" name="Google Shape;1256;p35"/>
                      <p:cNvSpPr/>
                      <p:nvPr/>
                    </p:nvSpPr>
                    <p:spPr>
                      <a:xfrm rot="18903003">
                        <a:off x="802478" y="4413"/>
                        <a:ext cx="526296" cy="1241961"/>
                      </a:xfrm>
                      <a:prstGeom prst="ellipse">
                        <a:avLst/>
                      </a:prstGeom>
                      <a:solidFill>
                        <a:srgbClr val="C6775C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grpSp>
                    <p:nvGrpSpPr>
                      <p:cNvPr id="3452" name="Google Shape;1257;p35"/>
                      <p:cNvGrpSpPr/>
                      <p:nvPr/>
                    </p:nvGrpSpPr>
                    <p:grpSpPr>
                      <a:xfrm>
                        <a:off x="-1" y="53443"/>
                        <a:ext cx="1695778" cy="2639791"/>
                        <a:chOff x="0" y="0"/>
                        <a:chExt cx="1695776" cy="2639789"/>
                      </a:xfrm>
                    </p:grpSpPr>
                    <p:sp>
                      <p:nvSpPr>
                        <p:cNvPr id="3447" name="Google Shape;1258;p35"/>
                        <p:cNvSpPr/>
                        <p:nvPr/>
                      </p:nvSpPr>
                      <p:spPr>
                        <a:xfrm flipH="1">
                          <a:off x="39269" y="0"/>
                          <a:ext cx="1656508" cy="263979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wd2" y="hd2"/>
                            </a:cxn>
                            <a:cxn ang="5400000">
                              <a:pos x="wd2" y="hd2"/>
                            </a:cxn>
                            <a:cxn ang="10800000">
                              <a:pos x="wd2" y="hd2"/>
                            </a:cxn>
                            <a:cxn ang="16200000">
                              <a:pos x="wd2" y="hd2"/>
                            </a:cxn>
                          </a:cxnLst>
                          <a:rect l="0" t="0" r="r" b="b"/>
                          <a:pathLst>
                            <a:path w="21290" h="21600" fill="norm" stroke="1" extrusionOk="0">
                              <a:moveTo>
                                <a:pt x="14672" y="0"/>
                              </a:moveTo>
                              <a:cubicBezTo>
                                <a:pt x="12551" y="0"/>
                                <a:pt x="10914" y="489"/>
                                <a:pt x="10914" y="489"/>
                              </a:cubicBezTo>
                              <a:cubicBezTo>
                                <a:pt x="10914" y="489"/>
                                <a:pt x="9957" y="280"/>
                                <a:pt x="8608" y="280"/>
                              </a:cubicBezTo>
                              <a:cubicBezTo>
                                <a:pt x="5908" y="280"/>
                                <a:pt x="1639" y="1114"/>
                                <a:pt x="317" y="6117"/>
                              </a:cubicBezTo>
                              <a:cubicBezTo>
                                <a:pt x="-310" y="8491"/>
                                <a:pt x="188" y="21594"/>
                                <a:pt x="188" y="21594"/>
                              </a:cubicBezTo>
                              <a:lnTo>
                                <a:pt x="5212" y="21600"/>
                              </a:lnTo>
                              <a:cubicBezTo>
                                <a:pt x="5105" y="21371"/>
                                <a:pt x="3575" y="18105"/>
                                <a:pt x="4875" y="14751"/>
                              </a:cubicBezTo>
                              <a:cubicBezTo>
                                <a:pt x="5041" y="14328"/>
                                <a:pt x="5299" y="13923"/>
                                <a:pt x="5544" y="13516"/>
                              </a:cubicBezTo>
                              <a:cubicBezTo>
                                <a:pt x="5876" y="12960"/>
                                <a:pt x="6180" y="12407"/>
                                <a:pt x="6176" y="11816"/>
                              </a:cubicBezTo>
                              <a:cubicBezTo>
                                <a:pt x="6170" y="11411"/>
                                <a:pt x="6060" y="11011"/>
                                <a:pt x="5912" y="10616"/>
                              </a:cubicBezTo>
                              <a:cubicBezTo>
                                <a:pt x="5723" y="10099"/>
                                <a:pt x="5479" y="9585"/>
                                <a:pt x="5332" y="9063"/>
                              </a:cubicBezTo>
                              <a:cubicBezTo>
                                <a:pt x="5001" y="7905"/>
                                <a:pt x="5166" y="6710"/>
                                <a:pt x="5492" y="5551"/>
                              </a:cubicBezTo>
                              <a:cubicBezTo>
                                <a:pt x="5613" y="5128"/>
                                <a:pt x="5765" y="4690"/>
                                <a:pt x="6189" y="4356"/>
                              </a:cubicBezTo>
                              <a:cubicBezTo>
                                <a:pt x="6562" y="4060"/>
                                <a:pt x="7116" y="3878"/>
                                <a:pt x="7673" y="3744"/>
                              </a:cubicBezTo>
                              <a:cubicBezTo>
                                <a:pt x="9438" y="3317"/>
                                <a:pt x="11306" y="3230"/>
                                <a:pt x="12707" y="2426"/>
                              </a:cubicBezTo>
                              <a:cubicBezTo>
                                <a:pt x="13172" y="2162"/>
                                <a:pt x="13855" y="1780"/>
                                <a:pt x="14085" y="1443"/>
                              </a:cubicBezTo>
                              <a:cubicBezTo>
                                <a:pt x="14085" y="1443"/>
                                <a:pt x="17537" y="1563"/>
                                <a:pt x="19008" y="2933"/>
                              </a:cubicBezTo>
                              <a:cubicBezTo>
                                <a:pt x="19197" y="3106"/>
                                <a:pt x="19256" y="3221"/>
                                <a:pt x="19447" y="3511"/>
                              </a:cubicBezTo>
                              <a:cubicBezTo>
                                <a:pt x="19474" y="3556"/>
                                <a:pt x="19533" y="3605"/>
                                <a:pt x="19548" y="3670"/>
                              </a:cubicBezTo>
                              <a:cubicBezTo>
                                <a:pt x="19566" y="3702"/>
                                <a:pt x="19598" y="3744"/>
                                <a:pt x="19617" y="3775"/>
                              </a:cubicBezTo>
                              <a:cubicBezTo>
                                <a:pt x="19640" y="3820"/>
                                <a:pt x="19659" y="3861"/>
                                <a:pt x="19676" y="3905"/>
                              </a:cubicBezTo>
                              <a:cubicBezTo>
                                <a:pt x="19980" y="4617"/>
                                <a:pt x="19791" y="5448"/>
                                <a:pt x="20952" y="5844"/>
                              </a:cubicBezTo>
                              <a:cubicBezTo>
                                <a:pt x="21063" y="5883"/>
                                <a:pt x="21179" y="5935"/>
                                <a:pt x="21290" y="5997"/>
                              </a:cubicBezTo>
                              <a:cubicBezTo>
                                <a:pt x="21263" y="3740"/>
                                <a:pt x="20690" y="1486"/>
                                <a:pt x="18630" y="685"/>
                              </a:cubicBezTo>
                              <a:cubicBezTo>
                                <a:pt x="17297" y="165"/>
                                <a:pt x="15904" y="0"/>
                                <a:pt x="14672" y="0"/>
                              </a:cubicBezTo>
                              <a:close/>
                              <a:moveTo>
                                <a:pt x="5212" y="21600"/>
                              </a:moveTo>
                              <a:cubicBezTo>
                                <a:pt x="5212" y="21600"/>
                                <a:pt x="5212" y="21600"/>
                                <a:pt x="5212" y="21600"/>
                              </a:cubicBezTo>
                              <a:lnTo>
                                <a:pt x="5226" y="21600"/>
                              </a:lnTo>
                              <a:lnTo>
                                <a:pt x="5212" y="2160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6775C"/>
                        </a:solidFill>
                        <a:ln w="12700" cap="flat">
                          <a:noFill/>
                          <a:miter lim="400000"/>
                        </a:ln>
                        <a:effectLst/>
                      </p:spPr>
                      <p:txBody>
                        <a:bodyPr wrap="square" lIns="121919" tIns="121919" rIns="121919" bIns="121919" numCol="1" anchor="ctr">
                          <a:noAutofit/>
                        </a:bodyPr>
                        <a:lstStyle/>
                        <a:p>
                          <a:pPr/>
                        </a:p>
                      </p:txBody>
                    </p:sp>
                    <p:sp>
                      <p:nvSpPr>
                        <p:cNvPr id="3448" name="Google Shape;1259;p35"/>
                        <p:cNvSpPr/>
                        <p:nvPr/>
                      </p:nvSpPr>
                      <p:spPr>
                        <a:xfrm>
                          <a:off x="1248256" y="379270"/>
                          <a:ext cx="106900" cy="99043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wd2" y="hd2"/>
                            </a:cxn>
                            <a:cxn ang="5400000">
                              <a:pos x="wd2" y="hd2"/>
                            </a:cxn>
                            <a:cxn ang="10800000">
                              <a:pos x="wd2" y="hd2"/>
                            </a:cxn>
                            <a:cxn ang="16200000">
                              <a:pos x="wd2" y="hd2"/>
                            </a:cxn>
                          </a:cxnLst>
                          <a:rect l="0" t="0" r="r" b="b"/>
                          <a:pathLst>
                            <a:path w="13966" h="21600" fill="norm" stroke="1" extrusionOk="0">
                              <a:moveTo>
                                <a:pt x="2890" y="0"/>
                              </a:moveTo>
                              <a:cubicBezTo>
                                <a:pt x="-7634" y="7009"/>
                                <a:pt x="13966" y="14374"/>
                                <a:pt x="13966" y="21600"/>
                              </a:cubicBezTo>
                            </a:path>
                          </a:pathLst>
                        </a:custGeom>
                        <a:noFill/>
                        <a:ln w="25400" cap="flat">
                          <a:solidFill>
                            <a:srgbClr val="8C5245"/>
                          </a:solidFill>
                          <a:prstDash val="solid"/>
                          <a:round/>
                        </a:ln>
                        <a:effectLst/>
                      </p:spPr>
                      <p:txBody>
                        <a:bodyPr wrap="square" lIns="121919" tIns="121919" rIns="121919" bIns="121919" numCol="1" anchor="t">
                          <a:noAutofit/>
                        </a:bodyPr>
                        <a:lstStyle/>
                        <a:p>
                          <a:pPr/>
                        </a:p>
                      </p:txBody>
                    </p:sp>
                    <p:sp>
                      <p:nvSpPr>
                        <p:cNvPr id="3449" name="Google Shape;1260;p35"/>
                        <p:cNvSpPr/>
                        <p:nvPr/>
                      </p:nvSpPr>
                      <p:spPr>
                        <a:xfrm>
                          <a:off x="1373964" y="1552423"/>
                          <a:ext cx="113977" cy="98653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wd2" y="hd2"/>
                            </a:cxn>
                            <a:cxn ang="5400000">
                              <a:pos x="wd2" y="hd2"/>
                            </a:cxn>
                            <a:cxn ang="10800000">
                              <a:pos x="wd2" y="hd2"/>
                            </a:cxn>
                            <a:cxn ang="16200000">
                              <a:pos x="wd2" y="hd2"/>
                            </a:cxn>
                          </a:cxnLst>
                          <a:rect l="0" t="0" r="r" b="b"/>
                          <a:pathLst>
                            <a:path w="14999" h="21600" fill="norm" stroke="1" extrusionOk="0">
                              <a:moveTo>
                                <a:pt x="0" y="0"/>
                              </a:moveTo>
                              <a:cubicBezTo>
                                <a:pt x="10550" y="7006"/>
                                <a:pt x="21600" y="14634"/>
                                <a:pt x="10144" y="21600"/>
                              </a:cubicBezTo>
                            </a:path>
                          </a:pathLst>
                        </a:custGeom>
                        <a:noFill/>
                        <a:ln w="25400" cap="flat">
                          <a:solidFill>
                            <a:srgbClr val="8C5245"/>
                          </a:solidFill>
                          <a:prstDash val="solid"/>
                          <a:round/>
                        </a:ln>
                        <a:effectLst/>
                      </p:spPr>
                      <p:txBody>
                        <a:bodyPr wrap="square" lIns="121919" tIns="121919" rIns="121919" bIns="121919" numCol="1" anchor="t">
                          <a:noAutofit/>
                        </a:bodyPr>
                        <a:lstStyle/>
                        <a:p>
                          <a:pPr/>
                        </a:p>
                      </p:txBody>
                    </p:sp>
                    <p:sp>
                      <p:nvSpPr>
                        <p:cNvPr id="3450" name="Google Shape;1261;p35"/>
                        <p:cNvSpPr/>
                        <p:nvPr/>
                      </p:nvSpPr>
                      <p:spPr>
                        <a:xfrm rot="2921730">
                          <a:off x="242471" y="-38775"/>
                          <a:ext cx="206813" cy="739135"/>
                        </a:xfrm>
                        <a:prstGeom prst="ellipse">
                          <a:avLst/>
                        </a:prstGeom>
                        <a:solidFill>
                          <a:srgbClr val="C6775C"/>
                        </a:solidFill>
                        <a:ln w="12700" cap="flat">
                          <a:noFill/>
                          <a:miter lim="400000"/>
                        </a:ln>
                        <a:effectLst/>
                      </p:spPr>
                      <p:txBody>
                        <a:bodyPr wrap="square" lIns="121919" tIns="121919" rIns="121919" bIns="121919" numCol="1" anchor="ctr">
                          <a:noAutofit/>
                        </a:bodyPr>
                        <a:lstStyle/>
                        <a:p>
                          <a:pPr/>
                        </a:p>
                      </p:txBody>
                    </p:sp>
                    <p:sp>
                      <p:nvSpPr>
                        <p:cNvPr id="3451" name="Google Shape;1262;p35"/>
                        <p:cNvSpPr/>
                        <p:nvPr/>
                      </p:nvSpPr>
                      <p:spPr>
                        <a:xfrm>
                          <a:off x="152383" y="113405"/>
                          <a:ext cx="408495" cy="273612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wd2" y="hd2"/>
                            </a:cxn>
                            <a:cxn ang="5400000">
                              <a:pos x="wd2" y="hd2"/>
                            </a:cxn>
                            <a:cxn ang="10800000">
                              <a:pos x="wd2" y="hd2"/>
                            </a:cxn>
                            <a:cxn ang="16200000">
                              <a:pos x="wd2" y="hd2"/>
                            </a:cxn>
                          </a:cxnLst>
                          <a:rect l="0" t="0" r="r" b="b"/>
                          <a:pathLst>
                            <a:path w="21600" h="21600" fill="norm" stroke="1" extrusionOk="0">
                              <a:moveTo>
                                <a:pt x="21600" y="0"/>
                              </a:moveTo>
                              <a:cubicBezTo>
                                <a:pt x="13454" y="4413"/>
                                <a:pt x="1547" y="8869"/>
                                <a:pt x="0" y="21600"/>
                              </a:cubicBezTo>
                            </a:path>
                          </a:pathLst>
                        </a:custGeom>
                        <a:noFill/>
                        <a:ln w="25400" cap="flat">
                          <a:solidFill>
                            <a:srgbClr val="8C5245"/>
                          </a:solidFill>
                          <a:prstDash val="solid"/>
                          <a:round/>
                        </a:ln>
                        <a:effectLst/>
                      </p:spPr>
                      <p:txBody>
                        <a:bodyPr wrap="square" lIns="121919" tIns="121919" rIns="121919" bIns="121919" numCol="1" anchor="t">
                          <a:noAutofit/>
                        </a:bodyPr>
                        <a:lstStyle/>
                        <a:p>
                          <a:pPr/>
                        </a:p>
                      </p:txBody>
                    </p:sp>
                  </p:grpSp>
                </p:grpSp>
              </p:grpSp>
            </p:grpSp>
          </p:grpSp>
          <p:sp>
            <p:nvSpPr>
              <p:cNvPr id="3457" name="Google Shape;2317;p41"/>
              <p:cNvSpPr txBox="1"/>
              <p:nvPr/>
            </p:nvSpPr>
            <p:spPr>
              <a:xfrm rot="21221180">
                <a:off x="1331816" y="248964"/>
                <a:ext cx="4666010" cy="2505913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Autofit/>
              </a:bodyPr>
              <a:lstStyle>
                <a:lvl1pPr algn="ctr" rtl="0">
                  <a:defRPr sz="9200">
                    <a:solidFill>
                      <a:srgbClr val="FF9F1E"/>
                    </a:solidFill>
                    <a:latin typeface="UKIJ Bom"/>
                    <a:ea typeface="UKIJ Bom"/>
                    <a:cs typeface="UKIJ Bom"/>
                    <a:sym typeface="UKIJ Bom"/>
                  </a:defRPr>
                </a:lvl1pPr>
              </a:lstStyle>
              <a:p>
                <a:pPr/>
                <a:r>
                  <a:t>الواجب </a:t>
                </a:r>
              </a:p>
            </p:txBody>
          </p:sp>
        </p:grpSp>
        <p:grpSp>
          <p:nvGrpSpPr>
            <p:cNvPr id="3469" name="تجميع"/>
            <p:cNvGrpSpPr/>
            <p:nvPr/>
          </p:nvGrpSpPr>
          <p:grpSpPr>
            <a:xfrm>
              <a:off x="4880893" y="3010616"/>
              <a:ext cx="3543754" cy="4376297"/>
              <a:chOff x="0" y="0"/>
              <a:chExt cx="3543753" cy="4376295"/>
            </a:xfrm>
          </p:grpSpPr>
          <p:sp>
            <p:nvSpPr>
              <p:cNvPr id="3459" name="سؤال"/>
              <p:cNvSpPr txBox="1"/>
              <p:nvPr/>
            </p:nvSpPr>
            <p:spPr>
              <a:xfrm>
                <a:off x="486574" y="0"/>
                <a:ext cx="2006462" cy="108462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>
                <a:outerShdw sx="100000" sy="100000" kx="0" ky="0" algn="b" rotWithShape="0" blurRad="381000" dist="114300" dir="0">
                  <a:srgbClr val="000000">
                    <a:alpha val="7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>
                <a:lvl1pPr algn="ctr">
                  <a:lnSpc>
                    <a:spcPct val="150000"/>
                  </a:lnSpc>
                  <a:defRPr sz="5000">
                    <a:solidFill>
                      <a:srgbClr val="575655"/>
                    </a:solidFill>
                    <a:latin typeface="Zahey"/>
                    <a:ea typeface="Zahey"/>
                    <a:cs typeface="Zahey"/>
                    <a:sym typeface="Zahey"/>
                  </a:defRPr>
                </a:lvl1pPr>
              </a:lstStyle>
              <a:p>
                <a:pPr rtl="0">
                  <a:defRPr sz="4300"/>
                </a:pPr>
                <a:r>
                  <a:rPr sz="5000"/>
                  <a:t>سؤال</a:t>
                </a:r>
              </a:p>
            </p:txBody>
          </p:sp>
          <p:sp>
            <p:nvSpPr>
              <p:cNvPr id="3460" name="صفحة"/>
              <p:cNvSpPr txBox="1"/>
              <p:nvPr/>
            </p:nvSpPr>
            <p:spPr>
              <a:xfrm>
                <a:off x="358018" y="2274808"/>
                <a:ext cx="2263574" cy="1040242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>
                <a:outerShdw sx="100000" sy="100000" kx="0" ky="0" algn="b" rotWithShape="0" blurRad="381000" dist="114300" dir="0">
                  <a:srgbClr val="000000">
                    <a:alpha val="7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>
                <a:lvl1pPr algn="ctr">
                  <a:lnSpc>
                    <a:spcPct val="150000"/>
                  </a:lnSpc>
                  <a:defRPr sz="5000">
                    <a:solidFill>
                      <a:srgbClr val="575655"/>
                    </a:solidFill>
                    <a:latin typeface="Zahey"/>
                    <a:ea typeface="Zahey"/>
                    <a:cs typeface="Zahey"/>
                    <a:sym typeface="Zahey"/>
                  </a:defRPr>
                </a:lvl1pPr>
              </a:lstStyle>
              <a:p>
                <a:pPr rtl="0">
                  <a:defRPr sz="4300"/>
                </a:pPr>
                <a:r>
                  <a:rPr sz="5000"/>
                  <a:t>صفحة </a:t>
                </a:r>
              </a:p>
            </p:txBody>
          </p:sp>
          <p:sp>
            <p:nvSpPr>
              <p:cNvPr id="3461" name="١٨ ، ٢٤ ، ٣٤"/>
              <p:cNvSpPr txBox="1"/>
              <p:nvPr/>
            </p:nvSpPr>
            <p:spPr>
              <a:xfrm>
                <a:off x="-1" y="1135428"/>
                <a:ext cx="3543755" cy="103750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>
                <a:lvl1pPr algn="ctr">
                  <a:lnSpc>
                    <a:spcPct val="150000"/>
                  </a:lnSpc>
                  <a:defRPr sz="6700">
                    <a:solidFill>
                      <a:srgbClr val="FF9F1E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/>
                </a:pPr>
                <a:r>
                  <a:t>١٨ ، ٢٤ ، ٣٤</a:t>
                </a:r>
              </a:p>
            </p:txBody>
          </p:sp>
          <p:sp>
            <p:nvSpPr>
              <p:cNvPr id="3462" name="٥١"/>
              <p:cNvSpPr txBox="1"/>
              <p:nvPr/>
            </p:nvSpPr>
            <p:spPr>
              <a:xfrm>
                <a:off x="689744" y="3315049"/>
                <a:ext cx="2243122" cy="106124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>
                <a:lvl1pPr algn="ctr">
                  <a:lnSpc>
                    <a:spcPct val="150000"/>
                  </a:lnSpc>
                  <a:defRPr sz="6800">
                    <a:solidFill>
                      <a:srgbClr val="FF9F1E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/>
                </a:pPr>
                <a:r>
                  <a:t>٥١</a:t>
                </a:r>
              </a:p>
            </p:txBody>
          </p:sp>
          <p:grpSp>
            <p:nvGrpSpPr>
              <p:cNvPr id="3465" name="تجميع"/>
              <p:cNvGrpSpPr/>
              <p:nvPr/>
            </p:nvGrpSpPr>
            <p:grpSpPr>
              <a:xfrm>
                <a:off x="2493035" y="2307042"/>
                <a:ext cx="641922" cy="687251"/>
                <a:chOff x="0" y="0"/>
                <a:chExt cx="641921" cy="687249"/>
              </a:xfrm>
            </p:grpSpPr>
            <p:sp>
              <p:nvSpPr>
                <p:cNvPr id="3463" name="Google Shape;1168;p35"/>
                <p:cNvSpPr/>
                <p:nvPr/>
              </p:nvSpPr>
              <p:spPr>
                <a:xfrm>
                  <a:off x="33690" y="0"/>
                  <a:ext cx="608232" cy="5918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98" h="21600" fill="norm" stroke="1" extrusionOk="0">
                      <a:moveTo>
                        <a:pt x="16998" y="0"/>
                      </a:moveTo>
                      <a:cubicBezTo>
                        <a:pt x="15827" y="0"/>
                        <a:pt x="14625" y="636"/>
                        <a:pt x="14080" y="2106"/>
                      </a:cubicBezTo>
                      <a:cubicBezTo>
                        <a:pt x="12951" y="5181"/>
                        <a:pt x="11721" y="8231"/>
                        <a:pt x="10054" y="11001"/>
                      </a:cubicBezTo>
                      <a:cubicBezTo>
                        <a:pt x="9399" y="12100"/>
                        <a:pt x="8377" y="14130"/>
                        <a:pt x="7288" y="14678"/>
                      </a:cubicBezTo>
                      <a:cubicBezTo>
                        <a:pt x="7017" y="14820"/>
                        <a:pt x="7133" y="15040"/>
                        <a:pt x="7060" y="15040"/>
                      </a:cubicBezTo>
                      <a:cubicBezTo>
                        <a:pt x="7012" y="15040"/>
                        <a:pt x="6879" y="14942"/>
                        <a:pt x="6490" y="14656"/>
                      </a:cubicBezTo>
                      <a:cubicBezTo>
                        <a:pt x="5852" y="14206"/>
                        <a:pt x="5276" y="13334"/>
                        <a:pt x="4802" y="12701"/>
                      </a:cubicBezTo>
                      <a:cubicBezTo>
                        <a:pt x="4238" y="11946"/>
                        <a:pt x="3572" y="11631"/>
                        <a:pt x="2920" y="11631"/>
                      </a:cubicBezTo>
                      <a:cubicBezTo>
                        <a:pt x="855" y="11631"/>
                        <a:pt x="-1078" y="14798"/>
                        <a:pt x="700" y="17181"/>
                      </a:cubicBezTo>
                      <a:cubicBezTo>
                        <a:pt x="2012" y="18934"/>
                        <a:pt x="3832" y="20911"/>
                        <a:pt x="5911" y="21458"/>
                      </a:cubicBezTo>
                      <a:cubicBezTo>
                        <a:pt x="6275" y="21553"/>
                        <a:pt x="6628" y="21600"/>
                        <a:pt x="6972" y="21600"/>
                      </a:cubicBezTo>
                      <a:cubicBezTo>
                        <a:pt x="8998" y="21600"/>
                        <a:pt x="10666" y="20039"/>
                        <a:pt x="12048" y="18427"/>
                      </a:cubicBezTo>
                      <a:cubicBezTo>
                        <a:pt x="15640" y="14281"/>
                        <a:pt x="17748" y="9028"/>
                        <a:pt x="19678" y="3793"/>
                      </a:cubicBezTo>
                      <a:cubicBezTo>
                        <a:pt x="20522" y="1501"/>
                        <a:pt x="18795" y="0"/>
                        <a:pt x="16998" y="0"/>
                      </a:cubicBezTo>
                      <a:close/>
                    </a:path>
                  </a:pathLst>
                </a:custGeom>
                <a:solidFill>
                  <a:srgbClr val="FF9F1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64" name="Google Shape;1149;p35"/>
                <p:cNvSpPr/>
                <p:nvPr/>
              </p:nvSpPr>
              <p:spPr>
                <a:xfrm flipH="1">
                  <a:off x="0" y="125056"/>
                  <a:ext cx="575875" cy="5621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1" y="1286"/>
                      </a:moveTo>
                      <a:cubicBezTo>
                        <a:pt x="17101" y="1286"/>
                        <a:pt x="20304" y="4487"/>
                        <a:pt x="20304" y="8425"/>
                      </a:cubicBezTo>
                      <a:lnTo>
                        <a:pt x="20304" y="13173"/>
                      </a:lnTo>
                      <a:cubicBezTo>
                        <a:pt x="20304" y="17099"/>
                        <a:pt x="17101" y="20299"/>
                        <a:pt x="13171" y="20299"/>
                      </a:cubicBezTo>
                      <a:lnTo>
                        <a:pt x="8429" y="20299"/>
                      </a:lnTo>
                      <a:cubicBezTo>
                        <a:pt x="4494" y="20299"/>
                        <a:pt x="1298" y="17099"/>
                        <a:pt x="1298" y="13173"/>
                      </a:cubicBezTo>
                      <a:lnTo>
                        <a:pt x="1298" y="8425"/>
                      </a:lnTo>
                      <a:cubicBezTo>
                        <a:pt x="1298" y="4487"/>
                        <a:pt x="4494" y="1286"/>
                        <a:pt x="8429" y="1286"/>
                      </a:cubicBezTo>
                      <a:close/>
                      <a:moveTo>
                        <a:pt x="8429" y="0"/>
                      </a:moveTo>
                      <a:cubicBezTo>
                        <a:pt x="3785" y="0"/>
                        <a:pt x="0" y="3775"/>
                        <a:pt x="0" y="8425"/>
                      </a:cubicBezTo>
                      <a:lnTo>
                        <a:pt x="0" y="13173"/>
                      </a:lnTo>
                      <a:cubicBezTo>
                        <a:pt x="0" y="17810"/>
                        <a:pt x="3785" y="21600"/>
                        <a:pt x="8429" y="21600"/>
                      </a:cubicBezTo>
                      <a:lnTo>
                        <a:pt x="13171" y="21600"/>
                      </a:lnTo>
                      <a:cubicBezTo>
                        <a:pt x="17818" y="21600"/>
                        <a:pt x="21600" y="17810"/>
                        <a:pt x="21600" y="13173"/>
                      </a:cubicBezTo>
                      <a:lnTo>
                        <a:pt x="21600" y="8425"/>
                      </a:lnTo>
                      <a:cubicBezTo>
                        <a:pt x="21600" y="3775"/>
                        <a:pt x="17818" y="0"/>
                        <a:pt x="13171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3468" name="تجميع"/>
              <p:cNvGrpSpPr/>
              <p:nvPr/>
            </p:nvGrpSpPr>
            <p:grpSpPr>
              <a:xfrm>
                <a:off x="2620035" y="325689"/>
                <a:ext cx="641922" cy="687251"/>
                <a:chOff x="0" y="0"/>
                <a:chExt cx="641921" cy="687249"/>
              </a:xfrm>
            </p:grpSpPr>
            <p:sp>
              <p:nvSpPr>
                <p:cNvPr id="3466" name="Google Shape;1168;p35"/>
                <p:cNvSpPr/>
                <p:nvPr/>
              </p:nvSpPr>
              <p:spPr>
                <a:xfrm>
                  <a:off x="33690" y="0"/>
                  <a:ext cx="608232" cy="5918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98" h="21600" fill="norm" stroke="1" extrusionOk="0">
                      <a:moveTo>
                        <a:pt x="16998" y="0"/>
                      </a:moveTo>
                      <a:cubicBezTo>
                        <a:pt x="15827" y="0"/>
                        <a:pt x="14625" y="636"/>
                        <a:pt x="14080" y="2106"/>
                      </a:cubicBezTo>
                      <a:cubicBezTo>
                        <a:pt x="12951" y="5181"/>
                        <a:pt x="11721" y="8231"/>
                        <a:pt x="10054" y="11001"/>
                      </a:cubicBezTo>
                      <a:cubicBezTo>
                        <a:pt x="9399" y="12100"/>
                        <a:pt x="8377" y="14130"/>
                        <a:pt x="7288" y="14678"/>
                      </a:cubicBezTo>
                      <a:cubicBezTo>
                        <a:pt x="7017" y="14820"/>
                        <a:pt x="7133" y="15040"/>
                        <a:pt x="7060" y="15040"/>
                      </a:cubicBezTo>
                      <a:cubicBezTo>
                        <a:pt x="7012" y="15040"/>
                        <a:pt x="6879" y="14942"/>
                        <a:pt x="6490" y="14656"/>
                      </a:cubicBezTo>
                      <a:cubicBezTo>
                        <a:pt x="5852" y="14206"/>
                        <a:pt x="5276" y="13334"/>
                        <a:pt x="4802" y="12701"/>
                      </a:cubicBezTo>
                      <a:cubicBezTo>
                        <a:pt x="4238" y="11946"/>
                        <a:pt x="3572" y="11631"/>
                        <a:pt x="2920" y="11631"/>
                      </a:cubicBezTo>
                      <a:cubicBezTo>
                        <a:pt x="855" y="11631"/>
                        <a:pt x="-1078" y="14798"/>
                        <a:pt x="700" y="17181"/>
                      </a:cubicBezTo>
                      <a:cubicBezTo>
                        <a:pt x="2012" y="18934"/>
                        <a:pt x="3832" y="20911"/>
                        <a:pt x="5911" y="21458"/>
                      </a:cubicBezTo>
                      <a:cubicBezTo>
                        <a:pt x="6275" y="21553"/>
                        <a:pt x="6628" y="21600"/>
                        <a:pt x="6972" y="21600"/>
                      </a:cubicBezTo>
                      <a:cubicBezTo>
                        <a:pt x="8998" y="21600"/>
                        <a:pt x="10666" y="20039"/>
                        <a:pt x="12048" y="18427"/>
                      </a:cubicBezTo>
                      <a:cubicBezTo>
                        <a:pt x="15640" y="14281"/>
                        <a:pt x="17748" y="9028"/>
                        <a:pt x="19678" y="3793"/>
                      </a:cubicBezTo>
                      <a:cubicBezTo>
                        <a:pt x="20522" y="1501"/>
                        <a:pt x="18795" y="0"/>
                        <a:pt x="16998" y="0"/>
                      </a:cubicBezTo>
                      <a:close/>
                    </a:path>
                  </a:pathLst>
                </a:custGeom>
                <a:solidFill>
                  <a:srgbClr val="FF9F1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67" name="Google Shape;1149;p35"/>
                <p:cNvSpPr/>
                <p:nvPr/>
              </p:nvSpPr>
              <p:spPr>
                <a:xfrm flipH="1">
                  <a:off x="0" y="125056"/>
                  <a:ext cx="575875" cy="5621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1" y="1286"/>
                      </a:moveTo>
                      <a:cubicBezTo>
                        <a:pt x="17101" y="1286"/>
                        <a:pt x="20304" y="4487"/>
                        <a:pt x="20304" y="8425"/>
                      </a:cubicBezTo>
                      <a:lnTo>
                        <a:pt x="20304" y="13173"/>
                      </a:lnTo>
                      <a:cubicBezTo>
                        <a:pt x="20304" y="17099"/>
                        <a:pt x="17101" y="20299"/>
                        <a:pt x="13171" y="20299"/>
                      </a:cubicBezTo>
                      <a:lnTo>
                        <a:pt x="8429" y="20299"/>
                      </a:lnTo>
                      <a:cubicBezTo>
                        <a:pt x="4494" y="20299"/>
                        <a:pt x="1298" y="17099"/>
                        <a:pt x="1298" y="13173"/>
                      </a:cubicBezTo>
                      <a:lnTo>
                        <a:pt x="1298" y="8425"/>
                      </a:lnTo>
                      <a:cubicBezTo>
                        <a:pt x="1298" y="4487"/>
                        <a:pt x="4494" y="1286"/>
                        <a:pt x="8429" y="1286"/>
                      </a:cubicBezTo>
                      <a:close/>
                      <a:moveTo>
                        <a:pt x="8429" y="0"/>
                      </a:moveTo>
                      <a:cubicBezTo>
                        <a:pt x="3785" y="0"/>
                        <a:pt x="0" y="3775"/>
                        <a:pt x="0" y="8425"/>
                      </a:cubicBezTo>
                      <a:lnTo>
                        <a:pt x="0" y="13173"/>
                      </a:lnTo>
                      <a:cubicBezTo>
                        <a:pt x="0" y="17810"/>
                        <a:pt x="3785" y="21600"/>
                        <a:pt x="8429" y="21600"/>
                      </a:cubicBezTo>
                      <a:lnTo>
                        <a:pt x="13171" y="21600"/>
                      </a:lnTo>
                      <a:cubicBezTo>
                        <a:pt x="17818" y="21600"/>
                        <a:pt x="21600" y="17810"/>
                        <a:pt x="21600" y="13173"/>
                      </a:cubicBezTo>
                      <a:lnTo>
                        <a:pt x="21600" y="8425"/>
                      </a:lnTo>
                      <a:cubicBezTo>
                        <a:pt x="21600" y="3775"/>
                        <a:pt x="17818" y="0"/>
                        <a:pt x="13171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</p:grpSp>
      <p:graphicFrame>
        <p:nvGraphicFramePr>
          <p:cNvPr id="3471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6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13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4" name="تجميع"/>
          <p:cNvGrpSpPr/>
          <p:nvPr/>
        </p:nvGrpSpPr>
        <p:grpSpPr>
          <a:xfrm>
            <a:off x="18393065" y="2679041"/>
            <a:ext cx="5063414" cy="1369680"/>
            <a:chOff x="0" y="0"/>
            <a:chExt cx="5063412" cy="1369679"/>
          </a:xfrm>
        </p:grpSpPr>
        <p:sp>
          <p:nvSpPr>
            <p:cNvPr id="522" name="تجميع"/>
            <p:cNvSpPr/>
            <p:nvPr/>
          </p:nvSpPr>
          <p:spPr>
            <a:xfrm>
              <a:off x="0" y="48086"/>
              <a:ext cx="5063413" cy="1321594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23" name="فكرة الدرس"/>
            <p:cNvSpPr txBox="1"/>
            <p:nvPr/>
          </p:nvSpPr>
          <p:spPr>
            <a:xfrm>
              <a:off x="181883" y="0"/>
              <a:ext cx="4607354" cy="13608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>
                <a:lnSpc>
                  <a:spcPct val="150000"/>
                </a:lnSpc>
                <a:defRPr sz="6900">
                  <a:solidFill>
                    <a:srgbClr val="FFFFFF"/>
                  </a:solidFill>
                  <a:latin typeface="29LTAzer"/>
                  <a:ea typeface="29LTAzer"/>
                  <a:cs typeface="29LTAzer"/>
                  <a:sym typeface="29LTAzer"/>
                </a:defRPr>
              </a:lvl1pPr>
            </a:lstStyle>
            <a:p>
              <a:pPr rtl="0">
                <a:defRPr/>
              </a:pPr>
              <a:r>
                <a:t>فكرة الدرس</a:t>
              </a:r>
            </a:p>
          </p:txBody>
        </p:sp>
      </p:grpSp>
      <p:grpSp>
        <p:nvGrpSpPr>
          <p:cNvPr id="581" name="Google Shape;777;p29"/>
          <p:cNvGrpSpPr/>
          <p:nvPr/>
        </p:nvGrpSpPr>
        <p:grpSpPr>
          <a:xfrm>
            <a:off x="20614411" y="9885048"/>
            <a:ext cx="3238998" cy="2907450"/>
            <a:chOff x="0" y="37"/>
            <a:chExt cx="3238996" cy="2907448"/>
          </a:xfrm>
        </p:grpSpPr>
        <p:sp>
          <p:nvSpPr>
            <p:cNvPr id="525" name="Google Shape;778;p29"/>
            <p:cNvSpPr/>
            <p:nvPr/>
          </p:nvSpPr>
          <p:spPr>
            <a:xfrm>
              <a:off x="681578" y="1585600"/>
              <a:ext cx="1355270" cy="1132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1" h="21600" fill="norm" stroke="1" extrusionOk="0">
                  <a:moveTo>
                    <a:pt x="884" y="0"/>
                  </a:moveTo>
                  <a:cubicBezTo>
                    <a:pt x="-567" y="0"/>
                    <a:pt x="235" y="7904"/>
                    <a:pt x="110" y="9740"/>
                  </a:cubicBezTo>
                  <a:cubicBezTo>
                    <a:pt x="-20" y="11700"/>
                    <a:pt x="2437" y="21491"/>
                    <a:pt x="5944" y="21599"/>
                  </a:cubicBezTo>
                  <a:cubicBezTo>
                    <a:pt x="5971" y="21599"/>
                    <a:pt x="5999" y="21600"/>
                    <a:pt x="6027" y="21600"/>
                  </a:cubicBezTo>
                  <a:cubicBezTo>
                    <a:pt x="9536" y="21600"/>
                    <a:pt x="14728" y="14683"/>
                    <a:pt x="15682" y="13873"/>
                  </a:cubicBezTo>
                  <a:cubicBezTo>
                    <a:pt x="16265" y="13380"/>
                    <a:pt x="16869" y="12965"/>
                    <a:pt x="17194" y="12965"/>
                  </a:cubicBezTo>
                  <a:cubicBezTo>
                    <a:pt x="17335" y="12965"/>
                    <a:pt x="17424" y="13042"/>
                    <a:pt x="17437" y="13222"/>
                  </a:cubicBezTo>
                  <a:cubicBezTo>
                    <a:pt x="17461" y="13564"/>
                    <a:pt x="17698" y="14800"/>
                    <a:pt x="18095" y="14800"/>
                  </a:cubicBezTo>
                  <a:cubicBezTo>
                    <a:pt x="18349" y="14800"/>
                    <a:pt x="18513" y="14276"/>
                    <a:pt x="18597" y="13905"/>
                  </a:cubicBezTo>
                  <a:cubicBezTo>
                    <a:pt x="18608" y="13858"/>
                    <a:pt x="18640" y="13834"/>
                    <a:pt x="18672" y="13834"/>
                  </a:cubicBezTo>
                  <a:cubicBezTo>
                    <a:pt x="18704" y="13834"/>
                    <a:pt x="18734" y="13856"/>
                    <a:pt x="18746" y="13899"/>
                  </a:cubicBezTo>
                  <a:cubicBezTo>
                    <a:pt x="18844" y="14252"/>
                    <a:pt x="19026" y="14745"/>
                    <a:pt x="19278" y="14745"/>
                  </a:cubicBezTo>
                  <a:cubicBezTo>
                    <a:pt x="19555" y="14745"/>
                    <a:pt x="19724" y="14290"/>
                    <a:pt x="19801" y="14019"/>
                  </a:cubicBezTo>
                  <a:cubicBezTo>
                    <a:pt x="19809" y="13986"/>
                    <a:pt x="19832" y="13969"/>
                    <a:pt x="19855" y="13969"/>
                  </a:cubicBezTo>
                  <a:cubicBezTo>
                    <a:pt x="19877" y="13969"/>
                    <a:pt x="19899" y="13983"/>
                    <a:pt x="19910" y="14012"/>
                  </a:cubicBezTo>
                  <a:cubicBezTo>
                    <a:pt x="20002" y="14252"/>
                    <a:pt x="20194" y="14638"/>
                    <a:pt x="20503" y="14638"/>
                  </a:cubicBezTo>
                  <a:cubicBezTo>
                    <a:pt x="20519" y="14638"/>
                    <a:pt x="20534" y="14636"/>
                    <a:pt x="20549" y="14635"/>
                  </a:cubicBezTo>
                  <a:cubicBezTo>
                    <a:pt x="21033" y="14583"/>
                    <a:pt x="20769" y="12679"/>
                    <a:pt x="20769" y="12679"/>
                  </a:cubicBezTo>
                  <a:cubicBezTo>
                    <a:pt x="20632" y="11446"/>
                    <a:pt x="19665" y="10777"/>
                    <a:pt x="17992" y="10777"/>
                  </a:cubicBezTo>
                  <a:cubicBezTo>
                    <a:pt x="17524" y="10777"/>
                    <a:pt x="17001" y="10829"/>
                    <a:pt x="16427" y="10935"/>
                  </a:cubicBezTo>
                  <a:cubicBezTo>
                    <a:pt x="14164" y="11359"/>
                    <a:pt x="8163" y="16735"/>
                    <a:pt x="6003" y="16735"/>
                  </a:cubicBezTo>
                  <a:cubicBezTo>
                    <a:pt x="5652" y="16735"/>
                    <a:pt x="5402" y="16594"/>
                    <a:pt x="5286" y="16267"/>
                  </a:cubicBezTo>
                  <a:cubicBezTo>
                    <a:pt x="4453" y="13929"/>
                    <a:pt x="3092" y="1309"/>
                    <a:pt x="1208" y="111"/>
                  </a:cubicBezTo>
                  <a:cubicBezTo>
                    <a:pt x="1089" y="35"/>
                    <a:pt x="982" y="0"/>
                    <a:pt x="884" y="0"/>
                  </a:cubicBezTo>
                  <a:close/>
                </a:path>
              </a:pathLst>
            </a:custGeom>
            <a:solidFill>
              <a:srgbClr val="F1CCB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26" name="Google Shape;779;p29"/>
            <p:cNvSpPr/>
            <p:nvPr/>
          </p:nvSpPr>
          <p:spPr>
            <a:xfrm>
              <a:off x="648859" y="1553708"/>
              <a:ext cx="338717" cy="635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6" h="21600" fill="norm" stroke="1" extrusionOk="0">
                  <a:moveTo>
                    <a:pt x="5969" y="0"/>
                  </a:moveTo>
                  <a:cubicBezTo>
                    <a:pt x="2017" y="0"/>
                    <a:pt x="927" y="3866"/>
                    <a:pt x="149" y="7784"/>
                  </a:cubicBezTo>
                  <a:cubicBezTo>
                    <a:pt x="-694" y="12039"/>
                    <a:pt x="2323" y="21600"/>
                    <a:pt x="2323" y="21600"/>
                  </a:cubicBezTo>
                  <a:lnTo>
                    <a:pt x="20906" y="18213"/>
                  </a:lnTo>
                  <a:cubicBezTo>
                    <a:pt x="20906" y="18213"/>
                    <a:pt x="11859" y="816"/>
                    <a:pt x="7024" y="84"/>
                  </a:cubicBezTo>
                  <a:cubicBezTo>
                    <a:pt x="6652" y="28"/>
                    <a:pt x="6300" y="0"/>
                    <a:pt x="5969" y="0"/>
                  </a:cubicBezTo>
                  <a:close/>
                </a:path>
              </a:pathLst>
            </a:custGeom>
            <a:solidFill>
              <a:srgbClr val="2AB0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27" name="Google Shape;780;p29"/>
            <p:cNvSpPr/>
            <p:nvPr/>
          </p:nvSpPr>
          <p:spPr>
            <a:xfrm>
              <a:off x="2306978" y="2377123"/>
              <a:ext cx="80138" cy="48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80" y="21600"/>
                  </a:cubicBezTo>
                  <a:lnTo>
                    <a:pt x="21470" y="21600"/>
                  </a:lnTo>
                  <a:cubicBezTo>
                    <a:pt x="2151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10" y="0"/>
                    <a:pt x="2147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28" name="Google Shape;781;p29"/>
            <p:cNvSpPr/>
            <p:nvPr/>
          </p:nvSpPr>
          <p:spPr>
            <a:xfrm>
              <a:off x="2193469" y="2377123"/>
              <a:ext cx="80139" cy="48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130" y="21600"/>
                  </a:cubicBezTo>
                  <a:lnTo>
                    <a:pt x="21480" y="21600"/>
                  </a:lnTo>
                  <a:cubicBezTo>
                    <a:pt x="2152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20" y="0"/>
                    <a:pt x="2148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29" name="Google Shape;782;p29"/>
            <p:cNvSpPr/>
            <p:nvPr/>
          </p:nvSpPr>
          <p:spPr>
            <a:xfrm>
              <a:off x="2045221" y="2377123"/>
              <a:ext cx="80101" cy="48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130" y="21600"/>
                  </a:cubicBezTo>
                  <a:lnTo>
                    <a:pt x="21490" y="21600"/>
                  </a:lnTo>
                  <a:cubicBezTo>
                    <a:pt x="2156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60" y="0"/>
                    <a:pt x="2149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30" name="Google Shape;783;p29"/>
            <p:cNvSpPr/>
            <p:nvPr/>
          </p:nvSpPr>
          <p:spPr>
            <a:xfrm>
              <a:off x="1935819" y="2377123"/>
              <a:ext cx="80101" cy="48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80" y="21600"/>
                  </a:cubicBezTo>
                  <a:lnTo>
                    <a:pt x="21490" y="21600"/>
                  </a:lnTo>
                  <a:cubicBezTo>
                    <a:pt x="2152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20" y="0"/>
                    <a:pt x="2149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31" name="Google Shape;784;p29"/>
            <p:cNvSpPr/>
            <p:nvPr/>
          </p:nvSpPr>
          <p:spPr>
            <a:xfrm>
              <a:off x="1826270" y="2377123"/>
              <a:ext cx="80101" cy="48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120" y="21600"/>
                  </a:cubicBezTo>
                  <a:lnTo>
                    <a:pt x="21480" y="21600"/>
                  </a:lnTo>
                  <a:cubicBezTo>
                    <a:pt x="2156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60" y="0"/>
                    <a:pt x="2148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32" name="Google Shape;785;p29"/>
            <p:cNvSpPr/>
            <p:nvPr/>
          </p:nvSpPr>
          <p:spPr>
            <a:xfrm>
              <a:off x="1666034" y="2377123"/>
              <a:ext cx="132156" cy="48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" y="0"/>
                  </a:moveTo>
                  <a:cubicBezTo>
                    <a:pt x="24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24" y="21600"/>
                    <a:pt x="67" y="21600"/>
                  </a:cubicBezTo>
                  <a:lnTo>
                    <a:pt x="21552" y="21600"/>
                  </a:lnTo>
                  <a:cubicBezTo>
                    <a:pt x="21576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76" y="0"/>
                    <a:pt x="21552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33" name="Google Shape;786;p29"/>
            <p:cNvSpPr/>
            <p:nvPr/>
          </p:nvSpPr>
          <p:spPr>
            <a:xfrm>
              <a:off x="1648090" y="2423555"/>
              <a:ext cx="779655" cy="137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" y="0"/>
                  </a:moveTo>
                  <a:cubicBezTo>
                    <a:pt x="4" y="0"/>
                    <a:pt x="0" y="23"/>
                    <a:pt x="0" y="70"/>
                  </a:cubicBezTo>
                  <a:lnTo>
                    <a:pt x="0" y="21530"/>
                  </a:lnTo>
                  <a:cubicBezTo>
                    <a:pt x="0" y="21554"/>
                    <a:pt x="4" y="21600"/>
                    <a:pt x="13" y="21600"/>
                  </a:cubicBezTo>
                  <a:lnTo>
                    <a:pt x="21589" y="21600"/>
                  </a:lnTo>
                  <a:cubicBezTo>
                    <a:pt x="21597" y="21600"/>
                    <a:pt x="21600" y="21554"/>
                    <a:pt x="21600" y="21530"/>
                  </a:cubicBezTo>
                  <a:lnTo>
                    <a:pt x="21600" y="70"/>
                  </a:lnTo>
                  <a:cubicBezTo>
                    <a:pt x="21600" y="23"/>
                    <a:pt x="21597" y="0"/>
                    <a:pt x="21589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34" name="Google Shape;787;p29"/>
            <p:cNvSpPr/>
            <p:nvPr/>
          </p:nvSpPr>
          <p:spPr>
            <a:xfrm>
              <a:off x="44286" y="1496621"/>
              <a:ext cx="1009153" cy="1408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7" h="21600" fill="norm" stroke="1" extrusionOk="0">
                  <a:moveTo>
                    <a:pt x="11173" y="0"/>
                  </a:moveTo>
                  <a:cubicBezTo>
                    <a:pt x="10266" y="0"/>
                    <a:pt x="9636" y="175"/>
                    <a:pt x="9636" y="175"/>
                  </a:cubicBezTo>
                  <a:cubicBezTo>
                    <a:pt x="7164" y="280"/>
                    <a:pt x="3212" y="4261"/>
                    <a:pt x="1236" y="9082"/>
                  </a:cubicBezTo>
                  <a:cubicBezTo>
                    <a:pt x="-743" y="13900"/>
                    <a:pt x="249" y="21600"/>
                    <a:pt x="249" y="21600"/>
                  </a:cubicBezTo>
                  <a:lnTo>
                    <a:pt x="20857" y="21600"/>
                  </a:lnTo>
                  <a:cubicBezTo>
                    <a:pt x="20857" y="21600"/>
                    <a:pt x="16776" y="2483"/>
                    <a:pt x="14515" y="965"/>
                  </a:cubicBezTo>
                  <a:cubicBezTo>
                    <a:pt x="13364" y="190"/>
                    <a:pt x="12119" y="0"/>
                    <a:pt x="11173" y="0"/>
                  </a:cubicBezTo>
                  <a:close/>
                </a:path>
              </a:pathLst>
            </a:custGeom>
            <a:solidFill>
              <a:srgbClr val="2AB0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35" name="Google Shape;788;p29"/>
            <p:cNvSpPr/>
            <p:nvPr/>
          </p:nvSpPr>
          <p:spPr>
            <a:xfrm>
              <a:off x="101033" y="464503"/>
              <a:ext cx="1630980" cy="1244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1600" fill="norm" stroke="1" extrusionOk="0">
                  <a:moveTo>
                    <a:pt x="20541" y="0"/>
                  </a:moveTo>
                  <a:cubicBezTo>
                    <a:pt x="20538" y="0"/>
                    <a:pt x="20536" y="0"/>
                    <a:pt x="20534" y="1"/>
                  </a:cubicBezTo>
                  <a:cubicBezTo>
                    <a:pt x="17426" y="53"/>
                    <a:pt x="4145" y="283"/>
                    <a:pt x="1074" y="335"/>
                  </a:cubicBezTo>
                  <a:cubicBezTo>
                    <a:pt x="721" y="340"/>
                    <a:pt x="437" y="725"/>
                    <a:pt x="437" y="1194"/>
                  </a:cubicBezTo>
                  <a:lnTo>
                    <a:pt x="437" y="7670"/>
                  </a:lnTo>
                  <a:cubicBezTo>
                    <a:pt x="437" y="7670"/>
                    <a:pt x="-416" y="9521"/>
                    <a:pt x="260" y="12474"/>
                  </a:cubicBezTo>
                  <a:cubicBezTo>
                    <a:pt x="786" y="14762"/>
                    <a:pt x="3489" y="15065"/>
                    <a:pt x="4679" y="15083"/>
                  </a:cubicBezTo>
                  <a:cubicBezTo>
                    <a:pt x="4991" y="15088"/>
                    <a:pt x="5241" y="15434"/>
                    <a:pt x="5241" y="15849"/>
                  </a:cubicBezTo>
                  <a:lnTo>
                    <a:pt x="5241" y="18852"/>
                  </a:lnTo>
                  <a:cubicBezTo>
                    <a:pt x="5241" y="18852"/>
                    <a:pt x="5978" y="20427"/>
                    <a:pt x="7038" y="21333"/>
                  </a:cubicBezTo>
                  <a:cubicBezTo>
                    <a:pt x="7258" y="21520"/>
                    <a:pt x="7465" y="21600"/>
                    <a:pt x="7653" y="21600"/>
                  </a:cubicBezTo>
                  <a:cubicBezTo>
                    <a:pt x="8374" y="21600"/>
                    <a:pt x="8836" y="20436"/>
                    <a:pt x="8836" y="19719"/>
                  </a:cubicBezTo>
                  <a:lnTo>
                    <a:pt x="8836" y="16922"/>
                  </a:lnTo>
                  <a:cubicBezTo>
                    <a:pt x="8836" y="16922"/>
                    <a:pt x="13846" y="16529"/>
                    <a:pt x="17118" y="16174"/>
                  </a:cubicBezTo>
                  <a:cubicBezTo>
                    <a:pt x="20390" y="15820"/>
                    <a:pt x="21184" y="12671"/>
                    <a:pt x="21184" y="11251"/>
                  </a:cubicBezTo>
                  <a:lnTo>
                    <a:pt x="21184" y="862"/>
                  </a:lnTo>
                  <a:cubicBezTo>
                    <a:pt x="21184" y="385"/>
                    <a:pt x="20897" y="0"/>
                    <a:pt x="20541" y="0"/>
                  </a:cubicBezTo>
                  <a:close/>
                </a:path>
              </a:pathLst>
            </a:custGeom>
            <a:solidFill>
              <a:srgbClr val="F1CCB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36" name="Google Shape;789;p29"/>
            <p:cNvSpPr/>
            <p:nvPr/>
          </p:nvSpPr>
          <p:spPr>
            <a:xfrm>
              <a:off x="267343" y="995046"/>
              <a:ext cx="207781" cy="195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265" h="21600" fill="norm" stroke="1" extrusionOk="0">
                  <a:moveTo>
                    <a:pt x="8239" y="0"/>
                  </a:moveTo>
                  <a:cubicBezTo>
                    <a:pt x="6760" y="0"/>
                    <a:pt x="5155" y="699"/>
                    <a:pt x="3468" y="2480"/>
                  </a:cubicBezTo>
                  <a:cubicBezTo>
                    <a:pt x="-4335" y="10724"/>
                    <a:pt x="3468" y="19753"/>
                    <a:pt x="3468" y="19753"/>
                  </a:cubicBezTo>
                  <a:cubicBezTo>
                    <a:pt x="5352" y="21147"/>
                    <a:pt x="7433" y="21600"/>
                    <a:pt x="9339" y="21600"/>
                  </a:cubicBezTo>
                  <a:cubicBezTo>
                    <a:pt x="12900" y="21600"/>
                    <a:pt x="15863" y="20023"/>
                    <a:pt x="15863" y="20023"/>
                  </a:cubicBezTo>
                  <a:cubicBezTo>
                    <a:pt x="15414" y="20199"/>
                    <a:pt x="14932" y="20280"/>
                    <a:pt x="14434" y="20280"/>
                  </a:cubicBezTo>
                  <a:cubicBezTo>
                    <a:pt x="11178" y="20280"/>
                    <a:pt x="7381" y="16742"/>
                    <a:pt x="9472" y="12583"/>
                  </a:cubicBezTo>
                  <a:cubicBezTo>
                    <a:pt x="11012" y="9511"/>
                    <a:pt x="13797" y="8964"/>
                    <a:pt x="15586" y="8964"/>
                  </a:cubicBezTo>
                  <a:cubicBezTo>
                    <a:pt x="16579" y="8964"/>
                    <a:pt x="17265" y="9131"/>
                    <a:pt x="17265" y="9131"/>
                  </a:cubicBezTo>
                  <a:cubicBezTo>
                    <a:pt x="17265" y="9131"/>
                    <a:pt x="13579" y="0"/>
                    <a:pt x="8239" y="0"/>
                  </a:cubicBez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37" name="Google Shape;790;p29"/>
            <p:cNvSpPr/>
            <p:nvPr/>
          </p:nvSpPr>
          <p:spPr>
            <a:xfrm>
              <a:off x="1307306" y="1240562"/>
              <a:ext cx="70370" cy="34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8744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38" name="Google Shape;791;p29"/>
            <p:cNvSpPr/>
            <p:nvPr/>
          </p:nvSpPr>
          <p:spPr>
            <a:xfrm>
              <a:off x="730959" y="1012028"/>
              <a:ext cx="404830" cy="354181"/>
            </a:xfrm>
            <a:prstGeom prst="ellipse">
              <a:avLst/>
            </a:pr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39" name="Google Shape;792;p29"/>
            <p:cNvSpPr/>
            <p:nvPr/>
          </p:nvSpPr>
          <p:spPr>
            <a:xfrm>
              <a:off x="1508350" y="1017800"/>
              <a:ext cx="225946" cy="27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15" y="0"/>
                  </a:moveTo>
                  <a:cubicBezTo>
                    <a:pt x="7166" y="0"/>
                    <a:pt x="0" y="4849"/>
                    <a:pt x="0" y="10816"/>
                  </a:cubicBezTo>
                  <a:cubicBezTo>
                    <a:pt x="0" y="16501"/>
                    <a:pt x="6469" y="21144"/>
                    <a:pt x="14692" y="21600"/>
                  </a:cubicBezTo>
                  <a:cubicBezTo>
                    <a:pt x="19916" y="16765"/>
                    <a:pt x="21600" y="11022"/>
                    <a:pt x="21600" y="7549"/>
                  </a:cubicBezTo>
                  <a:lnTo>
                    <a:pt x="21600" y="685"/>
                  </a:lnTo>
                  <a:cubicBezTo>
                    <a:pt x="19860" y="253"/>
                    <a:pt x="17985" y="0"/>
                    <a:pt x="16015" y="0"/>
                  </a:cubicBez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40" name="Google Shape;793;p29"/>
            <p:cNvSpPr/>
            <p:nvPr/>
          </p:nvSpPr>
          <p:spPr>
            <a:xfrm>
              <a:off x="-1" y="36"/>
              <a:ext cx="1982714" cy="974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6" h="21600" fill="norm" stroke="1" extrusionOk="0">
                  <a:moveTo>
                    <a:pt x="5996" y="0"/>
                  </a:moveTo>
                  <a:cubicBezTo>
                    <a:pt x="5604" y="0"/>
                    <a:pt x="4973" y="2073"/>
                    <a:pt x="4973" y="2073"/>
                  </a:cubicBezTo>
                  <a:cubicBezTo>
                    <a:pt x="4973" y="2073"/>
                    <a:pt x="4818" y="570"/>
                    <a:pt x="4181" y="570"/>
                  </a:cubicBezTo>
                  <a:cubicBezTo>
                    <a:pt x="4103" y="570"/>
                    <a:pt x="4018" y="592"/>
                    <a:pt x="3926" y="643"/>
                  </a:cubicBezTo>
                  <a:cubicBezTo>
                    <a:pt x="3358" y="949"/>
                    <a:pt x="3864" y="2096"/>
                    <a:pt x="4261" y="2826"/>
                  </a:cubicBezTo>
                  <a:cubicBezTo>
                    <a:pt x="1584" y="2863"/>
                    <a:pt x="0" y="8957"/>
                    <a:pt x="0" y="13116"/>
                  </a:cubicBezTo>
                  <a:cubicBezTo>
                    <a:pt x="0" y="17287"/>
                    <a:pt x="1138" y="21460"/>
                    <a:pt x="1138" y="21460"/>
                  </a:cubicBezTo>
                  <a:cubicBezTo>
                    <a:pt x="1138" y="21460"/>
                    <a:pt x="1432" y="19461"/>
                    <a:pt x="2098" y="18496"/>
                  </a:cubicBezTo>
                  <a:cubicBezTo>
                    <a:pt x="2631" y="17724"/>
                    <a:pt x="3264" y="17396"/>
                    <a:pt x="3714" y="17396"/>
                  </a:cubicBezTo>
                  <a:cubicBezTo>
                    <a:pt x="3789" y="17396"/>
                    <a:pt x="3859" y="17405"/>
                    <a:pt x="3923" y="17423"/>
                  </a:cubicBezTo>
                  <a:cubicBezTo>
                    <a:pt x="4567" y="17601"/>
                    <a:pt x="5505" y="20004"/>
                    <a:pt x="6007" y="21413"/>
                  </a:cubicBezTo>
                  <a:cubicBezTo>
                    <a:pt x="6052" y="21542"/>
                    <a:pt x="6116" y="21600"/>
                    <a:pt x="6180" y="21600"/>
                  </a:cubicBezTo>
                  <a:cubicBezTo>
                    <a:pt x="6286" y="21600"/>
                    <a:pt x="6391" y="21439"/>
                    <a:pt x="6401" y="21174"/>
                  </a:cubicBezTo>
                  <a:lnTo>
                    <a:pt x="6656" y="14639"/>
                  </a:lnTo>
                  <a:lnTo>
                    <a:pt x="12945" y="14639"/>
                  </a:lnTo>
                  <a:lnTo>
                    <a:pt x="13525" y="10852"/>
                  </a:lnTo>
                  <a:lnTo>
                    <a:pt x="14077" y="14768"/>
                  </a:lnTo>
                  <a:lnTo>
                    <a:pt x="20927" y="14768"/>
                  </a:lnTo>
                  <a:cubicBezTo>
                    <a:pt x="20927" y="14768"/>
                    <a:pt x="21600" y="2762"/>
                    <a:pt x="14963" y="2762"/>
                  </a:cubicBezTo>
                  <a:cubicBezTo>
                    <a:pt x="9493" y="2762"/>
                    <a:pt x="7615" y="2806"/>
                    <a:pt x="5617" y="2820"/>
                  </a:cubicBezTo>
                  <a:cubicBezTo>
                    <a:pt x="5888" y="2059"/>
                    <a:pt x="6388" y="501"/>
                    <a:pt x="6116" y="80"/>
                  </a:cubicBezTo>
                  <a:cubicBezTo>
                    <a:pt x="6080" y="25"/>
                    <a:pt x="6039" y="0"/>
                    <a:pt x="5996" y="0"/>
                  </a:cubicBezTo>
                  <a:close/>
                </a:path>
              </a:pathLst>
            </a:custGeom>
            <a:solidFill>
              <a:srgbClr val="FF7C3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41" name="Google Shape;794;p29"/>
            <p:cNvSpPr/>
            <p:nvPr/>
          </p:nvSpPr>
          <p:spPr>
            <a:xfrm>
              <a:off x="138545" y="784150"/>
              <a:ext cx="420037" cy="182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0" y="0"/>
                  </a:moveTo>
                  <a:cubicBezTo>
                    <a:pt x="3185" y="0"/>
                    <a:pt x="0" y="14170"/>
                    <a:pt x="0" y="14170"/>
                  </a:cubicBezTo>
                  <a:cubicBezTo>
                    <a:pt x="0" y="14170"/>
                    <a:pt x="2148" y="4877"/>
                    <a:pt x="8419" y="4877"/>
                  </a:cubicBezTo>
                  <a:cubicBezTo>
                    <a:pt x="8817" y="4877"/>
                    <a:pt x="9229" y="4916"/>
                    <a:pt x="9661" y="4995"/>
                  </a:cubicBezTo>
                  <a:cubicBezTo>
                    <a:pt x="16895" y="6346"/>
                    <a:pt x="21600" y="21600"/>
                    <a:pt x="21600" y="21600"/>
                  </a:cubicBezTo>
                  <a:cubicBezTo>
                    <a:pt x="21600" y="21600"/>
                    <a:pt x="16269" y="627"/>
                    <a:pt x="10753" y="31"/>
                  </a:cubicBezTo>
                  <a:cubicBezTo>
                    <a:pt x="10563" y="9"/>
                    <a:pt x="10375" y="0"/>
                    <a:pt x="10190" y="0"/>
                  </a:cubicBez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42" name="Google Shape;795;p29"/>
            <p:cNvSpPr/>
            <p:nvPr/>
          </p:nvSpPr>
          <p:spPr>
            <a:xfrm>
              <a:off x="999709" y="846021"/>
              <a:ext cx="94974" cy="159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6" y="0"/>
                  </a:moveTo>
                  <a:cubicBezTo>
                    <a:pt x="4830" y="0"/>
                    <a:pt x="0" y="4841"/>
                    <a:pt x="0" y="10787"/>
                  </a:cubicBezTo>
                  <a:cubicBezTo>
                    <a:pt x="0" y="16754"/>
                    <a:pt x="4830" y="21600"/>
                    <a:pt x="10796" y="21600"/>
                  </a:cubicBezTo>
                  <a:cubicBezTo>
                    <a:pt x="16770" y="21600"/>
                    <a:pt x="21600" y="16754"/>
                    <a:pt x="21600" y="10787"/>
                  </a:cubicBezTo>
                  <a:cubicBezTo>
                    <a:pt x="21600" y="4841"/>
                    <a:pt x="16770" y="0"/>
                    <a:pt x="10796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43" name="Google Shape;796;p29"/>
            <p:cNvSpPr/>
            <p:nvPr/>
          </p:nvSpPr>
          <p:spPr>
            <a:xfrm>
              <a:off x="1575723" y="846021"/>
              <a:ext cx="95159" cy="159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17" y="0"/>
                  </a:moveTo>
                  <a:cubicBezTo>
                    <a:pt x="4854" y="0"/>
                    <a:pt x="0" y="4841"/>
                    <a:pt x="0" y="10787"/>
                  </a:cubicBezTo>
                  <a:cubicBezTo>
                    <a:pt x="0" y="16754"/>
                    <a:pt x="4854" y="21600"/>
                    <a:pt x="10817" y="21600"/>
                  </a:cubicBezTo>
                  <a:cubicBezTo>
                    <a:pt x="16779" y="21600"/>
                    <a:pt x="21600" y="16754"/>
                    <a:pt x="21600" y="10787"/>
                  </a:cubicBezTo>
                  <a:cubicBezTo>
                    <a:pt x="21600" y="4841"/>
                    <a:pt x="16779" y="0"/>
                    <a:pt x="10817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44" name="Google Shape;797;p29"/>
            <p:cNvSpPr/>
            <p:nvPr/>
          </p:nvSpPr>
          <p:spPr>
            <a:xfrm>
              <a:off x="921557" y="679458"/>
              <a:ext cx="203650" cy="101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600" fill="norm" stroke="1" extrusionOk="0">
                  <a:moveTo>
                    <a:pt x="13928" y="0"/>
                  </a:moveTo>
                  <a:cubicBezTo>
                    <a:pt x="7586" y="0"/>
                    <a:pt x="-365" y="7757"/>
                    <a:pt x="13" y="21600"/>
                  </a:cubicBezTo>
                  <a:lnTo>
                    <a:pt x="21235" y="7098"/>
                  </a:lnTo>
                  <a:cubicBezTo>
                    <a:pt x="20328" y="2282"/>
                    <a:pt x="17366" y="0"/>
                    <a:pt x="13928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45" name="Google Shape;798;p29"/>
            <p:cNvSpPr/>
            <p:nvPr/>
          </p:nvSpPr>
          <p:spPr>
            <a:xfrm>
              <a:off x="1583076" y="696070"/>
              <a:ext cx="138892" cy="96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28" h="21600" fill="norm" stroke="1" extrusionOk="0">
                  <a:moveTo>
                    <a:pt x="4964" y="0"/>
                  </a:moveTo>
                  <a:cubicBezTo>
                    <a:pt x="2990" y="0"/>
                    <a:pt x="1281" y="1330"/>
                    <a:pt x="280" y="4637"/>
                  </a:cubicBezTo>
                  <a:cubicBezTo>
                    <a:pt x="-1765" y="11444"/>
                    <a:pt x="7878" y="21600"/>
                    <a:pt x="13705" y="21600"/>
                  </a:cubicBezTo>
                  <a:cubicBezTo>
                    <a:pt x="15264" y="21600"/>
                    <a:pt x="16553" y="20877"/>
                    <a:pt x="17266" y="19157"/>
                  </a:cubicBezTo>
                  <a:cubicBezTo>
                    <a:pt x="19835" y="13015"/>
                    <a:pt x="11127" y="0"/>
                    <a:pt x="4964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46" name="Google Shape;799;p29"/>
            <p:cNvSpPr/>
            <p:nvPr/>
          </p:nvSpPr>
          <p:spPr>
            <a:xfrm>
              <a:off x="1299310" y="1133528"/>
              <a:ext cx="103163" cy="85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600" fill="norm" stroke="1" extrusionOk="0">
                  <a:moveTo>
                    <a:pt x="1608" y="0"/>
                  </a:moveTo>
                  <a:cubicBezTo>
                    <a:pt x="1547" y="0"/>
                    <a:pt x="1493" y="0"/>
                    <a:pt x="1432" y="9"/>
                  </a:cubicBezTo>
                  <a:cubicBezTo>
                    <a:pt x="552" y="169"/>
                    <a:pt x="-114" y="1128"/>
                    <a:pt x="16" y="2246"/>
                  </a:cubicBezTo>
                  <a:cubicBezTo>
                    <a:pt x="77" y="2792"/>
                    <a:pt x="1394" y="15631"/>
                    <a:pt x="6545" y="20058"/>
                  </a:cubicBezTo>
                  <a:cubicBezTo>
                    <a:pt x="7770" y="21064"/>
                    <a:pt x="9086" y="21600"/>
                    <a:pt x="10472" y="21600"/>
                  </a:cubicBezTo>
                  <a:cubicBezTo>
                    <a:pt x="11038" y="21600"/>
                    <a:pt x="11635" y="21487"/>
                    <a:pt x="12232" y="21327"/>
                  </a:cubicBezTo>
                  <a:cubicBezTo>
                    <a:pt x="19794" y="19137"/>
                    <a:pt x="21486" y="8920"/>
                    <a:pt x="21333" y="3873"/>
                  </a:cubicBezTo>
                  <a:cubicBezTo>
                    <a:pt x="21302" y="2773"/>
                    <a:pt x="20636" y="1936"/>
                    <a:pt x="19726" y="1936"/>
                  </a:cubicBezTo>
                  <a:cubicBezTo>
                    <a:pt x="19703" y="1936"/>
                    <a:pt x="19687" y="1936"/>
                    <a:pt x="19664" y="1936"/>
                  </a:cubicBezTo>
                  <a:cubicBezTo>
                    <a:pt x="18761" y="1983"/>
                    <a:pt x="18072" y="2904"/>
                    <a:pt x="18095" y="4014"/>
                  </a:cubicBezTo>
                  <a:cubicBezTo>
                    <a:pt x="18095" y="4136"/>
                    <a:pt x="18348" y="15434"/>
                    <a:pt x="11474" y="17436"/>
                  </a:cubicBezTo>
                  <a:cubicBezTo>
                    <a:pt x="11130" y="17539"/>
                    <a:pt x="10801" y="17596"/>
                    <a:pt x="10479" y="17596"/>
                  </a:cubicBezTo>
                  <a:cubicBezTo>
                    <a:pt x="9745" y="17596"/>
                    <a:pt x="9063" y="17323"/>
                    <a:pt x="8436" y="16787"/>
                  </a:cubicBezTo>
                  <a:cubicBezTo>
                    <a:pt x="5129" y="13968"/>
                    <a:pt x="3568" y="4991"/>
                    <a:pt x="3216" y="1748"/>
                  </a:cubicBezTo>
                  <a:cubicBezTo>
                    <a:pt x="3131" y="743"/>
                    <a:pt x="2435" y="0"/>
                    <a:pt x="1608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47" name="Google Shape;800;p29"/>
            <p:cNvSpPr/>
            <p:nvPr/>
          </p:nvSpPr>
          <p:spPr>
            <a:xfrm>
              <a:off x="564655" y="532690"/>
              <a:ext cx="1428669" cy="746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70" y="1772"/>
                  </a:moveTo>
                  <a:cubicBezTo>
                    <a:pt x="17403" y="1772"/>
                    <a:pt x="17536" y="1793"/>
                    <a:pt x="17670" y="1834"/>
                  </a:cubicBezTo>
                  <a:cubicBezTo>
                    <a:pt x="19577" y="2436"/>
                    <a:pt x="19407" y="7224"/>
                    <a:pt x="19350" y="9129"/>
                  </a:cubicBezTo>
                  <a:cubicBezTo>
                    <a:pt x="19293" y="11033"/>
                    <a:pt x="19122" y="17073"/>
                    <a:pt x="16162" y="17346"/>
                  </a:cubicBezTo>
                  <a:cubicBezTo>
                    <a:pt x="16090" y="17353"/>
                    <a:pt x="16020" y="17356"/>
                    <a:pt x="15952" y="17356"/>
                  </a:cubicBezTo>
                  <a:cubicBezTo>
                    <a:pt x="13203" y="17356"/>
                    <a:pt x="13160" y="12138"/>
                    <a:pt x="13660" y="8365"/>
                  </a:cubicBezTo>
                  <a:cubicBezTo>
                    <a:pt x="14133" y="4794"/>
                    <a:pt x="15647" y="1772"/>
                    <a:pt x="17270" y="1772"/>
                  </a:cubicBezTo>
                  <a:close/>
                  <a:moveTo>
                    <a:pt x="6456" y="1725"/>
                  </a:moveTo>
                  <a:cubicBezTo>
                    <a:pt x="8860" y="1725"/>
                    <a:pt x="11168" y="8784"/>
                    <a:pt x="8883" y="15112"/>
                  </a:cubicBezTo>
                  <a:cubicBezTo>
                    <a:pt x="7956" y="17679"/>
                    <a:pt x="6862" y="18815"/>
                    <a:pt x="5845" y="18815"/>
                  </a:cubicBezTo>
                  <a:cubicBezTo>
                    <a:pt x="4284" y="18815"/>
                    <a:pt x="2903" y="16142"/>
                    <a:pt x="2576" y="11858"/>
                  </a:cubicBezTo>
                  <a:cubicBezTo>
                    <a:pt x="2141" y="6144"/>
                    <a:pt x="3390" y="2225"/>
                    <a:pt x="6254" y="1741"/>
                  </a:cubicBezTo>
                  <a:cubicBezTo>
                    <a:pt x="6321" y="1730"/>
                    <a:pt x="6388" y="1725"/>
                    <a:pt x="6456" y="1725"/>
                  </a:cubicBezTo>
                  <a:close/>
                  <a:moveTo>
                    <a:pt x="5816" y="0"/>
                  </a:moveTo>
                  <a:cubicBezTo>
                    <a:pt x="2247" y="0"/>
                    <a:pt x="0" y="2848"/>
                    <a:pt x="0" y="2848"/>
                  </a:cubicBezTo>
                  <a:lnTo>
                    <a:pt x="62" y="8606"/>
                  </a:lnTo>
                  <a:lnTo>
                    <a:pt x="1140" y="8483"/>
                  </a:lnTo>
                  <a:cubicBezTo>
                    <a:pt x="1140" y="8483"/>
                    <a:pt x="777" y="21600"/>
                    <a:pt x="5391" y="21600"/>
                  </a:cubicBezTo>
                  <a:cubicBezTo>
                    <a:pt x="5502" y="21600"/>
                    <a:pt x="5616" y="21593"/>
                    <a:pt x="5734" y="21576"/>
                  </a:cubicBezTo>
                  <a:cubicBezTo>
                    <a:pt x="10705" y="20910"/>
                    <a:pt x="10959" y="11214"/>
                    <a:pt x="10959" y="11214"/>
                  </a:cubicBezTo>
                  <a:lnTo>
                    <a:pt x="12316" y="11248"/>
                  </a:lnTo>
                  <a:cubicBezTo>
                    <a:pt x="12316" y="11248"/>
                    <a:pt x="11565" y="19770"/>
                    <a:pt x="15869" y="19770"/>
                  </a:cubicBezTo>
                  <a:cubicBezTo>
                    <a:pt x="15972" y="19770"/>
                    <a:pt x="16077" y="19765"/>
                    <a:pt x="16186" y="19755"/>
                  </a:cubicBezTo>
                  <a:cubicBezTo>
                    <a:pt x="20841" y="19333"/>
                    <a:pt x="20398" y="9093"/>
                    <a:pt x="20398" y="9093"/>
                  </a:cubicBezTo>
                  <a:lnTo>
                    <a:pt x="21222" y="8668"/>
                  </a:lnTo>
                  <a:lnTo>
                    <a:pt x="21600" y="3700"/>
                  </a:lnTo>
                  <a:cubicBezTo>
                    <a:pt x="21600" y="3700"/>
                    <a:pt x="20627" y="521"/>
                    <a:pt x="17375" y="521"/>
                  </a:cubicBezTo>
                  <a:cubicBezTo>
                    <a:pt x="17207" y="521"/>
                    <a:pt x="17032" y="530"/>
                    <a:pt x="16851" y="548"/>
                  </a:cubicBezTo>
                  <a:cubicBezTo>
                    <a:pt x="13175" y="913"/>
                    <a:pt x="12410" y="8580"/>
                    <a:pt x="12410" y="8580"/>
                  </a:cubicBezTo>
                  <a:lnTo>
                    <a:pt x="10989" y="8545"/>
                  </a:lnTo>
                  <a:cubicBezTo>
                    <a:pt x="10989" y="8545"/>
                    <a:pt x="10801" y="609"/>
                    <a:pt x="6715" y="60"/>
                  </a:cubicBezTo>
                  <a:cubicBezTo>
                    <a:pt x="6407" y="19"/>
                    <a:pt x="6107" y="0"/>
                    <a:pt x="5816" y="0"/>
                  </a:cubicBezTo>
                  <a:close/>
                </a:path>
              </a:pathLst>
            </a:custGeom>
            <a:solidFill>
              <a:srgbClr val="9D3C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48" name="Google Shape;801;p29"/>
            <p:cNvSpPr/>
            <p:nvPr/>
          </p:nvSpPr>
          <p:spPr>
            <a:xfrm>
              <a:off x="556590" y="524957"/>
              <a:ext cx="1444949" cy="762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189" y="1731"/>
                  </a:moveTo>
                  <a:cubicBezTo>
                    <a:pt x="15455" y="1731"/>
                    <a:pt x="13960" y="5011"/>
                    <a:pt x="13513" y="8362"/>
                  </a:cubicBezTo>
                  <a:cubicBezTo>
                    <a:pt x="13309" y="9889"/>
                    <a:pt x="12937" y="13676"/>
                    <a:pt x="13887" y="15882"/>
                  </a:cubicBezTo>
                  <a:cubicBezTo>
                    <a:pt x="14337" y="16917"/>
                    <a:pt x="15010" y="17442"/>
                    <a:pt x="15892" y="17442"/>
                  </a:cubicBezTo>
                  <a:cubicBezTo>
                    <a:pt x="15963" y="17442"/>
                    <a:pt x="16035" y="17442"/>
                    <a:pt x="16108" y="17433"/>
                  </a:cubicBezTo>
                  <a:cubicBezTo>
                    <a:pt x="19128" y="17159"/>
                    <a:pt x="19309" y="11164"/>
                    <a:pt x="19368" y="9191"/>
                  </a:cubicBezTo>
                  <a:lnTo>
                    <a:pt x="19252" y="9162"/>
                  </a:lnTo>
                  <a:lnTo>
                    <a:pt x="19134" y="9166"/>
                  </a:lnTo>
                  <a:cubicBezTo>
                    <a:pt x="19077" y="11041"/>
                    <a:pt x="18907" y="16733"/>
                    <a:pt x="16097" y="16991"/>
                  </a:cubicBezTo>
                  <a:cubicBezTo>
                    <a:pt x="16029" y="16997"/>
                    <a:pt x="15963" y="17000"/>
                    <a:pt x="15898" y="17000"/>
                  </a:cubicBezTo>
                  <a:cubicBezTo>
                    <a:pt x="15085" y="17000"/>
                    <a:pt x="14472" y="16529"/>
                    <a:pt x="14071" y="15597"/>
                  </a:cubicBezTo>
                  <a:cubicBezTo>
                    <a:pt x="13186" y="13551"/>
                    <a:pt x="13545" y="9931"/>
                    <a:pt x="13740" y="8469"/>
                  </a:cubicBezTo>
                  <a:cubicBezTo>
                    <a:pt x="14166" y="5292"/>
                    <a:pt x="15566" y="2175"/>
                    <a:pt x="17185" y="2175"/>
                  </a:cubicBezTo>
                  <a:cubicBezTo>
                    <a:pt x="17313" y="2175"/>
                    <a:pt x="17444" y="2196"/>
                    <a:pt x="17573" y="2239"/>
                  </a:cubicBezTo>
                  <a:cubicBezTo>
                    <a:pt x="19327" y="2780"/>
                    <a:pt x="19196" y="7188"/>
                    <a:pt x="19136" y="9071"/>
                  </a:cubicBezTo>
                  <a:lnTo>
                    <a:pt x="19134" y="9148"/>
                  </a:lnTo>
                  <a:lnTo>
                    <a:pt x="19252" y="9162"/>
                  </a:lnTo>
                  <a:lnTo>
                    <a:pt x="19370" y="9175"/>
                  </a:lnTo>
                  <a:lnTo>
                    <a:pt x="19373" y="9097"/>
                  </a:lnTo>
                  <a:cubicBezTo>
                    <a:pt x="19431" y="7094"/>
                    <a:pt x="19574" y="2407"/>
                    <a:pt x="17612" y="1796"/>
                  </a:cubicBezTo>
                  <a:cubicBezTo>
                    <a:pt x="17470" y="1752"/>
                    <a:pt x="17328" y="1731"/>
                    <a:pt x="17189" y="1731"/>
                  </a:cubicBezTo>
                  <a:close/>
                  <a:moveTo>
                    <a:pt x="6501" y="2131"/>
                  </a:moveTo>
                  <a:cubicBezTo>
                    <a:pt x="7484" y="2131"/>
                    <a:pt x="8495" y="3391"/>
                    <a:pt x="9119" y="5429"/>
                  </a:cubicBezTo>
                  <a:cubicBezTo>
                    <a:pt x="10017" y="8353"/>
                    <a:pt x="9902" y="11892"/>
                    <a:pt x="8806" y="14893"/>
                  </a:cubicBezTo>
                  <a:cubicBezTo>
                    <a:pt x="7970" y="17187"/>
                    <a:pt x="6936" y="18429"/>
                    <a:pt x="5901" y="18429"/>
                  </a:cubicBezTo>
                  <a:cubicBezTo>
                    <a:pt x="5714" y="18429"/>
                    <a:pt x="5526" y="18389"/>
                    <a:pt x="5340" y="18306"/>
                  </a:cubicBezTo>
                  <a:cubicBezTo>
                    <a:pt x="4026" y="17722"/>
                    <a:pt x="3049" y="15233"/>
                    <a:pt x="2784" y="11802"/>
                  </a:cubicBezTo>
                  <a:cubicBezTo>
                    <a:pt x="2555" y="8839"/>
                    <a:pt x="2806" y="6380"/>
                    <a:pt x="3507" y="4698"/>
                  </a:cubicBezTo>
                  <a:cubicBezTo>
                    <a:pt x="4126" y="3211"/>
                    <a:pt x="5072" y="2356"/>
                    <a:pt x="6315" y="2149"/>
                  </a:cubicBezTo>
                  <a:cubicBezTo>
                    <a:pt x="6377" y="2141"/>
                    <a:pt x="6440" y="2131"/>
                    <a:pt x="6501" y="2131"/>
                  </a:cubicBezTo>
                  <a:close/>
                  <a:moveTo>
                    <a:pt x="6499" y="1690"/>
                  </a:moveTo>
                  <a:cubicBezTo>
                    <a:pt x="6431" y="1690"/>
                    <a:pt x="6363" y="1695"/>
                    <a:pt x="6295" y="1707"/>
                  </a:cubicBezTo>
                  <a:cubicBezTo>
                    <a:pt x="4984" y="1920"/>
                    <a:pt x="3986" y="2838"/>
                    <a:pt x="3323" y="4424"/>
                  </a:cubicBezTo>
                  <a:cubicBezTo>
                    <a:pt x="2580" y="6204"/>
                    <a:pt x="2314" y="8779"/>
                    <a:pt x="2552" y="11867"/>
                  </a:cubicBezTo>
                  <a:cubicBezTo>
                    <a:pt x="2831" y="15482"/>
                    <a:pt x="3879" y="18113"/>
                    <a:pt x="5288" y="18737"/>
                  </a:cubicBezTo>
                  <a:cubicBezTo>
                    <a:pt x="5492" y="18831"/>
                    <a:pt x="5698" y="18874"/>
                    <a:pt x="5905" y="18874"/>
                  </a:cubicBezTo>
                  <a:cubicBezTo>
                    <a:pt x="7016" y="18874"/>
                    <a:pt x="8119" y="17562"/>
                    <a:pt x="8999" y="15147"/>
                  </a:cubicBezTo>
                  <a:cubicBezTo>
                    <a:pt x="10147" y="12000"/>
                    <a:pt x="10267" y="8285"/>
                    <a:pt x="9323" y="5206"/>
                  </a:cubicBezTo>
                  <a:cubicBezTo>
                    <a:pt x="8656" y="3032"/>
                    <a:pt x="7566" y="1690"/>
                    <a:pt x="6499" y="1690"/>
                  </a:cubicBezTo>
                  <a:close/>
                  <a:moveTo>
                    <a:pt x="5876" y="444"/>
                  </a:moveTo>
                  <a:cubicBezTo>
                    <a:pt x="6159" y="444"/>
                    <a:pt x="6451" y="462"/>
                    <a:pt x="6751" y="502"/>
                  </a:cubicBezTo>
                  <a:cubicBezTo>
                    <a:pt x="10637" y="1018"/>
                    <a:pt x="10861" y="8293"/>
                    <a:pt x="10871" y="8602"/>
                  </a:cubicBezTo>
                  <a:lnTo>
                    <a:pt x="10875" y="8809"/>
                  </a:lnTo>
                  <a:lnTo>
                    <a:pt x="12485" y="8848"/>
                  </a:lnTo>
                  <a:lnTo>
                    <a:pt x="12504" y="8662"/>
                  </a:lnTo>
                  <a:cubicBezTo>
                    <a:pt x="12513" y="8590"/>
                    <a:pt x="13291" y="1320"/>
                    <a:pt x="16787" y="980"/>
                  </a:cubicBezTo>
                  <a:cubicBezTo>
                    <a:pt x="16964" y="962"/>
                    <a:pt x="17134" y="954"/>
                    <a:pt x="17299" y="954"/>
                  </a:cubicBezTo>
                  <a:cubicBezTo>
                    <a:pt x="20154" y="954"/>
                    <a:pt x="21198" y="3468"/>
                    <a:pt x="21355" y="3895"/>
                  </a:cubicBezTo>
                  <a:lnTo>
                    <a:pt x="20999" y="8533"/>
                  </a:lnTo>
                  <a:lnTo>
                    <a:pt x="20164" y="8960"/>
                  </a:lnTo>
                  <a:lnTo>
                    <a:pt x="20171" y="9144"/>
                  </a:lnTo>
                  <a:cubicBezTo>
                    <a:pt x="20173" y="9191"/>
                    <a:pt x="20363" y="13968"/>
                    <a:pt x="18980" y="16953"/>
                  </a:cubicBezTo>
                  <a:cubicBezTo>
                    <a:pt x="18294" y="18435"/>
                    <a:pt x="17331" y="19239"/>
                    <a:pt x="16117" y="19351"/>
                  </a:cubicBezTo>
                  <a:cubicBezTo>
                    <a:pt x="16015" y="19361"/>
                    <a:pt x="15914" y="19365"/>
                    <a:pt x="15816" y="19365"/>
                  </a:cubicBezTo>
                  <a:cubicBezTo>
                    <a:pt x="14658" y="19365"/>
                    <a:pt x="13776" y="18738"/>
                    <a:pt x="13191" y="17490"/>
                  </a:cubicBezTo>
                  <a:cubicBezTo>
                    <a:pt x="12086" y="15133"/>
                    <a:pt x="12410" y="11315"/>
                    <a:pt x="12412" y="11277"/>
                  </a:cubicBezTo>
                  <a:lnTo>
                    <a:pt x="12436" y="11020"/>
                  </a:lnTo>
                  <a:lnTo>
                    <a:pt x="10843" y="10976"/>
                  </a:lnTo>
                  <a:lnTo>
                    <a:pt x="10839" y="11190"/>
                  </a:lnTo>
                  <a:cubicBezTo>
                    <a:pt x="10836" y="11286"/>
                    <a:pt x="10539" y="20499"/>
                    <a:pt x="5780" y="21131"/>
                  </a:cubicBezTo>
                  <a:cubicBezTo>
                    <a:pt x="5670" y="21146"/>
                    <a:pt x="5562" y="21153"/>
                    <a:pt x="5456" y="21153"/>
                  </a:cubicBezTo>
                  <a:cubicBezTo>
                    <a:pt x="4484" y="21153"/>
                    <a:pt x="3671" y="20554"/>
                    <a:pt x="3031" y="19364"/>
                  </a:cubicBezTo>
                  <a:cubicBezTo>
                    <a:pt x="1182" y="15920"/>
                    <a:pt x="1361" y="8616"/>
                    <a:pt x="1363" y="8543"/>
                  </a:cubicBezTo>
                  <a:lnTo>
                    <a:pt x="1370" y="8293"/>
                  </a:lnTo>
                  <a:lnTo>
                    <a:pt x="297" y="8414"/>
                  </a:lnTo>
                  <a:lnTo>
                    <a:pt x="238" y="3133"/>
                  </a:lnTo>
                  <a:cubicBezTo>
                    <a:pt x="598" y="2719"/>
                    <a:pt x="2719" y="444"/>
                    <a:pt x="5876" y="444"/>
                  </a:cubicBezTo>
                  <a:close/>
                  <a:moveTo>
                    <a:pt x="5873" y="0"/>
                  </a:moveTo>
                  <a:cubicBezTo>
                    <a:pt x="2346" y="0"/>
                    <a:pt x="80" y="2796"/>
                    <a:pt x="54" y="2824"/>
                  </a:cubicBezTo>
                  <a:lnTo>
                    <a:pt x="0" y="2893"/>
                  </a:lnTo>
                  <a:lnTo>
                    <a:pt x="68" y="8886"/>
                  </a:lnTo>
                  <a:lnTo>
                    <a:pt x="1125" y="8766"/>
                  </a:lnTo>
                  <a:cubicBezTo>
                    <a:pt x="1107" y="10116"/>
                    <a:pt x="1116" y="16424"/>
                    <a:pt x="2868" y="19683"/>
                  </a:cubicBezTo>
                  <a:cubicBezTo>
                    <a:pt x="3550" y="20955"/>
                    <a:pt x="4417" y="21600"/>
                    <a:pt x="5449" y="21600"/>
                  </a:cubicBezTo>
                  <a:cubicBezTo>
                    <a:pt x="5562" y="21600"/>
                    <a:pt x="5678" y="21592"/>
                    <a:pt x="5796" y="21575"/>
                  </a:cubicBezTo>
                  <a:cubicBezTo>
                    <a:pt x="10344" y="20973"/>
                    <a:pt x="10986" y="12859"/>
                    <a:pt x="11063" y="11427"/>
                  </a:cubicBezTo>
                  <a:lnTo>
                    <a:pt x="12164" y="11458"/>
                  </a:lnTo>
                  <a:cubicBezTo>
                    <a:pt x="12107" y="12387"/>
                    <a:pt x="11995" y="15602"/>
                    <a:pt x="13016" y="17782"/>
                  </a:cubicBezTo>
                  <a:cubicBezTo>
                    <a:pt x="13646" y="19130"/>
                    <a:pt x="14584" y="19810"/>
                    <a:pt x="15811" y="19810"/>
                  </a:cubicBezTo>
                  <a:cubicBezTo>
                    <a:pt x="15914" y="19810"/>
                    <a:pt x="16020" y="19804"/>
                    <a:pt x="16129" y="19795"/>
                  </a:cubicBezTo>
                  <a:cubicBezTo>
                    <a:pt x="17408" y="19677"/>
                    <a:pt x="18427" y="18822"/>
                    <a:pt x="19157" y="17244"/>
                  </a:cubicBezTo>
                  <a:cubicBezTo>
                    <a:pt x="20463" y="14420"/>
                    <a:pt x="20436" y="10231"/>
                    <a:pt x="20411" y="9295"/>
                  </a:cubicBezTo>
                  <a:lnTo>
                    <a:pt x="21207" y="8886"/>
                  </a:lnTo>
                  <a:lnTo>
                    <a:pt x="21600" y="3796"/>
                  </a:lnTo>
                  <a:lnTo>
                    <a:pt x="21580" y="3731"/>
                  </a:lnTo>
                  <a:cubicBezTo>
                    <a:pt x="21536" y="3592"/>
                    <a:pt x="20544" y="506"/>
                    <a:pt x="17296" y="506"/>
                  </a:cubicBezTo>
                  <a:cubicBezTo>
                    <a:pt x="17128" y="506"/>
                    <a:pt x="16955" y="515"/>
                    <a:pt x="16775" y="531"/>
                  </a:cubicBezTo>
                  <a:cubicBezTo>
                    <a:pt x="13414" y="863"/>
                    <a:pt x="12445" y="7231"/>
                    <a:pt x="12297" y="8396"/>
                  </a:cubicBezTo>
                  <a:lnTo>
                    <a:pt x="11095" y="8371"/>
                  </a:lnTo>
                  <a:cubicBezTo>
                    <a:pt x="11024" y="7106"/>
                    <a:pt x="10487" y="549"/>
                    <a:pt x="6767" y="60"/>
                  </a:cubicBezTo>
                  <a:cubicBezTo>
                    <a:pt x="6460" y="19"/>
                    <a:pt x="6162" y="0"/>
                    <a:pt x="5873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49" name="Google Shape;802;p29"/>
            <p:cNvSpPr/>
            <p:nvPr/>
          </p:nvSpPr>
          <p:spPr>
            <a:xfrm>
              <a:off x="611679" y="517076"/>
              <a:ext cx="1428855" cy="746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86" y="2224"/>
                  </a:moveTo>
                  <a:cubicBezTo>
                    <a:pt x="17419" y="2224"/>
                    <a:pt x="17553" y="2245"/>
                    <a:pt x="17687" y="2286"/>
                  </a:cubicBezTo>
                  <a:cubicBezTo>
                    <a:pt x="19590" y="2888"/>
                    <a:pt x="19421" y="7677"/>
                    <a:pt x="19363" y="9583"/>
                  </a:cubicBezTo>
                  <a:cubicBezTo>
                    <a:pt x="19306" y="11487"/>
                    <a:pt x="19136" y="17528"/>
                    <a:pt x="16177" y="17801"/>
                  </a:cubicBezTo>
                  <a:cubicBezTo>
                    <a:pt x="16105" y="17808"/>
                    <a:pt x="16034" y="17811"/>
                    <a:pt x="15966" y="17811"/>
                  </a:cubicBezTo>
                  <a:cubicBezTo>
                    <a:pt x="13217" y="17811"/>
                    <a:pt x="13175" y="12592"/>
                    <a:pt x="13674" y="8819"/>
                  </a:cubicBezTo>
                  <a:cubicBezTo>
                    <a:pt x="14147" y="5247"/>
                    <a:pt x="15663" y="2224"/>
                    <a:pt x="17286" y="2224"/>
                  </a:cubicBezTo>
                  <a:close/>
                  <a:moveTo>
                    <a:pt x="6473" y="2177"/>
                  </a:moveTo>
                  <a:cubicBezTo>
                    <a:pt x="8877" y="2177"/>
                    <a:pt x="11184" y="9237"/>
                    <a:pt x="8898" y="15566"/>
                  </a:cubicBezTo>
                  <a:cubicBezTo>
                    <a:pt x="7971" y="18134"/>
                    <a:pt x="6878" y="19271"/>
                    <a:pt x="5861" y="19271"/>
                  </a:cubicBezTo>
                  <a:cubicBezTo>
                    <a:pt x="4301" y="19271"/>
                    <a:pt x="2920" y="16597"/>
                    <a:pt x="2592" y="12312"/>
                  </a:cubicBezTo>
                  <a:cubicBezTo>
                    <a:pt x="2156" y="6597"/>
                    <a:pt x="3407" y="2677"/>
                    <a:pt x="6271" y="2193"/>
                  </a:cubicBezTo>
                  <a:cubicBezTo>
                    <a:pt x="6338" y="2182"/>
                    <a:pt x="6406" y="2177"/>
                    <a:pt x="6473" y="2177"/>
                  </a:cubicBezTo>
                  <a:close/>
                  <a:moveTo>
                    <a:pt x="5816" y="0"/>
                  </a:moveTo>
                  <a:cubicBezTo>
                    <a:pt x="2247" y="0"/>
                    <a:pt x="0" y="2848"/>
                    <a:pt x="0" y="2848"/>
                  </a:cubicBezTo>
                  <a:lnTo>
                    <a:pt x="64" y="8608"/>
                  </a:lnTo>
                  <a:lnTo>
                    <a:pt x="1140" y="8485"/>
                  </a:lnTo>
                  <a:cubicBezTo>
                    <a:pt x="1140" y="8485"/>
                    <a:pt x="777" y="21600"/>
                    <a:pt x="5388" y="21600"/>
                  </a:cubicBezTo>
                  <a:cubicBezTo>
                    <a:pt x="5500" y="21600"/>
                    <a:pt x="5615" y="21591"/>
                    <a:pt x="5733" y="21576"/>
                  </a:cubicBezTo>
                  <a:cubicBezTo>
                    <a:pt x="10703" y="20910"/>
                    <a:pt x="10958" y="11212"/>
                    <a:pt x="10958" y="11212"/>
                  </a:cubicBezTo>
                  <a:lnTo>
                    <a:pt x="12314" y="11251"/>
                  </a:lnTo>
                  <a:cubicBezTo>
                    <a:pt x="12314" y="11251"/>
                    <a:pt x="11563" y="19773"/>
                    <a:pt x="15868" y="19773"/>
                  </a:cubicBezTo>
                  <a:cubicBezTo>
                    <a:pt x="15970" y="19773"/>
                    <a:pt x="16076" y="19769"/>
                    <a:pt x="16184" y="19759"/>
                  </a:cubicBezTo>
                  <a:cubicBezTo>
                    <a:pt x="20838" y="19333"/>
                    <a:pt x="20396" y="9091"/>
                    <a:pt x="20396" y="9091"/>
                  </a:cubicBezTo>
                  <a:lnTo>
                    <a:pt x="21219" y="8665"/>
                  </a:lnTo>
                  <a:lnTo>
                    <a:pt x="21600" y="3695"/>
                  </a:lnTo>
                  <a:cubicBezTo>
                    <a:pt x="21600" y="3695"/>
                    <a:pt x="20625" y="518"/>
                    <a:pt x="17368" y="518"/>
                  </a:cubicBezTo>
                  <a:cubicBezTo>
                    <a:pt x="17202" y="518"/>
                    <a:pt x="17028" y="526"/>
                    <a:pt x="16849" y="544"/>
                  </a:cubicBezTo>
                  <a:cubicBezTo>
                    <a:pt x="13174" y="907"/>
                    <a:pt x="12408" y="8578"/>
                    <a:pt x="12408" y="8578"/>
                  </a:cubicBezTo>
                  <a:lnTo>
                    <a:pt x="10990" y="8546"/>
                  </a:lnTo>
                  <a:cubicBezTo>
                    <a:pt x="10990" y="8546"/>
                    <a:pt x="10800" y="605"/>
                    <a:pt x="6715" y="60"/>
                  </a:cubicBezTo>
                  <a:cubicBezTo>
                    <a:pt x="6407" y="19"/>
                    <a:pt x="6106" y="0"/>
                    <a:pt x="5816" y="0"/>
                  </a:cubicBezTo>
                  <a:close/>
                </a:path>
              </a:pathLst>
            </a:custGeom>
            <a:solidFill>
              <a:srgbClr val="D96D5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0" name="Google Shape;803;p29"/>
            <p:cNvSpPr/>
            <p:nvPr/>
          </p:nvSpPr>
          <p:spPr>
            <a:xfrm>
              <a:off x="293612" y="632657"/>
              <a:ext cx="275153" cy="2053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43" y="0"/>
                  </a:moveTo>
                  <a:lnTo>
                    <a:pt x="0" y="16236"/>
                  </a:lnTo>
                  <a:lnTo>
                    <a:pt x="1751" y="16030"/>
                  </a:lnTo>
                  <a:cubicBezTo>
                    <a:pt x="2184" y="15979"/>
                    <a:pt x="2614" y="15956"/>
                    <a:pt x="3044" y="15956"/>
                  </a:cubicBezTo>
                  <a:cubicBezTo>
                    <a:pt x="6953" y="15956"/>
                    <a:pt x="10720" y="17960"/>
                    <a:pt x="13508" y="21600"/>
                  </a:cubicBezTo>
                  <a:lnTo>
                    <a:pt x="21600" y="20405"/>
                  </a:lnTo>
                  <a:lnTo>
                    <a:pt x="21243" y="0"/>
                  </a:lnTo>
                  <a:close/>
                </a:path>
              </a:pathLst>
            </a:custGeom>
            <a:solidFill>
              <a:srgbClr val="D96D5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1" name="Google Shape;804;p29"/>
            <p:cNvSpPr/>
            <p:nvPr/>
          </p:nvSpPr>
          <p:spPr>
            <a:xfrm>
              <a:off x="258871" y="619449"/>
              <a:ext cx="317885" cy="226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240" y="2518"/>
                  </a:moveTo>
                  <a:lnTo>
                    <a:pt x="20519" y="19082"/>
                  </a:lnTo>
                  <a:lnTo>
                    <a:pt x="14252" y="20052"/>
                  </a:lnTo>
                  <a:cubicBezTo>
                    <a:pt x="11745" y="16782"/>
                    <a:pt x="8454" y="14976"/>
                    <a:pt x="5033" y="14976"/>
                  </a:cubicBezTo>
                  <a:cubicBezTo>
                    <a:pt x="4910" y="14976"/>
                    <a:pt x="4787" y="14976"/>
                    <a:pt x="4661" y="14987"/>
                  </a:cubicBezTo>
                  <a:lnTo>
                    <a:pt x="20240" y="2518"/>
                  </a:lnTo>
                  <a:close/>
                  <a:moveTo>
                    <a:pt x="21261" y="0"/>
                  </a:moveTo>
                  <a:lnTo>
                    <a:pt x="0" y="17011"/>
                  </a:lnTo>
                  <a:lnTo>
                    <a:pt x="3929" y="16524"/>
                  </a:lnTo>
                  <a:cubicBezTo>
                    <a:pt x="4291" y="16479"/>
                    <a:pt x="4651" y="16457"/>
                    <a:pt x="5010" y="16457"/>
                  </a:cubicBezTo>
                  <a:cubicBezTo>
                    <a:pt x="8248" y="16457"/>
                    <a:pt x="11363" y="18203"/>
                    <a:pt x="13694" y="21371"/>
                  </a:cubicBezTo>
                  <a:lnTo>
                    <a:pt x="13867" y="21600"/>
                  </a:lnTo>
                  <a:lnTo>
                    <a:pt x="21600" y="20415"/>
                  </a:lnTo>
                  <a:lnTo>
                    <a:pt x="21261" y="0"/>
                  </a:ln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2" name="Google Shape;805;p29"/>
            <p:cNvSpPr/>
            <p:nvPr/>
          </p:nvSpPr>
          <p:spPr>
            <a:xfrm>
              <a:off x="453847" y="777872"/>
              <a:ext cx="114916" cy="64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313" y="0"/>
                  </a:moveTo>
                  <a:lnTo>
                    <a:pt x="0" y="14622"/>
                  </a:lnTo>
                  <a:lnTo>
                    <a:pt x="3769" y="21600"/>
                  </a:lnTo>
                  <a:lnTo>
                    <a:pt x="21600" y="17445"/>
                  </a:lnTo>
                  <a:lnTo>
                    <a:pt x="20313" y="0"/>
                  </a:lnTo>
                  <a:close/>
                </a:path>
              </a:pathLst>
            </a:custGeom>
            <a:solidFill>
              <a:srgbClr val="9D3C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3" name="Google Shape;806;p29"/>
            <p:cNvSpPr/>
            <p:nvPr/>
          </p:nvSpPr>
          <p:spPr>
            <a:xfrm>
              <a:off x="440196" y="766810"/>
              <a:ext cx="137337" cy="84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120" y="5692"/>
                  </a:moveTo>
                  <a:lnTo>
                    <a:pt x="18836" y="14577"/>
                  </a:lnTo>
                  <a:lnTo>
                    <a:pt x="5755" y="17343"/>
                  </a:lnTo>
                  <a:lnTo>
                    <a:pt x="4294" y="14853"/>
                  </a:lnTo>
                  <a:lnTo>
                    <a:pt x="18120" y="5692"/>
                  </a:lnTo>
                  <a:close/>
                  <a:moveTo>
                    <a:pt x="20145" y="0"/>
                  </a:moveTo>
                  <a:lnTo>
                    <a:pt x="0" y="13361"/>
                  </a:lnTo>
                  <a:lnTo>
                    <a:pt x="4847" y="21600"/>
                  </a:lnTo>
                  <a:lnTo>
                    <a:pt x="21600" y="18046"/>
                  </a:lnTo>
                  <a:lnTo>
                    <a:pt x="20145" y="0"/>
                  </a:ln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4" name="Google Shape;807;p29"/>
            <p:cNvSpPr/>
            <p:nvPr/>
          </p:nvSpPr>
          <p:spPr>
            <a:xfrm>
              <a:off x="1732000" y="666065"/>
              <a:ext cx="112474" cy="427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8168"/>
                  </a:lnTo>
                  <a:cubicBezTo>
                    <a:pt x="149" y="18175"/>
                    <a:pt x="298" y="18183"/>
                    <a:pt x="441" y="18198"/>
                  </a:cubicBezTo>
                  <a:lnTo>
                    <a:pt x="441" y="21600"/>
                  </a:lnTo>
                  <a:cubicBezTo>
                    <a:pt x="18076" y="18528"/>
                    <a:pt x="19532" y="11808"/>
                    <a:pt x="20079" y="9211"/>
                  </a:cubicBezTo>
                  <a:lnTo>
                    <a:pt x="21600" y="9203"/>
                  </a:lnTo>
                  <a:lnTo>
                    <a:pt x="20079" y="9179"/>
                  </a:lnTo>
                  <a:lnTo>
                    <a:pt x="20108" y="9041"/>
                  </a:lnTo>
                  <a:cubicBezTo>
                    <a:pt x="20605" y="6879"/>
                    <a:pt x="21479" y="2851"/>
                    <a:pt x="16001" y="0"/>
                  </a:cubicBezTo>
                  <a:close/>
                </a:path>
              </a:pathLst>
            </a:custGeom>
            <a:solidFill>
              <a:srgbClr val="C7D9E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5" name="Google Shape;808;p29"/>
            <p:cNvSpPr/>
            <p:nvPr/>
          </p:nvSpPr>
          <p:spPr>
            <a:xfrm>
              <a:off x="1500037" y="666065"/>
              <a:ext cx="231966" cy="411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7" h="21600" fill="norm" stroke="1" extrusionOk="0">
                  <a:moveTo>
                    <a:pt x="10528" y="1578"/>
                  </a:moveTo>
                  <a:cubicBezTo>
                    <a:pt x="14696" y="1578"/>
                    <a:pt x="20590" y="4622"/>
                    <a:pt x="18849" y="6056"/>
                  </a:cubicBezTo>
                  <a:cubicBezTo>
                    <a:pt x="18367" y="6456"/>
                    <a:pt x="17501" y="6631"/>
                    <a:pt x="16441" y="6631"/>
                  </a:cubicBezTo>
                  <a:cubicBezTo>
                    <a:pt x="12496" y="6631"/>
                    <a:pt x="5970" y="4247"/>
                    <a:pt x="7359" y="2661"/>
                  </a:cubicBezTo>
                  <a:cubicBezTo>
                    <a:pt x="8043" y="1889"/>
                    <a:pt x="9193" y="1578"/>
                    <a:pt x="10528" y="1578"/>
                  </a:cubicBezTo>
                  <a:close/>
                  <a:moveTo>
                    <a:pt x="10649" y="9453"/>
                  </a:moveTo>
                  <a:cubicBezTo>
                    <a:pt x="12917" y="9453"/>
                    <a:pt x="14751" y="11334"/>
                    <a:pt x="14751" y="13645"/>
                  </a:cubicBezTo>
                  <a:cubicBezTo>
                    <a:pt x="14751" y="15964"/>
                    <a:pt x="12917" y="17847"/>
                    <a:pt x="10649" y="17847"/>
                  </a:cubicBezTo>
                  <a:cubicBezTo>
                    <a:pt x="8381" y="17847"/>
                    <a:pt x="6535" y="15964"/>
                    <a:pt x="6535" y="13645"/>
                  </a:cubicBezTo>
                  <a:cubicBezTo>
                    <a:pt x="6535" y="11334"/>
                    <a:pt x="8381" y="9453"/>
                    <a:pt x="10649" y="9453"/>
                  </a:cubicBezTo>
                  <a:close/>
                  <a:moveTo>
                    <a:pt x="8867" y="0"/>
                  </a:moveTo>
                  <a:cubicBezTo>
                    <a:pt x="5436" y="2136"/>
                    <a:pt x="2775" y="4989"/>
                    <a:pt x="1453" y="8073"/>
                  </a:cubicBezTo>
                  <a:cubicBezTo>
                    <a:pt x="1440" y="8091"/>
                    <a:pt x="1440" y="8106"/>
                    <a:pt x="1427" y="8122"/>
                  </a:cubicBezTo>
                  <a:cubicBezTo>
                    <a:pt x="1427" y="8137"/>
                    <a:pt x="1427" y="8145"/>
                    <a:pt x="1411" y="8153"/>
                  </a:cubicBezTo>
                  <a:cubicBezTo>
                    <a:pt x="1411" y="8169"/>
                    <a:pt x="1399" y="8178"/>
                    <a:pt x="1399" y="8186"/>
                  </a:cubicBezTo>
                  <a:cubicBezTo>
                    <a:pt x="-461" y="12664"/>
                    <a:pt x="-1010" y="18261"/>
                    <a:pt x="3219" y="21600"/>
                  </a:cubicBezTo>
                  <a:cubicBezTo>
                    <a:pt x="5829" y="19713"/>
                    <a:pt x="10215" y="18477"/>
                    <a:pt x="15182" y="18477"/>
                  </a:cubicBezTo>
                  <a:cubicBezTo>
                    <a:pt x="16885" y="18477"/>
                    <a:pt x="18510" y="18628"/>
                    <a:pt x="20028" y="18899"/>
                  </a:cubicBezTo>
                  <a:lnTo>
                    <a:pt x="20028" y="0"/>
                  </a:lnTo>
                  <a:close/>
                </a:path>
              </a:pathLst>
            </a:custGeom>
            <a:solidFill>
              <a:srgbClr val="C7D9E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6" name="Google Shape;809;p29"/>
            <p:cNvSpPr/>
            <p:nvPr/>
          </p:nvSpPr>
          <p:spPr>
            <a:xfrm>
              <a:off x="1537319" y="1017800"/>
              <a:ext cx="196977" cy="107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194" y="0"/>
                  </a:moveTo>
                  <a:cubicBezTo>
                    <a:pt x="8885" y="0"/>
                    <a:pt x="3315" y="4744"/>
                    <a:pt x="0" y="11986"/>
                  </a:cubicBezTo>
                  <a:cubicBezTo>
                    <a:pt x="1818" y="16334"/>
                    <a:pt x="4313" y="19668"/>
                    <a:pt x="7672" y="21533"/>
                  </a:cubicBezTo>
                  <a:cubicBezTo>
                    <a:pt x="8122" y="21563"/>
                    <a:pt x="8585" y="21600"/>
                    <a:pt x="9051" y="21600"/>
                  </a:cubicBezTo>
                  <a:cubicBezTo>
                    <a:pt x="9538" y="21600"/>
                    <a:pt x="10037" y="21563"/>
                    <a:pt x="10536" y="21533"/>
                  </a:cubicBezTo>
                  <a:cubicBezTo>
                    <a:pt x="15113" y="21108"/>
                    <a:pt x="18736" y="18810"/>
                    <a:pt x="21600" y="15320"/>
                  </a:cubicBezTo>
                  <a:lnTo>
                    <a:pt x="21600" y="1738"/>
                  </a:lnTo>
                  <a:cubicBezTo>
                    <a:pt x="21519" y="1678"/>
                    <a:pt x="21434" y="1648"/>
                    <a:pt x="21348" y="1619"/>
                  </a:cubicBezTo>
                  <a:cubicBezTo>
                    <a:pt x="19421" y="582"/>
                    <a:pt x="17356" y="0"/>
                    <a:pt x="15194" y="0"/>
                  </a:cubicBezTo>
                  <a:close/>
                </a:path>
              </a:pathLst>
            </a:custGeom>
            <a:solidFill>
              <a:srgbClr val="A1ABB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7" name="Google Shape;810;p29"/>
            <p:cNvSpPr/>
            <p:nvPr/>
          </p:nvSpPr>
          <p:spPr>
            <a:xfrm>
              <a:off x="1602731" y="601727"/>
              <a:ext cx="212591" cy="64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14" y="0"/>
                  </a:moveTo>
                  <a:cubicBezTo>
                    <a:pt x="10439" y="0"/>
                    <a:pt x="10360" y="50"/>
                    <a:pt x="10281" y="50"/>
                  </a:cubicBezTo>
                  <a:cubicBezTo>
                    <a:pt x="6537" y="3764"/>
                    <a:pt x="3022" y="11402"/>
                    <a:pt x="0" y="21600"/>
                  </a:cubicBezTo>
                  <a:lnTo>
                    <a:pt x="21600" y="21600"/>
                  </a:lnTo>
                  <a:cubicBezTo>
                    <a:pt x="20014" y="11092"/>
                    <a:pt x="17390" y="3056"/>
                    <a:pt x="13149" y="758"/>
                  </a:cubicBezTo>
                  <a:cubicBezTo>
                    <a:pt x="12274" y="248"/>
                    <a:pt x="11379" y="0"/>
                    <a:pt x="10514" y="0"/>
                  </a:cubicBezTo>
                  <a:close/>
                </a:path>
              </a:pathLst>
            </a:custGeom>
            <a:solidFill>
              <a:srgbClr val="94999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8" name="Google Shape;811;p29"/>
            <p:cNvSpPr/>
            <p:nvPr/>
          </p:nvSpPr>
          <p:spPr>
            <a:xfrm>
              <a:off x="1575723" y="846021"/>
              <a:ext cx="95159" cy="159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17" y="0"/>
                  </a:moveTo>
                  <a:cubicBezTo>
                    <a:pt x="4854" y="0"/>
                    <a:pt x="0" y="4841"/>
                    <a:pt x="0" y="10787"/>
                  </a:cubicBezTo>
                  <a:cubicBezTo>
                    <a:pt x="0" y="16754"/>
                    <a:pt x="4854" y="21600"/>
                    <a:pt x="10817" y="21600"/>
                  </a:cubicBezTo>
                  <a:cubicBezTo>
                    <a:pt x="16779" y="21600"/>
                    <a:pt x="21600" y="16754"/>
                    <a:pt x="21600" y="10787"/>
                  </a:cubicBezTo>
                  <a:cubicBezTo>
                    <a:pt x="21600" y="4841"/>
                    <a:pt x="16779" y="0"/>
                    <a:pt x="10817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9" name="Google Shape;812;p29"/>
            <p:cNvSpPr/>
            <p:nvPr/>
          </p:nvSpPr>
          <p:spPr>
            <a:xfrm>
              <a:off x="1583059" y="696107"/>
              <a:ext cx="138920" cy="96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20" h="21600" fill="norm" stroke="1" extrusionOk="0">
                  <a:moveTo>
                    <a:pt x="4963" y="0"/>
                  </a:moveTo>
                  <a:cubicBezTo>
                    <a:pt x="2991" y="0"/>
                    <a:pt x="1292" y="1329"/>
                    <a:pt x="282" y="4627"/>
                  </a:cubicBezTo>
                  <a:cubicBezTo>
                    <a:pt x="-1771" y="11406"/>
                    <a:pt x="7870" y="21600"/>
                    <a:pt x="13699" y="21600"/>
                  </a:cubicBezTo>
                  <a:cubicBezTo>
                    <a:pt x="15265" y="21600"/>
                    <a:pt x="16544" y="20852"/>
                    <a:pt x="17257" y="19141"/>
                  </a:cubicBezTo>
                  <a:cubicBezTo>
                    <a:pt x="19829" y="13010"/>
                    <a:pt x="11122" y="0"/>
                    <a:pt x="4963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0" name="Google Shape;813;p29"/>
            <p:cNvSpPr/>
            <p:nvPr/>
          </p:nvSpPr>
          <p:spPr>
            <a:xfrm>
              <a:off x="1687529" y="593958"/>
              <a:ext cx="207093" cy="538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7" h="21600" fill="norm" stroke="1" extrusionOk="0">
                  <a:moveTo>
                    <a:pt x="6867" y="0"/>
                  </a:moveTo>
                  <a:cubicBezTo>
                    <a:pt x="17398" y="1450"/>
                    <a:pt x="16567" y="7455"/>
                    <a:pt x="16196" y="10118"/>
                  </a:cubicBezTo>
                  <a:lnTo>
                    <a:pt x="16178" y="10228"/>
                  </a:lnTo>
                  <a:lnTo>
                    <a:pt x="15405" y="10210"/>
                  </a:lnTo>
                  <a:lnTo>
                    <a:pt x="16164" y="10252"/>
                  </a:lnTo>
                  <a:cubicBezTo>
                    <a:pt x="15819" y="12774"/>
                    <a:pt x="14809" y="19950"/>
                    <a:pt x="0" y="21600"/>
                  </a:cubicBezTo>
                  <a:cubicBezTo>
                    <a:pt x="5618" y="21443"/>
                    <a:pt x="9638" y="20584"/>
                    <a:pt x="12532" y="19395"/>
                  </a:cubicBezTo>
                  <a:cubicBezTo>
                    <a:pt x="18978" y="16733"/>
                    <a:pt x="19813" y="12414"/>
                    <a:pt x="20093" y="10447"/>
                  </a:cubicBezTo>
                  <a:cubicBezTo>
                    <a:pt x="20093" y="10411"/>
                    <a:pt x="20093" y="10380"/>
                    <a:pt x="20107" y="10343"/>
                  </a:cubicBezTo>
                  <a:cubicBezTo>
                    <a:pt x="20107" y="10301"/>
                    <a:pt x="20126" y="10252"/>
                    <a:pt x="20126" y="10210"/>
                  </a:cubicBezTo>
                  <a:cubicBezTo>
                    <a:pt x="20500" y="7565"/>
                    <a:pt x="21600" y="921"/>
                    <a:pt x="9238" y="86"/>
                  </a:cubicBezTo>
                  <a:cubicBezTo>
                    <a:pt x="8447" y="37"/>
                    <a:pt x="7659" y="7"/>
                    <a:pt x="6867" y="0"/>
                  </a:cubicBezTo>
                  <a:close/>
                </a:path>
              </a:pathLst>
            </a:custGeom>
            <a:solidFill>
              <a:srgbClr val="53586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1" name="Google Shape;814;p29"/>
            <p:cNvSpPr/>
            <p:nvPr/>
          </p:nvSpPr>
          <p:spPr>
            <a:xfrm>
              <a:off x="1607281" y="593958"/>
              <a:ext cx="247150" cy="538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1" h="21600" fill="norm" stroke="1" extrusionOk="0">
                  <a:moveTo>
                    <a:pt x="12383" y="0"/>
                  </a:moveTo>
                  <a:cubicBezTo>
                    <a:pt x="10933" y="0"/>
                    <a:pt x="9497" y="110"/>
                    <a:pt x="8106" y="317"/>
                  </a:cubicBezTo>
                  <a:cubicBezTo>
                    <a:pt x="8171" y="317"/>
                    <a:pt x="8237" y="311"/>
                    <a:pt x="8299" y="311"/>
                  </a:cubicBezTo>
                  <a:cubicBezTo>
                    <a:pt x="9012" y="311"/>
                    <a:pt x="9751" y="341"/>
                    <a:pt x="10474" y="402"/>
                  </a:cubicBezTo>
                  <a:cubicBezTo>
                    <a:pt x="13975" y="676"/>
                    <a:pt x="16141" y="1636"/>
                    <a:pt x="17451" y="2890"/>
                  </a:cubicBezTo>
                  <a:cubicBezTo>
                    <a:pt x="19843" y="5153"/>
                    <a:pt x="19462" y="8351"/>
                    <a:pt x="19244" y="10067"/>
                  </a:cubicBezTo>
                  <a:lnTo>
                    <a:pt x="19232" y="10176"/>
                  </a:lnTo>
                  <a:lnTo>
                    <a:pt x="19896" y="10196"/>
                  </a:lnTo>
                  <a:lnTo>
                    <a:pt x="20557" y="10213"/>
                  </a:lnTo>
                  <a:lnTo>
                    <a:pt x="20573" y="10104"/>
                  </a:lnTo>
                  <a:cubicBezTo>
                    <a:pt x="20889" y="7445"/>
                    <a:pt x="21600" y="1447"/>
                    <a:pt x="12600" y="0"/>
                  </a:cubicBezTo>
                  <a:close/>
                  <a:moveTo>
                    <a:pt x="19896" y="10196"/>
                  </a:moveTo>
                  <a:lnTo>
                    <a:pt x="19232" y="10202"/>
                  </a:lnTo>
                  <a:cubicBezTo>
                    <a:pt x="18993" y="12263"/>
                    <a:pt x="18357" y="17597"/>
                    <a:pt x="10654" y="20035"/>
                  </a:cubicBezTo>
                  <a:cubicBezTo>
                    <a:pt x="8463" y="20729"/>
                    <a:pt x="5692" y="21186"/>
                    <a:pt x="2191" y="21271"/>
                  </a:cubicBezTo>
                  <a:cubicBezTo>
                    <a:pt x="1809" y="21277"/>
                    <a:pt x="1428" y="21284"/>
                    <a:pt x="1055" y="21284"/>
                  </a:cubicBezTo>
                  <a:cubicBezTo>
                    <a:pt x="698" y="21284"/>
                    <a:pt x="344" y="21277"/>
                    <a:pt x="0" y="21271"/>
                  </a:cubicBezTo>
                  <a:cubicBezTo>
                    <a:pt x="1403" y="21472"/>
                    <a:pt x="3004" y="21588"/>
                    <a:pt x="4810" y="21594"/>
                  </a:cubicBezTo>
                  <a:cubicBezTo>
                    <a:pt x="4900" y="21600"/>
                    <a:pt x="4990" y="21600"/>
                    <a:pt x="5080" y="21600"/>
                  </a:cubicBezTo>
                  <a:cubicBezTo>
                    <a:pt x="5462" y="21600"/>
                    <a:pt x="5856" y="21594"/>
                    <a:pt x="6250" y="21582"/>
                  </a:cubicBezTo>
                  <a:lnTo>
                    <a:pt x="6303" y="21582"/>
                  </a:lnTo>
                  <a:cubicBezTo>
                    <a:pt x="6455" y="21582"/>
                    <a:pt x="6595" y="21576"/>
                    <a:pt x="6731" y="21569"/>
                  </a:cubicBezTo>
                  <a:cubicBezTo>
                    <a:pt x="19387" y="19921"/>
                    <a:pt x="20250" y="12755"/>
                    <a:pt x="20545" y="10237"/>
                  </a:cubicBezTo>
                  <a:lnTo>
                    <a:pt x="19896" y="10196"/>
                  </a:ln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2" name="Google Shape;815;p29"/>
            <p:cNvSpPr/>
            <p:nvPr/>
          </p:nvSpPr>
          <p:spPr>
            <a:xfrm>
              <a:off x="1516860" y="593958"/>
              <a:ext cx="298314" cy="538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36" y="0"/>
                  </a:moveTo>
                  <a:cubicBezTo>
                    <a:pt x="9513" y="0"/>
                    <a:pt x="2307" y="4147"/>
                    <a:pt x="0" y="9058"/>
                  </a:cubicBezTo>
                  <a:cubicBezTo>
                    <a:pt x="1109" y="6703"/>
                    <a:pt x="3341" y="4524"/>
                    <a:pt x="6218" y="2893"/>
                  </a:cubicBezTo>
                  <a:cubicBezTo>
                    <a:pt x="8372" y="1674"/>
                    <a:pt x="10876" y="761"/>
                    <a:pt x="13545" y="318"/>
                  </a:cubicBezTo>
                  <a:cubicBezTo>
                    <a:pt x="14745" y="110"/>
                    <a:pt x="15985" y="0"/>
                    <a:pt x="17236" y="0"/>
                  </a:cubicBezTo>
                  <a:close/>
                  <a:moveTo>
                    <a:pt x="21600" y="19384"/>
                  </a:moveTo>
                  <a:cubicBezTo>
                    <a:pt x="19709" y="20438"/>
                    <a:pt x="17164" y="21229"/>
                    <a:pt x="13724" y="21506"/>
                  </a:cubicBezTo>
                  <a:cubicBezTo>
                    <a:pt x="17164" y="21230"/>
                    <a:pt x="19709" y="20436"/>
                    <a:pt x="21600" y="19384"/>
                  </a:cubicBezTo>
                  <a:close/>
                  <a:moveTo>
                    <a:pt x="13724" y="21506"/>
                  </a:moveTo>
                  <a:cubicBezTo>
                    <a:pt x="13285" y="21542"/>
                    <a:pt x="12829" y="21569"/>
                    <a:pt x="12358" y="21587"/>
                  </a:cubicBezTo>
                  <a:cubicBezTo>
                    <a:pt x="12347" y="21587"/>
                    <a:pt x="12336" y="21588"/>
                    <a:pt x="12326" y="21588"/>
                  </a:cubicBezTo>
                  <a:cubicBezTo>
                    <a:pt x="12808" y="21570"/>
                    <a:pt x="13274" y="21542"/>
                    <a:pt x="13724" y="21506"/>
                  </a:cubicBezTo>
                  <a:close/>
                  <a:moveTo>
                    <a:pt x="12326" y="21588"/>
                  </a:moveTo>
                  <a:cubicBezTo>
                    <a:pt x="12213" y="21593"/>
                    <a:pt x="12101" y="21597"/>
                    <a:pt x="11988" y="21600"/>
                  </a:cubicBezTo>
                  <a:cubicBezTo>
                    <a:pt x="12106" y="21600"/>
                    <a:pt x="12218" y="21594"/>
                    <a:pt x="12326" y="21588"/>
                  </a:cubicBezTo>
                  <a:close/>
                </a:path>
              </a:pathLst>
            </a:custGeom>
            <a:solidFill>
              <a:srgbClr val="888B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3" name="Google Shape;816;p29"/>
            <p:cNvSpPr/>
            <p:nvPr/>
          </p:nvSpPr>
          <p:spPr>
            <a:xfrm>
              <a:off x="777539" y="660256"/>
              <a:ext cx="429206" cy="438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1" h="21600" fill="norm" stroke="1" extrusionOk="0">
                  <a:moveTo>
                    <a:pt x="13348" y="943"/>
                  </a:moveTo>
                  <a:cubicBezTo>
                    <a:pt x="14931" y="943"/>
                    <a:pt x="16303" y="1476"/>
                    <a:pt x="16720" y="2598"/>
                  </a:cubicBezTo>
                  <a:lnTo>
                    <a:pt x="6932" y="5971"/>
                  </a:lnTo>
                  <a:cubicBezTo>
                    <a:pt x="6758" y="2747"/>
                    <a:pt x="10421" y="943"/>
                    <a:pt x="13348" y="943"/>
                  </a:cubicBezTo>
                  <a:close/>
                  <a:moveTo>
                    <a:pt x="12967" y="9159"/>
                  </a:moveTo>
                  <a:cubicBezTo>
                    <a:pt x="14230" y="9159"/>
                    <a:pt x="15252" y="10925"/>
                    <a:pt x="15252" y="13094"/>
                  </a:cubicBezTo>
                  <a:cubicBezTo>
                    <a:pt x="15252" y="15270"/>
                    <a:pt x="14230" y="17038"/>
                    <a:pt x="12967" y="17038"/>
                  </a:cubicBezTo>
                  <a:cubicBezTo>
                    <a:pt x="11706" y="17038"/>
                    <a:pt x="10684" y="15270"/>
                    <a:pt x="10684" y="13094"/>
                  </a:cubicBezTo>
                  <a:cubicBezTo>
                    <a:pt x="10684" y="10925"/>
                    <a:pt x="11706" y="9159"/>
                    <a:pt x="12967" y="9159"/>
                  </a:cubicBezTo>
                  <a:close/>
                  <a:moveTo>
                    <a:pt x="3824" y="0"/>
                  </a:moveTo>
                  <a:cubicBezTo>
                    <a:pt x="1285" y="2388"/>
                    <a:pt x="0" y="5927"/>
                    <a:pt x="0" y="10288"/>
                  </a:cubicBezTo>
                  <a:cubicBezTo>
                    <a:pt x="0" y="11441"/>
                    <a:pt x="87" y="12660"/>
                    <a:pt x="270" y="13924"/>
                  </a:cubicBezTo>
                  <a:cubicBezTo>
                    <a:pt x="327" y="14329"/>
                    <a:pt x="395" y="14725"/>
                    <a:pt x="475" y="15108"/>
                  </a:cubicBezTo>
                  <a:cubicBezTo>
                    <a:pt x="758" y="16543"/>
                    <a:pt x="1183" y="17860"/>
                    <a:pt x="1722" y="19043"/>
                  </a:cubicBezTo>
                  <a:cubicBezTo>
                    <a:pt x="3334" y="17974"/>
                    <a:pt x="5334" y="17344"/>
                    <a:pt x="7494" y="17344"/>
                  </a:cubicBezTo>
                  <a:cubicBezTo>
                    <a:pt x="11047" y="17344"/>
                    <a:pt x="14157" y="19052"/>
                    <a:pt x="15858" y="21600"/>
                  </a:cubicBezTo>
                  <a:cubicBezTo>
                    <a:pt x="16501" y="20905"/>
                    <a:pt x="17120" y="20119"/>
                    <a:pt x="17703" y="19245"/>
                  </a:cubicBezTo>
                  <a:cubicBezTo>
                    <a:pt x="21230" y="14022"/>
                    <a:pt x="21600" y="7864"/>
                    <a:pt x="18711" y="2776"/>
                  </a:cubicBezTo>
                  <a:cubicBezTo>
                    <a:pt x="18120" y="1722"/>
                    <a:pt x="17413" y="795"/>
                    <a:pt x="16632" y="0"/>
                  </a:cubicBezTo>
                  <a:close/>
                </a:path>
              </a:pathLst>
            </a:custGeom>
            <a:solidFill>
              <a:srgbClr val="C7D9E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4" name="Google Shape;817;p29"/>
            <p:cNvSpPr/>
            <p:nvPr/>
          </p:nvSpPr>
          <p:spPr>
            <a:xfrm>
              <a:off x="813352" y="1012028"/>
              <a:ext cx="293948" cy="163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819" y="0"/>
                  </a:moveTo>
                  <a:cubicBezTo>
                    <a:pt x="5519" y="0"/>
                    <a:pt x="2463" y="1689"/>
                    <a:pt x="0" y="4557"/>
                  </a:cubicBezTo>
                  <a:cubicBezTo>
                    <a:pt x="2254" y="13328"/>
                    <a:pt x="5821" y="19314"/>
                    <a:pt x="9891" y="21600"/>
                  </a:cubicBezTo>
                  <a:lnTo>
                    <a:pt x="10146" y="21600"/>
                  </a:lnTo>
                  <a:cubicBezTo>
                    <a:pt x="14115" y="21600"/>
                    <a:pt x="18087" y="18071"/>
                    <a:pt x="21600" y="11419"/>
                  </a:cubicBezTo>
                  <a:cubicBezTo>
                    <a:pt x="19001" y="4581"/>
                    <a:pt x="14249" y="0"/>
                    <a:pt x="8819" y="0"/>
                  </a:cubicBezTo>
                  <a:close/>
                </a:path>
              </a:pathLst>
            </a:custGeom>
            <a:solidFill>
              <a:srgbClr val="A1ABB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5" name="Google Shape;818;p29"/>
            <p:cNvSpPr/>
            <p:nvPr/>
          </p:nvSpPr>
          <p:spPr>
            <a:xfrm>
              <a:off x="857047" y="600173"/>
              <a:ext cx="266347" cy="60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04" y="0"/>
                  </a:moveTo>
                  <a:cubicBezTo>
                    <a:pt x="10570" y="0"/>
                    <a:pt x="10228" y="120"/>
                    <a:pt x="9895" y="226"/>
                  </a:cubicBezTo>
                  <a:cubicBezTo>
                    <a:pt x="9745" y="279"/>
                    <a:pt x="9586" y="333"/>
                    <a:pt x="9439" y="386"/>
                  </a:cubicBezTo>
                  <a:cubicBezTo>
                    <a:pt x="5599" y="4429"/>
                    <a:pt x="2448" y="11625"/>
                    <a:pt x="0" y="21600"/>
                  </a:cubicBezTo>
                  <a:lnTo>
                    <a:pt x="21600" y="21600"/>
                  </a:lnTo>
                  <a:cubicBezTo>
                    <a:pt x="18486" y="7914"/>
                    <a:pt x="14657" y="0"/>
                    <a:pt x="10904" y="0"/>
                  </a:cubicBezTo>
                  <a:close/>
                </a:path>
              </a:pathLst>
            </a:custGeom>
            <a:solidFill>
              <a:srgbClr val="94999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6" name="Google Shape;819;p29"/>
            <p:cNvSpPr/>
            <p:nvPr/>
          </p:nvSpPr>
          <p:spPr>
            <a:xfrm>
              <a:off x="999709" y="846021"/>
              <a:ext cx="94974" cy="159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6" y="0"/>
                  </a:moveTo>
                  <a:cubicBezTo>
                    <a:pt x="4830" y="0"/>
                    <a:pt x="0" y="4841"/>
                    <a:pt x="0" y="10787"/>
                  </a:cubicBezTo>
                  <a:cubicBezTo>
                    <a:pt x="0" y="16754"/>
                    <a:pt x="4830" y="21600"/>
                    <a:pt x="10796" y="21600"/>
                  </a:cubicBezTo>
                  <a:cubicBezTo>
                    <a:pt x="16770" y="21600"/>
                    <a:pt x="21600" y="16754"/>
                    <a:pt x="21600" y="10787"/>
                  </a:cubicBezTo>
                  <a:cubicBezTo>
                    <a:pt x="21600" y="4841"/>
                    <a:pt x="16770" y="0"/>
                    <a:pt x="10796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7" name="Google Shape;820;p29"/>
            <p:cNvSpPr/>
            <p:nvPr/>
          </p:nvSpPr>
          <p:spPr>
            <a:xfrm>
              <a:off x="921557" y="679384"/>
              <a:ext cx="203650" cy="101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600" fill="norm" stroke="1" extrusionOk="0">
                  <a:moveTo>
                    <a:pt x="13924" y="0"/>
                  </a:moveTo>
                  <a:cubicBezTo>
                    <a:pt x="7578" y="0"/>
                    <a:pt x="-365" y="7751"/>
                    <a:pt x="13" y="21600"/>
                  </a:cubicBezTo>
                  <a:lnTo>
                    <a:pt x="21235" y="7109"/>
                  </a:lnTo>
                  <a:cubicBezTo>
                    <a:pt x="20332" y="2289"/>
                    <a:pt x="17358" y="0"/>
                    <a:pt x="13924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8" name="Google Shape;821;p29"/>
            <p:cNvSpPr/>
            <p:nvPr/>
          </p:nvSpPr>
          <p:spPr>
            <a:xfrm>
              <a:off x="1005295" y="592477"/>
              <a:ext cx="257102" cy="590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19" h="21600" fill="norm" stroke="1" extrusionOk="0">
                  <a:moveTo>
                    <a:pt x="2528" y="0"/>
                  </a:moveTo>
                  <a:cubicBezTo>
                    <a:pt x="6209" y="599"/>
                    <a:pt x="9663" y="2114"/>
                    <a:pt x="11990" y="4250"/>
                  </a:cubicBezTo>
                  <a:cubicBezTo>
                    <a:pt x="16319" y="8225"/>
                    <a:pt x="15768" y="13021"/>
                    <a:pt x="10505" y="17083"/>
                  </a:cubicBezTo>
                  <a:cubicBezTo>
                    <a:pt x="7447" y="19447"/>
                    <a:pt x="3806" y="20990"/>
                    <a:pt x="0" y="21600"/>
                  </a:cubicBezTo>
                  <a:cubicBezTo>
                    <a:pt x="4493" y="21517"/>
                    <a:pt x="9288" y="20075"/>
                    <a:pt x="13365" y="16922"/>
                  </a:cubicBezTo>
                  <a:cubicBezTo>
                    <a:pt x="14394" y="16122"/>
                    <a:pt x="15216" y="15318"/>
                    <a:pt x="15860" y="14513"/>
                  </a:cubicBezTo>
                  <a:cubicBezTo>
                    <a:pt x="21600" y="7269"/>
                    <a:pt x="12282" y="77"/>
                    <a:pt x="2528" y="0"/>
                  </a:cubicBezTo>
                  <a:close/>
                </a:path>
              </a:pathLst>
            </a:custGeom>
            <a:solidFill>
              <a:srgbClr val="53586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9" name="Google Shape;822;p29"/>
            <p:cNvSpPr/>
            <p:nvPr/>
          </p:nvSpPr>
          <p:spPr>
            <a:xfrm>
              <a:off x="947949" y="592477"/>
              <a:ext cx="274547" cy="590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71" h="21600" fill="norm" stroke="1" extrusionOk="0">
                  <a:moveTo>
                    <a:pt x="6721" y="0"/>
                  </a:moveTo>
                  <a:cubicBezTo>
                    <a:pt x="6389" y="0"/>
                    <a:pt x="6067" y="5"/>
                    <a:pt x="5745" y="15"/>
                  </a:cubicBezTo>
                  <a:cubicBezTo>
                    <a:pt x="4371" y="77"/>
                    <a:pt x="3083" y="181"/>
                    <a:pt x="1864" y="321"/>
                  </a:cubicBezTo>
                  <a:cubicBezTo>
                    <a:pt x="1996" y="315"/>
                    <a:pt x="2139" y="310"/>
                    <a:pt x="2275" y="304"/>
                  </a:cubicBezTo>
                  <a:cubicBezTo>
                    <a:pt x="2575" y="294"/>
                    <a:pt x="2883" y="281"/>
                    <a:pt x="3183" y="281"/>
                  </a:cubicBezTo>
                  <a:cubicBezTo>
                    <a:pt x="6567" y="281"/>
                    <a:pt x="10018" y="1086"/>
                    <a:pt x="12826" y="2478"/>
                  </a:cubicBezTo>
                  <a:cubicBezTo>
                    <a:pt x="14013" y="3068"/>
                    <a:pt x="15087" y="3755"/>
                    <a:pt x="15985" y="4537"/>
                  </a:cubicBezTo>
                  <a:cubicBezTo>
                    <a:pt x="20377" y="8310"/>
                    <a:pt x="19815" y="12877"/>
                    <a:pt x="14454" y="16750"/>
                  </a:cubicBezTo>
                  <a:cubicBezTo>
                    <a:pt x="13567" y="17398"/>
                    <a:pt x="12626" y="17981"/>
                    <a:pt x="11649" y="18497"/>
                  </a:cubicBezTo>
                  <a:cubicBezTo>
                    <a:pt x="8155" y="20335"/>
                    <a:pt x="4203" y="21311"/>
                    <a:pt x="254" y="21311"/>
                  </a:cubicBezTo>
                  <a:lnTo>
                    <a:pt x="0" y="21311"/>
                  </a:lnTo>
                  <a:cubicBezTo>
                    <a:pt x="1055" y="21477"/>
                    <a:pt x="2129" y="21572"/>
                    <a:pt x="3240" y="21593"/>
                  </a:cubicBezTo>
                  <a:cubicBezTo>
                    <a:pt x="3405" y="21600"/>
                    <a:pt x="3584" y="21600"/>
                    <a:pt x="3762" y="21600"/>
                  </a:cubicBezTo>
                  <a:cubicBezTo>
                    <a:pt x="3906" y="21600"/>
                    <a:pt x="4049" y="21600"/>
                    <a:pt x="4192" y="21593"/>
                  </a:cubicBezTo>
                  <a:cubicBezTo>
                    <a:pt x="8252" y="20983"/>
                    <a:pt x="12136" y="19441"/>
                    <a:pt x="15398" y="17078"/>
                  </a:cubicBezTo>
                  <a:cubicBezTo>
                    <a:pt x="21013" y="13017"/>
                    <a:pt x="21600" y="8222"/>
                    <a:pt x="16983" y="4249"/>
                  </a:cubicBezTo>
                  <a:cubicBezTo>
                    <a:pt x="14500" y="2113"/>
                    <a:pt x="10816" y="599"/>
                    <a:pt x="6889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0" name="Google Shape;823;p29"/>
            <p:cNvSpPr/>
            <p:nvPr/>
          </p:nvSpPr>
          <p:spPr>
            <a:xfrm>
              <a:off x="999412" y="1055131"/>
              <a:ext cx="200899" cy="128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899" y="6133"/>
                    <a:pt x="15999" y="10869"/>
                    <a:pt x="13016" y="14319"/>
                  </a:cubicBezTo>
                  <a:cubicBezTo>
                    <a:pt x="15999" y="10869"/>
                    <a:pt x="18899" y="6139"/>
                    <a:pt x="21600" y="0"/>
                  </a:cubicBezTo>
                  <a:close/>
                  <a:moveTo>
                    <a:pt x="13016" y="14319"/>
                  </a:moveTo>
                  <a:cubicBezTo>
                    <a:pt x="8938" y="19036"/>
                    <a:pt x="4706" y="21350"/>
                    <a:pt x="632" y="21569"/>
                  </a:cubicBezTo>
                  <a:cubicBezTo>
                    <a:pt x="541" y="21581"/>
                    <a:pt x="446" y="21588"/>
                    <a:pt x="350" y="21594"/>
                  </a:cubicBezTo>
                  <a:cubicBezTo>
                    <a:pt x="4507" y="21469"/>
                    <a:pt x="8843" y="19154"/>
                    <a:pt x="13016" y="14319"/>
                  </a:cubicBezTo>
                  <a:close/>
                  <a:moveTo>
                    <a:pt x="350" y="21594"/>
                  </a:moveTo>
                  <a:cubicBezTo>
                    <a:pt x="235" y="21600"/>
                    <a:pt x="115" y="21600"/>
                    <a:pt x="0" y="21600"/>
                  </a:cubicBezTo>
                  <a:cubicBezTo>
                    <a:pt x="115" y="21600"/>
                    <a:pt x="235" y="21600"/>
                    <a:pt x="350" y="21594"/>
                  </a:cubicBezTo>
                  <a:close/>
                </a:path>
              </a:pathLst>
            </a:custGeom>
            <a:solidFill>
              <a:srgbClr val="888B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1" name="Google Shape;824;p29"/>
            <p:cNvSpPr/>
            <p:nvPr/>
          </p:nvSpPr>
          <p:spPr>
            <a:xfrm>
              <a:off x="1339753" y="910803"/>
              <a:ext cx="168241" cy="173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1" h="21600" fill="norm" stroke="1" extrusionOk="0">
                  <a:moveTo>
                    <a:pt x="216" y="0"/>
                  </a:moveTo>
                  <a:lnTo>
                    <a:pt x="0" y="21600"/>
                  </a:lnTo>
                  <a:lnTo>
                    <a:pt x="6155" y="20742"/>
                  </a:lnTo>
                  <a:cubicBezTo>
                    <a:pt x="13957" y="19667"/>
                    <a:pt x="21600" y="10244"/>
                    <a:pt x="19738" y="6340"/>
                  </a:cubicBezTo>
                  <a:cubicBezTo>
                    <a:pt x="19020" y="4836"/>
                    <a:pt x="17026" y="4384"/>
                    <a:pt x="14758" y="4384"/>
                  </a:cubicBezTo>
                  <a:cubicBezTo>
                    <a:pt x="11271" y="4384"/>
                    <a:pt x="7137" y="5459"/>
                    <a:pt x="5957" y="5459"/>
                  </a:cubicBezTo>
                  <a:cubicBezTo>
                    <a:pt x="5904" y="5459"/>
                    <a:pt x="5856" y="5454"/>
                    <a:pt x="5816" y="5450"/>
                  </a:cubicBezTo>
                  <a:cubicBezTo>
                    <a:pt x="4297" y="5265"/>
                    <a:pt x="5671" y="365"/>
                    <a:pt x="5671" y="365"/>
                  </a:cubicBezTo>
                  <a:lnTo>
                    <a:pt x="216" y="0"/>
                  </a:lnTo>
                  <a:close/>
                </a:path>
              </a:pathLst>
            </a:custGeom>
            <a:solidFill>
              <a:srgbClr val="F1CCB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2" name="Google Shape;825;p29"/>
            <p:cNvSpPr/>
            <p:nvPr/>
          </p:nvSpPr>
          <p:spPr>
            <a:xfrm>
              <a:off x="1369644" y="961638"/>
              <a:ext cx="139818" cy="117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79" h="21600" fill="norm" stroke="1" extrusionOk="0">
                  <a:moveTo>
                    <a:pt x="18457" y="0"/>
                  </a:moveTo>
                  <a:lnTo>
                    <a:pt x="1" y="15733"/>
                  </a:lnTo>
                  <a:cubicBezTo>
                    <a:pt x="1" y="15733"/>
                    <a:pt x="-115" y="21600"/>
                    <a:pt x="3777" y="21600"/>
                  </a:cubicBezTo>
                  <a:cubicBezTo>
                    <a:pt x="4209" y="21600"/>
                    <a:pt x="4696" y="21525"/>
                    <a:pt x="5234" y="21362"/>
                  </a:cubicBezTo>
                  <a:cubicBezTo>
                    <a:pt x="10587" y="19719"/>
                    <a:pt x="21485" y="4176"/>
                    <a:pt x="18457" y="0"/>
                  </a:cubicBez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3" name="Google Shape;826;p29"/>
            <p:cNvSpPr/>
            <p:nvPr/>
          </p:nvSpPr>
          <p:spPr>
            <a:xfrm>
              <a:off x="1375714" y="902775"/>
              <a:ext cx="139685" cy="188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7" h="21600" fill="norm" stroke="1" extrusionOk="0">
                  <a:moveTo>
                    <a:pt x="2147" y="0"/>
                  </a:moveTo>
                  <a:cubicBezTo>
                    <a:pt x="1106" y="1739"/>
                    <a:pt x="-495" y="4868"/>
                    <a:pt x="452" y="6136"/>
                  </a:cubicBezTo>
                  <a:cubicBezTo>
                    <a:pt x="743" y="6522"/>
                    <a:pt x="1222" y="6763"/>
                    <a:pt x="1783" y="6818"/>
                  </a:cubicBezTo>
                  <a:cubicBezTo>
                    <a:pt x="1877" y="6827"/>
                    <a:pt x="1976" y="6827"/>
                    <a:pt x="2086" y="6827"/>
                  </a:cubicBezTo>
                  <a:cubicBezTo>
                    <a:pt x="2697" y="6827"/>
                    <a:pt x="3605" y="6712"/>
                    <a:pt x="5212" y="6522"/>
                  </a:cubicBezTo>
                  <a:cubicBezTo>
                    <a:pt x="7242" y="6259"/>
                    <a:pt x="10445" y="5852"/>
                    <a:pt x="13197" y="5852"/>
                  </a:cubicBezTo>
                  <a:cubicBezTo>
                    <a:pt x="15591" y="5852"/>
                    <a:pt x="17643" y="6161"/>
                    <a:pt x="18282" y="7149"/>
                  </a:cubicBezTo>
                  <a:cubicBezTo>
                    <a:pt x="18667" y="7739"/>
                    <a:pt x="18397" y="8799"/>
                    <a:pt x="17539" y="10054"/>
                  </a:cubicBezTo>
                  <a:cubicBezTo>
                    <a:pt x="14743" y="14103"/>
                    <a:pt x="6637" y="19149"/>
                    <a:pt x="0" y="19806"/>
                  </a:cubicBezTo>
                  <a:lnTo>
                    <a:pt x="292" y="21600"/>
                  </a:lnTo>
                  <a:cubicBezTo>
                    <a:pt x="7837" y="20833"/>
                    <a:pt x="16526" y="15341"/>
                    <a:pt x="19597" y="10889"/>
                  </a:cubicBezTo>
                  <a:cubicBezTo>
                    <a:pt x="20857" y="9078"/>
                    <a:pt x="21105" y="7493"/>
                    <a:pt x="20357" y="6331"/>
                  </a:cubicBezTo>
                  <a:cubicBezTo>
                    <a:pt x="19206" y="4558"/>
                    <a:pt x="16356" y="4033"/>
                    <a:pt x="13136" y="4033"/>
                  </a:cubicBezTo>
                  <a:cubicBezTo>
                    <a:pt x="10357" y="4033"/>
                    <a:pt x="7303" y="4423"/>
                    <a:pt x="4832" y="4749"/>
                  </a:cubicBezTo>
                  <a:cubicBezTo>
                    <a:pt x="3974" y="4851"/>
                    <a:pt x="3027" y="4974"/>
                    <a:pt x="2482" y="5012"/>
                  </a:cubicBezTo>
                  <a:cubicBezTo>
                    <a:pt x="2504" y="4240"/>
                    <a:pt x="3275" y="2417"/>
                    <a:pt x="4265" y="734"/>
                  </a:cubicBezTo>
                  <a:lnTo>
                    <a:pt x="2147" y="0"/>
                  </a:ln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4" name="Google Shape;827;p29"/>
            <p:cNvSpPr/>
            <p:nvPr/>
          </p:nvSpPr>
          <p:spPr>
            <a:xfrm>
              <a:off x="1209114" y="2554970"/>
              <a:ext cx="2029883" cy="352516"/>
            </a:xfrm>
            <a:prstGeom prst="rect">
              <a:avLst/>
            </a:pr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5" name="Google Shape;828;p29"/>
            <p:cNvSpPr/>
            <p:nvPr/>
          </p:nvSpPr>
          <p:spPr>
            <a:xfrm>
              <a:off x="2905624" y="1574242"/>
              <a:ext cx="119281" cy="867820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6" name="Google Shape;829;p29"/>
            <p:cNvSpPr/>
            <p:nvPr/>
          </p:nvSpPr>
          <p:spPr>
            <a:xfrm>
              <a:off x="2777216" y="1566324"/>
              <a:ext cx="247516" cy="119282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7" name="Google Shape;830;p29"/>
            <p:cNvSpPr/>
            <p:nvPr/>
          </p:nvSpPr>
          <p:spPr>
            <a:xfrm>
              <a:off x="2607102" y="2434452"/>
              <a:ext cx="493218" cy="119134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8" name="Google Shape;831;p29"/>
            <p:cNvSpPr/>
            <p:nvPr/>
          </p:nvSpPr>
          <p:spPr>
            <a:xfrm>
              <a:off x="2519400" y="700917"/>
              <a:ext cx="385780" cy="1597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6" h="21600" fill="norm" stroke="1" extrusionOk="0">
                  <a:moveTo>
                    <a:pt x="11019" y="0"/>
                  </a:moveTo>
                  <a:cubicBezTo>
                    <a:pt x="10973" y="0"/>
                    <a:pt x="10930" y="10"/>
                    <a:pt x="10919" y="21"/>
                  </a:cubicBezTo>
                  <a:lnTo>
                    <a:pt x="1" y="21257"/>
                  </a:lnTo>
                  <a:cubicBezTo>
                    <a:pt x="-7" y="21271"/>
                    <a:pt x="36" y="21283"/>
                    <a:pt x="94" y="21286"/>
                  </a:cubicBezTo>
                  <a:lnTo>
                    <a:pt x="10547" y="21599"/>
                  </a:lnTo>
                  <a:cubicBezTo>
                    <a:pt x="10553" y="21600"/>
                    <a:pt x="10557" y="21600"/>
                    <a:pt x="10561" y="21600"/>
                  </a:cubicBezTo>
                  <a:cubicBezTo>
                    <a:pt x="10615" y="21600"/>
                    <a:pt x="10658" y="21590"/>
                    <a:pt x="10665" y="21577"/>
                  </a:cubicBezTo>
                  <a:lnTo>
                    <a:pt x="21585" y="341"/>
                  </a:lnTo>
                  <a:cubicBezTo>
                    <a:pt x="21593" y="329"/>
                    <a:pt x="21560" y="317"/>
                    <a:pt x="21500" y="314"/>
                  </a:cubicBezTo>
                  <a:lnTo>
                    <a:pt x="11031" y="1"/>
                  </a:lnTo>
                  <a:cubicBezTo>
                    <a:pt x="11027" y="1"/>
                    <a:pt x="11023" y="0"/>
                    <a:pt x="11019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9" name="Google Shape;832;p29"/>
            <p:cNvSpPr/>
            <p:nvPr/>
          </p:nvSpPr>
          <p:spPr>
            <a:xfrm>
              <a:off x="279436" y="1566768"/>
              <a:ext cx="1346320" cy="1173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14" h="21600" fill="norm" stroke="1" extrusionOk="0">
                  <a:moveTo>
                    <a:pt x="3271" y="0"/>
                  </a:moveTo>
                  <a:cubicBezTo>
                    <a:pt x="3130" y="0"/>
                    <a:pt x="2980" y="31"/>
                    <a:pt x="2823" y="96"/>
                  </a:cubicBezTo>
                  <a:cubicBezTo>
                    <a:pt x="484" y="1067"/>
                    <a:pt x="-2932" y="20229"/>
                    <a:pt x="4696" y="21505"/>
                  </a:cubicBezTo>
                  <a:cubicBezTo>
                    <a:pt x="5081" y="21570"/>
                    <a:pt x="5450" y="21600"/>
                    <a:pt x="5805" y="21600"/>
                  </a:cubicBezTo>
                  <a:cubicBezTo>
                    <a:pt x="11693" y="21600"/>
                    <a:pt x="13672" y="13256"/>
                    <a:pt x="14988" y="13093"/>
                  </a:cubicBezTo>
                  <a:cubicBezTo>
                    <a:pt x="15088" y="13080"/>
                    <a:pt x="15186" y="13074"/>
                    <a:pt x="15282" y="13074"/>
                  </a:cubicBezTo>
                  <a:cubicBezTo>
                    <a:pt x="16161" y="13074"/>
                    <a:pt x="16828" y="13558"/>
                    <a:pt x="17270" y="13558"/>
                  </a:cubicBezTo>
                  <a:cubicBezTo>
                    <a:pt x="17446" y="13558"/>
                    <a:pt x="17586" y="13481"/>
                    <a:pt x="17690" y="13266"/>
                  </a:cubicBezTo>
                  <a:cubicBezTo>
                    <a:pt x="18062" y="12494"/>
                    <a:pt x="17216" y="12193"/>
                    <a:pt x="17130" y="12166"/>
                  </a:cubicBezTo>
                  <a:cubicBezTo>
                    <a:pt x="17169" y="12177"/>
                    <a:pt x="17367" y="12236"/>
                    <a:pt x="17591" y="12236"/>
                  </a:cubicBezTo>
                  <a:cubicBezTo>
                    <a:pt x="17842" y="12236"/>
                    <a:pt x="18125" y="12163"/>
                    <a:pt x="18256" y="11873"/>
                  </a:cubicBezTo>
                  <a:cubicBezTo>
                    <a:pt x="18519" y="11292"/>
                    <a:pt x="17472" y="10770"/>
                    <a:pt x="17472" y="10770"/>
                  </a:cubicBezTo>
                  <a:cubicBezTo>
                    <a:pt x="17472" y="10770"/>
                    <a:pt x="17816" y="10865"/>
                    <a:pt x="18127" y="10865"/>
                  </a:cubicBezTo>
                  <a:cubicBezTo>
                    <a:pt x="18411" y="10865"/>
                    <a:pt x="18668" y="10785"/>
                    <a:pt x="18605" y="10479"/>
                  </a:cubicBezTo>
                  <a:cubicBezTo>
                    <a:pt x="18507" y="10004"/>
                    <a:pt x="17537" y="9755"/>
                    <a:pt x="16724" y="9755"/>
                  </a:cubicBezTo>
                  <a:cubicBezTo>
                    <a:pt x="16448" y="9755"/>
                    <a:pt x="16190" y="9784"/>
                    <a:pt x="15990" y="9843"/>
                  </a:cubicBezTo>
                  <a:lnTo>
                    <a:pt x="15684" y="8913"/>
                  </a:lnTo>
                  <a:cubicBezTo>
                    <a:pt x="15684" y="8913"/>
                    <a:pt x="9739" y="16499"/>
                    <a:pt x="6331" y="16499"/>
                  </a:cubicBezTo>
                  <a:cubicBezTo>
                    <a:pt x="5851" y="16499"/>
                    <a:pt x="5421" y="16349"/>
                    <a:pt x="5066" y="16005"/>
                  </a:cubicBezTo>
                  <a:cubicBezTo>
                    <a:pt x="2189" y="13219"/>
                    <a:pt x="4262" y="6188"/>
                    <a:pt x="4655" y="3924"/>
                  </a:cubicBezTo>
                  <a:cubicBezTo>
                    <a:pt x="5003" y="1916"/>
                    <a:pt x="4389" y="0"/>
                    <a:pt x="3271" y="0"/>
                  </a:cubicBezTo>
                  <a:close/>
                </a:path>
              </a:pathLst>
            </a:custGeom>
            <a:solidFill>
              <a:srgbClr val="F1CCB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80" name="Google Shape;833;p29"/>
            <p:cNvSpPr/>
            <p:nvPr/>
          </p:nvSpPr>
          <p:spPr>
            <a:xfrm>
              <a:off x="233673" y="1542165"/>
              <a:ext cx="414745" cy="633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35" h="21600" fill="norm" stroke="1" extrusionOk="0">
                  <a:moveTo>
                    <a:pt x="13030" y="0"/>
                  </a:moveTo>
                  <a:cubicBezTo>
                    <a:pt x="12979" y="0"/>
                    <a:pt x="12927" y="1"/>
                    <a:pt x="12876" y="3"/>
                  </a:cubicBezTo>
                  <a:cubicBezTo>
                    <a:pt x="9331" y="105"/>
                    <a:pt x="6547" y="1767"/>
                    <a:pt x="3115" y="9078"/>
                  </a:cubicBezTo>
                  <a:cubicBezTo>
                    <a:pt x="-315" y="16386"/>
                    <a:pt x="8" y="21600"/>
                    <a:pt x="8" y="21600"/>
                  </a:cubicBezTo>
                  <a:lnTo>
                    <a:pt x="16840" y="20084"/>
                  </a:lnTo>
                  <a:cubicBezTo>
                    <a:pt x="16840" y="20084"/>
                    <a:pt x="21285" y="0"/>
                    <a:pt x="13030" y="0"/>
                  </a:cubicBezTo>
                  <a:close/>
                </a:path>
              </a:pathLst>
            </a:custGeom>
            <a:solidFill>
              <a:srgbClr val="2AB0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aphicFrame>
        <p:nvGraphicFramePr>
          <p:cNvPr id="582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6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grpSp>
        <p:nvGrpSpPr>
          <p:cNvPr id="601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599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586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583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584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585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598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587" name="IMG_4594.jpeg" descr="IMG_4594.jpeg">
                  <a:hlinkClick r:id="rId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0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588" name="IMG_4016.jpeg" descr="IMG_4016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589" name="صورة 20" descr="صورة 20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590" name="IMG_4017.jpeg" descr="IMG_4017.jpeg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591" name="IMG_4020.jpeg" descr="IMG_4020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592" name="IMG_4022.jpeg" descr="IMG_4022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593" name="IMG_4023.png" descr="IMG_4023.pn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594" name="IMG_4024.jpeg" descr="IMG_4024.jpeg"/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597" name="تجميع">
                  <a:hlinkClick r:id="rId24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595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5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596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600" name="Picture 2" descr="Picture 2">
              <a:hlinkClick r:id="rId26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7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pic>
        <p:nvPicPr>
          <p:cNvPr id="602" name="IMG_9654.png" descr="IMG_9654.png"/>
          <p:cNvPicPr>
            <a:picLocks noChangeAspect="1"/>
          </p:cNvPicPr>
          <p:nvPr/>
        </p:nvPicPr>
        <p:blipFill>
          <a:blip r:embed="rId28">
            <a:extLst/>
          </a:blip>
          <a:srcRect l="0" t="30118" r="0" b="0"/>
          <a:stretch>
            <a:fillRect/>
          </a:stretch>
        </p:blipFill>
        <p:spPr>
          <a:xfrm>
            <a:off x="6951401" y="3363881"/>
            <a:ext cx="10096501" cy="48811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6" name="تجميع"/>
          <p:cNvGrpSpPr/>
          <p:nvPr/>
        </p:nvGrpSpPr>
        <p:grpSpPr>
          <a:xfrm>
            <a:off x="2202888" y="157210"/>
            <a:ext cx="5063413" cy="1369680"/>
            <a:chOff x="0" y="0"/>
            <a:chExt cx="5063412" cy="1369679"/>
          </a:xfrm>
        </p:grpSpPr>
        <p:sp>
          <p:nvSpPr>
            <p:cNvPr id="604" name="تجميع"/>
            <p:cNvSpPr/>
            <p:nvPr/>
          </p:nvSpPr>
          <p:spPr>
            <a:xfrm>
              <a:off x="0" y="48086"/>
              <a:ext cx="5063413" cy="1321594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5" name="استعد"/>
            <p:cNvSpPr txBox="1"/>
            <p:nvPr/>
          </p:nvSpPr>
          <p:spPr>
            <a:xfrm>
              <a:off x="258083" y="0"/>
              <a:ext cx="4607354" cy="13608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>
                <a:lnSpc>
                  <a:spcPct val="150000"/>
                </a:lnSpc>
                <a:defRPr sz="8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/>
              </a:pPr>
              <a:r>
                <a:t>استعد</a:t>
              </a:r>
            </a:p>
          </p:txBody>
        </p:sp>
      </p:grpSp>
      <p:grpSp>
        <p:nvGrpSpPr>
          <p:cNvPr id="781" name="تجميع"/>
          <p:cNvGrpSpPr/>
          <p:nvPr/>
        </p:nvGrpSpPr>
        <p:grpSpPr>
          <a:xfrm>
            <a:off x="20055588" y="9029528"/>
            <a:ext cx="4356645" cy="3762970"/>
            <a:chOff x="0" y="0"/>
            <a:chExt cx="4356644" cy="3762968"/>
          </a:xfrm>
        </p:grpSpPr>
        <p:grpSp>
          <p:nvGrpSpPr>
            <p:cNvPr id="632" name="Google Shape;392;p25"/>
            <p:cNvGrpSpPr/>
            <p:nvPr/>
          </p:nvGrpSpPr>
          <p:grpSpPr>
            <a:xfrm>
              <a:off x="519327" y="-1"/>
              <a:ext cx="2321951" cy="3742283"/>
              <a:chOff x="43" y="43"/>
              <a:chExt cx="2321950" cy="3742281"/>
            </a:xfrm>
          </p:grpSpPr>
          <p:sp>
            <p:nvSpPr>
              <p:cNvPr id="607" name="Google Shape;393;p25"/>
              <p:cNvSpPr/>
              <p:nvPr/>
            </p:nvSpPr>
            <p:spPr>
              <a:xfrm>
                <a:off x="43" y="287560"/>
                <a:ext cx="2321952" cy="34547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74" y="0"/>
                    </a:moveTo>
                    <a:cubicBezTo>
                      <a:pt x="528" y="0"/>
                      <a:pt x="0" y="355"/>
                      <a:pt x="0" y="788"/>
                    </a:cubicBezTo>
                    <a:lnTo>
                      <a:pt x="0" y="20812"/>
                    </a:lnTo>
                    <a:cubicBezTo>
                      <a:pt x="0" y="21245"/>
                      <a:pt x="528" y="21600"/>
                      <a:pt x="1174" y="21600"/>
                    </a:cubicBezTo>
                    <a:lnTo>
                      <a:pt x="20426" y="21600"/>
                    </a:lnTo>
                    <a:cubicBezTo>
                      <a:pt x="21071" y="21600"/>
                      <a:pt x="21600" y="21245"/>
                      <a:pt x="21600" y="20812"/>
                    </a:cubicBezTo>
                    <a:lnTo>
                      <a:pt x="21600" y="788"/>
                    </a:lnTo>
                    <a:cubicBezTo>
                      <a:pt x="21600" y="355"/>
                      <a:pt x="21071" y="0"/>
                      <a:pt x="20426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08" name="Google Shape;394;p25"/>
              <p:cNvSpPr/>
              <p:nvPr/>
            </p:nvSpPr>
            <p:spPr>
              <a:xfrm>
                <a:off x="117071" y="461605"/>
                <a:ext cx="2087726" cy="31613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15" y="0"/>
                    </a:moveTo>
                    <a:cubicBezTo>
                      <a:pt x="547" y="0"/>
                      <a:pt x="0" y="361"/>
                      <a:pt x="0" y="803"/>
                    </a:cubicBezTo>
                    <a:lnTo>
                      <a:pt x="0" y="20798"/>
                    </a:lnTo>
                    <a:cubicBezTo>
                      <a:pt x="0" y="21239"/>
                      <a:pt x="547" y="21600"/>
                      <a:pt x="1215" y="21600"/>
                    </a:cubicBezTo>
                    <a:lnTo>
                      <a:pt x="20387" y="21600"/>
                    </a:lnTo>
                    <a:cubicBezTo>
                      <a:pt x="21055" y="21600"/>
                      <a:pt x="21600" y="21239"/>
                      <a:pt x="21600" y="20798"/>
                    </a:cubicBezTo>
                    <a:lnTo>
                      <a:pt x="21600" y="803"/>
                    </a:lnTo>
                    <a:cubicBezTo>
                      <a:pt x="21600" y="361"/>
                      <a:pt x="21055" y="0"/>
                      <a:pt x="20387" y="0"/>
                    </a:cubicBezTo>
                    <a:close/>
                  </a:path>
                </a:pathLst>
              </a:custGeom>
              <a:solidFill>
                <a:srgbClr val="9393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09" name="Google Shape;395;p25"/>
              <p:cNvSpPr/>
              <p:nvPr/>
            </p:nvSpPr>
            <p:spPr>
              <a:xfrm>
                <a:off x="181031" y="477921"/>
                <a:ext cx="1959810" cy="30740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20" y="0"/>
                    </a:moveTo>
                    <a:cubicBezTo>
                      <a:pt x="640" y="0"/>
                      <a:pt x="0" y="407"/>
                      <a:pt x="0" y="904"/>
                    </a:cubicBezTo>
                    <a:lnTo>
                      <a:pt x="0" y="20695"/>
                    </a:lnTo>
                    <a:cubicBezTo>
                      <a:pt x="0" y="21193"/>
                      <a:pt x="640" y="21600"/>
                      <a:pt x="1420" y="21600"/>
                    </a:cubicBezTo>
                    <a:lnTo>
                      <a:pt x="20181" y="21600"/>
                    </a:lnTo>
                    <a:cubicBezTo>
                      <a:pt x="20962" y="21600"/>
                      <a:pt x="21600" y="21193"/>
                      <a:pt x="21600" y="20695"/>
                    </a:cubicBezTo>
                    <a:lnTo>
                      <a:pt x="21600" y="904"/>
                    </a:lnTo>
                    <a:cubicBezTo>
                      <a:pt x="21600" y="407"/>
                      <a:pt x="20962" y="0"/>
                      <a:pt x="2018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10" name="Google Shape;396;p25"/>
              <p:cNvSpPr/>
              <p:nvPr/>
            </p:nvSpPr>
            <p:spPr>
              <a:xfrm>
                <a:off x="427108" y="833347"/>
                <a:ext cx="1045122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784"/>
                      <a:pt x="0" y="10728"/>
                    </a:cubicBezTo>
                    <a:cubicBezTo>
                      <a:pt x="0" y="16671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671"/>
                      <a:pt x="21600" y="10728"/>
                    </a:cubicBezTo>
                    <a:cubicBezTo>
                      <a:pt x="21600" y="4784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11" name="Google Shape;397;p25"/>
              <p:cNvSpPr/>
              <p:nvPr/>
            </p:nvSpPr>
            <p:spPr>
              <a:xfrm>
                <a:off x="1585677" y="753375"/>
                <a:ext cx="330599" cy="3227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98"/>
                    </a:moveTo>
                    <a:cubicBezTo>
                      <a:pt x="17101" y="1298"/>
                      <a:pt x="20304" y="4501"/>
                      <a:pt x="20304" y="8427"/>
                    </a:cubicBezTo>
                    <a:lnTo>
                      <a:pt x="20304" y="13173"/>
                    </a:lnTo>
                    <a:cubicBezTo>
                      <a:pt x="20304" y="17110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110"/>
                      <a:pt x="1298" y="13173"/>
                    </a:cubicBezTo>
                    <a:lnTo>
                      <a:pt x="1298" y="8427"/>
                    </a:lnTo>
                    <a:cubicBezTo>
                      <a:pt x="1298" y="4501"/>
                      <a:pt x="4494" y="1298"/>
                      <a:pt x="8429" y="1298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7"/>
                    </a:cubicBezTo>
                    <a:lnTo>
                      <a:pt x="0" y="13173"/>
                    </a:lnTo>
                    <a:cubicBezTo>
                      <a:pt x="0" y="17825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25"/>
                      <a:pt x="21600" y="13173"/>
                    </a:cubicBezTo>
                    <a:lnTo>
                      <a:pt x="21600" y="8427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12" name="Google Shape;398;p25"/>
              <p:cNvSpPr/>
              <p:nvPr/>
            </p:nvSpPr>
            <p:spPr>
              <a:xfrm>
                <a:off x="427108" y="1359177"/>
                <a:ext cx="1045122" cy="193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929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929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13" name="Google Shape;399;p25"/>
              <p:cNvSpPr/>
              <p:nvPr/>
            </p:nvSpPr>
            <p:spPr>
              <a:xfrm>
                <a:off x="1585677" y="1279379"/>
                <a:ext cx="330599" cy="3227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86"/>
                    </a:moveTo>
                    <a:cubicBezTo>
                      <a:pt x="17101" y="1286"/>
                      <a:pt x="20304" y="4487"/>
                      <a:pt x="20304" y="8425"/>
                    </a:cubicBezTo>
                    <a:lnTo>
                      <a:pt x="20304" y="13173"/>
                    </a:lnTo>
                    <a:cubicBezTo>
                      <a:pt x="20304" y="17099"/>
                      <a:pt x="17101" y="20299"/>
                      <a:pt x="13171" y="20299"/>
                    </a:cubicBezTo>
                    <a:lnTo>
                      <a:pt x="8429" y="20299"/>
                    </a:lnTo>
                    <a:cubicBezTo>
                      <a:pt x="4494" y="20299"/>
                      <a:pt x="1298" y="17099"/>
                      <a:pt x="1298" y="13173"/>
                    </a:cubicBezTo>
                    <a:lnTo>
                      <a:pt x="1298" y="8425"/>
                    </a:lnTo>
                    <a:cubicBezTo>
                      <a:pt x="1298" y="4487"/>
                      <a:pt x="4494" y="1286"/>
                      <a:pt x="8429" y="1286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5"/>
                    </a:cubicBezTo>
                    <a:lnTo>
                      <a:pt x="0" y="13173"/>
                    </a:lnTo>
                    <a:cubicBezTo>
                      <a:pt x="0" y="17810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10"/>
                      <a:pt x="21600" y="13173"/>
                    </a:cubicBezTo>
                    <a:lnTo>
                      <a:pt x="21600" y="8425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14" name="Google Shape;400;p25"/>
              <p:cNvSpPr/>
              <p:nvPr/>
            </p:nvSpPr>
            <p:spPr>
              <a:xfrm>
                <a:off x="427108" y="1890632"/>
                <a:ext cx="1045122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784"/>
                      <a:pt x="0" y="10728"/>
                    </a:cubicBezTo>
                    <a:cubicBezTo>
                      <a:pt x="0" y="16671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671"/>
                      <a:pt x="21600" y="10728"/>
                    </a:cubicBezTo>
                    <a:cubicBezTo>
                      <a:pt x="21600" y="4784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15" name="Google Shape;401;p25"/>
              <p:cNvSpPr/>
              <p:nvPr/>
            </p:nvSpPr>
            <p:spPr>
              <a:xfrm>
                <a:off x="1585677" y="1810616"/>
                <a:ext cx="330599" cy="3227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301"/>
                    </a:moveTo>
                    <a:cubicBezTo>
                      <a:pt x="17101" y="1301"/>
                      <a:pt x="20304" y="4501"/>
                      <a:pt x="20304" y="8427"/>
                    </a:cubicBezTo>
                    <a:lnTo>
                      <a:pt x="20304" y="13175"/>
                    </a:lnTo>
                    <a:cubicBezTo>
                      <a:pt x="20304" y="17110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110"/>
                      <a:pt x="1298" y="13175"/>
                    </a:cubicBezTo>
                    <a:lnTo>
                      <a:pt x="1298" y="8427"/>
                    </a:lnTo>
                    <a:cubicBezTo>
                      <a:pt x="1298" y="4501"/>
                      <a:pt x="4494" y="1301"/>
                      <a:pt x="8429" y="1301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8"/>
                      <a:pt x="0" y="8427"/>
                    </a:cubicBezTo>
                    <a:lnTo>
                      <a:pt x="0" y="13175"/>
                    </a:lnTo>
                    <a:cubicBezTo>
                      <a:pt x="0" y="17825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25"/>
                      <a:pt x="21600" y="13175"/>
                    </a:cubicBezTo>
                    <a:lnTo>
                      <a:pt x="21600" y="8427"/>
                    </a:lnTo>
                    <a:cubicBezTo>
                      <a:pt x="21600" y="3778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16" name="Google Shape;402;p25"/>
              <p:cNvSpPr/>
              <p:nvPr/>
            </p:nvSpPr>
            <p:spPr>
              <a:xfrm>
                <a:off x="423075" y="2997468"/>
                <a:ext cx="1045121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977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977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17" name="Google Shape;403;p25"/>
              <p:cNvSpPr/>
              <p:nvPr/>
            </p:nvSpPr>
            <p:spPr>
              <a:xfrm>
                <a:off x="427108" y="951677"/>
                <a:ext cx="1045122" cy="194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21"/>
                      <a:pt x="0" y="10704"/>
                    </a:cubicBezTo>
                    <a:cubicBezTo>
                      <a:pt x="0" y="16827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27"/>
                      <a:pt x="21600" y="10704"/>
                    </a:cubicBezTo>
                    <a:cubicBezTo>
                      <a:pt x="21600" y="4821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18" name="Google Shape;404;p25"/>
              <p:cNvSpPr/>
              <p:nvPr/>
            </p:nvSpPr>
            <p:spPr>
              <a:xfrm>
                <a:off x="427108" y="1477681"/>
                <a:ext cx="1045122" cy="192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27"/>
                      <a:pt x="0" y="10824"/>
                    </a:cubicBezTo>
                    <a:cubicBezTo>
                      <a:pt x="0" y="16822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22"/>
                      <a:pt x="21600" y="10824"/>
                    </a:cubicBezTo>
                    <a:cubicBezTo>
                      <a:pt x="21600" y="4827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19" name="Google Shape;405;p25"/>
              <p:cNvSpPr/>
              <p:nvPr/>
            </p:nvSpPr>
            <p:spPr>
              <a:xfrm>
                <a:off x="427108" y="2008961"/>
                <a:ext cx="1045122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784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784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20" name="Google Shape;406;p25"/>
              <p:cNvSpPr/>
              <p:nvPr/>
            </p:nvSpPr>
            <p:spPr>
              <a:xfrm>
                <a:off x="423075" y="3115972"/>
                <a:ext cx="1045121" cy="192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16"/>
                      <a:pt x="0" y="10800"/>
                    </a:cubicBezTo>
                    <a:cubicBezTo>
                      <a:pt x="0" y="16784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784"/>
                      <a:pt x="21600" y="10800"/>
                    </a:cubicBezTo>
                    <a:cubicBezTo>
                      <a:pt x="21600" y="4816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21" name="Google Shape;407;p25"/>
              <p:cNvSpPr/>
              <p:nvPr/>
            </p:nvSpPr>
            <p:spPr>
              <a:xfrm>
                <a:off x="1581644" y="2917626"/>
                <a:ext cx="330599" cy="3227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86"/>
                    </a:moveTo>
                    <a:cubicBezTo>
                      <a:pt x="17101" y="1286"/>
                      <a:pt x="20304" y="4490"/>
                      <a:pt x="20304" y="8425"/>
                    </a:cubicBezTo>
                    <a:lnTo>
                      <a:pt x="20304" y="13173"/>
                    </a:lnTo>
                    <a:cubicBezTo>
                      <a:pt x="20304" y="17099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099"/>
                      <a:pt x="1298" y="13173"/>
                    </a:cubicBezTo>
                    <a:lnTo>
                      <a:pt x="1298" y="8425"/>
                    </a:lnTo>
                    <a:cubicBezTo>
                      <a:pt x="1298" y="4490"/>
                      <a:pt x="4494" y="1286"/>
                      <a:pt x="8429" y="1286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5"/>
                    </a:cubicBezTo>
                    <a:lnTo>
                      <a:pt x="0" y="13173"/>
                    </a:lnTo>
                    <a:cubicBezTo>
                      <a:pt x="0" y="17813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13"/>
                      <a:pt x="21600" y="13173"/>
                    </a:cubicBezTo>
                    <a:lnTo>
                      <a:pt x="21600" y="8425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22" name="Google Shape;408;p25"/>
              <p:cNvSpPr/>
              <p:nvPr/>
            </p:nvSpPr>
            <p:spPr>
              <a:xfrm>
                <a:off x="1619359" y="716622"/>
                <a:ext cx="305990" cy="297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98" h="21600" fill="norm" stroke="1" extrusionOk="0">
                    <a:moveTo>
                      <a:pt x="16998" y="0"/>
                    </a:moveTo>
                    <a:cubicBezTo>
                      <a:pt x="15827" y="0"/>
                      <a:pt x="14625" y="636"/>
                      <a:pt x="14080" y="2106"/>
                    </a:cubicBezTo>
                    <a:cubicBezTo>
                      <a:pt x="12951" y="5181"/>
                      <a:pt x="11721" y="8231"/>
                      <a:pt x="10054" y="11001"/>
                    </a:cubicBezTo>
                    <a:cubicBezTo>
                      <a:pt x="9399" y="12100"/>
                      <a:pt x="8377" y="14130"/>
                      <a:pt x="7288" y="14678"/>
                    </a:cubicBezTo>
                    <a:cubicBezTo>
                      <a:pt x="7017" y="14820"/>
                      <a:pt x="7133" y="15040"/>
                      <a:pt x="7060" y="15040"/>
                    </a:cubicBezTo>
                    <a:cubicBezTo>
                      <a:pt x="7012" y="15040"/>
                      <a:pt x="6879" y="14942"/>
                      <a:pt x="6490" y="14656"/>
                    </a:cubicBezTo>
                    <a:cubicBezTo>
                      <a:pt x="5852" y="14206"/>
                      <a:pt x="5276" y="13334"/>
                      <a:pt x="4802" y="12701"/>
                    </a:cubicBezTo>
                    <a:cubicBezTo>
                      <a:pt x="4238" y="11946"/>
                      <a:pt x="3572" y="11631"/>
                      <a:pt x="2920" y="11631"/>
                    </a:cubicBezTo>
                    <a:cubicBezTo>
                      <a:pt x="855" y="11631"/>
                      <a:pt x="-1078" y="14798"/>
                      <a:pt x="700" y="17181"/>
                    </a:cubicBezTo>
                    <a:cubicBezTo>
                      <a:pt x="2012" y="18934"/>
                      <a:pt x="3832" y="20911"/>
                      <a:pt x="5911" y="21458"/>
                    </a:cubicBezTo>
                    <a:cubicBezTo>
                      <a:pt x="6275" y="21553"/>
                      <a:pt x="6628" y="21600"/>
                      <a:pt x="6972" y="21600"/>
                    </a:cubicBezTo>
                    <a:cubicBezTo>
                      <a:pt x="8998" y="21600"/>
                      <a:pt x="10666" y="20039"/>
                      <a:pt x="12048" y="18427"/>
                    </a:cubicBezTo>
                    <a:cubicBezTo>
                      <a:pt x="15640" y="14281"/>
                      <a:pt x="17748" y="9028"/>
                      <a:pt x="19678" y="3793"/>
                    </a:cubicBezTo>
                    <a:cubicBezTo>
                      <a:pt x="20522" y="1501"/>
                      <a:pt x="18795" y="0"/>
                      <a:pt x="16998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23" name="Google Shape;409;p25"/>
              <p:cNvSpPr/>
              <p:nvPr/>
            </p:nvSpPr>
            <p:spPr>
              <a:xfrm>
                <a:off x="707595" y="287560"/>
                <a:ext cx="906834" cy="1740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" y="0"/>
                    </a:moveTo>
                    <a:cubicBezTo>
                      <a:pt x="8" y="555"/>
                      <a:pt x="0" y="1120"/>
                      <a:pt x="0" y="1691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691"/>
                    </a:lnTo>
                    <a:cubicBezTo>
                      <a:pt x="21600" y="1120"/>
                      <a:pt x="21593" y="555"/>
                      <a:pt x="21579" y="0"/>
                    </a:cubicBezTo>
                    <a:close/>
                  </a:path>
                </a:pathLst>
              </a:custGeom>
              <a:solidFill>
                <a:srgbClr val="291E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24" name="Google Shape;410;p25"/>
              <p:cNvSpPr/>
              <p:nvPr/>
            </p:nvSpPr>
            <p:spPr>
              <a:xfrm>
                <a:off x="707595" y="461605"/>
                <a:ext cx="906834" cy="16317"/>
              </a:xfrm>
              <a:prstGeom prst="rect">
                <a:avLst/>
              </a:prstGeom>
              <a:solidFill>
                <a:srgbClr val="4E515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25" name="Google Shape;411;p25"/>
              <p:cNvSpPr/>
              <p:nvPr/>
            </p:nvSpPr>
            <p:spPr>
              <a:xfrm>
                <a:off x="707595" y="477921"/>
                <a:ext cx="906834" cy="1137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32" y="11925"/>
                      <a:pt x="1295" y="21600"/>
                      <a:pt x="2834" y="21600"/>
                    </a:cubicBezTo>
                    <a:lnTo>
                      <a:pt x="18763" y="21600"/>
                    </a:lnTo>
                    <a:cubicBezTo>
                      <a:pt x="20301" y="21600"/>
                      <a:pt x="21565" y="11925"/>
                      <a:pt x="21600" y="0"/>
                    </a:cubicBezTo>
                    <a:close/>
                  </a:path>
                </a:pathLst>
              </a:custGeom>
              <a:solidFill>
                <a:srgbClr val="827F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26" name="Google Shape;412;p25"/>
              <p:cNvSpPr/>
              <p:nvPr/>
            </p:nvSpPr>
            <p:spPr>
              <a:xfrm>
                <a:off x="707595" y="43"/>
                <a:ext cx="906834" cy="5624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504" y="2663"/>
                    </a:moveTo>
                    <a:cubicBezTo>
                      <a:pt x="12924" y="2663"/>
                      <a:pt x="13267" y="3203"/>
                      <a:pt x="13267" y="3863"/>
                    </a:cubicBezTo>
                    <a:cubicBezTo>
                      <a:pt x="13267" y="4523"/>
                      <a:pt x="12924" y="5058"/>
                      <a:pt x="12504" y="5058"/>
                    </a:cubicBezTo>
                    <a:lnTo>
                      <a:pt x="9093" y="5058"/>
                    </a:lnTo>
                    <a:cubicBezTo>
                      <a:pt x="8672" y="5058"/>
                      <a:pt x="8330" y="4523"/>
                      <a:pt x="8330" y="3863"/>
                    </a:cubicBezTo>
                    <a:cubicBezTo>
                      <a:pt x="8330" y="3203"/>
                      <a:pt x="8672" y="2663"/>
                      <a:pt x="9093" y="2663"/>
                    </a:cubicBezTo>
                    <a:close/>
                    <a:moveTo>
                      <a:pt x="8196" y="0"/>
                    </a:moveTo>
                    <a:cubicBezTo>
                      <a:pt x="6637" y="0"/>
                      <a:pt x="5359" y="2008"/>
                      <a:pt x="5359" y="4466"/>
                    </a:cubicBezTo>
                    <a:lnTo>
                      <a:pt x="5359" y="5986"/>
                    </a:lnTo>
                    <a:lnTo>
                      <a:pt x="2834" y="5986"/>
                    </a:lnTo>
                    <a:cubicBezTo>
                      <a:pt x="1274" y="5986"/>
                      <a:pt x="0" y="7992"/>
                      <a:pt x="0" y="10450"/>
                    </a:cubicBezTo>
                    <a:lnTo>
                      <a:pt x="0" y="17139"/>
                    </a:lnTo>
                    <a:cubicBezTo>
                      <a:pt x="0" y="19590"/>
                      <a:pt x="1274" y="21600"/>
                      <a:pt x="2834" y="21600"/>
                    </a:cubicBezTo>
                    <a:lnTo>
                      <a:pt x="18763" y="21600"/>
                    </a:lnTo>
                    <a:cubicBezTo>
                      <a:pt x="20323" y="21600"/>
                      <a:pt x="21600" y="19590"/>
                      <a:pt x="21600" y="17139"/>
                    </a:cubicBezTo>
                    <a:lnTo>
                      <a:pt x="21600" y="10450"/>
                    </a:lnTo>
                    <a:cubicBezTo>
                      <a:pt x="21600" y="7992"/>
                      <a:pt x="20323" y="5986"/>
                      <a:pt x="18763" y="5986"/>
                    </a:cubicBezTo>
                    <a:lnTo>
                      <a:pt x="16237" y="5986"/>
                    </a:lnTo>
                    <a:lnTo>
                      <a:pt x="16237" y="4466"/>
                    </a:lnTo>
                    <a:cubicBezTo>
                      <a:pt x="16237" y="2008"/>
                      <a:pt x="14964" y="0"/>
                      <a:pt x="13403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27" name="Google Shape;413;p25"/>
              <p:cNvSpPr/>
              <p:nvPr/>
            </p:nvSpPr>
            <p:spPr>
              <a:xfrm>
                <a:off x="771126" y="365925"/>
                <a:ext cx="28720" cy="29030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28" name="Google Shape;414;p25"/>
              <p:cNvSpPr/>
              <p:nvPr/>
            </p:nvSpPr>
            <p:spPr>
              <a:xfrm>
                <a:off x="770946" y="415653"/>
                <a:ext cx="130595" cy="1077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75" h="21600" fill="norm" stroke="1" extrusionOk="0">
                    <a:moveTo>
                      <a:pt x="2749" y="0"/>
                    </a:moveTo>
                    <a:cubicBezTo>
                      <a:pt x="1586" y="0"/>
                      <a:pt x="327" y="922"/>
                      <a:pt x="150" y="2766"/>
                    </a:cubicBezTo>
                    <a:cubicBezTo>
                      <a:pt x="-360" y="8055"/>
                      <a:pt x="334" y="13371"/>
                      <a:pt x="3776" y="16902"/>
                    </a:cubicBezTo>
                    <a:cubicBezTo>
                      <a:pt x="7770" y="21035"/>
                      <a:pt x="13274" y="21391"/>
                      <a:pt x="18219" y="21591"/>
                    </a:cubicBezTo>
                    <a:cubicBezTo>
                      <a:pt x="18247" y="21600"/>
                      <a:pt x="18281" y="21600"/>
                      <a:pt x="18308" y="21600"/>
                    </a:cubicBezTo>
                    <a:cubicBezTo>
                      <a:pt x="21240" y="21600"/>
                      <a:pt x="21186" y="15893"/>
                      <a:pt x="18219" y="15772"/>
                    </a:cubicBezTo>
                    <a:cubicBezTo>
                      <a:pt x="14573" y="15632"/>
                      <a:pt x="10273" y="15632"/>
                      <a:pt x="7164" y="12840"/>
                    </a:cubicBezTo>
                    <a:cubicBezTo>
                      <a:pt x="4470" y="10430"/>
                      <a:pt x="4443" y="6568"/>
                      <a:pt x="4797" y="2766"/>
                    </a:cubicBezTo>
                    <a:cubicBezTo>
                      <a:pt x="4980" y="913"/>
                      <a:pt x="3912" y="0"/>
                      <a:pt x="27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29" name="Google Shape;415;p25"/>
              <p:cNvSpPr/>
              <p:nvPr/>
            </p:nvSpPr>
            <p:spPr>
              <a:xfrm>
                <a:off x="423075" y="2462655"/>
                <a:ext cx="1045121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977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977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30" name="Google Shape;416;p25"/>
              <p:cNvSpPr/>
              <p:nvPr/>
            </p:nvSpPr>
            <p:spPr>
              <a:xfrm>
                <a:off x="423075" y="2581159"/>
                <a:ext cx="1045121" cy="192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16"/>
                      <a:pt x="0" y="10800"/>
                    </a:cubicBezTo>
                    <a:cubicBezTo>
                      <a:pt x="0" y="16784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784"/>
                      <a:pt x="21600" y="10800"/>
                    </a:cubicBezTo>
                    <a:cubicBezTo>
                      <a:pt x="21600" y="4816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31" name="Google Shape;417;p25"/>
              <p:cNvSpPr/>
              <p:nvPr/>
            </p:nvSpPr>
            <p:spPr>
              <a:xfrm>
                <a:off x="1581644" y="2382813"/>
                <a:ext cx="330599" cy="3227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86"/>
                    </a:moveTo>
                    <a:cubicBezTo>
                      <a:pt x="17101" y="1286"/>
                      <a:pt x="20304" y="4490"/>
                      <a:pt x="20304" y="8425"/>
                    </a:cubicBezTo>
                    <a:lnTo>
                      <a:pt x="20304" y="13173"/>
                    </a:lnTo>
                    <a:cubicBezTo>
                      <a:pt x="20304" y="17099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099"/>
                      <a:pt x="1298" y="13173"/>
                    </a:cubicBezTo>
                    <a:lnTo>
                      <a:pt x="1298" y="8425"/>
                    </a:lnTo>
                    <a:cubicBezTo>
                      <a:pt x="1298" y="4490"/>
                      <a:pt x="4494" y="1286"/>
                      <a:pt x="8429" y="1286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5"/>
                    </a:cubicBezTo>
                    <a:lnTo>
                      <a:pt x="0" y="13173"/>
                    </a:lnTo>
                    <a:cubicBezTo>
                      <a:pt x="0" y="17813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13"/>
                      <a:pt x="21600" y="13173"/>
                    </a:cubicBezTo>
                    <a:lnTo>
                      <a:pt x="21600" y="8425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670" name="Google Shape;418;p25"/>
            <p:cNvGrpSpPr/>
            <p:nvPr/>
          </p:nvGrpSpPr>
          <p:grpSpPr>
            <a:xfrm>
              <a:off x="-1" y="2532393"/>
              <a:ext cx="1038655" cy="1230576"/>
              <a:chOff x="0" y="0"/>
              <a:chExt cx="1038653" cy="1230574"/>
            </a:xfrm>
          </p:grpSpPr>
          <p:sp>
            <p:nvSpPr>
              <p:cNvPr id="633" name="Google Shape;419;p25"/>
              <p:cNvSpPr/>
              <p:nvPr/>
            </p:nvSpPr>
            <p:spPr>
              <a:xfrm>
                <a:off x="48603" y="67361"/>
                <a:ext cx="222219" cy="451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47" y="15856"/>
                    </a:moveTo>
                    <a:cubicBezTo>
                      <a:pt x="11047" y="15856"/>
                      <a:pt x="11065" y="15892"/>
                      <a:pt x="11120" y="15928"/>
                    </a:cubicBezTo>
                    <a:cubicBezTo>
                      <a:pt x="11047" y="15919"/>
                      <a:pt x="11047" y="15883"/>
                      <a:pt x="11047" y="15883"/>
                    </a:cubicBezTo>
                    <a:lnTo>
                      <a:pt x="11047" y="15856"/>
                    </a:lnTo>
                    <a:close/>
                    <a:moveTo>
                      <a:pt x="8047" y="0"/>
                    </a:moveTo>
                    <a:cubicBezTo>
                      <a:pt x="7993" y="918"/>
                      <a:pt x="7919" y="1873"/>
                      <a:pt x="7865" y="2791"/>
                    </a:cubicBezTo>
                    <a:cubicBezTo>
                      <a:pt x="7865" y="3719"/>
                      <a:pt x="7865" y="4637"/>
                      <a:pt x="7993" y="5555"/>
                    </a:cubicBezTo>
                    <a:cubicBezTo>
                      <a:pt x="8121" y="6762"/>
                      <a:pt x="8303" y="7959"/>
                      <a:pt x="8614" y="9130"/>
                    </a:cubicBezTo>
                    <a:cubicBezTo>
                      <a:pt x="5798" y="8139"/>
                      <a:pt x="2945" y="7158"/>
                      <a:pt x="0" y="6267"/>
                    </a:cubicBezTo>
                    <a:cubicBezTo>
                      <a:pt x="2798" y="7554"/>
                      <a:pt x="5798" y="8761"/>
                      <a:pt x="8797" y="9922"/>
                    </a:cubicBezTo>
                    <a:cubicBezTo>
                      <a:pt x="8925" y="10291"/>
                      <a:pt x="9053" y="10696"/>
                      <a:pt x="9163" y="11093"/>
                    </a:cubicBezTo>
                    <a:cubicBezTo>
                      <a:pt x="9675" y="12479"/>
                      <a:pt x="10242" y="13857"/>
                      <a:pt x="11047" y="15216"/>
                    </a:cubicBezTo>
                    <a:cubicBezTo>
                      <a:pt x="10754" y="15153"/>
                      <a:pt x="10498" y="15090"/>
                      <a:pt x="10242" y="15027"/>
                    </a:cubicBezTo>
                    <a:cubicBezTo>
                      <a:pt x="9309" y="14820"/>
                      <a:pt x="8431" y="14631"/>
                      <a:pt x="7554" y="14451"/>
                    </a:cubicBezTo>
                    <a:cubicBezTo>
                      <a:pt x="5743" y="14082"/>
                      <a:pt x="3932" y="13767"/>
                      <a:pt x="2048" y="13488"/>
                    </a:cubicBezTo>
                    <a:cubicBezTo>
                      <a:pt x="3694" y="13983"/>
                      <a:pt x="5432" y="14451"/>
                      <a:pt x="7115" y="14874"/>
                    </a:cubicBezTo>
                    <a:lnTo>
                      <a:pt x="9675" y="15513"/>
                    </a:lnTo>
                    <a:cubicBezTo>
                      <a:pt x="10114" y="15640"/>
                      <a:pt x="10553" y="15766"/>
                      <a:pt x="10919" y="15856"/>
                    </a:cubicBezTo>
                    <a:cubicBezTo>
                      <a:pt x="10974" y="15883"/>
                      <a:pt x="11083" y="15928"/>
                      <a:pt x="11102" y="15928"/>
                    </a:cubicBezTo>
                    <a:cubicBezTo>
                      <a:pt x="11120" y="15928"/>
                      <a:pt x="11120" y="15928"/>
                      <a:pt x="11120" y="15928"/>
                    </a:cubicBezTo>
                    <a:cubicBezTo>
                      <a:pt x="11157" y="15946"/>
                      <a:pt x="11193" y="15973"/>
                      <a:pt x="11248" y="15982"/>
                    </a:cubicBezTo>
                    <a:cubicBezTo>
                      <a:pt x="11358" y="16045"/>
                      <a:pt x="11413" y="16045"/>
                      <a:pt x="11559" y="16072"/>
                    </a:cubicBezTo>
                    <a:cubicBezTo>
                      <a:pt x="11614" y="16198"/>
                      <a:pt x="11742" y="16351"/>
                      <a:pt x="11797" y="16504"/>
                    </a:cubicBezTo>
                    <a:cubicBezTo>
                      <a:pt x="12492" y="17512"/>
                      <a:pt x="13242" y="18503"/>
                      <a:pt x="14046" y="19457"/>
                    </a:cubicBezTo>
                    <a:cubicBezTo>
                      <a:pt x="12803" y="19331"/>
                      <a:pt x="11559" y="19205"/>
                      <a:pt x="10242" y="19115"/>
                    </a:cubicBezTo>
                    <a:cubicBezTo>
                      <a:pt x="8742" y="18989"/>
                      <a:pt x="7188" y="18908"/>
                      <a:pt x="5688" y="18872"/>
                    </a:cubicBezTo>
                    <a:cubicBezTo>
                      <a:pt x="7115" y="19151"/>
                      <a:pt x="8560" y="19394"/>
                      <a:pt x="10059" y="19574"/>
                    </a:cubicBezTo>
                    <a:cubicBezTo>
                      <a:pt x="11486" y="19799"/>
                      <a:pt x="12986" y="19979"/>
                      <a:pt x="14485" y="20132"/>
                    </a:cubicBezTo>
                    <a:lnTo>
                      <a:pt x="14668" y="20132"/>
                    </a:lnTo>
                    <a:cubicBezTo>
                      <a:pt x="15162" y="20655"/>
                      <a:pt x="15729" y="21150"/>
                      <a:pt x="16296" y="21600"/>
                    </a:cubicBezTo>
                    <a:cubicBezTo>
                      <a:pt x="15857" y="21114"/>
                      <a:pt x="15418" y="20592"/>
                      <a:pt x="15052" y="20069"/>
                    </a:cubicBezTo>
                    <a:lnTo>
                      <a:pt x="15162" y="19979"/>
                    </a:lnTo>
                    <a:cubicBezTo>
                      <a:pt x="15802" y="19358"/>
                      <a:pt x="16424" y="18746"/>
                      <a:pt x="16918" y="18134"/>
                    </a:cubicBezTo>
                    <a:cubicBezTo>
                      <a:pt x="17229" y="17854"/>
                      <a:pt x="17485" y="17512"/>
                      <a:pt x="17796" y="17215"/>
                    </a:cubicBezTo>
                    <a:cubicBezTo>
                      <a:pt x="18034" y="16900"/>
                      <a:pt x="18290" y="16594"/>
                      <a:pt x="18619" y="16288"/>
                    </a:cubicBezTo>
                    <a:cubicBezTo>
                      <a:pt x="18034" y="16540"/>
                      <a:pt x="17668" y="16810"/>
                      <a:pt x="17229" y="17089"/>
                    </a:cubicBezTo>
                    <a:lnTo>
                      <a:pt x="16113" y="17917"/>
                    </a:lnTo>
                    <a:cubicBezTo>
                      <a:pt x="15546" y="18377"/>
                      <a:pt x="15052" y="18836"/>
                      <a:pt x="14485" y="19304"/>
                    </a:cubicBezTo>
                    <a:cubicBezTo>
                      <a:pt x="14412" y="19205"/>
                      <a:pt x="14357" y="19115"/>
                      <a:pt x="14302" y="19025"/>
                    </a:cubicBezTo>
                    <a:cubicBezTo>
                      <a:pt x="13735" y="18170"/>
                      <a:pt x="13169" y="17269"/>
                      <a:pt x="12730" y="16378"/>
                    </a:cubicBezTo>
                    <a:cubicBezTo>
                      <a:pt x="12620" y="16198"/>
                      <a:pt x="12547" y="16009"/>
                      <a:pt x="12492" y="15802"/>
                    </a:cubicBezTo>
                    <a:cubicBezTo>
                      <a:pt x="12547" y="15739"/>
                      <a:pt x="12675" y="15703"/>
                      <a:pt x="12730" y="15640"/>
                    </a:cubicBezTo>
                    <a:cubicBezTo>
                      <a:pt x="13973" y="14874"/>
                      <a:pt x="15052" y="14109"/>
                      <a:pt x="16113" y="13308"/>
                    </a:cubicBezTo>
                    <a:cubicBezTo>
                      <a:pt x="17174" y="12506"/>
                      <a:pt x="18107" y="11678"/>
                      <a:pt x="18985" y="10850"/>
                    </a:cubicBezTo>
                    <a:cubicBezTo>
                      <a:pt x="17723" y="11561"/>
                      <a:pt x="16479" y="12263"/>
                      <a:pt x="15308" y="13028"/>
                    </a:cubicBezTo>
                    <a:lnTo>
                      <a:pt x="12108" y="15063"/>
                    </a:lnTo>
                    <a:cubicBezTo>
                      <a:pt x="11486" y="13713"/>
                      <a:pt x="10864" y="12353"/>
                      <a:pt x="10425" y="11003"/>
                    </a:cubicBezTo>
                    <a:cubicBezTo>
                      <a:pt x="10297" y="10606"/>
                      <a:pt x="10169" y="10237"/>
                      <a:pt x="10059" y="9841"/>
                    </a:cubicBezTo>
                    <a:cubicBezTo>
                      <a:pt x="12053" y="8761"/>
                      <a:pt x="13973" y="7680"/>
                      <a:pt x="15912" y="6582"/>
                    </a:cubicBezTo>
                    <a:cubicBezTo>
                      <a:pt x="17869" y="5411"/>
                      <a:pt x="19789" y="4241"/>
                      <a:pt x="21600" y="3016"/>
                    </a:cubicBezTo>
                    <a:cubicBezTo>
                      <a:pt x="19369" y="4052"/>
                      <a:pt x="17174" y="5132"/>
                      <a:pt x="15107" y="6213"/>
                    </a:cubicBezTo>
                    <a:cubicBezTo>
                      <a:pt x="13297" y="7158"/>
                      <a:pt x="11559" y="8112"/>
                      <a:pt x="9803" y="9067"/>
                    </a:cubicBezTo>
                    <a:cubicBezTo>
                      <a:pt x="9748" y="8824"/>
                      <a:pt x="9675" y="8545"/>
                      <a:pt x="9620" y="8265"/>
                    </a:cubicBezTo>
                    <a:cubicBezTo>
                      <a:pt x="9309" y="7347"/>
                      <a:pt x="9163" y="6456"/>
                      <a:pt x="8925" y="5528"/>
                    </a:cubicBezTo>
                    <a:cubicBezTo>
                      <a:pt x="8560" y="3683"/>
                      <a:pt x="8358" y="1873"/>
                      <a:pt x="8047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34" name="Google Shape;420;p25"/>
              <p:cNvSpPr/>
              <p:nvPr/>
            </p:nvSpPr>
            <p:spPr>
              <a:xfrm>
                <a:off x="95901" y="0"/>
                <a:ext cx="88072" cy="869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12" h="21600" fill="norm" stroke="1" extrusionOk="0">
                    <a:moveTo>
                      <a:pt x="9744" y="0"/>
                    </a:moveTo>
                    <a:cubicBezTo>
                      <a:pt x="8560" y="0"/>
                      <a:pt x="7376" y="234"/>
                      <a:pt x="6192" y="795"/>
                    </a:cubicBezTo>
                    <a:cubicBezTo>
                      <a:pt x="1169" y="2852"/>
                      <a:pt x="-1199" y="9070"/>
                      <a:pt x="598" y="14634"/>
                    </a:cubicBezTo>
                    <a:cubicBezTo>
                      <a:pt x="2108" y="18982"/>
                      <a:pt x="5783" y="21600"/>
                      <a:pt x="9662" y="21600"/>
                    </a:cubicBezTo>
                    <a:cubicBezTo>
                      <a:pt x="10765" y="21600"/>
                      <a:pt x="11908" y="21366"/>
                      <a:pt x="13010" y="20899"/>
                    </a:cubicBezTo>
                    <a:cubicBezTo>
                      <a:pt x="17910" y="18655"/>
                      <a:pt x="20401" y="12436"/>
                      <a:pt x="18441" y="6826"/>
                    </a:cubicBezTo>
                    <a:cubicBezTo>
                      <a:pt x="16971" y="2571"/>
                      <a:pt x="13460" y="0"/>
                      <a:pt x="9744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35" name="Google Shape;421;p25"/>
              <p:cNvSpPr/>
              <p:nvPr/>
            </p:nvSpPr>
            <p:spPr>
              <a:xfrm>
                <a:off x="217679" y="97655"/>
                <a:ext cx="87814" cy="871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56" h="21600" fill="norm" stroke="1" extrusionOk="0">
                    <a:moveTo>
                      <a:pt x="9531" y="0"/>
                    </a:moveTo>
                    <a:cubicBezTo>
                      <a:pt x="8388" y="0"/>
                      <a:pt x="7245" y="280"/>
                      <a:pt x="6102" y="793"/>
                    </a:cubicBezTo>
                    <a:cubicBezTo>
                      <a:pt x="1202" y="2846"/>
                      <a:pt x="-1289" y="9237"/>
                      <a:pt x="671" y="14602"/>
                    </a:cubicBezTo>
                    <a:cubicBezTo>
                      <a:pt x="2059" y="18894"/>
                      <a:pt x="5693" y="21600"/>
                      <a:pt x="9491" y="21600"/>
                    </a:cubicBezTo>
                    <a:cubicBezTo>
                      <a:pt x="10634" y="21600"/>
                      <a:pt x="11818" y="21367"/>
                      <a:pt x="12920" y="20854"/>
                    </a:cubicBezTo>
                    <a:cubicBezTo>
                      <a:pt x="17943" y="18754"/>
                      <a:pt x="20311" y="12549"/>
                      <a:pt x="18392" y="6951"/>
                    </a:cubicBezTo>
                    <a:cubicBezTo>
                      <a:pt x="17004" y="2706"/>
                      <a:pt x="13370" y="0"/>
                      <a:pt x="953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36" name="Google Shape;422;p25"/>
              <p:cNvSpPr/>
              <p:nvPr/>
            </p:nvSpPr>
            <p:spPr>
              <a:xfrm>
                <a:off x="212948" y="239152"/>
                <a:ext cx="80603" cy="797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78" h="21600" fill="norm" stroke="1" extrusionOk="0">
                    <a:moveTo>
                      <a:pt x="9646" y="0"/>
                    </a:moveTo>
                    <a:cubicBezTo>
                      <a:pt x="8488" y="0"/>
                      <a:pt x="7241" y="255"/>
                      <a:pt x="6083" y="815"/>
                    </a:cubicBezTo>
                    <a:cubicBezTo>
                      <a:pt x="1228" y="2904"/>
                      <a:pt x="-1221" y="9170"/>
                      <a:pt x="605" y="14723"/>
                    </a:cubicBezTo>
                    <a:cubicBezTo>
                      <a:pt x="2119" y="18951"/>
                      <a:pt x="5682" y="21600"/>
                      <a:pt x="9468" y="21600"/>
                    </a:cubicBezTo>
                    <a:cubicBezTo>
                      <a:pt x="10626" y="21600"/>
                      <a:pt x="11784" y="21345"/>
                      <a:pt x="12941" y="20785"/>
                    </a:cubicBezTo>
                    <a:cubicBezTo>
                      <a:pt x="17796" y="18696"/>
                      <a:pt x="20379" y="12430"/>
                      <a:pt x="18419" y="6877"/>
                    </a:cubicBezTo>
                    <a:cubicBezTo>
                      <a:pt x="17039" y="2649"/>
                      <a:pt x="13431" y="0"/>
                      <a:pt x="9646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37" name="Google Shape;423;p25"/>
              <p:cNvSpPr/>
              <p:nvPr/>
            </p:nvSpPr>
            <p:spPr>
              <a:xfrm>
                <a:off x="29469" y="309525"/>
                <a:ext cx="80530" cy="795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00" h="21600" fill="norm" stroke="1" extrusionOk="0">
                    <a:moveTo>
                      <a:pt x="9447" y="0"/>
                    </a:moveTo>
                    <a:cubicBezTo>
                      <a:pt x="8331" y="0"/>
                      <a:pt x="7171" y="204"/>
                      <a:pt x="6100" y="715"/>
                    </a:cubicBezTo>
                    <a:cubicBezTo>
                      <a:pt x="1191" y="2809"/>
                      <a:pt x="-1219" y="9089"/>
                      <a:pt x="611" y="14655"/>
                    </a:cubicBezTo>
                    <a:cubicBezTo>
                      <a:pt x="2128" y="18945"/>
                      <a:pt x="5788" y="21600"/>
                      <a:pt x="9581" y="21600"/>
                    </a:cubicBezTo>
                    <a:cubicBezTo>
                      <a:pt x="10697" y="21600"/>
                      <a:pt x="11812" y="21396"/>
                      <a:pt x="12928" y="20885"/>
                    </a:cubicBezTo>
                    <a:cubicBezTo>
                      <a:pt x="17971" y="18638"/>
                      <a:pt x="20381" y="12357"/>
                      <a:pt x="18417" y="6996"/>
                    </a:cubicBezTo>
                    <a:cubicBezTo>
                      <a:pt x="16989" y="2655"/>
                      <a:pt x="13285" y="0"/>
                      <a:pt x="9447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38" name="Google Shape;424;p25"/>
              <p:cNvSpPr/>
              <p:nvPr/>
            </p:nvSpPr>
            <p:spPr>
              <a:xfrm>
                <a:off x="86745" y="436722"/>
                <a:ext cx="55636" cy="549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95" h="21600" fill="norm" stroke="1" extrusionOk="0">
                    <a:moveTo>
                      <a:pt x="9481" y="0"/>
                    </a:moveTo>
                    <a:cubicBezTo>
                      <a:pt x="8502" y="0"/>
                      <a:pt x="7523" y="148"/>
                      <a:pt x="6610" y="444"/>
                    </a:cubicBezTo>
                    <a:cubicBezTo>
                      <a:pt x="1455" y="2515"/>
                      <a:pt x="-1221" y="8581"/>
                      <a:pt x="541" y="14425"/>
                    </a:cubicBezTo>
                    <a:cubicBezTo>
                      <a:pt x="1977" y="18789"/>
                      <a:pt x="5631" y="21600"/>
                      <a:pt x="9612" y="21600"/>
                    </a:cubicBezTo>
                    <a:cubicBezTo>
                      <a:pt x="10656" y="21600"/>
                      <a:pt x="11765" y="21378"/>
                      <a:pt x="12809" y="20934"/>
                    </a:cubicBezTo>
                    <a:cubicBezTo>
                      <a:pt x="17703" y="18937"/>
                      <a:pt x="20379" y="12871"/>
                      <a:pt x="18878" y="7323"/>
                    </a:cubicBezTo>
                    <a:cubicBezTo>
                      <a:pt x="17442" y="2811"/>
                      <a:pt x="13462" y="0"/>
                      <a:pt x="948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39" name="Google Shape;425;p25"/>
              <p:cNvSpPr/>
              <p:nvPr/>
            </p:nvSpPr>
            <p:spPr>
              <a:xfrm>
                <a:off x="213942" y="372559"/>
                <a:ext cx="55249" cy="547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61" h="21600" fill="norm" stroke="1" extrusionOk="0">
                    <a:moveTo>
                      <a:pt x="9481" y="0"/>
                    </a:moveTo>
                    <a:cubicBezTo>
                      <a:pt x="8502" y="0"/>
                      <a:pt x="7523" y="148"/>
                      <a:pt x="6610" y="445"/>
                    </a:cubicBezTo>
                    <a:cubicBezTo>
                      <a:pt x="1455" y="2449"/>
                      <a:pt x="-1221" y="8536"/>
                      <a:pt x="541" y="14400"/>
                    </a:cubicBezTo>
                    <a:cubicBezTo>
                      <a:pt x="1781" y="18779"/>
                      <a:pt x="5500" y="21600"/>
                      <a:pt x="9546" y="21600"/>
                    </a:cubicBezTo>
                    <a:cubicBezTo>
                      <a:pt x="10590" y="21600"/>
                      <a:pt x="11700" y="21377"/>
                      <a:pt x="12809" y="21006"/>
                    </a:cubicBezTo>
                    <a:cubicBezTo>
                      <a:pt x="17703" y="19225"/>
                      <a:pt x="20379" y="12915"/>
                      <a:pt x="18617" y="7274"/>
                    </a:cubicBezTo>
                    <a:cubicBezTo>
                      <a:pt x="17377" y="2821"/>
                      <a:pt x="13462" y="0"/>
                      <a:pt x="948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40" name="Google Shape;426;p25"/>
              <p:cNvSpPr/>
              <p:nvPr/>
            </p:nvSpPr>
            <p:spPr>
              <a:xfrm>
                <a:off x="0" y="143566"/>
                <a:ext cx="87961" cy="869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88" h="21600" fill="norm" stroke="1" extrusionOk="0">
                    <a:moveTo>
                      <a:pt x="9486" y="0"/>
                    </a:moveTo>
                    <a:cubicBezTo>
                      <a:pt x="8342" y="0"/>
                      <a:pt x="7199" y="234"/>
                      <a:pt x="6097" y="701"/>
                    </a:cubicBezTo>
                    <a:cubicBezTo>
                      <a:pt x="1238" y="2945"/>
                      <a:pt x="-1294" y="9164"/>
                      <a:pt x="666" y="14727"/>
                    </a:cubicBezTo>
                    <a:cubicBezTo>
                      <a:pt x="2136" y="18982"/>
                      <a:pt x="5647" y="21600"/>
                      <a:pt x="9404" y="21600"/>
                    </a:cubicBezTo>
                    <a:cubicBezTo>
                      <a:pt x="10588" y="21600"/>
                      <a:pt x="11772" y="21319"/>
                      <a:pt x="12915" y="20805"/>
                    </a:cubicBezTo>
                    <a:cubicBezTo>
                      <a:pt x="17938" y="18748"/>
                      <a:pt x="20306" y="12483"/>
                      <a:pt x="18469" y="6919"/>
                    </a:cubicBezTo>
                    <a:cubicBezTo>
                      <a:pt x="16999" y="2571"/>
                      <a:pt x="13324" y="0"/>
                      <a:pt x="9486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41" name="Google Shape;427;p25"/>
              <p:cNvSpPr/>
              <p:nvPr/>
            </p:nvSpPr>
            <p:spPr>
              <a:xfrm>
                <a:off x="239868" y="382531"/>
                <a:ext cx="26362" cy="261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796" h="21600" fill="norm" stroke="1" extrusionOk="0">
                    <a:moveTo>
                      <a:pt x="9459" y="0"/>
                    </a:moveTo>
                    <a:cubicBezTo>
                      <a:pt x="8386" y="0"/>
                      <a:pt x="7312" y="155"/>
                      <a:pt x="6105" y="622"/>
                    </a:cubicBezTo>
                    <a:cubicBezTo>
                      <a:pt x="1409" y="2797"/>
                      <a:pt x="-1274" y="9168"/>
                      <a:pt x="604" y="14607"/>
                    </a:cubicBezTo>
                    <a:cubicBezTo>
                      <a:pt x="1946" y="18958"/>
                      <a:pt x="5568" y="21600"/>
                      <a:pt x="9459" y="21600"/>
                    </a:cubicBezTo>
                    <a:cubicBezTo>
                      <a:pt x="10666" y="21600"/>
                      <a:pt x="11740" y="21289"/>
                      <a:pt x="12947" y="20823"/>
                    </a:cubicBezTo>
                    <a:cubicBezTo>
                      <a:pt x="17509" y="18803"/>
                      <a:pt x="20326" y="12432"/>
                      <a:pt x="17911" y="6993"/>
                    </a:cubicBezTo>
                    <a:cubicBezTo>
                      <a:pt x="16569" y="2486"/>
                      <a:pt x="13215" y="0"/>
                      <a:pt x="9459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42" name="Google Shape;428;p25"/>
              <p:cNvSpPr/>
              <p:nvPr/>
            </p:nvSpPr>
            <p:spPr>
              <a:xfrm>
                <a:off x="94174" y="443684"/>
                <a:ext cx="18645" cy="18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40" h="21600" fill="norm" stroke="1" extrusionOk="0">
                    <a:moveTo>
                      <a:pt x="9521" y="0"/>
                    </a:moveTo>
                    <a:cubicBezTo>
                      <a:pt x="8374" y="0"/>
                      <a:pt x="7036" y="220"/>
                      <a:pt x="5889" y="882"/>
                    </a:cubicBezTo>
                    <a:cubicBezTo>
                      <a:pt x="1301" y="3086"/>
                      <a:pt x="-1375" y="9037"/>
                      <a:pt x="728" y="14327"/>
                    </a:cubicBezTo>
                    <a:cubicBezTo>
                      <a:pt x="2257" y="19176"/>
                      <a:pt x="6080" y="21600"/>
                      <a:pt x="10094" y="21600"/>
                    </a:cubicBezTo>
                    <a:cubicBezTo>
                      <a:pt x="11050" y="21600"/>
                      <a:pt x="12006" y="21380"/>
                      <a:pt x="13152" y="21159"/>
                    </a:cubicBezTo>
                    <a:cubicBezTo>
                      <a:pt x="17549" y="18955"/>
                      <a:pt x="20225" y="12122"/>
                      <a:pt x="18313" y="6833"/>
                    </a:cubicBezTo>
                    <a:cubicBezTo>
                      <a:pt x="16784" y="2645"/>
                      <a:pt x="13344" y="0"/>
                      <a:pt x="9521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43" name="Google Shape;429;p25"/>
              <p:cNvSpPr/>
              <p:nvPr/>
            </p:nvSpPr>
            <p:spPr>
              <a:xfrm>
                <a:off x="38098" y="321003"/>
                <a:ext cx="30628" cy="301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24" h="21600" fill="norm" stroke="1" extrusionOk="0">
                    <a:moveTo>
                      <a:pt x="9288" y="0"/>
                    </a:moveTo>
                    <a:cubicBezTo>
                      <a:pt x="8334" y="0"/>
                      <a:pt x="7260" y="135"/>
                      <a:pt x="6305" y="540"/>
                    </a:cubicBezTo>
                    <a:cubicBezTo>
                      <a:pt x="1412" y="2835"/>
                      <a:pt x="-1094" y="8775"/>
                      <a:pt x="457" y="14715"/>
                    </a:cubicBezTo>
                    <a:cubicBezTo>
                      <a:pt x="2128" y="19035"/>
                      <a:pt x="5828" y="21600"/>
                      <a:pt x="9646" y="21600"/>
                    </a:cubicBezTo>
                    <a:cubicBezTo>
                      <a:pt x="10840" y="21600"/>
                      <a:pt x="12033" y="21330"/>
                      <a:pt x="13226" y="20790"/>
                    </a:cubicBezTo>
                    <a:cubicBezTo>
                      <a:pt x="18119" y="18495"/>
                      <a:pt x="20506" y="12555"/>
                      <a:pt x="18955" y="7020"/>
                    </a:cubicBezTo>
                    <a:cubicBezTo>
                      <a:pt x="17284" y="2565"/>
                      <a:pt x="13346" y="0"/>
                      <a:pt x="9288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44" name="Google Shape;430;p25"/>
              <p:cNvSpPr/>
              <p:nvPr/>
            </p:nvSpPr>
            <p:spPr>
              <a:xfrm>
                <a:off x="10018" y="153351"/>
                <a:ext cx="35848" cy="351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52" h="21600" fill="norm" stroke="1" extrusionOk="0">
                    <a:moveTo>
                      <a:pt x="9707" y="0"/>
                    </a:moveTo>
                    <a:cubicBezTo>
                      <a:pt x="8507" y="0"/>
                      <a:pt x="7307" y="231"/>
                      <a:pt x="6207" y="809"/>
                    </a:cubicBezTo>
                    <a:cubicBezTo>
                      <a:pt x="1407" y="2772"/>
                      <a:pt x="-1393" y="9125"/>
                      <a:pt x="707" y="14670"/>
                    </a:cubicBezTo>
                    <a:cubicBezTo>
                      <a:pt x="2007" y="18943"/>
                      <a:pt x="5907" y="21600"/>
                      <a:pt x="9707" y="21600"/>
                    </a:cubicBezTo>
                    <a:cubicBezTo>
                      <a:pt x="10807" y="21600"/>
                      <a:pt x="11907" y="21369"/>
                      <a:pt x="13007" y="20907"/>
                    </a:cubicBezTo>
                    <a:cubicBezTo>
                      <a:pt x="17807" y="19059"/>
                      <a:pt x="20207" y="12706"/>
                      <a:pt x="18507" y="6699"/>
                    </a:cubicBezTo>
                    <a:cubicBezTo>
                      <a:pt x="16907" y="2541"/>
                      <a:pt x="13407" y="0"/>
                      <a:pt x="9707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45" name="Google Shape;431;p25"/>
              <p:cNvSpPr/>
              <p:nvPr/>
            </p:nvSpPr>
            <p:spPr>
              <a:xfrm>
                <a:off x="273858" y="118541"/>
                <a:ext cx="26114" cy="261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93" h="21600" fill="norm" stroke="1" extrusionOk="0">
                    <a:moveTo>
                      <a:pt x="9612" y="0"/>
                    </a:moveTo>
                    <a:cubicBezTo>
                      <a:pt x="8511" y="0"/>
                      <a:pt x="7411" y="155"/>
                      <a:pt x="6310" y="777"/>
                    </a:cubicBezTo>
                    <a:cubicBezTo>
                      <a:pt x="1082" y="2797"/>
                      <a:pt x="-1257" y="9168"/>
                      <a:pt x="669" y="14452"/>
                    </a:cubicBezTo>
                    <a:cubicBezTo>
                      <a:pt x="2045" y="18958"/>
                      <a:pt x="5622" y="21600"/>
                      <a:pt x="9612" y="21600"/>
                    </a:cubicBezTo>
                    <a:cubicBezTo>
                      <a:pt x="10850" y="21600"/>
                      <a:pt x="12088" y="21289"/>
                      <a:pt x="13326" y="20823"/>
                    </a:cubicBezTo>
                    <a:cubicBezTo>
                      <a:pt x="18004" y="18647"/>
                      <a:pt x="20343" y="12276"/>
                      <a:pt x="18417" y="7148"/>
                    </a:cubicBezTo>
                    <a:cubicBezTo>
                      <a:pt x="17041" y="2642"/>
                      <a:pt x="13326" y="0"/>
                      <a:pt x="9612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46" name="Google Shape;432;p25"/>
              <p:cNvSpPr/>
              <p:nvPr/>
            </p:nvSpPr>
            <p:spPr>
              <a:xfrm>
                <a:off x="257784" y="254582"/>
                <a:ext cx="27972" cy="274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27" h="21600" fill="norm" stroke="1" extrusionOk="0">
                    <a:moveTo>
                      <a:pt x="9738" y="0"/>
                    </a:moveTo>
                    <a:cubicBezTo>
                      <a:pt x="8574" y="0"/>
                      <a:pt x="7410" y="296"/>
                      <a:pt x="6375" y="740"/>
                    </a:cubicBezTo>
                    <a:cubicBezTo>
                      <a:pt x="1072" y="3255"/>
                      <a:pt x="-1127" y="9321"/>
                      <a:pt x="554" y="14942"/>
                    </a:cubicBezTo>
                    <a:cubicBezTo>
                      <a:pt x="2236" y="19233"/>
                      <a:pt x="5857" y="21600"/>
                      <a:pt x="9608" y="21600"/>
                    </a:cubicBezTo>
                    <a:cubicBezTo>
                      <a:pt x="10643" y="21600"/>
                      <a:pt x="11807" y="21452"/>
                      <a:pt x="12971" y="21008"/>
                    </a:cubicBezTo>
                    <a:cubicBezTo>
                      <a:pt x="17757" y="18937"/>
                      <a:pt x="20473" y="12871"/>
                      <a:pt x="18662" y="7249"/>
                    </a:cubicBezTo>
                    <a:cubicBezTo>
                      <a:pt x="16981" y="2663"/>
                      <a:pt x="13359" y="0"/>
                      <a:pt x="9738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47" name="Google Shape;433;p25"/>
              <p:cNvSpPr/>
              <p:nvPr/>
            </p:nvSpPr>
            <p:spPr>
              <a:xfrm>
                <a:off x="134139" y="418846"/>
                <a:ext cx="423827" cy="6903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973" h="21600" fill="norm" stroke="1" extrusionOk="0">
                    <a:moveTo>
                      <a:pt x="5102" y="0"/>
                    </a:moveTo>
                    <a:cubicBezTo>
                      <a:pt x="1791" y="0"/>
                      <a:pt x="-220" y="2431"/>
                      <a:pt x="19" y="7530"/>
                    </a:cubicBezTo>
                    <a:cubicBezTo>
                      <a:pt x="458" y="16172"/>
                      <a:pt x="16449" y="21600"/>
                      <a:pt x="16449" y="21600"/>
                    </a:cubicBezTo>
                    <a:cubicBezTo>
                      <a:pt x="16449" y="21600"/>
                      <a:pt x="21380" y="8860"/>
                      <a:pt x="13504" y="3391"/>
                    </a:cubicBezTo>
                    <a:cubicBezTo>
                      <a:pt x="10297" y="1160"/>
                      <a:pt x="7384" y="0"/>
                      <a:pt x="5102" y="0"/>
                    </a:cubicBezTo>
                    <a:close/>
                  </a:path>
                </a:pathLst>
              </a:custGeom>
              <a:solidFill>
                <a:srgbClr val="DBD4C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48" name="Google Shape;434;p25"/>
              <p:cNvSpPr/>
              <p:nvPr/>
            </p:nvSpPr>
            <p:spPr>
              <a:xfrm>
                <a:off x="173730" y="439920"/>
                <a:ext cx="319311" cy="6107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860" y="15012"/>
                    </a:moveTo>
                    <a:lnTo>
                      <a:pt x="15860" y="15032"/>
                    </a:lnTo>
                    <a:cubicBezTo>
                      <a:pt x="15860" y="15032"/>
                      <a:pt x="15847" y="15019"/>
                      <a:pt x="15834" y="15012"/>
                    </a:cubicBezTo>
                    <a:close/>
                    <a:moveTo>
                      <a:pt x="4875" y="0"/>
                    </a:moveTo>
                    <a:cubicBezTo>
                      <a:pt x="5651" y="885"/>
                      <a:pt x="6224" y="1790"/>
                      <a:pt x="6873" y="2702"/>
                    </a:cubicBezTo>
                    <a:lnTo>
                      <a:pt x="8821" y="5430"/>
                    </a:lnTo>
                    <a:lnTo>
                      <a:pt x="10043" y="7133"/>
                    </a:lnTo>
                    <a:cubicBezTo>
                      <a:pt x="8566" y="6767"/>
                      <a:pt x="7090" y="6408"/>
                      <a:pt x="5613" y="6062"/>
                    </a:cubicBezTo>
                    <a:cubicBezTo>
                      <a:pt x="4659" y="5836"/>
                      <a:pt x="3742" y="5630"/>
                      <a:pt x="2826" y="5430"/>
                    </a:cubicBezTo>
                    <a:cubicBezTo>
                      <a:pt x="1884" y="5244"/>
                      <a:pt x="967" y="5044"/>
                      <a:pt x="0" y="4864"/>
                    </a:cubicBezTo>
                    <a:cubicBezTo>
                      <a:pt x="878" y="5137"/>
                      <a:pt x="1744" y="5383"/>
                      <a:pt x="2609" y="5650"/>
                    </a:cubicBezTo>
                    <a:cubicBezTo>
                      <a:pt x="3488" y="5902"/>
                      <a:pt x="4353" y="6155"/>
                      <a:pt x="5270" y="6408"/>
                    </a:cubicBezTo>
                    <a:cubicBezTo>
                      <a:pt x="7001" y="6881"/>
                      <a:pt x="8744" y="7360"/>
                      <a:pt x="10526" y="7792"/>
                    </a:cubicBezTo>
                    <a:lnTo>
                      <a:pt x="12512" y="10560"/>
                    </a:lnTo>
                    <a:cubicBezTo>
                      <a:pt x="10908" y="10241"/>
                      <a:pt x="9266" y="9928"/>
                      <a:pt x="7612" y="9635"/>
                    </a:cubicBezTo>
                    <a:lnTo>
                      <a:pt x="4608" y="9130"/>
                    </a:lnTo>
                    <a:cubicBezTo>
                      <a:pt x="3615" y="8970"/>
                      <a:pt x="2609" y="8790"/>
                      <a:pt x="1566" y="8697"/>
                    </a:cubicBezTo>
                    <a:cubicBezTo>
                      <a:pt x="2533" y="8904"/>
                      <a:pt x="3488" y="9130"/>
                      <a:pt x="4442" y="9363"/>
                    </a:cubicBezTo>
                    <a:lnTo>
                      <a:pt x="7357" y="9995"/>
                    </a:lnTo>
                    <a:cubicBezTo>
                      <a:pt x="9228" y="10401"/>
                      <a:pt x="11086" y="10787"/>
                      <a:pt x="12996" y="11173"/>
                    </a:cubicBezTo>
                    <a:cubicBezTo>
                      <a:pt x="13874" y="12311"/>
                      <a:pt x="14739" y="13468"/>
                      <a:pt x="15605" y="14626"/>
                    </a:cubicBezTo>
                    <a:lnTo>
                      <a:pt x="15567" y="14626"/>
                    </a:lnTo>
                    <a:lnTo>
                      <a:pt x="14256" y="14427"/>
                    </a:lnTo>
                    <a:lnTo>
                      <a:pt x="11608" y="13994"/>
                    </a:lnTo>
                    <a:cubicBezTo>
                      <a:pt x="9826" y="13721"/>
                      <a:pt x="8044" y="13448"/>
                      <a:pt x="6224" y="13222"/>
                    </a:cubicBezTo>
                    <a:cubicBezTo>
                      <a:pt x="7917" y="13628"/>
                      <a:pt x="9610" y="14014"/>
                      <a:pt x="11354" y="14353"/>
                    </a:cubicBezTo>
                    <a:cubicBezTo>
                      <a:pt x="12219" y="14540"/>
                      <a:pt x="13097" y="14699"/>
                      <a:pt x="13963" y="14852"/>
                    </a:cubicBezTo>
                    <a:cubicBezTo>
                      <a:pt x="14396" y="14919"/>
                      <a:pt x="14867" y="15012"/>
                      <a:pt x="15299" y="15085"/>
                    </a:cubicBezTo>
                    <a:cubicBezTo>
                      <a:pt x="15516" y="15105"/>
                      <a:pt x="15745" y="15152"/>
                      <a:pt x="16000" y="15172"/>
                    </a:cubicBezTo>
                    <a:lnTo>
                      <a:pt x="16038" y="15172"/>
                    </a:lnTo>
                    <a:cubicBezTo>
                      <a:pt x="16305" y="15538"/>
                      <a:pt x="16560" y="15877"/>
                      <a:pt x="16865" y="16243"/>
                    </a:cubicBezTo>
                    <a:lnTo>
                      <a:pt x="18953" y="18925"/>
                    </a:lnTo>
                    <a:cubicBezTo>
                      <a:pt x="19691" y="19803"/>
                      <a:pt x="20429" y="20715"/>
                      <a:pt x="21167" y="21600"/>
                    </a:cubicBezTo>
                    <a:cubicBezTo>
                      <a:pt x="20594" y="20675"/>
                      <a:pt x="19996" y="19763"/>
                      <a:pt x="19385" y="18832"/>
                    </a:cubicBezTo>
                    <a:lnTo>
                      <a:pt x="17527" y="16104"/>
                    </a:lnTo>
                    <a:cubicBezTo>
                      <a:pt x="17260" y="15738"/>
                      <a:pt x="17005" y="15358"/>
                      <a:pt x="16738" y="14992"/>
                    </a:cubicBezTo>
                    <a:lnTo>
                      <a:pt x="16738" y="14972"/>
                    </a:lnTo>
                    <a:cubicBezTo>
                      <a:pt x="16789" y="14919"/>
                      <a:pt x="16738" y="14879"/>
                      <a:pt x="16738" y="14852"/>
                    </a:cubicBezTo>
                    <a:lnTo>
                      <a:pt x="16789" y="14879"/>
                    </a:lnTo>
                    <a:lnTo>
                      <a:pt x="16789" y="14919"/>
                    </a:lnTo>
                    <a:lnTo>
                      <a:pt x="16903" y="14813"/>
                    </a:lnTo>
                    <a:cubicBezTo>
                      <a:pt x="17654" y="13948"/>
                      <a:pt x="18520" y="13082"/>
                      <a:pt x="19296" y="12224"/>
                    </a:cubicBezTo>
                    <a:cubicBezTo>
                      <a:pt x="20136" y="11352"/>
                      <a:pt x="20862" y="10494"/>
                      <a:pt x="21600" y="9602"/>
                    </a:cubicBezTo>
                    <a:cubicBezTo>
                      <a:pt x="20556" y="10401"/>
                      <a:pt x="19551" y="11219"/>
                      <a:pt x="18647" y="12058"/>
                    </a:cubicBezTo>
                    <a:cubicBezTo>
                      <a:pt x="17820" y="12810"/>
                      <a:pt x="17043" y="13555"/>
                      <a:pt x="16305" y="14333"/>
                    </a:cubicBezTo>
                    <a:cubicBezTo>
                      <a:pt x="15478" y="13222"/>
                      <a:pt x="14650" y="12111"/>
                      <a:pt x="13874" y="10993"/>
                    </a:cubicBezTo>
                    <a:cubicBezTo>
                      <a:pt x="14650" y="10088"/>
                      <a:pt x="15439" y="9176"/>
                      <a:pt x="16165" y="8245"/>
                    </a:cubicBezTo>
                    <a:lnTo>
                      <a:pt x="17349" y="6834"/>
                    </a:lnTo>
                    <a:cubicBezTo>
                      <a:pt x="17731" y="6362"/>
                      <a:pt x="18049" y="5882"/>
                      <a:pt x="18571" y="5430"/>
                    </a:cubicBezTo>
                    <a:cubicBezTo>
                      <a:pt x="18176" y="5610"/>
                      <a:pt x="17947" y="5862"/>
                      <a:pt x="17692" y="6062"/>
                    </a:cubicBezTo>
                    <a:lnTo>
                      <a:pt x="16903" y="6721"/>
                    </a:lnTo>
                    <a:cubicBezTo>
                      <a:pt x="16432" y="7180"/>
                      <a:pt x="16000" y="7633"/>
                      <a:pt x="15516" y="8105"/>
                    </a:cubicBezTo>
                    <a:cubicBezTo>
                      <a:pt x="14778" y="8837"/>
                      <a:pt x="14078" y="9602"/>
                      <a:pt x="13390" y="10361"/>
                    </a:cubicBezTo>
                    <a:cubicBezTo>
                      <a:pt x="12690" y="9449"/>
                      <a:pt x="12003" y="8544"/>
                      <a:pt x="11303" y="7633"/>
                    </a:cubicBezTo>
                    <a:cubicBezTo>
                      <a:pt x="11736" y="6767"/>
                      <a:pt x="12168" y="5882"/>
                      <a:pt x="12512" y="4997"/>
                    </a:cubicBezTo>
                    <a:cubicBezTo>
                      <a:pt x="12919" y="4112"/>
                      <a:pt x="13263" y="3201"/>
                      <a:pt x="13556" y="2296"/>
                    </a:cubicBezTo>
                    <a:cubicBezTo>
                      <a:pt x="12957" y="3154"/>
                      <a:pt x="12397" y="4019"/>
                      <a:pt x="11876" y="4904"/>
                    </a:cubicBezTo>
                    <a:cubicBezTo>
                      <a:pt x="11481" y="5563"/>
                      <a:pt x="11086" y="6228"/>
                      <a:pt x="10743" y="6907"/>
                    </a:cubicBezTo>
                    <a:cubicBezTo>
                      <a:pt x="10310" y="6362"/>
                      <a:pt x="9915" y="5816"/>
                      <a:pt x="9483" y="5290"/>
                    </a:cubicBezTo>
                    <a:cubicBezTo>
                      <a:pt x="8006" y="3520"/>
                      <a:pt x="6657" y="1704"/>
                      <a:pt x="4875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49" name="Google Shape;435;p25"/>
              <p:cNvSpPr/>
              <p:nvPr/>
            </p:nvSpPr>
            <p:spPr>
              <a:xfrm>
                <a:off x="800119" y="652919"/>
                <a:ext cx="96904" cy="5720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348" y="0"/>
                    </a:moveTo>
                    <a:cubicBezTo>
                      <a:pt x="21264" y="0"/>
                      <a:pt x="21139" y="14"/>
                      <a:pt x="21013" y="28"/>
                    </a:cubicBezTo>
                    <a:cubicBezTo>
                      <a:pt x="21013" y="28"/>
                      <a:pt x="0" y="7041"/>
                      <a:pt x="0" y="15092"/>
                    </a:cubicBezTo>
                    <a:cubicBezTo>
                      <a:pt x="0" y="17202"/>
                      <a:pt x="1426" y="19383"/>
                      <a:pt x="5159" y="21543"/>
                    </a:cubicBezTo>
                    <a:cubicBezTo>
                      <a:pt x="5159" y="21572"/>
                      <a:pt x="5285" y="21600"/>
                      <a:pt x="5410" y="21600"/>
                    </a:cubicBezTo>
                    <a:cubicBezTo>
                      <a:pt x="5578" y="21572"/>
                      <a:pt x="5746" y="21543"/>
                      <a:pt x="5578" y="21522"/>
                    </a:cubicBezTo>
                    <a:cubicBezTo>
                      <a:pt x="2013" y="19383"/>
                      <a:pt x="587" y="17202"/>
                      <a:pt x="587" y="15092"/>
                    </a:cubicBezTo>
                    <a:cubicBezTo>
                      <a:pt x="587" y="11070"/>
                      <a:pt x="5746" y="7304"/>
                      <a:pt x="11031" y="4569"/>
                    </a:cubicBezTo>
                    <a:cubicBezTo>
                      <a:pt x="13757" y="3183"/>
                      <a:pt x="16315" y="2068"/>
                      <a:pt x="18329" y="1293"/>
                    </a:cubicBezTo>
                    <a:cubicBezTo>
                      <a:pt x="19293" y="902"/>
                      <a:pt x="20048" y="590"/>
                      <a:pt x="20635" y="377"/>
                    </a:cubicBezTo>
                    <a:cubicBezTo>
                      <a:pt x="20887" y="277"/>
                      <a:pt x="21223" y="206"/>
                      <a:pt x="21348" y="149"/>
                    </a:cubicBezTo>
                    <a:cubicBezTo>
                      <a:pt x="21474" y="107"/>
                      <a:pt x="21600" y="57"/>
                      <a:pt x="21600" y="57"/>
                    </a:cubicBezTo>
                    <a:cubicBezTo>
                      <a:pt x="21600" y="28"/>
                      <a:pt x="21600" y="7"/>
                      <a:pt x="21474" y="7"/>
                    </a:cubicBezTo>
                    <a:cubicBezTo>
                      <a:pt x="21432" y="0"/>
                      <a:pt x="21390" y="0"/>
                      <a:pt x="21348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50" name="Google Shape;436;p25"/>
              <p:cNvSpPr/>
              <p:nvPr/>
            </p:nvSpPr>
            <p:spPr>
              <a:xfrm>
                <a:off x="586180" y="719340"/>
                <a:ext cx="239277" cy="5054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0" h="21600" fill="norm" stroke="1" extrusionOk="0">
                    <a:moveTo>
                      <a:pt x="119" y="0"/>
                    </a:moveTo>
                    <a:cubicBezTo>
                      <a:pt x="85" y="0"/>
                      <a:pt x="34" y="8"/>
                      <a:pt x="0" y="32"/>
                    </a:cubicBezTo>
                    <a:lnTo>
                      <a:pt x="0" y="80"/>
                    </a:lnTo>
                    <a:cubicBezTo>
                      <a:pt x="68" y="105"/>
                      <a:pt x="68" y="137"/>
                      <a:pt x="119" y="193"/>
                    </a:cubicBezTo>
                    <a:cubicBezTo>
                      <a:pt x="237" y="354"/>
                      <a:pt x="407" y="764"/>
                      <a:pt x="526" y="1343"/>
                    </a:cubicBezTo>
                    <a:cubicBezTo>
                      <a:pt x="1102" y="3321"/>
                      <a:pt x="2085" y="7302"/>
                      <a:pt x="4985" y="11331"/>
                    </a:cubicBezTo>
                    <a:cubicBezTo>
                      <a:pt x="7935" y="15344"/>
                      <a:pt x="12851" y="19429"/>
                      <a:pt x="21414" y="21576"/>
                    </a:cubicBezTo>
                    <a:cubicBezTo>
                      <a:pt x="21447" y="21592"/>
                      <a:pt x="21464" y="21600"/>
                      <a:pt x="21498" y="21600"/>
                    </a:cubicBezTo>
                    <a:cubicBezTo>
                      <a:pt x="21515" y="21600"/>
                      <a:pt x="21532" y="21592"/>
                      <a:pt x="21532" y="21576"/>
                    </a:cubicBezTo>
                    <a:cubicBezTo>
                      <a:pt x="21600" y="21544"/>
                      <a:pt x="21532" y="21495"/>
                      <a:pt x="21464" y="21495"/>
                    </a:cubicBezTo>
                    <a:cubicBezTo>
                      <a:pt x="11529" y="18970"/>
                      <a:pt x="6477" y="13775"/>
                      <a:pt x="3815" y="9143"/>
                    </a:cubicBezTo>
                    <a:cubicBezTo>
                      <a:pt x="2492" y="6811"/>
                      <a:pt x="1729" y="4640"/>
                      <a:pt x="1272" y="2992"/>
                    </a:cubicBezTo>
                    <a:cubicBezTo>
                      <a:pt x="983" y="2171"/>
                      <a:pt x="814" y="1448"/>
                      <a:pt x="695" y="957"/>
                    </a:cubicBezTo>
                    <a:cubicBezTo>
                      <a:pt x="576" y="716"/>
                      <a:pt x="526" y="491"/>
                      <a:pt x="475" y="354"/>
                    </a:cubicBezTo>
                    <a:cubicBezTo>
                      <a:pt x="407" y="273"/>
                      <a:pt x="339" y="193"/>
                      <a:pt x="339" y="137"/>
                    </a:cubicBezTo>
                    <a:cubicBezTo>
                      <a:pt x="288" y="80"/>
                      <a:pt x="237" y="56"/>
                      <a:pt x="186" y="32"/>
                    </a:cubicBezTo>
                    <a:cubicBezTo>
                      <a:pt x="186" y="8"/>
                      <a:pt x="153" y="0"/>
                      <a:pt x="119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51" name="Google Shape;437;p25"/>
              <p:cNvSpPr/>
              <p:nvPr/>
            </p:nvSpPr>
            <p:spPr>
              <a:xfrm>
                <a:off x="401649" y="1071201"/>
                <a:ext cx="424249" cy="1593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01" h="21600" fill="norm" stroke="1" extrusionOk="0">
                    <a:moveTo>
                      <a:pt x="1887" y="0"/>
                    </a:moveTo>
                    <a:cubicBezTo>
                      <a:pt x="240" y="0"/>
                      <a:pt x="-499" y="1173"/>
                      <a:pt x="362" y="3749"/>
                    </a:cubicBezTo>
                    <a:cubicBezTo>
                      <a:pt x="3469" y="12980"/>
                      <a:pt x="20904" y="21345"/>
                      <a:pt x="21026" y="21600"/>
                    </a:cubicBezTo>
                    <a:lnTo>
                      <a:pt x="21101" y="20376"/>
                    </a:lnTo>
                    <a:cubicBezTo>
                      <a:pt x="16730" y="8084"/>
                      <a:pt x="6202" y="0"/>
                      <a:pt x="1887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52" name="Google Shape;438;p25"/>
              <p:cNvSpPr/>
              <p:nvPr/>
            </p:nvSpPr>
            <p:spPr>
              <a:xfrm>
                <a:off x="414765" y="1088512"/>
                <a:ext cx="385355" cy="1228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896" y="1158"/>
                      <a:pt x="1793" y="2051"/>
                      <a:pt x="2658" y="3076"/>
                    </a:cubicBezTo>
                    <a:lnTo>
                      <a:pt x="4852" y="5326"/>
                    </a:lnTo>
                    <a:cubicBezTo>
                      <a:pt x="4683" y="5689"/>
                      <a:pt x="4504" y="5987"/>
                      <a:pt x="4314" y="6351"/>
                    </a:cubicBezTo>
                    <a:cubicBezTo>
                      <a:pt x="4071" y="6781"/>
                      <a:pt x="3818" y="7343"/>
                      <a:pt x="3596" y="7939"/>
                    </a:cubicBezTo>
                    <a:cubicBezTo>
                      <a:pt x="3892" y="7707"/>
                      <a:pt x="4177" y="7476"/>
                      <a:pt x="4461" y="7145"/>
                    </a:cubicBezTo>
                    <a:cubicBezTo>
                      <a:pt x="4714" y="6781"/>
                      <a:pt x="4968" y="6450"/>
                      <a:pt x="5252" y="6119"/>
                    </a:cubicBezTo>
                    <a:lnTo>
                      <a:pt x="5400" y="5888"/>
                    </a:lnTo>
                    <a:cubicBezTo>
                      <a:pt x="6233" y="6781"/>
                      <a:pt x="7088" y="7707"/>
                      <a:pt x="7952" y="8600"/>
                    </a:cubicBezTo>
                    <a:cubicBezTo>
                      <a:pt x="7847" y="8832"/>
                      <a:pt x="7773" y="9063"/>
                      <a:pt x="7668" y="9295"/>
                    </a:cubicBezTo>
                    <a:cubicBezTo>
                      <a:pt x="7488" y="9857"/>
                      <a:pt x="7277" y="10420"/>
                      <a:pt x="7088" y="11081"/>
                    </a:cubicBezTo>
                    <a:cubicBezTo>
                      <a:pt x="7383" y="10850"/>
                      <a:pt x="7625" y="10420"/>
                      <a:pt x="7847" y="10056"/>
                    </a:cubicBezTo>
                    <a:cubicBezTo>
                      <a:pt x="8026" y="9758"/>
                      <a:pt x="8205" y="9394"/>
                      <a:pt x="8385" y="9063"/>
                    </a:cubicBezTo>
                    <a:cubicBezTo>
                      <a:pt x="9176" y="9857"/>
                      <a:pt x="9967" y="10651"/>
                      <a:pt x="10768" y="11412"/>
                    </a:cubicBezTo>
                    <a:cubicBezTo>
                      <a:pt x="10863" y="11544"/>
                      <a:pt x="11011" y="11643"/>
                      <a:pt x="11159" y="11776"/>
                    </a:cubicBezTo>
                    <a:cubicBezTo>
                      <a:pt x="10905" y="12437"/>
                      <a:pt x="10652" y="13231"/>
                      <a:pt x="10441" y="14124"/>
                    </a:cubicBezTo>
                    <a:cubicBezTo>
                      <a:pt x="10863" y="13562"/>
                      <a:pt x="11232" y="12900"/>
                      <a:pt x="11549" y="12206"/>
                    </a:cubicBezTo>
                    <a:cubicBezTo>
                      <a:pt x="12561" y="13132"/>
                      <a:pt x="13574" y="14124"/>
                      <a:pt x="14544" y="15017"/>
                    </a:cubicBezTo>
                    <a:cubicBezTo>
                      <a:pt x="14217" y="15844"/>
                      <a:pt x="13859" y="16638"/>
                      <a:pt x="13574" y="17631"/>
                    </a:cubicBezTo>
                    <a:cubicBezTo>
                      <a:pt x="14112" y="17201"/>
                      <a:pt x="14576" y="16374"/>
                      <a:pt x="15050" y="15580"/>
                    </a:cubicBezTo>
                    <a:cubicBezTo>
                      <a:pt x="15409" y="15944"/>
                      <a:pt x="15768" y="16274"/>
                      <a:pt x="16168" y="16638"/>
                    </a:cubicBezTo>
                    <a:cubicBezTo>
                      <a:pt x="16664" y="17068"/>
                      <a:pt x="17170" y="17531"/>
                      <a:pt x="17677" y="18094"/>
                    </a:cubicBezTo>
                    <a:cubicBezTo>
                      <a:pt x="17529" y="18425"/>
                      <a:pt x="17381" y="18888"/>
                      <a:pt x="17244" y="19450"/>
                    </a:cubicBezTo>
                    <a:cubicBezTo>
                      <a:pt x="17529" y="19218"/>
                      <a:pt x="17814" y="18888"/>
                      <a:pt x="18109" y="18425"/>
                    </a:cubicBezTo>
                    <a:cubicBezTo>
                      <a:pt x="19259" y="19549"/>
                      <a:pt x="20450" y="20575"/>
                      <a:pt x="21600" y="21600"/>
                    </a:cubicBezTo>
                    <a:lnTo>
                      <a:pt x="18942" y="18557"/>
                    </a:lnTo>
                    <a:lnTo>
                      <a:pt x="18183" y="17730"/>
                    </a:lnTo>
                    <a:cubicBezTo>
                      <a:pt x="18035" y="16837"/>
                      <a:pt x="17898" y="16043"/>
                      <a:pt x="17708" y="15282"/>
                    </a:cubicBezTo>
                    <a:cubicBezTo>
                      <a:pt x="17561" y="14587"/>
                      <a:pt x="17381" y="13794"/>
                      <a:pt x="17128" y="13231"/>
                    </a:cubicBezTo>
                    <a:cubicBezTo>
                      <a:pt x="17170" y="14124"/>
                      <a:pt x="17318" y="15017"/>
                      <a:pt x="17423" y="15844"/>
                    </a:cubicBezTo>
                    <a:cubicBezTo>
                      <a:pt x="17497" y="16274"/>
                      <a:pt x="17561" y="16738"/>
                      <a:pt x="17645" y="17201"/>
                    </a:cubicBezTo>
                    <a:lnTo>
                      <a:pt x="16232" y="15712"/>
                    </a:lnTo>
                    <a:cubicBezTo>
                      <a:pt x="15873" y="15381"/>
                      <a:pt x="15514" y="14918"/>
                      <a:pt x="15124" y="14587"/>
                    </a:cubicBezTo>
                    <a:cubicBezTo>
                      <a:pt x="15008" y="13794"/>
                      <a:pt x="14871" y="13000"/>
                      <a:pt x="14723" y="12305"/>
                    </a:cubicBezTo>
                    <a:cubicBezTo>
                      <a:pt x="14576" y="11544"/>
                      <a:pt x="14407" y="10750"/>
                      <a:pt x="14186" y="9957"/>
                    </a:cubicBezTo>
                    <a:cubicBezTo>
                      <a:pt x="14259" y="10949"/>
                      <a:pt x="14323" y="11875"/>
                      <a:pt x="14439" y="12669"/>
                    </a:cubicBezTo>
                    <a:cubicBezTo>
                      <a:pt x="14502" y="13132"/>
                      <a:pt x="14576" y="13562"/>
                      <a:pt x="14618" y="14025"/>
                    </a:cubicBezTo>
                    <a:cubicBezTo>
                      <a:pt x="13637" y="13132"/>
                      <a:pt x="12677" y="12107"/>
                      <a:pt x="11665" y="11081"/>
                    </a:cubicBezTo>
                    <a:cubicBezTo>
                      <a:pt x="11591" y="10188"/>
                      <a:pt x="11486" y="9394"/>
                      <a:pt x="11338" y="8600"/>
                    </a:cubicBezTo>
                    <a:cubicBezTo>
                      <a:pt x="11201" y="7707"/>
                      <a:pt x="11053" y="6880"/>
                      <a:pt x="10832" y="6119"/>
                    </a:cubicBezTo>
                    <a:cubicBezTo>
                      <a:pt x="10863" y="7145"/>
                      <a:pt x="10948" y="8038"/>
                      <a:pt x="11011" y="9063"/>
                    </a:cubicBezTo>
                    <a:cubicBezTo>
                      <a:pt x="11085" y="9493"/>
                      <a:pt x="11159" y="10056"/>
                      <a:pt x="11201" y="10651"/>
                    </a:cubicBezTo>
                    <a:cubicBezTo>
                      <a:pt x="11085" y="10519"/>
                      <a:pt x="10979" y="10420"/>
                      <a:pt x="10863" y="10188"/>
                    </a:cubicBezTo>
                    <a:cubicBezTo>
                      <a:pt x="10114" y="9493"/>
                      <a:pt x="9355" y="8832"/>
                      <a:pt x="8638" y="8038"/>
                    </a:cubicBezTo>
                    <a:lnTo>
                      <a:pt x="8606" y="7939"/>
                    </a:lnTo>
                    <a:cubicBezTo>
                      <a:pt x="8459" y="6583"/>
                      <a:pt x="8279" y="5326"/>
                      <a:pt x="7995" y="4069"/>
                    </a:cubicBezTo>
                    <a:cubicBezTo>
                      <a:pt x="7995" y="5326"/>
                      <a:pt x="8058" y="6450"/>
                      <a:pt x="8174" y="7575"/>
                    </a:cubicBezTo>
                    <a:cubicBezTo>
                      <a:pt x="7277" y="6682"/>
                      <a:pt x="6370" y="5888"/>
                      <a:pt x="5432" y="4995"/>
                    </a:cubicBezTo>
                    <a:lnTo>
                      <a:pt x="5284" y="4862"/>
                    </a:lnTo>
                    <a:cubicBezTo>
                      <a:pt x="5179" y="4069"/>
                      <a:pt x="5073" y="3407"/>
                      <a:pt x="4968" y="2613"/>
                    </a:cubicBezTo>
                    <a:cubicBezTo>
                      <a:pt x="4820" y="1720"/>
                      <a:pt x="4683" y="926"/>
                      <a:pt x="4504" y="0"/>
                    </a:cubicBezTo>
                    <a:cubicBezTo>
                      <a:pt x="4535" y="1058"/>
                      <a:pt x="4609" y="2051"/>
                      <a:pt x="4683" y="2977"/>
                    </a:cubicBezTo>
                    <a:cubicBezTo>
                      <a:pt x="4714" y="3506"/>
                      <a:pt x="4788" y="3969"/>
                      <a:pt x="4820" y="4432"/>
                    </a:cubicBezTo>
                    <a:lnTo>
                      <a:pt x="2742" y="2514"/>
                    </a:lnTo>
                    <a:cubicBezTo>
                      <a:pt x="1835" y="1720"/>
                      <a:pt x="928" y="794"/>
                      <a:pt x="0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53" name="Google Shape;439;p25"/>
              <p:cNvSpPr/>
              <p:nvPr/>
            </p:nvSpPr>
            <p:spPr>
              <a:xfrm>
                <a:off x="428124" y="454033"/>
                <a:ext cx="332294" cy="2935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4" y="0"/>
                    </a:moveTo>
                    <a:cubicBezTo>
                      <a:pt x="4856" y="0"/>
                      <a:pt x="0" y="4818"/>
                      <a:pt x="0" y="10786"/>
                    </a:cubicBezTo>
                    <a:cubicBezTo>
                      <a:pt x="0" y="16782"/>
                      <a:pt x="4856" y="21600"/>
                      <a:pt x="10824" y="21600"/>
                    </a:cubicBezTo>
                    <a:cubicBezTo>
                      <a:pt x="16781" y="21600"/>
                      <a:pt x="21600" y="16782"/>
                      <a:pt x="21600" y="10786"/>
                    </a:cubicBezTo>
                    <a:cubicBezTo>
                      <a:pt x="21600" y="4818"/>
                      <a:pt x="16781" y="0"/>
                      <a:pt x="10824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54" name="Google Shape;440;p25"/>
              <p:cNvSpPr/>
              <p:nvPr/>
            </p:nvSpPr>
            <p:spPr>
              <a:xfrm>
                <a:off x="520699" y="489971"/>
                <a:ext cx="133596" cy="611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868" y="0"/>
                      <a:pt x="0" y="4719"/>
                      <a:pt x="0" y="10700"/>
                    </a:cubicBezTo>
                    <a:cubicBezTo>
                      <a:pt x="0" y="16815"/>
                      <a:pt x="4868" y="21600"/>
                      <a:pt x="10800" y="21600"/>
                    </a:cubicBezTo>
                    <a:cubicBezTo>
                      <a:pt x="16824" y="21600"/>
                      <a:pt x="21600" y="16815"/>
                      <a:pt x="21600" y="10700"/>
                    </a:cubicBezTo>
                    <a:cubicBezTo>
                      <a:pt x="21600" y="4719"/>
                      <a:pt x="16824" y="0"/>
                      <a:pt x="10800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55" name="Google Shape;441;p25"/>
              <p:cNvSpPr/>
              <p:nvPr/>
            </p:nvSpPr>
            <p:spPr>
              <a:xfrm>
                <a:off x="463799" y="594024"/>
                <a:ext cx="92969" cy="412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17" h="21600" fill="norm" stroke="1" extrusionOk="0">
                    <a:moveTo>
                      <a:pt x="1607" y="0"/>
                    </a:moveTo>
                    <a:cubicBezTo>
                      <a:pt x="1220" y="0"/>
                      <a:pt x="834" y="296"/>
                      <a:pt x="533" y="986"/>
                    </a:cubicBezTo>
                    <a:cubicBezTo>
                      <a:pt x="-25" y="2367"/>
                      <a:pt x="-240" y="4734"/>
                      <a:pt x="361" y="6115"/>
                    </a:cubicBezTo>
                    <a:cubicBezTo>
                      <a:pt x="662" y="6707"/>
                      <a:pt x="7146" y="21600"/>
                      <a:pt x="17538" y="21600"/>
                    </a:cubicBezTo>
                    <a:cubicBezTo>
                      <a:pt x="18268" y="21600"/>
                      <a:pt x="19127" y="21205"/>
                      <a:pt x="19857" y="21205"/>
                    </a:cubicBezTo>
                    <a:cubicBezTo>
                      <a:pt x="20759" y="20910"/>
                      <a:pt x="21360" y="19134"/>
                      <a:pt x="21188" y="17162"/>
                    </a:cubicBezTo>
                    <a:cubicBezTo>
                      <a:pt x="21188" y="15682"/>
                      <a:pt x="20587" y="14104"/>
                      <a:pt x="19814" y="14104"/>
                    </a:cubicBezTo>
                    <a:cubicBezTo>
                      <a:pt x="19728" y="14104"/>
                      <a:pt x="19642" y="14104"/>
                      <a:pt x="19599" y="14203"/>
                    </a:cubicBezTo>
                    <a:cubicBezTo>
                      <a:pt x="18912" y="14301"/>
                      <a:pt x="18311" y="14301"/>
                      <a:pt x="17667" y="14301"/>
                    </a:cubicBezTo>
                    <a:cubicBezTo>
                      <a:pt x="8520" y="14301"/>
                      <a:pt x="2723" y="1381"/>
                      <a:pt x="2723" y="986"/>
                    </a:cubicBezTo>
                    <a:cubicBezTo>
                      <a:pt x="2422" y="296"/>
                      <a:pt x="2036" y="0"/>
                      <a:pt x="160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56" name="Google Shape;442;p25"/>
              <p:cNvSpPr/>
              <p:nvPr/>
            </p:nvSpPr>
            <p:spPr>
              <a:xfrm>
                <a:off x="587497" y="648027"/>
                <a:ext cx="92981" cy="436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33" h="21600" fill="norm" stroke="1" extrusionOk="0">
                    <a:moveTo>
                      <a:pt x="19908" y="0"/>
                    </a:moveTo>
                    <a:cubicBezTo>
                      <a:pt x="19518" y="0"/>
                      <a:pt x="19128" y="279"/>
                      <a:pt x="18824" y="931"/>
                    </a:cubicBezTo>
                    <a:cubicBezTo>
                      <a:pt x="12752" y="13314"/>
                      <a:pt x="1648" y="14897"/>
                      <a:pt x="1475" y="14897"/>
                    </a:cubicBezTo>
                    <a:cubicBezTo>
                      <a:pt x="564" y="14897"/>
                      <a:pt x="0" y="16572"/>
                      <a:pt x="0" y="18434"/>
                    </a:cubicBezTo>
                    <a:cubicBezTo>
                      <a:pt x="173" y="20390"/>
                      <a:pt x="737" y="21600"/>
                      <a:pt x="1648" y="21600"/>
                    </a:cubicBezTo>
                    <a:cubicBezTo>
                      <a:pt x="2212" y="21600"/>
                      <a:pt x="14096" y="20017"/>
                      <a:pt x="20863" y="5679"/>
                    </a:cubicBezTo>
                    <a:cubicBezTo>
                      <a:pt x="21600" y="4376"/>
                      <a:pt x="21600" y="2514"/>
                      <a:pt x="20993" y="931"/>
                    </a:cubicBezTo>
                    <a:cubicBezTo>
                      <a:pt x="20733" y="279"/>
                      <a:pt x="20342" y="0"/>
                      <a:pt x="19908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57" name="Google Shape;443;p25"/>
              <p:cNvSpPr/>
              <p:nvPr/>
            </p:nvSpPr>
            <p:spPr>
              <a:xfrm>
                <a:off x="666693" y="550747"/>
                <a:ext cx="78181" cy="421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67" h="21600" fill="norm" stroke="1" extrusionOk="0">
                    <a:moveTo>
                      <a:pt x="19262" y="0"/>
                    </a:moveTo>
                    <a:cubicBezTo>
                      <a:pt x="18651" y="0"/>
                      <a:pt x="18040" y="675"/>
                      <a:pt x="17683" y="1832"/>
                    </a:cubicBezTo>
                    <a:cubicBezTo>
                      <a:pt x="17174" y="3761"/>
                      <a:pt x="14525" y="8679"/>
                      <a:pt x="2043" y="14657"/>
                    </a:cubicBezTo>
                    <a:lnTo>
                      <a:pt x="1381" y="14946"/>
                    </a:lnTo>
                    <a:cubicBezTo>
                      <a:pt x="311" y="15236"/>
                      <a:pt x="-249" y="17261"/>
                      <a:pt x="108" y="19189"/>
                    </a:cubicBezTo>
                    <a:cubicBezTo>
                      <a:pt x="311" y="20539"/>
                      <a:pt x="974" y="21600"/>
                      <a:pt x="1840" y="21600"/>
                    </a:cubicBezTo>
                    <a:lnTo>
                      <a:pt x="2400" y="21600"/>
                    </a:lnTo>
                    <a:lnTo>
                      <a:pt x="2909" y="21214"/>
                    </a:lnTo>
                    <a:cubicBezTo>
                      <a:pt x="13506" y="16296"/>
                      <a:pt x="19262" y="10993"/>
                      <a:pt x="20994" y="5014"/>
                    </a:cubicBezTo>
                    <a:cubicBezTo>
                      <a:pt x="21351" y="3375"/>
                      <a:pt x="21198" y="1446"/>
                      <a:pt x="20128" y="482"/>
                    </a:cubicBezTo>
                    <a:cubicBezTo>
                      <a:pt x="19874" y="96"/>
                      <a:pt x="19568" y="0"/>
                      <a:pt x="19262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58" name="Google Shape;444;p25"/>
              <p:cNvSpPr/>
              <p:nvPr/>
            </p:nvSpPr>
            <p:spPr>
              <a:xfrm>
                <a:off x="828452" y="536635"/>
                <a:ext cx="164300" cy="149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24" h="21600" fill="norm" stroke="1" extrusionOk="0">
                    <a:moveTo>
                      <a:pt x="8972" y="0"/>
                    </a:moveTo>
                    <a:cubicBezTo>
                      <a:pt x="5143" y="0"/>
                      <a:pt x="1669" y="2645"/>
                      <a:pt x="429" y="6927"/>
                    </a:cubicBezTo>
                    <a:cubicBezTo>
                      <a:pt x="-1142" y="12409"/>
                      <a:pt x="1735" y="18655"/>
                      <a:pt x="6781" y="20891"/>
                    </a:cubicBezTo>
                    <a:cubicBezTo>
                      <a:pt x="7954" y="21382"/>
                      <a:pt x="9149" y="21600"/>
                      <a:pt x="10300" y="21600"/>
                    </a:cubicBezTo>
                    <a:cubicBezTo>
                      <a:pt x="14195" y="21600"/>
                      <a:pt x="17647" y="18982"/>
                      <a:pt x="18887" y="14727"/>
                    </a:cubicBezTo>
                    <a:cubicBezTo>
                      <a:pt x="20458" y="9136"/>
                      <a:pt x="17669" y="2918"/>
                      <a:pt x="12535" y="764"/>
                    </a:cubicBezTo>
                    <a:cubicBezTo>
                      <a:pt x="11340" y="245"/>
                      <a:pt x="10145" y="0"/>
                      <a:pt x="8972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59" name="Google Shape;445;p25"/>
              <p:cNvSpPr/>
              <p:nvPr/>
            </p:nvSpPr>
            <p:spPr>
              <a:xfrm>
                <a:off x="888936" y="554134"/>
                <a:ext cx="63777" cy="361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9" h="21600" fill="norm" stroke="1" extrusionOk="0">
                    <a:moveTo>
                      <a:pt x="5591" y="0"/>
                    </a:moveTo>
                    <a:cubicBezTo>
                      <a:pt x="2795" y="0"/>
                      <a:pt x="653" y="1462"/>
                      <a:pt x="117" y="4275"/>
                    </a:cubicBezTo>
                    <a:cubicBezTo>
                      <a:pt x="-716" y="8888"/>
                      <a:pt x="2973" y="15750"/>
                      <a:pt x="8448" y="19237"/>
                    </a:cubicBezTo>
                    <a:cubicBezTo>
                      <a:pt x="10709" y="20812"/>
                      <a:pt x="12910" y="21600"/>
                      <a:pt x="14815" y="21600"/>
                    </a:cubicBezTo>
                    <a:cubicBezTo>
                      <a:pt x="17552" y="21600"/>
                      <a:pt x="19575" y="20025"/>
                      <a:pt x="20051" y="17325"/>
                    </a:cubicBezTo>
                    <a:cubicBezTo>
                      <a:pt x="20884" y="12375"/>
                      <a:pt x="17195" y="5850"/>
                      <a:pt x="11720" y="1912"/>
                    </a:cubicBezTo>
                    <a:cubicBezTo>
                      <a:pt x="9578" y="562"/>
                      <a:pt x="7436" y="0"/>
                      <a:pt x="5591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60" name="Google Shape;446;p25"/>
              <p:cNvSpPr/>
              <p:nvPr/>
            </p:nvSpPr>
            <p:spPr>
              <a:xfrm>
                <a:off x="848752" y="587439"/>
                <a:ext cx="40136" cy="325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5" h="21600" fill="norm" stroke="1" extrusionOk="0">
                    <a:moveTo>
                      <a:pt x="1837" y="0"/>
                    </a:moveTo>
                    <a:cubicBezTo>
                      <a:pt x="1639" y="0"/>
                      <a:pt x="1341" y="0"/>
                      <a:pt x="1143" y="125"/>
                    </a:cubicBezTo>
                    <a:cubicBezTo>
                      <a:pt x="152" y="999"/>
                      <a:pt x="-244" y="2247"/>
                      <a:pt x="152" y="3121"/>
                    </a:cubicBezTo>
                    <a:cubicBezTo>
                      <a:pt x="450" y="3995"/>
                      <a:pt x="4809" y="15482"/>
                      <a:pt x="16402" y="20601"/>
                    </a:cubicBezTo>
                    <a:cubicBezTo>
                      <a:pt x="16996" y="20976"/>
                      <a:pt x="17987" y="21475"/>
                      <a:pt x="18681" y="21475"/>
                    </a:cubicBezTo>
                    <a:cubicBezTo>
                      <a:pt x="18879" y="21600"/>
                      <a:pt x="19077" y="21600"/>
                      <a:pt x="19176" y="21600"/>
                    </a:cubicBezTo>
                    <a:cubicBezTo>
                      <a:pt x="20068" y="21600"/>
                      <a:pt x="20762" y="20851"/>
                      <a:pt x="21059" y="20102"/>
                    </a:cubicBezTo>
                    <a:cubicBezTo>
                      <a:pt x="21356" y="18978"/>
                      <a:pt x="20762" y="17605"/>
                      <a:pt x="19672" y="17230"/>
                    </a:cubicBezTo>
                    <a:cubicBezTo>
                      <a:pt x="8277" y="13859"/>
                      <a:pt x="3422" y="1373"/>
                      <a:pt x="3422" y="1373"/>
                    </a:cubicBezTo>
                    <a:cubicBezTo>
                      <a:pt x="3224" y="375"/>
                      <a:pt x="2629" y="0"/>
                      <a:pt x="183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61" name="Google Shape;447;p25"/>
              <p:cNvSpPr/>
              <p:nvPr/>
            </p:nvSpPr>
            <p:spPr>
              <a:xfrm>
                <a:off x="893114" y="644680"/>
                <a:ext cx="49282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8" h="21600" fill="norm" stroke="1" extrusionOk="0">
                    <a:moveTo>
                      <a:pt x="19957" y="0"/>
                    </a:moveTo>
                    <a:cubicBezTo>
                      <a:pt x="19714" y="0"/>
                      <a:pt x="19470" y="372"/>
                      <a:pt x="19227" y="1117"/>
                    </a:cubicBezTo>
                    <a:cubicBezTo>
                      <a:pt x="16547" y="6331"/>
                      <a:pt x="13461" y="7821"/>
                      <a:pt x="10700" y="7821"/>
                    </a:cubicBezTo>
                    <a:cubicBezTo>
                      <a:pt x="5909" y="7821"/>
                      <a:pt x="2011" y="3352"/>
                      <a:pt x="2011" y="2607"/>
                    </a:cubicBezTo>
                    <a:cubicBezTo>
                      <a:pt x="1199" y="2607"/>
                      <a:pt x="306" y="3724"/>
                      <a:pt x="63" y="7448"/>
                    </a:cubicBezTo>
                    <a:cubicBezTo>
                      <a:pt x="-181" y="11172"/>
                      <a:pt x="306" y="14897"/>
                      <a:pt x="1199" y="14897"/>
                    </a:cubicBezTo>
                    <a:lnTo>
                      <a:pt x="1199" y="16386"/>
                    </a:lnTo>
                    <a:cubicBezTo>
                      <a:pt x="1524" y="16386"/>
                      <a:pt x="5503" y="21600"/>
                      <a:pt x="10457" y="21600"/>
                    </a:cubicBezTo>
                    <a:cubicBezTo>
                      <a:pt x="13705" y="21600"/>
                      <a:pt x="17278" y="19366"/>
                      <a:pt x="20526" y="12662"/>
                    </a:cubicBezTo>
                    <a:cubicBezTo>
                      <a:pt x="21175" y="11172"/>
                      <a:pt x="21419" y="7448"/>
                      <a:pt x="21175" y="3724"/>
                    </a:cubicBezTo>
                    <a:cubicBezTo>
                      <a:pt x="20932" y="1862"/>
                      <a:pt x="20445" y="0"/>
                      <a:pt x="1995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62" name="Google Shape;448;p25"/>
              <p:cNvSpPr/>
              <p:nvPr/>
            </p:nvSpPr>
            <p:spPr>
              <a:xfrm>
                <a:off x="363538" y="484138"/>
                <a:ext cx="448060" cy="7360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3" h="21600" fill="norm" stroke="1" extrusionOk="0">
                    <a:moveTo>
                      <a:pt x="84" y="0"/>
                    </a:moveTo>
                    <a:cubicBezTo>
                      <a:pt x="56" y="0"/>
                      <a:pt x="20" y="22"/>
                      <a:pt x="20" y="22"/>
                    </a:cubicBezTo>
                    <a:cubicBezTo>
                      <a:pt x="-7" y="39"/>
                      <a:pt x="-7" y="77"/>
                      <a:pt x="20" y="77"/>
                    </a:cubicBezTo>
                    <a:cubicBezTo>
                      <a:pt x="38" y="88"/>
                      <a:pt x="56" y="88"/>
                      <a:pt x="66" y="88"/>
                    </a:cubicBezTo>
                    <a:cubicBezTo>
                      <a:pt x="75" y="88"/>
                      <a:pt x="84" y="88"/>
                      <a:pt x="84" y="88"/>
                    </a:cubicBezTo>
                    <a:cubicBezTo>
                      <a:pt x="93" y="105"/>
                      <a:pt x="111" y="127"/>
                      <a:pt x="111" y="171"/>
                    </a:cubicBezTo>
                    <a:cubicBezTo>
                      <a:pt x="183" y="337"/>
                      <a:pt x="238" y="718"/>
                      <a:pt x="329" y="1264"/>
                    </a:cubicBezTo>
                    <a:cubicBezTo>
                      <a:pt x="637" y="3191"/>
                      <a:pt x="1380" y="7073"/>
                      <a:pt x="4291" y="11082"/>
                    </a:cubicBezTo>
                    <a:cubicBezTo>
                      <a:pt x="7238" y="15079"/>
                      <a:pt x="12371" y="19209"/>
                      <a:pt x="21502" y="21600"/>
                    </a:cubicBezTo>
                    <a:cubicBezTo>
                      <a:pt x="21539" y="21600"/>
                      <a:pt x="21566" y="21600"/>
                      <a:pt x="21593" y="21583"/>
                    </a:cubicBezTo>
                    <a:cubicBezTo>
                      <a:pt x="21593" y="21561"/>
                      <a:pt x="21593" y="21545"/>
                      <a:pt x="21566" y="21528"/>
                    </a:cubicBezTo>
                    <a:cubicBezTo>
                      <a:pt x="10612" y="18685"/>
                      <a:pt x="5443" y="13307"/>
                      <a:pt x="2895" y="8652"/>
                    </a:cubicBezTo>
                    <a:cubicBezTo>
                      <a:pt x="1625" y="6317"/>
                      <a:pt x="1045" y="4169"/>
                      <a:pt x="700" y="2601"/>
                    </a:cubicBezTo>
                    <a:cubicBezTo>
                      <a:pt x="546" y="1811"/>
                      <a:pt x="455" y="1171"/>
                      <a:pt x="365" y="740"/>
                    </a:cubicBezTo>
                    <a:cubicBezTo>
                      <a:pt x="329" y="513"/>
                      <a:pt x="301" y="337"/>
                      <a:pt x="265" y="210"/>
                    </a:cubicBezTo>
                    <a:cubicBezTo>
                      <a:pt x="238" y="155"/>
                      <a:pt x="238" y="116"/>
                      <a:pt x="211" y="77"/>
                    </a:cubicBezTo>
                    <a:cubicBezTo>
                      <a:pt x="211" y="61"/>
                      <a:pt x="183" y="39"/>
                      <a:pt x="183" y="39"/>
                    </a:cubicBezTo>
                    <a:cubicBezTo>
                      <a:pt x="138" y="22"/>
                      <a:pt x="138" y="0"/>
                      <a:pt x="84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63" name="Google Shape;449;p25"/>
              <p:cNvSpPr/>
              <p:nvPr/>
            </p:nvSpPr>
            <p:spPr>
              <a:xfrm>
                <a:off x="264656" y="432206"/>
                <a:ext cx="184302" cy="1529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04" h="21600" fill="norm" stroke="1" extrusionOk="0">
                    <a:moveTo>
                      <a:pt x="11229" y="0"/>
                    </a:moveTo>
                    <a:cubicBezTo>
                      <a:pt x="9791" y="0"/>
                      <a:pt x="8273" y="372"/>
                      <a:pt x="6775" y="1169"/>
                    </a:cubicBezTo>
                    <a:cubicBezTo>
                      <a:pt x="1730" y="3906"/>
                      <a:pt x="-1167" y="10335"/>
                      <a:pt x="449" y="15702"/>
                    </a:cubicBezTo>
                    <a:cubicBezTo>
                      <a:pt x="1533" y="19448"/>
                      <a:pt x="4548" y="21600"/>
                      <a:pt x="7978" y="21600"/>
                    </a:cubicBezTo>
                    <a:cubicBezTo>
                      <a:pt x="9436" y="21600"/>
                      <a:pt x="10993" y="21201"/>
                      <a:pt x="12491" y="20404"/>
                    </a:cubicBezTo>
                    <a:cubicBezTo>
                      <a:pt x="17615" y="17774"/>
                      <a:pt x="20433" y="11265"/>
                      <a:pt x="18876" y="5978"/>
                    </a:cubicBezTo>
                    <a:cubicBezTo>
                      <a:pt x="17733" y="2205"/>
                      <a:pt x="14718" y="0"/>
                      <a:pt x="11229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64" name="Google Shape;450;p25"/>
              <p:cNvSpPr/>
              <p:nvPr/>
            </p:nvSpPr>
            <p:spPr>
              <a:xfrm>
                <a:off x="302529" y="453092"/>
                <a:ext cx="71503" cy="395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69" h="21600" fill="norm" stroke="1" extrusionOk="0">
                    <a:moveTo>
                      <a:pt x="15606" y="0"/>
                    </a:moveTo>
                    <a:cubicBezTo>
                      <a:pt x="13599" y="0"/>
                      <a:pt x="11011" y="926"/>
                      <a:pt x="8423" y="2983"/>
                    </a:cubicBezTo>
                    <a:cubicBezTo>
                      <a:pt x="3036" y="7200"/>
                      <a:pt x="-766" y="14194"/>
                      <a:pt x="132" y="18411"/>
                    </a:cubicBezTo>
                    <a:cubicBezTo>
                      <a:pt x="554" y="20469"/>
                      <a:pt x="2086" y="21600"/>
                      <a:pt x="4145" y="21600"/>
                    </a:cubicBezTo>
                    <a:cubicBezTo>
                      <a:pt x="6205" y="21600"/>
                      <a:pt x="8846" y="20469"/>
                      <a:pt x="11698" y="18411"/>
                    </a:cubicBezTo>
                    <a:cubicBezTo>
                      <a:pt x="17084" y="14194"/>
                      <a:pt x="20834" y="7509"/>
                      <a:pt x="19936" y="3291"/>
                    </a:cubicBezTo>
                    <a:cubicBezTo>
                      <a:pt x="19461" y="1131"/>
                      <a:pt x="17824" y="0"/>
                      <a:pt x="15606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65" name="Google Shape;451;p25"/>
              <p:cNvSpPr/>
              <p:nvPr/>
            </p:nvSpPr>
            <p:spPr>
              <a:xfrm>
                <a:off x="287359" y="526891"/>
                <a:ext cx="54763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8" h="21600" fill="norm" stroke="1" extrusionOk="0">
                    <a:moveTo>
                      <a:pt x="19857" y="0"/>
                    </a:moveTo>
                    <a:cubicBezTo>
                      <a:pt x="19638" y="0"/>
                      <a:pt x="19492" y="0"/>
                      <a:pt x="19273" y="300"/>
                    </a:cubicBezTo>
                    <a:cubicBezTo>
                      <a:pt x="15405" y="8400"/>
                      <a:pt x="11757" y="10500"/>
                      <a:pt x="8838" y="10500"/>
                    </a:cubicBezTo>
                    <a:cubicBezTo>
                      <a:pt x="4897" y="10500"/>
                      <a:pt x="2197" y="6600"/>
                      <a:pt x="2051" y="6600"/>
                    </a:cubicBezTo>
                    <a:cubicBezTo>
                      <a:pt x="1832" y="6300"/>
                      <a:pt x="1686" y="6000"/>
                      <a:pt x="1467" y="6000"/>
                    </a:cubicBezTo>
                    <a:cubicBezTo>
                      <a:pt x="957" y="6000"/>
                      <a:pt x="446" y="7200"/>
                      <a:pt x="81" y="9600"/>
                    </a:cubicBezTo>
                    <a:cubicBezTo>
                      <a:pt x="-138" y="12600"/>
                      <a:pt x="81" y="15600"/>
                      <a:pt x="811" y="16800"/>
                    </a:cubicBezTo>
                    <a:cubicBezTo>
                      <a:pt x="957" y="17100"/>
                      <a:pt x="3948" y="21600"/>
                      <a:pt x="8327" y="21600"/>
                    </a:cubicBezTo>
                    <a:cubicBezTo>
                      <a:pt x="11173" y="21600"/>
                      <a:pt x="14603" y="19800"/>
                      <a:pt x="18251" y="13800"/>
                    </a:cubicBezTo>
                    <a:cubicBezTo>
                      <a:pt x="19054" y="12600"/>
                      <a:pt x="19784" y="11400"/>
                      <a:pt x="20221" y="10500"/>
                    </a:cubicBezTo>
                    <a:cubicBezTo>
                      <a:pt x="21243" y="8400"/>
                      <a:pt x="21462" y="5400"/>
                      <a:pt x="21024" y="2400"/>
                    </a:cubicBezTo>
                    <a:cubicBezTo>
                      <a:pt x="20805" y="900"/>
                      <a:pt x="20367" y="0"/>
                      <a:pt x="1985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66" name="Google Shape;452;p25"/>
              <p:cNvSpPr/>
              <p:nvPr/>
            </p:nvSpPr>
            <p:spPr>
              <a:xfrm>
                <a:off x="368595" y="514056"/>
                <a:ext cx="43745" cy="372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99" h="21600" fill="norm" stroke="1" extrusionOk="0">
                    <a:moveTo>
                      <a:pt x="19365" y="0"/>
                    </a:moveTo>
                    <a:cubicBezTo>
                      <a:pt x="18730" y="0"/>
                      <a:pt x="18095" y="436"/>
                      <a:pt x="17550" y="1309"/>
                    </a:cubicBezTo>
                    <a:cubicBezTo>
                      <a:pt x="13284" y="11018"/>
                      <a:pt x="1214" y="17673"/>
                      <a:pt x="1214" y="17673"/>
                    </a:cubicBezTo>
                    <a:cubicBezTo>
                      <a:pt x="216" y="18436"/>
                      <a:pt x="-329" y="19527"/>
                      <a:pt x="216" y="20618"/>
                    </a:cubicBezTo>
                    <a:cubicBezTo>
                      <a:pt x="488" y="21273"/>
                      <a:pt x="1032" y="21600"/>
                      <a:pt x="1668" y="21600"/>
                    </a:cubicBezTo>
                    <a:cubicBezTo>
                      <a:pt x="1940" y="21600"/>
                      <a:pt x="2212" y="21491"/>
                      <a:pt x="2394" y="21491"/>
                    </a:cubicBezTo>
                    <a:cubicBezTo>
                      <a:pt x="3029" y="21055"/>
                      <a:pt x="16098" y="13964"/>
                      <a:pt x="20999" y="2727"/>
                    </a:cubicBezTo>
                    <a:cubicBezTo>
                      <a:pt x="21271" y="1745"/>
                      <a:pt x="20999" y="545"/>
                      <a:pt x="20091" y="218"/>
                    </a:cubicBezTo>
                    <a:cubicBezTo>
                      <a:pt x="19819" y="109"/>
                      <a:pt x="19637" y="0"/>
                      <a:pt x="19365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67" name="Google Shape;453;p25"/>
              <p:cNvSpPr/>
              <p:nvPr/>
            </p:nvSpPr>
            <p:spPr>
              <a:xfrm>
                <a:off x="392188" y="455350"/>
                <a:ext cx="36690" cy="336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1" h="21600" fill="norm" stroke="1" extrusionOk="0">
                    <a:moveTo>
                      <a:pt x="19416" y="0"/>
                    </a:moveTo>
                    <a:cubicBezTo>
                      <a:pt x="17889" y="0"/>
                      <a:pt x="16798" y="724"/>
                      <a:pt x="16798" y="2051"/>
                    </a:cubicBezTo>
                    <a:cubicBezTo>
                      <a:pt x="16362" y="3258"/>
                      <a:pt x="14616" y="7361"/>
                      <a:pt x="1526" y="17256"/>
                    </a:cubicBezTo>
                    <a:lnTo>
                      <a:pt x="762" y="17618"/>
                    </a:lnTo>
                    <a:cubicBezTo>
                      <a:pt x="-2" y="18463"/>
                      <a:pt x="-329" y="19790"/>
                      <a:pt x="435" y="20997"/>
                    </a:cubicBezTo>
                    <a:cubicBezTo>
                      <a:pt x="653" y="21238"/>
                      <a:pt x="1307" y="21600"/>
                      <a:pt x="2071" y="21600"/>
                    </a:cubicBezTo>
                    <a:cubicBezTo>
                      <a:pt x="2398" y="21600"/>
                      <a:pt x="2616" y="21600"/>
                      <a:pt x="2944" y="21479"/>
                    </a:cubicBezTo>
                    <a:cubicBezTo>
                      <a:pt x="2944" y="21479"/>
                      <a:pt x="3380" y="21479"/>
                      <a:pt x="3380" y="20997"/>
                    </a:cubicBezTo>
                    <a:lnTo>
                      <a:pt x="4144" y="20514"/>
                    </a:lnTo>
                    <a:cubicBezTo>
                      <a:pt x="14944" y="12791"/>
                      <a:pt x="20507" y="6999"/>
                      <a:pt x="21271" y="2413"/>
                    </a:cubicBezTo>
                    <a:cubicBezTo>
                      <a:pt x="21271" y="1207"/>
                      <a:pt x="20507" y="362"/>
                      <a:pt x="19416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68" name="Google Shape;454;p25"/>
              <p:cNvSpPr/>
              <p:nvPr/>
            </p:nvSpPr>
            <p:spPr>
              <a:xfrm>
                <a:off x="818747" y="893577"/>
                <a:ext cx="219907" cy="3369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03" h="21600" fill="norm" stroke="1" extrusionOk="0">
                    <a:moveTo>
                      <a:pt x="17796" y="0"/>
                    </a:moveTo>
                    <a:cubicBezTo>
                      <a:pt x="17541" y="0"/>
                      <a:pt x="17223" y="72"/>
                      <a:pt x="16841" y="241"/>
                    </a:cubicBezTo>
                    <a:cubicBezTo>
                      <a:pt x="10712" y="2786"/>
                      <a:pt x="207" y="21274"/>
                      <a:pt x="0" y="21395"/>
                    </a:cubicBezTo>
                    <a:lnTo>
                      <a:pt x="653" y="21600"/>
                    </a:lnTo>
                    <a:cubicBezTo>
                      <a:pt x="11301" y="16860"/>
                      <a:pt x="21600" y="0"/>
                      <a:pt x="17796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69" name="Google Shape;455;p25"/>
              <p:cNvSpPr/>
              <p:nvPr/>
            </p:nvSpPr>
            <p:spPr>
              <a:xfrm>
                <a:off x="840573" y="904302"/>
                <a:ext cx="184964" cy="3063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0633" y="862"/>
                      <a:pt x="19644" y="1765"/>
                      <a:pt x="18743" y="2627"/>
                    </a:cubicBezTo>
                    <a:lnTo>
                      <a:pt x="16436" y="4803"/>
                    </a:lnTo>
                    <a:cubicBezTo>
                      <a:pt x="16348" y="4617"/>
                      <a:pt x="16282" y="4392"/>
                      <a:pt x="16129" y="4166"/>
                    </a:cubicBezTo>
                    <a:cubicBezTo>
                      <a:pt x="15975" y="3848"/>
                      <a:pt x="15755" y="3529"/>
                      <a:pt x="15535" y="3251"/>
                    </a:cubicBezTo>
                    <a:cubicBezTo>
                      <a:pt x="15447" y="3582"/>
                      <a:pt x="15535" y="3901"/>
                      <a:pt x="15601" y="4206"/>
                    </a:cubicBezTo>
                    <a:cubicBezTo>
                      <a:pt x="15667" y="4524"/>
                      <a:pt x="15755" y="4843"/>
                      <a:pt x="15843" y="5161"/>
                    </a:cubicBezTo>
                    <a:lnTo>
                      <a:pt x="15909" y="5347"/>
                    </a:lnTo>
                    <a:cubicBezTo>
                      <a:pt x="15074" y="6196"/>
                      <a:pt x="14173" y="7019"/>
                      <a:pt x="13272" y="7881"/>
                    </a:cubicBezTo>
                    <a:cubicBezTo>
                      <a:pt x="13206" y="7788"/>
                      <a:pt x="13140" y="7656"/>
                      <a:pt x="13052" y="7563"/>
                    </a:cubicBezTo>
                    <a:cubicBezTo>
                      <a:pt x="12767" y="7284"/>
                      <a:pt x="12525" y="7019"/>
                      <a:pt x="12151" y="6793"/>
                    </a:cubicBezTo>
                    <a:cubicBezTo>
                      <a:pt x="12239" y="7112"/>
                      <a:pt x="12305" y="7390"/>
                      <a:pt x="12459" y="7695"/>
                    </a:cubicBezTo>
                    <a:cubicBezTo>
                      <a:pt x="12591" y="7881"/>
                      <a:pt x="12767" y="8107"/>
                      <a:pt x="12833" y="8332"/>
                    </a:cubicBezTo>
                    <a:cubicBezTo>
                      <a:pt x="12063" y="9102"/>
                      <a:pt x="11250" y="9924"/>
                      <a:pt x="10503" y="10694"/>
                    </a:cubicBezTo>
                    <a:cubicBezTo>
                      <a:pt x="10350" y="10827"/>
                      <a:pt x="10196" y="10959"/>
                      <a:pt x="10064" y="11092"/>
                    </a:cubicBezTo>
                    <a:cubicBezTo>
                      <a:pt x="9756" y="10734"/>
                      <a:pt x="9449" y="10415"/>
                      <a:pt x="8987" y="10150"/>
                    </a:cubicBezTo>
                    <a:cubicBezTo>
                      <a:pt x="9163" y="10641"/>
                      <a:pt x="9383" y="11052"/>
                      <a:pt x="9668" y="11503"/>
                    </a:cubicBezTo>
                    <a:cubicBezTo>
                      <a:pt x="8702" y="12498"/>
                      <a:pt x="7735" y="13493"/>
                      <a:pt x="6746" y="14488"/>
                    </a:cubicBezTo>
                    <a:cubicBezTo>
                      <a:pt x="6460" y="14037"/>
                      <a:pt x="6153" y="13639"/>
                      <a:pt x="5691" y="13228"/>
                    </a:cubicBezTo>
                    <a:cubicBezTo>
                      <a:pt x="5691" y="13812"/>
                      <a:pt x="5999" y="14396"/>
                      <a:pt x="6284" y="14993"/>
                    </a:cubicBezTo>
                    <a:cubicBezTo>
                      <a:pt x="5933" y="15351"/>
                      <a:pt x="5559" y="15709"/>
                      <a:pt x="5186" y="16120"/>
                    </a:cubicBezTo>
                    <a:cubicBezTo>
                      <a:pt x="4658" y="16625"/>
                      <a:pt x="4197" y="17115"/>
                      <a:pt x="3692" y="17659"/>
                    </a:cubicBezTo>
                    <a:cubicBezTo>
                      <a:pt x="3516" y="17434"/>
                      <a:pt x="3384" y="17208"/>
                      <a:pt x="3076" y="17023"/>
                    </a:cubicBezTo>
                    <a:cubicBezTo>
                      <a:pt x="3076" y="17381"/>
                      <a:pt x="3142" y="17713"/>
                      <a:pt x="3296" y="18071"/>
                    </a:cubicBezTo>
                    <a:cubicBezTo>
                      <a:pt x="2175" y="19238"/>
                      <a:pt x="1121" y="20432"/>
                      <a:pt x="0" y="21600"/>
                    </a:cubicBezTo>
                    <a:lnTo>
                      <a:pt x="2857" y="18933"/>
                    </a:lnTo>
                    <a:lnTo>
                      <a:pt x="3692" y="18203"/>
                    </a:lnTo>
                    <a:cubicBezTo>
                      <a:pt x="4285" y="18111"/>
                      <a:pt x="4790" y="18031"/>
                      <a:pt x="5252" y="17885"/>
                    </a:cubicBezTo>
                    <a:cubicBezTo>
                      <a:pt x="5779" y="17805"/>
                      <a:pt x="6284" y="17659"/>
                      <a:pt x="6746" y="17434"/>
                    </a:cubicBezTo>
                    <a:cubicBezTo>
                      <a:pt x="6153" y="17434"/>
                      <a:pt x="5625" y="17487"/>
                      <a:pt x="5098" y="17527"/>
                    </a:cubicBezTo>
                    <a:cubicBezTo>
                      <a:pt x="4790" y="17567"/>
                      <a:pt x="4483" y="17620"/>
                      <a:pt x="4197" y="17659"/>
                    </a:cubicBezTo>
                    <a:lnTo>
                      <a:pt x="5625" y="16253"/>
                    </a:lnTo>
                    <a:cubicBezTo>
                      <a:pt x="5999" y="15895"/>
                      <a:pt x="6394" y="15537"/>
                      <a:pt x="6746" y="15165"/>
                    </a:cubicBezTo>
                    <a:cubicBezTo>
                      <a:pt x="7273" y="15086"/>
                      <a:pt x="7801" y="14993"/>
                      <a:pt x="8328" y="14900"/>
                    </a:cubicBezTo>
                    <a:cubicBezTo>
                      <a:pt x="8855" y="14807"/>
                      <a:pt x="9383" y="14674"/>
                      <a:pt x="9822" y="14542"/>
                    </a:cubicBezTo>
                    <a:cubicBezTo>
                      <a:pt x="9668" y="14528"/>
                      <a:pt x="9515" y="14515"/>
                      <a:pt x="9339" y="14515"/>
                    </a:cubicBezTo>
                    <a:cubicBezTo>
                      <a:pt x="8965" y="14515"/>
                      <a:pt x="8548" y="14555"/>
                      <a:pt x="8174" y="14581"/>
                    </a:cubicBezTo>
                    <a:cubicBezTo>
                      <a:pt x="7889" y="14581"/>
                      <a:pt x="7581" y="14621"/>
                      <a:pt x="7273" y="14674"/>
                    </a:cubicBezTo>
                    <a:cubicBezTo>
                      <a:pt x="8328" y="13679"/>
                      <a:pt x="9295" y="12684"/>
                      <a:pt x="10262" y="11729"/>
                    </a:cubicBezTo>
                    <a:cubicBezTo>
                      <a:pt x="10789" y="11676"/>
                      <a:pt x="11338" y="11636"/>
                      <a:pt x="11866" y="11543"/>
                    </a:cubicBezTo>
                    <a:cubicBezTo>
                      <a:pt x="12459" y="11463"/>
                      <a:pt x="12964" y="11357"/>
                      <a:pt x="13492" y="11238"/>
                    </a:cubicBezTo>
                    <a:cubicBezTo>
                      <a:pt x="13206" y="11185"/>
                      <a:pt x="12942" y="11171"/>
                      <a:pt x="12679" y="11171"/>
                    </a:cubicBezTo>
                    <a:cubicBezTo>
                      <a:pt x="12393" y="11171"/>
                      <a:pt x="12107" y="11185"/>
                      <a:pt x="11778" y="11185"/>
                    </a:cubicBezTo>
                    <a:cubicBezTo>
                      <a:pt x="11404" y="11185"/>
                      <a:pt x="11097" y="11238"/>
                      <a:pt x="10723" y="11238"/>
                    </a:cubicBezTo>
                    <a:cubicBezTo>
                      <a:pt x="10877" y="11132"/>
                      <a:pt x="11031" y="10999"/>
                      <a:pt x="11097" y="10919"/>
                    </a:cubicBezTo>
                    <a:cubicBezTo>
                      <a:pt x="11866" y="10150"/>
                      <a:pt x="12591" y="9420"/>
                      <a:pt x="13360" y="8651"/>
                    </a:cubicBezTo>
                    <a:cubicBezTo>
                      <a:pt x="14261" y="8598"/>
                      <a:pt x="15074" y="8518"/>
                      <a:pt x="15909" y="8292"/>
                    </a:cubicBezTo>
                    <a:cubicBezTo>
                      <a:pt x="15140" y="8200"/>
                      <a:pt x="14481" y="8200"/>
                      <a:pt x="13733" y="8200"/>
                    </a:cubicBezTo>
                    <a:cubicBezTo>
                      <a:pt x="14634" y="7284"/>
                      <a:pt x="15535" y="6382"/>
                      <a:pt x="16436" y="5480"/>
                    </a:cubicBezTo>
                    <a:lnTo>
                      <a:pt x="16568" y="5294"/>
                    </a:lnTo>
                    <a:cubicBezTo>
                      <a:pt x="17030" y="5254"/>
                      <a:pt x="17535" y="5214"/>
                      <a:pt x="17996" y="5161"/>
                    </a:cubicBezTo>
                    <a:cubicBezTo>
                      <a:pt x="18612" y="5068"/>
                      <a:pt x="19139" y="4989"/>
                      <a:pt x="19732" y="4843"/>
                    </a:cubicBezTo>
                    <a:cubicBezTo>
                      <a:pt x="19139" y="4803"/>
                      <a:pt x="18546" y="4803"/>
                      <a:pt x="17930" y="4803"/>
                    </a:cubicBezTo>
                    <a:cubicBezTo>
                      <a:pt x="17645" y="4843"/>
                      <a:pt x="17337" y="4843"/>
                      <a:pt x="17030" y="4843"/>
                    </a:cubicBezTo>
                    <a:lnTo>
                      <a:pt x="19051" y="2760"/>
                    </a:lnTo>
                    <a:cubicBezTo>
                      <a:pt x="19886" y="1857"/>
                      <a:pt x="20787" y="955"/>
                      <a:pt x="21600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780" name="Google Shape;456;p25"/>
            <p:cNvGrpSpPr/>
            <p:nvPr/>
          </p:nvGrpSpPr>
          <p:grpSpPr>
            <a:xfrm>
              <a:off x="2257602" y="262045"/>
              <a:ext cx="2099043" cy="3500924"/>
              <a:chOff x="0" y="0"/>
              <a:chExt cx="2099041" cy="3500922"/>
            </a:xfrm>
          </p:grpSpPr>
          <p:sp>
            <p:nvSpPr>
              <p:cNvPr id="671" name="Google Shape;457;p25"/>
              <p:cNvSpPr/>
              <p:nvPr/>
            </p:nvSpPr>
            <p:spPr>
              <a:xfrm flipH="1">
                <a:off x="1135584" y="1211509"/>
                <a:ext cx="28802" cy="29029"/>
              </a:xfrm>
              <a:prstGeom prst="ellipse">
                <a:avLst/>
              </a:prstGeom>
              <a:solidFill>
                <a:srgbClr val="F4DCC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72" name="Google Shape;458;p25"/>
              <p:cNvSpPr/>
              <p:nvPr/>
            </p:nvSpPr>
            <p:spPr>
              <a:xfrm flipH="1">
                <a:off x="1457339" y="0"/>
                <a:ext cx="641703" cy="6074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62" h="21600" fill="norm" stroke="1" extrusionOk="0">
                    <a:moveTo>
                      <a:pt x="9411" y="0"/>
                    </a:moveTo>
                    <a:cubicBezTo>
                      <a:pt x="7903" y="0"/>
                      <a:pt x="6234" y="434"/>
                      <a:pt x="4628" y="1653"/>
                    </a:cubicBezTo>
                    <a:cubicBezTo>
                      <a:pt x="-938" y="5888"/>
                      <a:pt x="-227" y="10850"/>
                      <a:pt x="465" y="12004"/>
                    </a:cubicBezTo>
                    <a:lnTo>
                      <a:pt x="6260" y="21600"/>
                    </a:lnTo>
                    <a:lnTo>
                      <a:pt x="20662" y="12061"/>
                    </a:lnTo>
                    <a:lnTo>
                      <a:pt x="14625" y="2054"/>
                    </a:lnTo>
                    <a:cubicBezTo>
                      <a:pt x="14107" y="1273"/>
                      <a:pt x="11994" y="0"/>
                      <a:pt x="9411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73" name="Google Shape;459;p25"/>
              <p:cNvSpPr/>
              <p:nvPr/>
            </p:nvSpPr>
            <p:spPr>
              <a:xfrm flipH="1">
                <a:off x="391631" y="1809757"/>
                <a:ext cx="49972" cy="977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870" h="21600" fill="norm" stroke="1" extrusionOk="0">
                    <a:moveTo>
                      <a:pt x="4221" y="0"/>
                    </a:moveTo>
                    <a:cubicBezTo>
                      <a:pt x="5447" y="2426"/>
                      <a:pt x="4981" y="5666"/>
                      <a:pt x="2328" y="9558"/>
                    </a:cubicBezTo>
                    <a:cubicBezTo>
                      <a:pt x="1583" y="10642"/>
                      <a:pt x="791" y="11687"/>
                      <a:pt x="0" y="12674"/>
                    </a:cubicBezTo>
                    <a:lnTo>
                      <a:pt x="9574" y="21600"/>
                    </a:lnTo>
                    <a:cubicBezTo>
                      <a:pt x="11700" y="19635"/>
                      <a:pt x="13655" y="17410"/>
                      <a:pt x="15347" y="14889"/>
                    </a:cubicBezTo>
                    <a:cubicBezTo>
                      <a:pt x="21600" y="5695"/>
                      <a:pt x="15610" y="240"/>
                      <a:pt x="4221" y="0"/>
                    </a:cubicBez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74" name="Google Shape;460;p25"/>
              <p:cNvSpPr/>
              <p:nvPr/>
            </p:nvSpPr>
            <p:spPr>
              <a:xfrm flipH="1">
                <a:off x="429801" y="1785631"/>
                <a:ext cx="42481" cy="607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302" y="0"/>
                    </a:moveTo>
                    <a:cubicBezTo>
                      <a:pt x="4435" y="3271"/>
                      <a:pt x="3309" y="7113"/>
                      <a:pt x="684" y="11494"/>
                    </a:cubicBezTo>
                    <a:cubicBezTo>
                      <a:pt x="463" y="11849"/>
                      <a:pt x="221" y="12219"/>
                      <a:pt x="0" y="12590"/>
                    </a:cubicBezTo>
                    <a:lnTo>
                      <a:pt x="8494" y="21600"/>
                    </a:lnTo>
                    <a:cubicBezTo>
                      <a:pt x="10546" y="15012"/>
                      <a:pt x="6553" y="10152"/>
                      <a:pt x="6553" y="10152"/>
                    </a:cubicBezTo>
                    <a:cubicBezTo>
                      <a:pt x="11517" y="9057"/>
                      <a:pt x="16194" y="8532"/>
                      <a:pt x="20409" y="8532"/>
                    </a:cubicBezTo>
                    <a:cubicBezTo>
                      <a:pt x="20806" y="8532"/>
                      <a:pt x="21159" y="8532"/>
                      <a:pt x="21600" y="8578"/>
                    </a:cubicBezTo>
                    <a:cubicBezTo>
                      <a:pt x="19283" y="3425"/>
                      <a:pt x="12951" y="478"/>
                      <a:pt x="4302" y="0"/>
                    </a:cubicBez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75" name="Google Shape;461;p25"/>
              <p:cNvSpPr/>
              <p:nvPr/>
            </p:nvSpPr>
            <p:spPr>
              <a:xfrm flipH="1">
                <a:off x="427998" y="1809626"/>
                <a:ext cx="31396" cy="574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36" h="21600" fill="norm" stroke="1" extrusionOk="0">
                    <a:moveTo>
                      <a:pt x="17825" y="0"/>
                    </a:moveTo>
                    <a:cubicBezTo>
                      <a:pt x="12404" y="0"/>
                      <a:pt x="6386" y="554"/>
                      <a:pt x="0" y="1712"/>
                    </a:cubicBezTo>
                    <a:cubicBezTo>
                      <a:pt x="0" y="1712"/>
                      <a:pt x="5137" y="6847"/>
                      <a:pt x="2498" y="13808"/>
                    </a:cubicBezTo>
                    <a:lnTo>
                      <a:pt x="11637" y="21600"/>
                    </a:lnTo>
                    <a:cubicBezTo>
                      <a:pt x="13085" y="19921"/>
                      <a:pt x="14532" y="18144"/>
                      <a:pt x="15895" y="16302"/>
                    </a:cubicBezTo>
                    <a:cubicBezTo>
                      <a:pt x="20748" y="9683"/>
                      <a:pt x="21600" y="4173"/>
                      <a:pt x="19358" y="49"/>
                    </a:cubicBezTo>
                    <a:cubicBezTo>
                      <a:pt x="18790" y="0"/>
                      <a:pt x="18336" y="0"/>
                      <a:pt x="17825" y="0"/>
                    </a:cubicBez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76" name="Google Shape;462;p25"/>
              <p:cNvSpPr/>
              <p:nvPr/>
            </p:nvSpPr>
            <p:spPr>
              <a:xfrm flipH="1">
                <a:off x="463820" y="1750396"/>
                <a:ext cx="54501" cy="389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503" y="0"/>
                    </a:moveTo>
                    <a:cubicBezTo>
                      <a:pt x="3749" y="0"/>
                      <a:pt x="1926" y="241"/>
                      <a:pt x="0" y="722"/>
                    </a:cubicBezTo>
                    <a:lnTo>
                      <a:pt x="9906" y="21600"/>
                    </a:lnTo>
                    <a:cubicBezTo>
                      <a:pt x="13431" y="20227"/>
                      <a:pt x="16716" y="19481"/>
                      <a:pt x="19725" y="19481"/>
                    </a:cubicBezTo>
                    <a:cubicBezTo>
                      <a:pt x="20362" y="19481"/>
                      <a:pt x="20946" y="19553"/>
                      <a:pt x="21600" y="19553"/>
                    </a:cubicBezTo>
                    <a:cubicBezTo>
                      <a:pt x="21239" y="6983"/>
                      <a:pt x="14893" y="0"/>
                      <a:pt x="5503" y="0"/>
                    </a:cubicBez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77" name="Google Shape;463;p25"/>
              <p:cNvSpPr/>
              <p:nvPr/>
            </p:nvSpPr>
            <p:spPr>
              <a:xfrm flipH="1">
                <a:off x="463800" y="1785500"/>
                <a:ext cx="29527" cy="355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26" h="21600" fill="norm" stroke="1" extrusionOk="0">
                    <a:moveTo>
                      <a:pt x="17979" y="0"/>
                    </a:moveTo>
                    <a:cubicBezTo>
                      <a:pt x="12469" y="0"/>
                      <a:pt x="6455" y="818"/>
                      <a:pt x="0" y="2321"/>
                    </a:cubicBezTo>
                    <a:lnTo>
                      <a:pt x="15271" y="21600"/>
                    </a:lnTo>
                    <a:cubicBezTo>
                      <a:pt x="15586" y="20967"/>
                      <a:pt x="15932" y="20334"/>
                      <a:pt x="16247" y="19727"/>
                    </a:cubicBezTo>
                    <a:cubicBezTo>
                      <a:pt x="19994" y="12237"/>
                      <a:pt x="21600" y="5670"/>
                      <a:pt x="21411" y="79"/>
                    </a:cubicBezTo>
                    <a:cubicBezTo>
                      <a:pt x="20215" y="79"/>
                      <a:pt x="19144" y="0"/>
                      <a:pt x="17979" y="0"/>
                    </a:cubicBez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78" name="Google Shape;464;p25"/>
              <p:cNvSpPr/>
              <p:nvPr/>
            </p:nvSpPr>
            <p:spPr>
              <a:xfrm flipH="1">
                <a:off x="743352" y="2321698"/>
                <a:ext cx="31499" cy="346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37" h="21600" fill="norm" stroke="1" extrusionOk="0">
                    <a:moveTo>
                      <a:pt x="6273" y="0"/>
                    </a:moveTo>
                    <a:cubicBezTo>
                      <a:pt x="4732" y="1002"/>
                      <a:pt x="3023" y="1651"/>
                      <a:pt x="1314" y="2111"/>
                    </a:cubicBezTo>
                    <a:cubicBezTo>
                      <a:pt x="-1263" y="7471"/>
                      <a:pt x="-30" y="14048"/>
                      <a:pt x="4844" y="18189"/>
                    </a:cubicBezTo>
                    <a:cubicBezTo>
                      <a:pt x="7618" y="20490"/>
                      <a:pt x="11064" y="21600"/>
                      <a:pt x="14510" y="21600"/>
                    </a:cubicBezTo>
                    <a:cubicBezTo>
                      <a:pt x="16527" y="21600"/>
                      <a:pt x="18516" y="21248"/>
                      <a:pt x="20337" y="20490"/>
                    </a:cubicBezTo>
                    <a:lnTo>
                      <a:pt x="6273" y="0"/>
                    </a:ln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79" name="Google Shape;465;p25"/>
              <p:cNvSpPr/>
              <p:nvPr/>
            </p:nvSpPr>
            <p:spPr>
              <a:xfrm flipH="1">
                <a:off x="767651" y="2287331"/>
                <a:ext cx="32788" cy="382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01" h="21600" fill="norm" stroke="1" extrusionOk="0">
                    <a:moveTo>
                      <a:pt x="7613" y="0"/>
                    </a:moveTo>
                    <a:cubicBezTo>
                      <a:pt x="6369" y="417"/>
                      <a:pt x="5019" y="662"/>
                      <a:pt x="3642" y="736"/>
                    </a:cubicBezTo>
                    <a:lnTo>
                      <a:pt x="3483" y="834"/>
                    </a:lnTo>
                    <a:cubicBezTo>
                      <a:pt x="-1599" y="6031"/>
                      <a:pt x="-1043" y="13975"/>
                      <a:pt x="4648" y="18511"/>
                    </a:cubicBezTo>
                    <a:cubicBezTo>
                      <a:pt x="7269" y="20595"/>
                      <a:pt x="10525" y="21600"/>
                      <a:pt x="13780" y="21600"/>
                    </a:cubicBezTo>
                    <a:cubicBezTo>
                      <a:pt x="14786" y="21600"/>
                      <a:pt x="15872" y="21526"/>
                      <a:pt x="16851" y="21330"/>
                    </a:cubicBezTo>
                    <a:cubicBezTo>
                      <a:pt x="17380" y="20252"/>
                      <a:pt x="18122" y="19173"/>
                      <a:pt x="18995" y="18241"/>
                    </a:cubicBezTo>
                    <a:lnTo>
                      <a:pt x="20001" y="17236"/>
                    </a:lnTo>
                    <a:lnTo>
                      <a:pt x="7613" y="0"/>
                    </a:ln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80" name="Google Shape;466;p25"/>
              <p:cNvSpPr/>
              <p:nvPr/>
            </p:nvSpPr>
            <p:spPr>
              <a:xfrm flipH="1">
                <a:off x="762052" y="2314537"/>
                <a:ext cx="13846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522" y="0"/>
                    </a:moveTo>
                    <a:lnTo>
                      <a:pt x="9885" y="5303"/>
                    </a:lnTo>
                    <a:cubicBezTo>
                      <a:pt x="5858" y="10218"/>
                      <a:pt x="2441" y="15909"/>
                      <a:pt x="0" y="21600"/>
                    </a:cubicBezTo>
                    <a:cubicBezTo>
                      <a:pt x="7444" y="19401"/>
                      <a:pt x="14888" y="16297"/>
                      <a:pt x="21600" y="11511"/>
                    </a:cubicBezTo>
                    <a:lnTo>
                      <a:pt x="14522" y="0"/>
                    </a:ln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81" name="Google Shape;467;p25"/>
              <p:cNvSpPr/>
              <p:nvPr/>
            </p:nvSpPr>
            <p:spPr>
              <a:xfrm flipH="1">
                <a:off x="790302" y="2251315"/>
                <a:ext cx="27911" cy="373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62" h="21600" fill="norm" stroke="1" extrusionOk="0">
                    <a:moveTo>
                      <a:pt x="4430" y="0"/>
                    </a:moveTo>
                    <a:lnTo>
                      <a:pt x="4031" y="352"/>
                    </a:lnTo>
                    <a:cubicBezTo>
                      <a:pt x="-1838" y="5676"/>
                      <a:pt x="-1223" y="13739"/>
                      <a:pt x="5382" y="18435"/>
                    </a:cubicBezTo>
                    <a:cubicBezTo>
                      <a:pt x="8455" y="20570"/>
                      <a:pt x="12204" y="21600"/>
                      <a:pt x="15983" y="21600"/>
                    </a:cubicBezTo>
                    <a:lnTo>
                      <a:pt x="16812" y="21600"/>
                    </a:lnTo>
                    <a:lnTo>
                      <a:pt x="19762" y="18862"/>
                    </a:lnTo>
                    <a:lnTo>
                      <a:pt x="4430" y="0"/>
                    </a:ln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82" name="Google Shape;468;p25"/>
              <p:cNvSpPr/>
              <p:nvPr/>
            </p:nvSpPr>
            <p:spPr>
              <a:xfrm flipH="1">
                <a:off x="784291" y="2279347"/>
                <a:ext cx="13846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824" y="0"/>
                    </a:moveTo>
                    <a:lnTo>
                      <a:pt x="0" y="21600"/>
                    </a:lnTo>
                    <a:cubicBezTo>
                      <a:pt x="7488" y="21006"/>
                      <a:pt x="14832" y="19024"/>
                      <a:pt x="21600" y="15655"/>
                    </a:cubicBezTo>
                    <a:lnTo>
                      <a:pt x="13824" y="0"/>
                    </a:ln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83" name="Google Shape;469;p25"/>
              <p:cNvSpPr/>
              <p:nvPr/>
            </p:nvSpPr>
            <p:spPr>
              <a:xfrm flipH="1">
                <a:off x="122143" y="237225"/>
                <a:ext cx="1805466" cy="24228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337" y="0"/>
                    </a:moveTo>
                    <a:cubicBezTo>
                      <a:pt x="2777" y="0"/>
                      <a:pt x="2157" y="109"/>
                      <a:pt x="1562" y="415"/>
                    </a:cubicBezTo>
                    <a:cubicBezTo>
                      <a:pt x="670" y="872"/>
                      <a:pt x="213" y="1363"/>
                      <a:pt x="0" y="1796"/>
                    </a:cubicBezTo>
                    <a:lnTo>
                      <a:pt x="17299" y="21600"/>
                    </a:lnTo>
                    <a:lnTo>
                      <a:pt x="21600" y="19561"/>
                    </a:lnTo>
                    <a:lnTo>
                      <a:pt x="4714" y="224"/>
                    </a:lnTo>
                    <a:cubicBezTo>
                      <a:pt x="4359" y="101"/>
                      <a:pt x="3876" y="0"/>
                      <a:pt x="3337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84" name="Google Shape;470;p25"/>
              <p:cNvSpPr/>
              <p:nvPr/>
            </p:nvSpPr>
            <p:spPr>
              <a:xfrm flipH="1">
                <a:off x="481640" y="438738"/>
                <a:ext cx="1459252" cy="2247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0" h="21600" fill="norm" stroke="1" extrusionOk="0">
                    <a:moveTo>
                      <a:pt x="196" y="0"/>
                    </a:moveTo>
                    <a:cubicBezTo>
                      <a:pt x="-150" y="619"/>
                      <a:pt x="33" y="1130"/>
                      <a:pt x="213" y="1307"/>
                    </a:cubicBezTo>
                    <a:cubicBezTo>
                      <a:pt x="213" y="1307"/>
                      <a:pt x="213" y="1308"/>
                      <a:pt x="215" y="1308"/>
                    </a:cubicBezTo>
                    <a:lnTo>
                      <a:pt x="20845" y="21600"/>
                    </a:lnTo>
                    <a:lnTo>
                      <a:pt x="21450" y="21348"/>
                    </a:lnTo>
                    <a:lnTo>
                      <a:pt x="196" y="0"/>
                    </a:ln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85" name="Google Shape;471;p25"/>
              <p:cNvSpPr/>
              <p:nvPr/>
            </p:nvSpPr>
            <p:spPr>
              <a:xfrm flipH="1">
                <a:off x="83040" y="262305"/>
                <a:ext cx="1450570" cy="21690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21018" y="21600"/>
                    </a:lnTo>
                    <a:lnTo>
                      <a:pt x="21600" y="21352"/>
                    </a:lnTo>
                    <a:lnTo>
                      <a:pt x="697" y="325"/>
                    </a:lnTo>
                    <a:cubicBezTo>
                      <a:pt x="591" y="229"/>
                      <a:pt x="347" y="106"/>
                      <a:pt x="0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86" name="Google Shape;472;p25"/>
              <p:cNvSpPr/>
              <p:nvPr/>
            </p:nvSpPr>
            <p:spPr>
              <a:xfrm flipH="1">
                <a:off x="7742" y="2741994"/>
                <a:ext cx="159536" cy="2021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8" h="21600" fill="norm" stroke="1" extrusionOk="0">
                    <a:moveTo>
                      <a:pt x="15555" y="0"/>
                    </a:moveTo>
                    <a:cubicBezTo>
                      <a:pt x="11083" y="0"/>
                      <a:pt x="5247" y="1113"/>
                      <a:pt x="0" y="5657"/>
                    </a:cubicBezTo>
                    <a:lnTo>
                      <a:pt x="21247" y="21600"/>
                    </a:lnTo>
                    <a:cubicBezTo>
                      <a:pt x="21600" y="18071"/>
                      <a:pt x="17435" y="260"/>
                      <a:pt x="17435" y="260"/>
                    </a:cubicBezTo>
                    <a:lnTo>
                      <a:pt x="17707" y="88"/>
                    </a:lnTo>
                    <a:cubicBezTo>
                      <a:pt x="17036" y="32"/>
                      <a:pt x="16319" y="0"/>
                      <a:pt x="15555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87" name="Google Shape;473;p25"/>
              <p:cNvSpPr/>
              <p:nvPr/>
            </p:nvSpPr>
            <p:spPr>
              <a:xfrm flipH="1">
                <a:off x="0" y="2936434"/>
                <a:ext cx="13845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1435" y="8498"/>
                      <a:pt x="3812" y="14518"/>
                      <a:pt x="0" y="20538"/>
                    </a:cubicBezTo>
                    <a:lnTo>
                      <a:pt x="3812" y="21600"/>
                    </a:lnTo>
                    <a:cubicBezTo>
                      <a:pt x="7624" y="15934"/>
                      <a:pt x="16518" y="8498"/>
                      <a:pt x="21600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88" name="Google Shape;474;p25"/>
              <p:cNvSpPr/>
              <p:nvPr/>
            </p:nvSpPr>
            <p:spPr>
              <a:xfrm flipH="1">
                <a:off x="7165" y="2794933"/>
                <a:ext cx="208105" cy="1584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981" y="0"/>
                    </a:moveTo>
                    <a:cubicBezTo>
                      <a:pt x="3180" y="2567"/>
                      <a:pt x="1477" y="5980"/>
                      <a:pt x="0" y="10504"/>
                    </a:cubicBezTo>
                    <a:cubicBezTo>
                      <a:pt x="9098" y="16715"/>
                      <a:pt x="17348" y="21600"/>
                      <a:pt x="20298" y="21600"/>
                    </a:cubicBezTo>
                    <a:cubicBezTo>
                      <a:pt x="20722" y="21600"/>
                      <a:pt x="21037" y="21499"/>
                      <a:pt x="21231" y="21287"/>
                    </a:cubicBezTo>
                    <a:cubicBezTo>
                      <a:pt x="21303" y="21210"/>
                      <a:pt x="21370" y="21091"/>
                      <a:pt x="21433" y="20932"/>
                    </a:cubicBezTo>
                    <a:cubicBezTo>
                      <a:pt x="21438" y="20932"/>
                      <a:pt x="21438" y="20926"/>
                      <a:pt x="21438" y="20920"/>
                    </a:cubicBezTo>
                    <a:cubicBezTo>
                      <a:pt x="21496" y="20778"/>
                      <a:pt x="21550" y="20612"/>
                      <a:pt x="21600" y="20411"/>
                    </a:cubicBezTo>
                    <a:lnTo>
                      <a:pt x="21586" y="20393"/>
                    </a:lnTo>
                    <a:cubicBezTo>
                      <a:pt x="21523" y="20636"/>
                      <a:pt x="21478" y="20778"/>
                      <a:pt x="21442" y="20861"/>
                    </a:cubicBezTo>
                    <a:cubicBezTo>
                      <a:pt x="21492" y="20736"/>
                      <a:pt x="21505" y="20559"/>
                      <a:pt x="21523" y="20334"/>
                    </a:cubicBezTo>
                    <a:lnTo>
                      <a:pt x="4981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89" name="Google Shape;475;p25"/>
              <p:cNvSpPr/>
              <p:nvPr/>
            </p:nvSpPr>
            <p:spPr>
              <a:xfrm flipH="1">
                <a:off x="3916" y="2742819"/>
                <a:ext cx="32579" cy="2017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06" h="21600" fill="norm" stroke="1" extrusionOk="0">
                    <a:moveTo>
                      <a:pt x="1209" y="0"/>
                    </a:moveTo>
                    <a:lnTo>
                      <a:pt x="0" y="172"/>
                    </a:lnTo>
                    <a:cubicBezTo>
                      <a:pt x="0" y="172"/>
                      <a:pt x="18514" y="18018"/>
                      <a:pt x="16946" y="21554"/>
                    </a:cubicBezTo>
                    <a:lnTo>
                      <a:pt x="17306" y="21600"/>
                    </a:lnTo>
                    <a:cubicBezTo>
                      <a:pt x="17383" y="21521"/>
                      <a:pt x="17537" y="21442"/>
                      <a:pt x="17743" y="21331"/>
                    </a:cubicBezTo>
                    <a:cubicBezTo>
                      <a:pt x="21600" y="18399"/>
                      <a:pt x="17897" y="9878"/>
                      <a:pt x="11237" y="269"/>
                    </a:cubicBezTo>
                    <a:cubicBezTo>
                      <a:pt x="8254" y="158"/>
                      <a:pt x="4911" y="65"/>
                      <a:pt x="1209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90" name="Google Shape;476;p25"/>
              <p:cNvSpPr/>
              <p:nvPr/>
            </p:nvSpPr>
            <p:spPr>
              <a:xfrm flipH="1">
                <a:off x="1063" y="2939124"/>
                <a:ext cx="13846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150" y="0"/>
                    </a:moveTo>
                    <a:cubicBezTo>
                      <a:pt x="9450" y="9222"/>
                      <a:pt x="7425" y="16503"/>
                      <a:pt x="0" y="21600"/>
                    </a:cubicBezTo>
                    <a:cubicBezTo>
                      <a:pt x="5400" y="18202"/>
                      <a:pt x="12150" y="12378"/>
                      <a:pt x="21600" y="2427"/>
                    </a:cubicBezTo>
                    <a:lnTo>
                      <a:pt x="12150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91" name="Google Shape;478;p25"/>
              <p:cNvSpPr/>
              <p:nvPr/>
            </p:nvSpPr>
            <p:spPr>
              <a:xfrm flipH="1">
                <a:off x="17542" y="2348817"/>
                <a:ext cx="519678" cy="5231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55" h="21600" fill="norm" stroke="1" extrusionOk="0">
                    <a:moveTo>
                      <a:pt x="11504" y="0"/>
                    </a:moveTo>
                    <a:cubicBezTo>
                      <a:pt x="9659" y="0"/>
                      <a:pt x="7620" y="503"/>
                      <a:pt x="5658" y="1919"/>
                    </a:cubicBezTo>
                    <a:cubicBezTo>
                      <a:pt x="-1145" y="6836"/>
                      <a:pt x="-277" y="12596"/>
                      <a:pt x="568" y="13936"/>
                    </a:cubicBezTo>
                    <a:cubicBezTo>
                      <a:pt x="1058" y="14708"/>
                      <a:pt x="7261" y="18646"/>
                      <a:pt x="12672" y="21600"/>
                    </a:cubicBezTo>
                    <a:cubicBezTo>
                      <a:pt x="14506" y="17127"/>
                      <a:pt x="17251" y="16233"/>
                      <a:pt x="19154" y="16233"/>
                    </a:cubicBezTo>
                    <a:cubicBezTo>
                      <a:pt x="19657" y="16233"/>
                      <a:pt x="20101" y="16295"/>
                      <a:pt x="20455" y="16371"/>
                    </a:cubicBezTo>
                    <a:cubicBezTo>
                      <a:pt x="19726" y="10353"/>
                      <a:pt x="18455" y="3216"/>
                      <a:pt x="17878" y="2384"/>
                    </a:cubicBezTo>
                    <a:cubicBezTo>
                      <a:pt x="17246" y="1478"/>
                      <a:pt x="14662" y="0"/>
                      <a:pt x="11504" y="0"/>
                    </a:cubicBezTo>
                    <a:close/>
                  </a:path>
                </a:pathLst>
              </a:custGeom>
              <a:solidFill>
                <a:srgbClr val="FDDFC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92" name="Google Shape;479;p25"/>
              <p:cNvSpPr/>
              <p:nvPr/>
            </p:nvSpPr>
            <p:spPr>
              <a:xfrm flipH="1">
                <a:off x="203865" y="2581530"/>
                <a:ext cx="333288" cy="2904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78" y="0"/>
                    </a:moveTo>
                    <a:cubicBezTo>
                      <a:pt x="76" y="1087"/>
                      <a:pt x="0" y="2114"/>
                      <a:pt x="0" y="3049"/>
                    </a:cubicBezTo>
                    <a:cubicBezTo>
                      <a:pt x="0" y="5285"/>
                      <a:pt x="470" y="6980"/>
                      <a:pt x="931" y="7796"/>
                    </a:cubicBezTo>
                    <a:cubicBezTo>
                      <a:pt x="1738" y="9187"/>
                      <a:pt x="11952" y="16279"/>
                      <a:pt x="20860" y="21600"/>
                    </a:cubicBezTo>
                    <a:cubicBezTo>
                      <a:pt x="21099" y="20961"/>
                      <a:pt x="21350" y="20364"/>
                      <a:pt x="21600" y="19816"/>
                    </a:cubicBezTo>
                    <a:cubicBezTo>
                      <a:pt x="14418" y="14979"/>
                      <a:pt x="6201" y="8599"/>
                      <a:pt x="278" y="0"/>
                    </a:cubicBezTo>
                    <a:close/>
                  </a:path>
                </a:pathLst>
              </a:custGeom>
              <a:solidFill>
                <a:srgbClr val="FBC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93" name="Google Shape;480;p25"/>
              <p:cNvSpPr/>
              <p:nvPr/>
            </p:nvSpPr>
            <p:spPr>
              <a:xfrm flipH="1">
                <a:off x="17535" y="2359622"/>
                <a:ext cx="150482" cy="385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127" y="595"/>
                      <a:pt x="15179" y="8196"/>
                      <a:pt x="18835" y="21442"/>
                    </a:cubicBezTo>
                    <a:cubicBezTo>
                      <a:pt x="19881" y="21476"/>
                      <a:pt x="20790" y="21534"/>
                      <a:pt x="21600" y="21600"/>
                    </a:cubicBezTo>
                    <a:cubicBezTo>
                      <a:pt x="18940" y="13438"/>
                      <a:pt x="14307" y="3757"/>
                      <a:pt x="12201" y="2629"/>
                    </a:cubicBezTo>
                    <a:cubicBezTo>
                      <a:pt x="10694" y="1825"/>
                      <a:pt x="6160" y="695"/>
                      <a:pt x="0" y="0"/>
                    </a:cubicBezTo>
                    <a:close/>
                  </a:path>
                </a:pathLst>
              </a:custGeom>
              <a:solidFill>
                <a:srgbClr val="FBC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94" name="Google Shape;481;p25"/>
              <p:cNvSpPr/>
              <p:nvPr/>
            </p:nvSpPr>
            <p:spPr>
              <a:xfrm flipH="1">
                <a:off x="741277" y="3197699"/>
                <a:ext cx="374291" cy="1974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6" h="21600" fill="norm" stroke="1" extrusionOk="0">
                    <a:moveTo>
                      <a:pt x="2182" y="0"/>
                    </a:moveTo>
                    <a:cubicBezTo>
                      <a:pt x="2182" y="0"/>
                      <a:pt x="2283" y="1685"/>
                      <a:pt x="992" y="7002"/>
                    </a:cubicBezTo>
                    <a:cubicBezTo>
                      <a:pt x="-304" y="12333"/>
                      <a:pt x="42" y="21600"/>
                      <a:pt x="42" y="21600"/>
                    </a:cubicBezTo>
                    <a:lnTo>
                      <a:pt x="20133" y="21600"/>
                    </a:lnTo>
                    <a:cubicBezTo>
                      <a:pt x="19578" y="16853"/>
                      <a:pt x="21296" y="10031"/>
                      <a:pt x="21296" y="10031"/>
                    </a:cubicBezTo>
                    <a:cubicBezTo>
                      <a:pt x="21296" y="10031"/>
                      <a:pt x="21113" y="10064"/>
                      <a:pt x="20775" y="10064"/>
                    </a:cubicBezTo>
                    <a:cubicBezTo>
                      <a:pt x="19830" y="10064"/>
                      <a:pt x="17674" y="9817"/>
                      <a:pt x="14949" y="7942"/>
                    </a:cubicBezTo>
                    <a:cubicBezTo>
                      <a:pt x="11258" y="5398"/>
                      <a:pt x="10144" y="309"/>
                      <a:pt x="10144" y="309"/>
                    </a:cubicBezTo>
                    <a:lnTo>
                      <a:pt x="2182" y="0"/>
                    </a:lnTo>
                    <a:close/>
                  </a:path>
                </a:pathLst>
              </a:custGeom>
              <a:solidFill>
                <a:srgbClr val="00969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95" name="Google Shape;482;p25"/>
              <p:cNvSpPr/>
              <p:nvPr/>
            </p:nvSpPr>
            <p:spPr>
              <a:xfrm flipH="1">
                <a:off x="577598" y="3263915"/>
                <a:ext cx="209604" cy="1312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87" h="21600" fill="norm" stroke="1" extrusionOk="0">
                    <a:moveTo>
                      <a:pt x="10843" y="0"/>
                    </a:moveTo>
                    <a:cubicBezTo>
                      <a:pt x="-1113" y="0"/>
                      <a:pt x="-159" y="20386"/>
                      <a:pt x="159" y="21600"/>
                    </a:cubicBezTo>
                    <a:lnTo>
                      <a:pt x="20487" y="21600"/>
                    </a:lnTo>
                    <a:cubicBezTo>
                      <a:pt x="20487" y="21600"/>
                      <a:pt x="20271" y="0"/>
                      <a:pt x="10843" y="0"/>
                    </a:cubicBezTo>
                    <a:close/>
                  </a:path>
                </a:pathLst>
              </a:custGeom>
              <a:solidFill>
                <a:srgbClr val="DCE0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96" name="Google Shape;483;p25"/>
              <p:cNvSpPr/>
              <p:nvPr/>
            </p:nvSpPr>
            <p:spPr>
              <a:xfrm flipH="1">
                <a:off x="563547" y="3395133"/>
                <a:ext cx="566386" cy="412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0" y="0"/>
                    </a:moveTo>
                    <a:cubicBezTo>
                      <a:pt x="17" y="0"/>
                      <a:pt x="0" y="250"/>
                      <a:pt x="0" y="546"/>
                    </a:cubicBezTo>
                    <a:lnTo>
                      <a:pt x="0" y="21032"/>
                    </a:lnTo>
                    <a:cubicBezTo>
                      <a:pt x="0" y="21350"/>
                      <a:pt x="17" y="21600"/>
                      <a:pt x="40" y="21600"/>
                    </a:cubicBezTo>
                    <a:lnTo>
                      <a:pt x="21562" y="21600"/>
                    </a:lnTo>
                    <a:cubicBezTo>
                      <a:pt x="21583" y="21600"/>
                      <a:pt x="21600" y="21350"/>
                      <a:pt x="21600" y="21032"/>
                    </a:cubicBezTo>
                    <a:lnTo>
                      <a:pt x="21600" y="546"/>
                    </a:lnTo>
                    <a:cubicBezTo>
                      <a:pt x="21600" y="250"/>
                      <a:pt x="21583" y="0"/>
                      <a:pt x="21562" y="0"/>
                    </a:cubicBezTo>
                    <a:close/>
                  </a:path>
                </a:pathLst>
              </a:custGeom>
              <a:solidFill>
                <a:srgbClr val="E1E5E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97" name="Google Shape;484;p25"/>
              <p:cNvSpPr/>
              <p:nvPr/>
            </p:nvSpPr>
            <p:spPr>
              <a:xfrm flipH="1">
                <a:off x="890748" y="3234451"/>
                <a:ext cx="47182" cy="54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23" h="21600" fill="norm" stroke="1" extrusionOk="0">
                    <a:moveTo>
                      <a:pt x="16101" y="0"/>
                    </a:moveTo>
                    <a:cubicBezTo>
                      <a:pt x="15331" y="0"/>
                      <a:pt x="14542" y="189"/>
                      <a:pt x="13828" y="585"/>
                    </a:cubicBezTo>
                    <a:cubicBezTo>
                      <a:pt x="13509" y="757"/>
                      <a:pt x="5827" y="5211"/>
                      <a:pt x="380" y="16183"/>
                    </a:cubicBezTo>
                    <a:cubicBezTo>
                      <a:pt x="-597" y="18126"/>
                      <a:pt x="380" y="20413"/>
                      <a:pt x="2540" y="21308"/>
                    </a:cubicBezTo>
                    <a:cubicBezTo>
                      <a:pt x="3122" y="21480"/>
                      <a:pt x="3685" y="21600"/>
                      <a:pt x="4286" y="21600"/>
                    </a:cubicBezTo>
                    <a:cubicBezTo>
                      <a:pt x="5939" y="21600"/>
                      <a:pt x="7480" y="20775"/>
                      <a:pt x="8193" y="19296"/>
                    </a:cubicBezTo>
                    <a:cubicBezTo>
                      <a:pt x="12476" y="10680"/>
                      <a:pt x="18242" y="7223"/>
                      <a:pt x="18449" y="7103"/>
                    </a:cubicBezTo>
                    <a:cubicBezTo>
                      <a:pt x="20440" y="5916"/>
                      <a:pt x="21003" y="3577"/>
                      <a:pt x="19782" y="1823"/>
                    </a:cubicBezTo>
                    <a:cubicBezTo>
                      <a:pt x="18956" y="636"/>
                      <a:pt x="17547" y="0"/>
                      <a:pt x="16101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98" name="Google Shape;485;p25"/>
              <p:cNvSpPr/>
              <p:nvPr/>
            </p:nvSpPr>
            <p:spPr>
              <a:xfrm flipH="1">
                <a:off x="833170" y="3261962"/>
                <a:ext cx="30763" cy="389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90" h="21600" fill="norm" stroke="1" extrusionOk="0">
                    <a:moveTo>
                      <a:pt x="13830" y="0"/>
                    </a:moveTo>
                    <a:cubicBezTo>
                      <a:pt x="12910" y="0"/>
                      <a:pt x="11989" y="168"/>
                      <a:pt x="11098" y="505"/>
                    </a:cubicBezTo>
                    <a:cubicBezTo>
                      <a:pt x="10033" y="914"/>
                      <a:pt x="1002" y="4690"/>
                      <a:pt x="24" y="15875"/>
                    </a:cubicBezTo>
                    <a:cubicBezTo>
                      <a:pt x="-292" y="18834"/>
                      <a:pt x="2469" y="21359"/>
                      <a:pt x="6093" y="21600"/>
                    </a:cubicBezTo>
                    <a:lnTo>
                      <a:pt x="6582" y="21600"/>
                    </a:lnTo>
                    <a:cubicBezTo>
                      <a:pt x="10033" y="21600"/>
                      <a:pt x="12881" y="19387"/>
                      <a:pt x="13168" y="16597"/>
                    </a:cubicBezTo>
                    <a:cubicBezTo>
                      <a:pt x="13571" y="11931"/>
                      <a:pt x="16303" y="10439"/>
                      <a:pt x="16792" y="10199"/>
                    </a:cubicBezTo>
                    <a:cubicBezTo>
                      <a:pt x="19956" y="8876"/>
                      <a:pt x="21308" y="5749"/>
                      <a:pt x="19726" y="3127"/>
                    </a:cubicBezTo>
                    <a:cubicBezTo>
                      <a:pt x="18662" y="1155"/>
                      <a:pt x="16275" y="0"/>
                      <a:pt x="13830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99" name="Google Shape;486;p25"/>
              <p:cNvSpPr/>
              <p:nvPr/>
            </p:nvSpPr>
            <p:spPr>
              <a:xfrm flipH="1">
                <a:off x="817084" y="1144902"/>
                <a:ext cx="470831" cy="1560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41" h="21600" fill="norm" stroke="1" extrusionOk="0">
                    <a:moveTo>
                      <a:pt x="10853" y="0"/>
                    </a:moveTo>
                    <a:cubicBezTo>
                      <a:pt x="5678" y="0"/>
                      <a:pt x="1117" y="5609"/>
                      <a:pt x="1117" y="5609"/>
                    </a:cubicBezTo>
                    <a:cubicBezTo>
                      <a:pt x="-859" y="7987"/>
                      <a:pt x="387" y="17661"/>
                      <a:pt x="387" y="17661"/>
                    </a:cubicBezTo>
                    <a:cubicBezTo>
                      <a:pt x="387" y="17661"/>
                      <a:pt x="2666" y="15901"/>
                      <a:pt x="8800" y="14526"/>
                    </a:cubicBezTo>
                    <a:cubicBezTo>
                      <a:pt x="9259" y="14418"/>
                      <a:pt x="9696" y="14370"/>
                      <a:pt x="10113" y="14370"/>
                    </a:cubicBezTo>
                    <a:cubicBezTo>
                      <a:pt x="15224" y="14370"/>
                      <a:pt x="16994" y="21600"/>
                      <a:pt x="16994" y="21600"/>
                    </a:cubicBezTo>
                    <a:lnTo>
                      <a:pt x="20741" y="10467"/>
                    </a:lnTo>
                    <a:cubicBezTo>
                      <a:pt x="17925" y="2426"/>
                      <a:pt x="14257" y="0"/>
                      <a:pt x="10853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00" name="Google Shape;487;p25"/>
              <p:cNvSpPr/>
              <p:nvPr/>
            </p:nvSpPr>
            <p:spPr>
              <a:xfrm flipH="1">
                <a:off x="609139" y="1771008"/>
                <a:ext cx="958767" cy="15035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76" h="21600" fill="norm" stroke="1" extrusionOk="0">
                    <a:moveTo>
                      <a:pt x="12855" y="0"/>
                    </a:moveTo>
                    <a:cubicBezTo>
                      <a:pt x="11798" y="0"/>
                      <a:pt x="10594" y="81"/>
                      <a:pt x="9230" y="282"/>
                    </a:cubicBezTo>
                    <a:cubicBezTo>
                      <a:pt x="2194" y="1321"/>
                      <a:pt x="-1802" y="3557"/>
                      <a:pt x="799" y="11224"/>
                    </a:cubicBezTo>
                    <a:cubicBezTo>
                      <a:pt x="2542" y="16354"/>
                      <a:pt x="5963" y="21495"/>
                      <a:pt x="6333" y="21591"/>
                    </a:cubicBezTo>
                    <a:cubicBezTo>
                      <a:pt x="6356" y="21598"/>
                      <a:pt x="6383" y="21600"/>
                      <a:pt x="6412" y="21600"/>
                    </a:cubicBezTo>
                    <a:cubicBezTo>
                      <a:pt x="6802" y="21600"/>
                      <a:pt x="7776" y="21121"/>
                      <a:pt x="8952" y="21121"/>
                    </a:cubicBezTo>
                    <a:cubicBezTo>
                      <a:pt x="9144" y="21121"/>
                      <a:pt x="9343" y="21133"/>
                      <a:pt x="9544" y="21164"/>
                    </a:cubicBezTo>
                    <a:cubicBezTo>
                      <a:pt x="9544" y="21164"/>
                      <a:pt x="11412" y="20535"/>
                      <a:pt x="12534" y="20535"/>
                    </a:cubicBezTo>
                    <a:cubicBezTo>
                      <a:pt x="12561" y="20535"/>
                      <a:pt x="12587" y="20535"/>
                      <a:pt x="12613" y="20536"/>
                    </a:cubicBezTo>
                    <a:cubicBezTo>
                      <a:pt x="12613" y="20536"/>
                      <a:pt x="14243" y="13833"/>
                      <a:pt x="17158" y="8020"/>
                    </a:cubicBezTo>
                    <a:cubicBezTo>
                      <a:pt x="19798" y="2753"/>
                      <a:pt x="19090" y="1404"/>
                      <a:pt x="19090" y="1404"/>
                    </a:cubicBezTo>
                    <a:cubicBezTo>
                      <a:pt x="19090" y="1404"/>
                      <a:pt x="17253" y="0"/>
                      <a:pt x="12855" y="0"/>
                    </a:cubicBezTo>
                    <a:close/>
                  </a:path>
                </a:pathLst>
              </a:custGeom>
              <a:solidFill>
                <a:srgbClr val="493A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01" name="Google Shape;488;p25"/>
              <p:cNvSpPr/>
              <p:nvPr/>
            </p:nvSpPr>
            <p:spPr>
              <a:xfrm flipH="1">
                <a:off x="1233669" y="1958939"/>
                <a:ext cx="264055" cy="2819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18" h="21600" fill="norm" stroke="1" extrusionOk="0">
                    <a:moveTo>
                      <a:pt x="17946" y="0"/>
                    </a:moveTo>
                    <a:lnTo>
                      <a:pt x="0" y="20722"/>
                    </a:lnTo>
                    <a:cubicBezTo>
                      <a:pt x="0" y="20722"/>
                      <a:pt x="1907" y="21600"/>
                      <a:pt x="5328" y="21600"/>
                    </a:cubicBezTo>
                    <a:cubicBezTo>
                      <a:pt x="5492" y="21600"/>
                      <a:pt x="5659" y="21597"/>
                      <a:pt x="5830" y="21593"/>
                    </a:cubicBezTo>
                    <a:cubicBezTo>
                      <a:pt x="9581" y="21490"/>
                      <a:pt x="20568" y="14560"/>
                      <a:pt x="21185" y="6582"/>
                    </a:cubicBezTo>
                    <a:cubicBezTo>
                      <a:pt x="21600" y="1077"/>
                      <a:pt x="17946" y="0"/>
                      <a:pt x="17946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02" name="Google Shape;489;p25"/>
              <p:cNvSpPr/>
              <p:nvPr/>
            </p:nvSpPr>
            <p:spPr>
              <a:xfrm flipH="1">
                <a:off x="877907" y="2104476"/>
                <a:ext cx="215565" cy="1139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87" h="21600" fill="norm" stroke="1" extrusionOk="0">
                    <a:moveTo>
                      <a:pt x="20984" y="0"/>
                    </a:moveTo>
                    <a:cubicBezTo>
                      <a:pt x="20924" y="0"/>
                      <a:pt x="20859" y="2"/>
                      <a:pt x="20798" y="7"/>
                    </a:cubicBezTo>
                    <a:cubicBezTo>
                      <a:pt x="12667" y="650"/>
                      <a:pt x="10331" y="1329"/>
                      <a:pt x="6110" y="6544"/>
                    </a:cubicBezTo>
                    <a:cubicBezTo>
                      <a:pt x="4216" y="8864"/>
                      <a:pt x="4142" y="10748"/>
                      <a:pt x="4086" y="12741"/>
                    </a:cubicBezTo>
                    <a:cubicBezTo>
                      <a:pt x="3982" y="15251"/>
                      <a:pt x="3896" y="17844"/>
                      <a:pt x="12" y="21490"/>
                    </a:cubicBezTo>
                    <a:cubicBezTo>
                      <a:pt x="-49" y="21541"/>
                      <a:pt x="128" y="21588"/>
                      <a:pt x="392" y="21597"/>
                    </a:cubicBezTo>
                    <a:cubicBezTo>
                      <a:pt x="440" y="21600"/>
                      <a:pt x="470" y="21600"/>
                      <a:pt x="496" y="21600"/>
                    </a:cubicBezTo>
                    <a:cubicBezTo>
                      <a:pt x="734" y="21600"/>
                      <a:pt x="941" y="21569"/>
                      <a:pt x="985" y="21526"/>
                    </a:cubicBezTo>
                    <a:cubicBezTo>
                      <a:pt x="4882" y="17861"/>
                      <a:pt x="4973" y="15259"/>
                      <a:pt x="5059" y="12741"/>
                    </a:cubicBezTo>
                    <a:cubicBezTo>
                      <a:pt x="5137" y="10754"/>
                      <a:pt x="5206" y="8879"/>
                      <a:pt x="7083" y="6572"/>
                    </a:cubicBezTo>
                    <a:cubicBezTo>
                      <a:pt x="11452" y="1186"/>
                      <a:pt x="13947" y="747"/>
                      <a:pt x="21183" y="178"/>
                    </a:cubicBezTo>
                    <a:cubicBezTo>
                      <a:pt x="21434" y="158"/>
                      <a:pt x="21551" y="102"/>
                      <a:pt x="21452" y="57"/>
                    </a:cubicBezTo>
                    <a:cubicBezTo>
                      <a:pt x="21374" y="21"/>
                      <a:pt x="21183" y="0"/>
                      <a:pt x="20984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03" name="Google Shape;490;p25"/>
              <p:cNvSpPr/>
              <p:nvPr/>
            </p:nvSpPr>
            <p:spPr>
              <a:xfrm flipH="1">
                <a:off x="588525" y="1190550"/>
                <a:ext cx="1042196" cy="10501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097" h="21600" fill="norm" stroke="1" extrusionOk="0">
                    <a:moveTo>
                      <a:pt x="10439" y="0"/>
                    </a:moveTo>
                    <a:cubicBezTo>
                      <a:pt x="7876" y="0"/>
                      <a:pt x="3990" y="1388"/>
                      <a:pt x="1091" y="6503"/>
                    </a:cubicBezTo>
                    <a:cubicBezTo>
                      <a:pt x="-1618" y="11286"/>
                      <a:pt x="1342" y="20015"/>
                      <a:pt x="3251" y="21559"/>
                    </a:cubicBezTo>
                    <a:cubicBezTo>
                      <a:pt x="3251" y="21559"/>
                      <a:pt x="3372" y="21600"/>
                      <a:pt x="3580" y="21600"/>
                    </a:cubicBezTo>
                    <a:cubicBezTo>
                      <a:pt x="4006" y="21600"/>
                      <a:pt x="4797" y="21430"/>
                      <a:pt x="5674" y="20395"/>
                    </a:cubicBezTo>
                    <a:cubicBezTo>
                      <a:pt x="6983" y="18851"/>
                      <a:pt x="7057" y="17504"/>
                      <a:pt x="6710" y="17117"/>
                    </a:cubicBezTo>
                    <a:cubicBezTo>
                      <a:pt x="6468" y="16846"/>
                      <a:pt x="6106" y="16121"/>
                      <a:pt x="6106" y="16121"/>
                    </a:cubicBezTo>
                    <a:cubicBezTo>
                      <a:pt x="6106" y="16121"/>
                      <a:pt x="8542" y="12907"/>
                      <a:pt x="13958" y="12819"/>
                    </a:cubicBezTo>
                    <a:cubicBezTo>
                      <a:pt x="14024" y="12817"/>
                      <a:pt x="14089" y="12817"/>
                      <a:pt x="14153" y="12817"/>
                    </a:cubicBezTo>
                    <a:cubicBezTo>
                      <a:pt x="17792" y="12817"/>
                      <a:pt x="17502" y="14485"/>
                      <a:pt x="17738" y="14485"/>
                    </a:cubicBezTo>
                    <a:cubicBezTo>
                      <a:pt x="17738" y="14485"/>
                      <a:pt x="17739" y="14485"/>
                      <a:pt x="17739" y="14485"/>
                    </a:cubicBezTo>
                    <a:cubicBezTo>
                      <a:pt x="17806" y="14482"/>
                      <a:pt x="19982" y="5387"/>
                      <a:pt x="12755" y="532"/>
                    </a:cubicBezTo>
                    <a:cubicBezTo>
                      <a:pt x="12305" y="229"/>
                      <a:pt x="11482" y="0"/>
                      <a:pt x="10439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04" name="Google Shape;491;p25"/>
              <p:cNvSpPr/>
              <p:nvPr/>
            </p:nvSpPr>
            <p:spPr>
              <a:xfrm flipH="1">
                <a:off x="1149941" y="1482276"/>
                <a:ext cx="185480" cy="4806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433" h="21600" fill="norm" stroke="1" extrusionOk="0">
                    <a:moveTo>
                      <a:pt x="7977" y="0"/>
                    </a:moveTo>
                    <a:cubicBezTo>
                      <a:pt x="7977" y="0"/>
                      <a:pt x="-7167" y="13706"/>
                      <a:pt x="4276" y="21600"/>
                    </a:cubicBezTo>
                    <a:lnTo>
                      <a:pt x="14433" y="17692"/>
                    </a:lnTo>
                    <a:cubicBezTo>
                      <a:pt x="14433" y="17692"/>
                      <a:pt x="923" y="12474"/>
                      <a:pt x="7977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05" name="Google Shape;492;p25"/>
              <p:cNvSpPr/>
              <p:nvPr/>
            </p:nvSpPr>
            <p:spPr>
              <a:xfrm flipH="1">
                <a:off x="1099525" y="1185431"/>
                <a:ext cx="235811" cy="2158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570" h="21600" fill="norm" stroke="1" extrusionOk="0">
                    <a:moveTo>
                      <a:pt x="4620" y="0"/>
                    </a:moveTo>
                    <a:cubicBezTo>
                      <a:pt x="4620" y="0"/>
                      <a:pt x="-3485" y="8359"/>
                      <a:pt x="1775" y="16233"/>
                    </a:cubicBezTo>
                    <a:cubicBezTo>
                      <a:pt x="5102" y="21209"/>
                      <a:pt x="10262" y="21600"/>
                      <a:pt x="11795" y="21600"/>
                    </a:cubicBezTo>
                    <a:cubicBezTo>
                      <a:pt x="12081" y="21600"/>
                      <a:pt x="12242" y="21587"/>
                      <a:pt x="12242" y="21587"/>
                    </a:cubicBezTo>
                    <a:cubicBezTo>
                      <a:pt x="12242" y="21587"/>
                      <a:pt x="18115" y="9471"/>
                      <a:pt x="14259" y="9471"/>
                    </a:cubicBezTo>
                    <a:cubicBezTo>
                      <a:pt x="14256" y="9471"/>
                      <a:pt x="14250" y="9471"/>
                      <a:pt x="14244" y="9471"/>
                    </a:cubicBezTo>
                    <a:cubicBezTo>
                      <a:pt x="13070" y="9480"/>
                      <a:pt x="12193" y="9515"/>
                      <a:pt x="11485" y="9515"/>
                    </a:cubicBezTo>
                    <a:cubicBezTo>
                      <a:pt x="9697" y="9515"/>
                      <a:pt x="8998" y="9284"/>
                      <a:pt x="7331" y="7799"/>
                    </a:cubicBezTo>
                    <a:cubicBezTo>
                      <a:pt x="2921" y="3869"/>
                      <a:pt x="4620" y="0"/>
                      <a:pt x="4620" y="0"/>
                    </a:cubicBezTo>
                    <a:close/>
                  </a:path>
                </a:pathLst>
              </a:custGeom>
              <a:solidFill>
                <a:srgbClr val="DCE0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06" name="Google Shape;493;p25"/>
              <p:cNvSpPr/>
              <p:nvPr/>
            </p:nvSpPr>
            <p:spPr>
              <a:xfrm flipH="1">
                <a:off x="1135273" y="1171979"/>
                <a:ext cx="150167" cy="1203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989" h="21600" fill="norm" stroke="1" extrusionOk="0">
                    <a:moveTo>
                      <a:pt x="2360" y="0"/>
                    </a:moveTo>
                    <a:cubicBezTo>
                      <a:pt x="2360" y="0"/>
                      <a:pt x="-4611" y="11236"/>
                      <a:pt x="5408" y="17613"/>
                    </a:cubicBezTo>
                    <a:cubicBezTo>
                      <a:pt x="10411" y="20806"/>
                      <a:pt x="13307" y="21600"/>
                      <a:pt x="14952" y="21600"/>
                    </a:cubicBezTo>
                    <a:cubicBezTo>
                      <a:pt x="16596" y="21600"/>
                      <a:pt x="16989" y="20806"/>
                      <a:pt x="16989" y="20806"/>
                    </a:cubicBezTo>
                    <a:lnTo>
                      <a:pt x="2360" y="0"/>
                    </a:ln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07" name="Google Shape;494;p25"/>
              <p:cNvSpPr/>
              <p:nvPr/>
            </p:nvSpPr>
            <p:spPr>
              <a:xfrm flipH="1">
                <a:off x="701788" y="1834230"/>
                <a:ext cx="69343" cy="1655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39" h="21600" fill="norm" stroke="1" extrusionOk="0">
                    <a:moveTo>
                      <a:pt x="17531" y="0"/>
                    </a:moveTo>
                    <a:cubicBezTo>
                      <a:pt x="17506" y="0"/>
                      <a:pt x="17481" y="0"/>
                      <a:pt x="17443" y="0"/>
                    </a:cubicBezTo>
                    <a:cubicBezTo>
                      <a:pt x="16674" y="34"/>
                      <a:pt x="16069" y="345"/>
                      <a:pt x="16158" y="674"/>
                    </a:cubicBezTo>
                    <a:cubicBezTo>
                      <a:pt x="16196" y="792"/>
                      <a:pt x="18603" y="11609"/>
                      <a:pt x="16196" y="16517"/>
                    </a:cubicBezTo>
                    <a:cubicBezTo>
                      <a:pt x="14519" y="19908"/>
                      <a:pt x="7097" y="20332"/>
                      <a:pt x="3530" y="20332"/>
                    </a:cubicBezTo>
                    <a:cubicBezTo>
                      <a:pt x="2459" y="20332"/>
                      <a:pt x="1741" y="20298"/>
                      <a:pt x="1615" y="20287"/>
                    </a:cubicBezTo>
                    <a:cubicBezTo>
                      <a:pt x="1564" y="20287"/>
                      <a:pt x="1514" y="20281"/>
                      <a:pt x="1464" y="20281"/>
                    </a:cubicBezTo>
                    <a:cubicBezTo>
                      <a:pt x="745" y="20281"/>
                      <a:pt x="103" y="20508"/>
                      <a:pt x="14" y="20830"/>
                    </a:cubicBezTo>
                    <a:cubicBezTo>
                      <a:pt x="-99" y="21175"/>
                      <a:pt x="455" y="21504"/>
                      <a:pt x="1224" y="21543"/>
                    </a:cubicBezTo>
                    <a:cubicBezTo>
                      <a:pt x="1955" y="21583"/>
                      <a:pt x="2736" y="21600"/>
                      <a:pt x="3593" y="21600"/>
                    </a:cubicBezTo>
                    <a:cubicBezTo>
                      <a:pt x="9101" y="21600"/>
                      <a:pt x="17103" y="20632"/>
                      <a:pt x="18993" y="16789"/>
                    </a:cubicBezTo>
                    <a:cubicBezTo>
                      <a:pt x="21501" y="11689"/>
                      <a:pt x="19119" y="1008"/>
                      <a:pt x="19044" y="560"/>
                    </a:cubicBezTo>
                    <a:cubicBezTo>
                      <a:pt x="18955" y="226"/>
                      <a:pt x="18275" y="0"/>
                      <a:pt x="17531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08" name="Google Shape;495;p25"/>
              <p:cNvSpPr/>
              <p:nvPr/>
            </p:nvSpPr>
            <p:spPr>
              <a:xfrm flipH="1">
                <a:off x="736409" y="1831105"/>
                <a:ext cx="33586" cy="54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56" y="0"/>
                    </a:moveTo>
                    <a:cubicBezTo>
                      <a:pt x="4856" y="0"/>
                      <a:pt x="0" y="4815"/>
                      <a:pt x="0" y="10800"/>
                    </a:cubicBezTo>
                    <a:cubicBezTo>
                      <a:pt x="0" y="16785"/>
                      <a:pt x="4856" y="21600"/>
                      <a:pt x="10856" y="21600"/>
                    </a:cubicBezTo>
                    <a:cubicBezTo>
                      <a:pt x="16772" y="21600"/>
                      <a:pt x="21600" y="16785"/>
                      <a:pt x="21600" y="10800"/>
                    </a:cubicBezTo>
                    <a:cubicBezTo>
                      <a:pt x="21600" y="4815"/>
                      <a:pt x="16772" y="0"/>
                      <a:pt x="10856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09" name="Google Shape;496;p25"/>
              <p:cNvSpPr/>
              <p:nvPr/>
            </p:nvSpPr>
            <p:spPr>
              <a:xfrm flipH="1">
                <a:off x="776614" y="1867772"/>
                <a:ext cx="454818" cy="1560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4" h="21600" fill="norm" stroke="1" extrusionOk="0">
                    <a:moveTo>
                      <a:pt x="18122" y="0"/>
                    </a:moveTo>
                    <a:cubicBezTo>
                      <a:pt x="7876" y="0"/>
                      <a:pt x="160" y="20212"/>
                      <a:pt x="78" y="20435"/>
                    </a:cubicBezTo>
                    <a:cubicBezTo>
                      <a:pt x="-21" y="20699"/>
                      <a:pt x="-27" y="21107"/>
                      <a:pt x="63" y="21396"/>
                    </a:cubicBezTo>
                    <a:cubicBezTo>
                      <a:pt x="113" y="21522"/>
                      <a:pt x="177" y="21600"/>
                      <a:pt x="238" y="21600"/>
                    </a:cubicBezTo>
                    <a:cubicBezTo>
                      <a:pt x="294" y="21600"/>
                      <a:pt x="351" y="21540"/>
                      <a:pt x="395" y="21420"/>
                    </a:cubicBezTo>
                    <a:cubicBezTo>
                      <a:pt x="477" y="21192"/>
                      <a:pt x="8054" y="1352"/>
                      <a:pt x="18118" y="1352"/>
                    </a:cubicBezTo>
                    <a:cubicBezTo>
                      <a:pt x="19149" y="1352"/>
                      <a:pt x="20206" y="1562"/>
                      <a:pt x="21285" y="2018"/>
                    </a:cubicBezTo>
                    <a:cubicBezTo>
                      <a:pt x="21297" y="2024"/>
                      <a:pt x="21310" y="2030"/>
                      <a:pt x="21322" y="2030"/>
                    </a:cubicBezTo>
                    <a:cubicBezTo>
                      <a:pt x="21439" y="2030"/>
                      <a:pt x="21532" y="1778"/>
                      <a:pt x="21550" y="1442"/>
                    </a:cubicBezTo>
                    <a:cubicBezTo>
                      <a:pt x="21573" y="1075"/>
                      <a:pt x="21480" y="751"/>
                      <a:pt x="21353" y="685"/>
                    </a:cubicBezTo>
                    <a:cubicBezTo>
                      <a:pt x="20253" y="216"/>
                      <a:pt x="19173" y="0"/>
                      <a:pt x="18122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10" name="Google Shape;497;p25"/>
              <p:cNvSpPr/>
              <p:nvPr/>
            </p:nvSpPr>
            <p:spPr>
              <a:xfrm flipH="1">
                <a:off x="611296" y="1887862"/>
                <a:ext cx="72240" cy="478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8" h="21600" fill="norm" stroke="1" extrusionOk="0">
                    <a:moveTo>
                      <a:pt x="1498" y="0"/>
                    </a:moveTo>
                    <a:cubicBezTo>
                      <a:pt x="835" y="0"/>
                      <a:pt x="236" y="608"/>
                      <a:pt x="58" y="1588"/>
                    </a:cubicBezTo>
                    <a:cubicBezTo>
                      <a:pt x="-172" y="2725"/>
                      <a:pt x="313" y="3940"/>
                      <a:pt x="1052" y="4273"/>
                    </a:cubicBezTo>
                    <a:cubicBezTo>
                      <a:pt x="1180" y="4332"/>
                      <a:pt x="13714" y="9546"/>
                      <a:pt x="18559" y="20659"/>
                    </a:cubicBezTo>
                    <a:cubicBezTo>
                      <a:pt x="18852" y="21267"/>
                      <a:pt x="19299" y="21600"/>
                      <a:pt x="19770" y="21600"/>
                    </a:cubicBezTo>
                    <a:cubicBezTo>
                      <a:pt x="20076" y="21600"/>
                      <a:pt x="20344" y="21541"/>
                      <a:pt x="20599" y="21267"/>
                    </a:cubicBezTo>
                    <a:cubicBezTo>
                      <a:pt x="21249" y="20600"/>
                      <a:pt x="21428" y="19248"/>
                      <a:pt x="20982" y="18268"/>
                    </a:cubicBezTo>
                    <a:cubicBezTo>
                      <a:pt x="15550" y="5821"/>
                      <a:pt x="2404" y="314"/>
                      <a:pt x="1843" y="39"/>
                    </a:cubicBezTo>
                    <a:cubicBezTo>
                      <a:pt x="1728" y="20"/>
                      <a:pt x="1613" y="0"/>
                      <a:pt x="1498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11" name="Google Shape;498;p25"/>
              <p:cNvSpPr/>
              <p:nvPr/>
            </p:nvSpPr>
            <p:spPr>
              <a:xfrm flipH="1">
                <a:off x="1110363" y="1871851"/>
                <a:ext cx="62831" cy="942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87" y="0"/>
                    </a:moveTo>
                    <a:lnTo>
                      <a:pt x="0" y="4825"/>
                    </a:lnTo>
                    <a:cubicBezTo>
                      <a:pt x="0" y="4825"/>
                      <a:pt x="209" y="13959"/>
                      <a:pt x="12873" y="21600"/>
                    </a:cubicBezTo>
                    <a:lnTo>
                      <a:pt x="21600" y="17252"/>
                    </a:lnTo>
                    <a:cubicBezTo>
                      <a:pt x="21600" y="17252"/>
                      <a:pt x="11098" y="9571"/>
                      <a:pt x="10487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12" name="Google Shape;499;p25"/>
              <p:cNvSpPr/>
              <p:nvPr/>
            </p:nvSpPr>
            <p:spPr>
              <a:xfrm flipH="1">
                <a:off x="1105480" y="1866948"/>
                <a:ext cx="72617" cy="1038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8" h="21600" fill="norm" stroke="1" extrusionOk="0">
                    <a:moveTo>
                      <a:pt x="9241" y="2861"/>
                    </a:moveTo>
                    <a:cubicBezTo>
                      <a:pt x="10478" y="9306"/>
                      <a:pt x="15749" y="14541"/>
                      <a:pt x="18004" y="16518"/>
                    </a:cubicBezTo>
                    <a:lnTo>
                      <a:pt x="12669" y="19289"/>
                    </a:lnTo>
                    <a:cubicBezTo>
                      <a:pt x="4704" y="13837"/>
                      <a:pt x="3261" y="7672"/>
                      <a:pt x="3003" y="5885"/>
                    </a:cubicBezTo>
                    <a:lnTo>
                      <a:pt x="9241" y="2861"/>
                    </a:lnTo>
                    <a:close/>
                    <a:moveTo>
                      <a:pt x="10478" y="0"/>
                    </a:moveTo>
                    <a:cubicBezTo>
                      <a:pt x="10181" y="0"/>
                      <a:pt x="9885" y="63"/>
                      <a:pt x="9640" y="190"/>
                    </a:cubicBezTo>
                    <a:lnTo>
                      <a:pt x="619" y="4558"/>
                    </a:lnTo>
                    <a:cubicBezTo>
                      <a:pt x="219" y="4739"/>
                      <a:pt x="0" y="5055"/>
                      <a:pt x="0" y="5398"/>
                    </a:cubicBezTo>
                    <a:cubicBezTo>
                      <a:pt x="0" y="5768"/>
                      <a:pt x="309" y="14207"/>
                      <a:pt x="11573" y="21356"/>
                    </a:cubicBezTo>
                    <a:cubicBezTo>
                      <a:pt x="11831" y="21510"/>
                      <a:pt x="12192" y="21600"/>
                      <a:pt x="12579" y="21600"/>
                    </a:cubicBezTo>
                    <a:cubicBezTo>
                      <a:pt x="12888" y="21600"/>
                      <a:pt x="13197" y="21537"/>
                      <a:pt x="13455" y="21419"/>
                    </a:cubicBezTo>
                    <a:lnTo>
                      <a:pt x="20994" y="17466"/>
                    </a:lnTo>
                    <a:cubicBezTo>
                      <a:pt x="21342" y="17312"/>
                      <a:pt x="21561" y="17042"/>
                      <a:pt x="21561" y="16762"/>
                    </a:cubicBezTo>
                    <a:cubicBezTo>
                      <a:pt x="21600" y="16482"/>
                      <a:pt x="21471" y="16202"/>
                      <a:pt x="21213" y="15995"/>
                    </a:cubicBezTo>
                    <a:cubicBezTo>
                      <a:pt x="21110" y="15931"/>
                      <a:pt x="12501" y="9180"/>
                      <a:pt x="11973" y="984"/>
                    </a:cubicBezTo>
                    <a:cubicBezTo>
                      <a:pt x="11973" y="614"/>
                      <a:pt x="11612" y="280"/>
                      <a:pt x="11135" y="117"/>
                    </a:cubicBezTo>
                    <a:cubicBezTo>
                      <a:pt x="10929" y="36"/>
                      <a:pt x="10697" y="0"/>
                      <a:pt x="10478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13" name="Google Shape;500;p25"/>
              <p:cNvSpPr/>
              <p:nvPr/>
            </p:nvSpPr>
            <p:spPr>
              <a:xfrm flipH="1">
                <a:off x="889411" y="1804593"/>
                <a:ext cx="43546" cy="881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595" h="21600" fill="norm" stroke="1" extrusionOk="0">
                    <a:moveTo>
                      <a:pt x="17595" y="0"/>
                    </a:moveTo>
                    <a:lnTo>
                      <a:pt x="2815" y="1563"/>
                    </a:lnTo>
                    <a:cubicBezTo>
                      <a:pt x="2815" y="1563"/>
                      <a:pt x="-4005" y="10454"/>
                      <a:pt x="3587" y="21600"/>
                    </a:cubicBezTo>
                    <a:lnTo>
                      <a:pt x="16210" y="19962"/>
                    </a:lnTo>
                    <a:cubicBezTo>
                      <a:pt x="16210" y="19962"/>
                      <a:pt x="10968" y="9444"/>
                      <a:pt x="17595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14" name="Google Shape;501;p25"/>
              <p:cNvSpPr/>
              <p:nvPr/>
            </p:nvSpPr>
            <p:spPr>
              <a:xfrm flipH="1">
                <a:off x="884411" y="1799777"/>
                <a:ext cx="53587" cy="976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085" h="21600" fill="norm" stroke="1" extrusionOk="0">
                    <a:moveTo>
                      <a:pt x="13850" y="2447"/>
                    </a:moveTo>
                    <a:cubicBezTo>
                      <a:pt x="10555" y="9020"/>
                      <a:pt x="12312" y="15670"/>
                      <a:pt x="13205" y="18289"/>
                    </a:cubicBezTo>
                    <a:lnTo>
                      <a:pt x="5752" y="19307"/>
                    </a:lnTo>
                    <a:cubicBezTo>
                      <a:pt x="1358" y="11611"/>
                      <a:pt x="4258" y="5230"/>
                      <a:pt x="5254" y="3426"/>
                    </a:cubicBezTo>
                    <a:lnTo>
                      <a:pt x="13850" y="2447"/>
                    </a:lnTo>
                    <a:close/>
                    <a:moveTo>
                      <a:pt x="16398" y="0"/>
                    </a:moveTo>
                    <a:cubicBezTo>
                      <a:pt x="16295" y="0"/>
                      <a:pt x="16193" y="0"/>
                      <a:pt x="16105" y="19"/>
                    </a:cubicBezTo>
                    <a:lnTo>
                      <a:pt x="3760" y="1420"/>
                    </a:lnTo>
                    <a:cubicBezTo>
                      <a:pt x="3203" y="1497"/>
                      <a:pt x="2764" y="1689"/>
                      <a:pt x="2501" y="2015"/>
                    </a:cubicBezTo>
                    <a:cubicBezTo>
                      <a:pt x="2252" y="2370"/>
                      <a:pt x="-3401" y="10594"/>
                      <a:pt x="3160" y="20947"/>
                    </a:cubicBezTo>
                    <a:cubicBezTo>
                      <a:pt x="3408" y="21341"/>
                      <a:pt x="4053" y="21600"/>
                      <a:pt x="4697" y="21600"/>
                    </a:cubicBezTo>
                    <a:lnTo>
                      <a:pt x="5049" y="21600"/>
                    </a:lnTo>
                    <a:lnTo>
                      <a:pt x="15607" y="20132"/>
                    </a:lnTo>
                    <a:cubicBezTo>
                      <a:pt x="16046" y="20093"/>
                      <a:pt x="16442" y="19892"/>
                      <a:pt x="16705" y="19633"/>
                    </a:cubicBezTo>
                    <a:cubicBezTo>
                      <a:pt x="16910" y="19374"/>
                      <a:pt x="16998" y="19076"/>
                      <a:pt x="16852" y="18788"/>
                    </a:cubicBezTo>
                    <a:cubicBezTo>
                      <a:pt x="16808" y="18683"/>
                      <a:pt x="12707" y="9548"/>
                      <a:pt x="17950" y="1459"/>
                    </a:cubicBezTo>
                    <a:cubicBezTo>
                      <a:pt x="18199" y="1104"/>
                      <a:pt x="18096" y="710"/>
                      <a:pt x="17701" y="374"/>
                    </a:cubicBezTo>
                    <a:cubicBezTo>
                      <a:pt x="17408" y="134"/>
                      <a:pt x="16896" y="0"/>
                      <a:pt x="16398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15" name="Google Shape;502;p25"/>
              <p:cNvSpPr/>
              <p:nvPr/>
            </p:nvSpPr>
            <p:spPr>
              <a:xfrm flipH="1">
                <a:off x="1432678" y="2258128"/>
                <a:ext cx="13845" cy="290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33" y="0"/>
                    </a:moveTo>
                    <a:cubicBezTo>
                      <a:pt x="10667" y="0"/>
                      <a:pt x="10311" y="0"/>
                      <a:pt x="10044" y="32"/>
                    </a:cubicBezTo>
                    <a:cubicBezTo>
                      <a:pt x="4267" y="129"/>
                      <a:pt x="0" y="1644"/>
                      <a:pt x="0" y="3772"/>
                    </a:cubicBezTo>
                    <a:cubicBezTo>
                      <a:pt x="0" y="3772"/>
                      <a:pt x="267" y="8704"/>
                      <a:pt x="1244" y="18150"/>
                    </a:cubicBezTo>
                    <a:cubicBezTo>
                      <a:pt x="1244" y="20053"/>
                      <a:pt x="5778" y="21600"/>
                      <a:pt x="11200" y="21600"/>
                    </a:cubicBezTo>
                    <a:lnTo>
                      <a:pt x="11556" y="21600"/>
                    </a:lnTo>
                    <a:cubicBezTo>
                      <a:pt x="17333" y="21600"/>
                      <a:pt x="21600" y="19827"/>
                      <a:pt x="21600" y="17860"/>
                    </a:cubicBezTo>
                    <a:cubicBezTo>
                      <a:pt x="20711" y="8608"/>
                      <a:pt x="20356" y="3643"/>
                      <a:pt x="20356" y="3643"/>
                    </a:cubicBezTo>
                    <a:cubicBezTo>
                      <a:pt x="20356" y="1773"/>
                      <a:pt x="16000" y="0"/>
                      <a:pt x="10933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16" name="Google Shape;503;p25"/>
              <p:cNvSpPr/>
              <p:nvPr/>
            </p:nvSpPr>
            <p:spPr>
              <a:xfrm flipH="1">
                <a:off x="1250279" y="2316186"/>
                <a:ext cx="192347" cy="879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7" h="21600" fill="norm" stroke="1" extrusionOk="0">
                    <a:moveTo>
                      <a:pt x="579" y="0"/>
                    </a:moveTo>
                    <a:cubicBezTo>
                      <a:pt x="564" y="0"/>
                      <a:pt x="545" y="0"/>
                      <a:pt x="530" y="0"/>
                    </a:cubicBezTo>
                    <a:cubicBezTo>
                      <a:pt x="229" y="4"/>
                      <a:pt x="-18" y="59"/>
                      <a:pt x="1" y="125"/>
                    </a:cubicBezTo>
                    <a:cubicBezTo>
                      <a:pt x="84" y="408"/>
                      <a:pt x="162" y="729"/>
                      <a:pt x="263" y="1081"/>
                    </a:cubicBezTo>
                    <a:cubicBezTo>
                      <a:pt x="283" y="1143"/>
                      <a:pt x="530" y="1190"/>
                      <a:pt x="826" y="1190"/>
                    </a:cubicBezTo>
                    <a:lnTo>
                      <a:pt x="860" y="1190"/>
                    </a:lnTo>
                    <a:cubicBezTo>
                      <a:pt x="1156" y="1187"/>
                      <a:pt x="1389" y="1128"/>
                      <a:pt x="1374" y="1062"/>
                    </a:cubicBezTo>
                    <a:cubicBezTo>
                      <a:pt x="1277" y="714"/>
                      <a:pt x="1176" y="393"/>
                      <a:pt x="1108" y="113"/>
                    </a:cubicBezTo>
                    <a:cubicBezTo>
                      <a:pt x="1093" y="51"/>
                      <a:pt x="855" y="0"/>
                      <a:pt x="579" y="0"/>
                    </a:cubicBezTo>
                    <a:close/>
                    <a:moveTo>
                      <a:pt x="1151" y="1901"/>
                    </a:moveTo>
                    <a:cubicBezTo>
                      <a:pt x="1132" y="1901"/>
                      <a:pt x="1112" y="1901"/>
                      <a:pt x="1093" y="1903"/>
                    </a:cubicBezTo>
                    <a:cubicBezTo>
                      <a:pt x="797" y="1910"/>
                      <a:pt x="559" y="1964"/>
                      <a:pt x="579" y="2029"/>
                    </a:cubicBezTo>
                    <a:cubicBezTo>
                      <a:pt x="695" y="2332"/>
                      <a:pt x="826" y="2648"/>
                      <a:pt x="957" y="2983"/>
                    </a:cubicBezTo>
                    <a:cubicBezTo>
                      <a:pt x="996" y="3044"/>
                      <a:pt x="1224" y="3091"/>
                      <a:pt x="1505" y="3091"/>
                    </a:cubicBezTo>
                    <a:cubicBezTo>
                      <a:pt x="1520" y="3091"/>
                      <a:pt x="1539" y="3088"/>
                      <a:pt x="1554" y="3088"/>
                    </a:cubicBezTo>
                    <a:cubicBezTo>
                      <a:pt x="1874" y="3085"/>
                      <a:pt x="2088" y="3026"/>
                      <a:pt x="2073" y="2960"/>
                    </a:cubicBezTo>
                    <a:cubicBezTo>
                      <a:pt x="1918" y="2630"/>
                      <a:pt x="1806" y="2313"/>
                      <a:pt x="1690" y="2011"/>
                    </a:cubicBezTo>
                    <a:cubicBezTo>
                      <a:pt x="1675" y="1949"/>
                      <a:pt x="1438" y="1901"/>
                      <a:pt x="1151" y="1901"/>
                    </a:cubicBezTo>
                    <a:close/>
                    <a:moveTo>
                      <a:pt x="1932" y="3800"/>
                    </a:moveTo>
                    <a:cubicBezTo>
                      <a:pt x="1913" y="3800"/>
                      <a:pt x="1894" y="3800"/>
                      <a:pt x="1874" y="3800"/>
                    </a:cubicBezTo>
                    <a:cubicBezTo>
                      <a:pt x="1573" y="3808"/>
                      <a:pt x="1355" y="3866"/>
                      <a:pt x="1389" y="3931"/>
                    </a:cubicBezTo>
                    <a:cubicBezTo>
                      <a:pt x="1520" y="4236"/>
                      <a:pt x="1690" y="4554"/>
                      <a:pt x="1850" y="4881"/>
                    </a:cubicBezTo>
                    <a:cubicBezTo>
                      <a:pt x="1889" y="4940"/>
                      <a:pt x="2136" y="4986"/>
                      <a:pt x="2403" y="4986"/>
                    </a:cubicBezTo>
                    <a:lnTo>
                      <a:pt x="2466" y="4986"/>
                    </a:lnTo>
                    <a:cubicBezTo>
                      <a:pt x="2781" y="4978"/>
                      <a:pt x="2995" y="4917"/>
                      <a:pt x="2966" y="4852"/>
                    </a:cubicBezTo>
                    <a:cubicBezTo>
                      <a:pt x="2781" y="4528"/>
                      <a:pt x="2631" y="4211"/>
                      <a:pt x="2486" y="3906"/>
                    </a:cubicBezTo>
                    <a:cubicBezTo>
                      <a:pt x="2452" y="3844"/>
                      <a:pt x="2219" y="3800"/>
                      <a:pt x="1932" y="3800"/>
                    </a:cubicBezTo>
                    <a:close/>
                    <a:moveTo>
                      <a:pt x="2951" y="5694"/>
                    </a:moveTo>
                    <a:cubicBezTo>
                      <a:pt x="2922" y="5694"/>
                      <a:pt x="2893" y="5694"/>
                      <a:pt x="2864" y="5695"/>
                    </a:cubicBezTo>
                    <a:cubicBezTo>
                      <a:pt x="2568" y="5702"/>
                      <a:pt x="2350" y="5761"/>
                      <a:pt x="2384" y="5826"/>
                    </a:cubicBezTo>
                    <a:cubicBezTo>
                      <a:pt x="2568" y="6135"/>
                      <a:pt x="2747" y="6451"/>
                      <a:pt x="2966" y="6772"/>
                    </a:cubicBezTo>
                    <a:cubicBezTo>
                      <a:pt x="2995" y="6832"/>
                      <a:pt x="3228" y="6876"/>
                      <a:pt x="3509" y="6876"/>
                    </a:cubicBezTo>
                    <a:cubicBezTo>
                      <a:pt x="3524" y="6876"/>
                      <a:pt x="3563" y="6873"/>
                      <a:pt x="3577" y="6873"/>
                    </a:cubicBezTo>
                    <a:cubicBezTo>
                      <a:pt x="3893" y="6867"/>
                      <a:pt x="4091" y="6804"/>
                      <a:pt x="4057" y="6739"/>
                    </a:cubicBezTo>
                    <a:cubicBezTo>
                      <a:pt x="3859" y="6418"/>
                      <a:pt x="3660" y="6106"/>
                      <a:pt x="3480" y="5797"/>
                    </a:cubicBezTo>
                    <a:cubicBezTo>
                      <a:pt x="3446" y="5737"/>
                      <a:pt x="3213" y="5694"/>
                      <a:pt x="2951" y="5694"/>
                    </a:cubicBezTo>
                    <a:close/>
                    <a:moveTo>
                      <a:pt x="4150" y="7581"/>
                    </a:moveTo>
                    <a:cubicBezTo>
                      <a:pt x="4121" y="7581"/>
                      <a:pt x="4087" y="7581"/>
                      <a:pt x="4057" y="7582"/>
                    </a:cubicBezTo>
                    <a:cubicBezTo>
                      <a:pt x="3742" y="7593"/>
                      <a:pt x="3543" y="7652"/>
                      <a:pt x="3577" y="7717"/>
                    </a:cubicBezTo>
                    <a:cubicBezTo>
                      <a:pt x="3791" y="8026"/>
                      <a:pt x="4024" y="8343"/>
                      <a:pt x="4256" y="8658"/>
                    </a:cubicBezTo>
                    <a:cubicBezTo>
                      <a:pt x="4305" y="8717"/>
                      <a:pt x="4538" y="8761"/>
                      <a:pt x="4800" y="8761"/>
                    </a:cubicBezTo>
                    <a:lnTo>
                      <a:pt x="4902" y="8761"/>
                    </a:lnTo>
                    <a:cubicBezTo>
                      <a:pt x="5198" y="8750"/>
                      <a:pt x="5397" y="8687"/>
                      <a:pt x="5348" y="8622"/>
                    </a:cubicBezTo>
                    <a:cubicBezTo>
                      <a:pt x="5115" y="8306"/>
                      <a:pt x="4887" y="7989"/>
                      <a:pt x="4688" y="7680"/>
                    </a:cubicBezTo>
                    <a:cubicBezTo>
                      <a:pt x="4640" y="7625"/>
                      <a:pt x="4412" y="7581"/>
                      <a:pt x="4150" y="7581"/>
                    </a:cubicBezTo>
                    <a:close/>
                    <a:moveTo>
                      <a:pt x="5542" y="9460"/>
                    </a:moveTo>
                    <a:cubicBezTo>
                      <a:pt x="5513" y="9460"/>
                      <a:pt x="5479" y="9462"/>
                      <a:pt x="5450" y="9463"/>
                    </a:cubicBezTo>
                    <a:cubicBezTo>
                      <a:pt x="5149" y="9473"/>
                      <a:pt x="4931" y="9535"/>
                      <a:pt x="4999" y="9600"/>
                    </a:cubicBezTo>
                    <a:cubicBezTo>
                      <a:pt x="5251" y="9909"/>
                      <a:pt x="5513" y="10222"/>
                      <a:pt x="5780" y="10538"/>
                    </a:cubicBezTo>
                    <a:cubicBezTo>
                      <a:pt x="5828" y="10597"/>
                      <a:pt x="6061" y="10638"/>
                      <a:pt x="6323" y="10638"/>
                    </a:cubicBezTo>
                    <a:cubicBezTo>
                      <a:pt x="6362" y="10638"/>
                      <a:pt x="6391" y="10638"/>
                      <a:pt x="6425" y="10633"/>
                    </a:cubicBezTo>
                    <a:cubicBezTo>
                      <a:pt x="6721" y="10623"/>
                      <a:pt x="6920" y="10561"/>
                      <a:pt x="6871" y="10495"/>
                    </a:cubicBezTo>
                    <a:cubicBezTo>
                      <a:pt x="6590" y="10183"/>
                      <a:pt x="6343" y="9870"/>
                      <a:pt x="6095" y="9561"/>
                    </a:cubicBezTo>
                    <a:cubicBezTo>
                      <a:pt x="6032" y="9502"/>
                      <a:pt x="5804" y="9460"/>
                      <a:pt x="5542" y="9460"/>
                    </a:cubicBezTo>
                    <a:close/>
                    <a:moveTo>
                      <a:pt x="7163" y="11333"/>
                    </a:moveTo>
                    <a:cubicBezTo>
                      <a:pt x="7129" y="11333"/>
                      <a:pt x="7090" y="11334"/>
                      <a:pt x="7056" y="11335"/>
                    </a:cubicBezTo>
                    <a:cubicBezTo>
                      <a:pt x="6755" y="11349"/>
                      <a:pt x="6561" y="11411"/>
                      <a:pt x="6624" y="11477"/>
                    </a:cubicBezTo>
                    <a:cubicBezTo>
                      <a:pt x="6905" y="11786"/>
                      <a:pt x="7221" y="12096"/>
                      <a:pt x="7536" y="12411"/>
                    </a:cubicBezTo>
                    <a:cubicBezTo>
                      <a:pt x="7585" y="12467"/>
                      <a:pt x="7813" y="12502"/>
                      <a:pt x="8065" y="12502"/>
                    </a:cubicBezTo>
                    <a:lnTo>
                      <a:pt x="8181" y="12502"/>
                    </a:lnTo>
                    <a:cubicBezTo>
                      <a:pt x="8477" y="12488"/>
                      <a:pt x="8676" y="12426"/>
                      <a:pt x="8608" y="12361"/>
                    </a:cubicBezTo>
                    <a:cubicBezTo>
                      <a:pt x="8298" y="12048"/>
                      <a:pt x="7997" y="11739"/>
                      <a:pt x="7716" y="11430"/>
                    </a:cubicBezTo>
                    <a:cubicBezTo>
                      <a:pt x="7657" y="11372"/>
                      <a:pt x="7429" y="11333"/>
                      <a:pt x="7163" y="11333"/>
                    </a:cubicBezTo>
                    <a:close/>
                    <a:moveTo>
                      <a:pt x="9031" y="13197"/>
                    </a:moveTo>
                    <a:cubicBezTo>
                      <a:pt x="8987" y="13197"/>
                      <a:pt x="8948" y="13198"/>
                      <a:pt x="8909" y="13201"/>
                    </a:cubicBezTo>
                    <a:cubicBezTo>
                      <a:pt x="8608" y="13215"/>
                      <a:pt x="8429" y="13277"/>
                      <a:pt x="8492" y="13342"/>
                    </a:cubicBezTo>
                    <a:cubicBezTo>
                      <a:pt x="8827" y="13651"/>
                      <a:pt x="9157" y="13960"/>
                      <a:pt x="9525" y="14269"/>
                    </a:cubicBezTo>
                    <a:cubicBezTo>
                      <a:pt x="9588" y="14324"/>
                      <a:pt x="9802" y="14361"/>
                      <a:pt x="10054" y="14361"/>
                    </a:cubicBezTo>
                    <a:cubicBezTo>
                      <a:pt x="10098" y="14361"/>
                      <a:pt x="10151" y="14361"/>
                      <a:pt x="10185" y="14356"/>
                    </a:cubicBezTo>
                    <a:cubicBezTo>
                      <a:pt x="10481" y="14342"/>
                      <a:pt x="10666" y="14277"/>
                      <a:pt x="10598" y="14216"/>
                    </a:cubicBezTo>
                    <a:cubicBezTo>
                      <a:pt x="10253" y="13903"/>
                      <a:pt x="9904" y="13597"/>
                      <a:pt x="9574" y="13288"/>
                    </a:cubicBezTo>
                    <a:cubicBezTo>
                      <a:pt x="9511" y="13235"/>
                      <a:pt x="9283" y="13197"/>
                      <a:pt x="9031" y="13197"/>
                    </a:cubicBezTo>
                    <a:close/>
                    <a:moveTo>
                      <a:pt x="11170" y="15047"/>
                    </a:moveTo>
                    <a:cubicBezTo>
                      <a:pt x="11117" y="15047"/>
                      <a:pt x="11068" y="15048"/>
                      <a:pt x="11015" y="15051"/>
                    </a:cubicBezTo>
                    <a:cubicBezTo>
                      <a:pt x="10714" y="15066"/>
                      <a:pt x="10535" y="15132"/>
                      <a:pt x="10617" y="15194"/>
                    </a:cubicBezTo>
                    <a:cubicBezTo>
                      <a:pt x="10995" y="15503"/>
                      <a:pt x="11374" y="15808"/>
                      <a:pt x="11772" y="16117"/>
                    </a:cubicBezTo>
                    <a:cubicBezTo>
                      <a:pt x="11840" y="16167"/>
                      <a:pt x="12073" y="16205"/>
                      <a:pt x="12320" y="16205"/>
                    </a:cubicBezTo>
                    <a:cubicBezTo>
                      <a:pt x="12369" y="16205"/>
                      <a:pt x="12422" y="16200"/>
                      <a:pt x="12470" y="16197"/>
                    </a:cubicBezTo>
                    <a:cubicBezTo>
                      <a:pt x="12752" y="16179"/>
                      <a:pt x="12936" y="16114"/>
                      <a:pt x="12849" y="16051"/>
                    </a:cubicBezTo>
                    <a:cubicBezTo>
                      <a:pt x="12451" y="15746"/>
                      <a:pt x="12058" y="15441"/>
                      <a:pt x="11689" y="15135"/>
                    </a:cubicBezTo>
                    <a:cubicBezTo>
                      <a:pt x="11626" y="15081"/>
                      <a:pt x="11408" y="15047"/>
                      <a:pt x="11170" y="15047"/>
                    </a:cubicBezTo>
                    <a:close/>
                    <a:moveTo>
                      <a:pt x="13543" y="16879"/>
                    </a:moveTo>
                    <a:cubicBezTo>
                      <a:pt x="13489" y="16879"/>
                      <a:pt x="13436" y="16881"/>
                      <a:pt x="13378" y="16884"/>
                    </a:cubicBezTo>
                    <a:cubicBezTo>
                      <a:pt x="13101" y="16902"/>
                      <a:pt x="12936" y="16968"/>
                      <a:pt x="13019" y="17030"/>
                    </a:cubicBezTo>
                    <a:cubicBezTo>
                      <a:pt x="13446" y="17336"/>
                      <a:pt x="13877" y="17640"/>
                      <a:pt x="14324" y="17943"/>
                    </a:cubicBezTo>
                    <a:cubicBezTo>
                      <a:pt x="14411" y="17993"/>
                      <a:pt x="14625" y="18026"/>
                      <a:pt x="14853" y="18026"/>
                    </a:cubicBezTo>
                    <a:cubicBezTo>
                      <a:pt x="14906" y="18026"/>
                      <a:pt x="14969" y="18022"/>
                      <a:pt x="15022" y="18019"/>
                    </a:cubicBezTo>
                    <a:cubicBezTo>
                      <a:pt x="15318" y="18001"/>
                      <a:pt x="15488" y="17931"/>
                      <a:pt x="15386" y="17870"/>
                    </a:cubicBezTo>
                    <a:cubicBezTo>
                      <a:pt x="14940" y="17567"/>
                      <a:pt x="14508" y="17267"/>
                      <a:pt x="14076" y="16964"/>
                    </a:cubicBezTo>
                    <a:cubicBezTo>
                      <a:pt x="14008" y="16911"/>
                      <a:pt x="13785" y="16879"/>
                      <a:pt x="13543" y="16879"/>
                    </a:cubicBezTo>
                    <a:close/>
                    <a:moveTo>
                      <a:pt x="16250" y="18692"/>
                    </a:moveTo>
                    <a:cubicBezTo>
                      <a:pt x="16187" y="18692"/>
                      <a:pt x="16124" y="18694"/>
                      <a:pt x="16061" y="18698"/>
                    </a:cubicBezTo>
                    <a:cubicBezTo>
                      <a:pt x="15784" y="18716"/>
                      <a:pt x="15619" y="18786"/>
                      <a:pt x="15716" y="18847"/>
                    </a:cubicBezTo>
                    <a:cubicBezTo>
                      <a:pt x="16197" y="19150"/>
                      <a:pt x="16696" y="19448"/>
                      <a:pt x="17206" y="19750"/>
                    </a:cubicBezTo>
                    <a:cubicBezTo>
                      <a:pt x="17293" y="19798"/>
                      <a:pt x="17507" y="19826"/>
                      <a:pt x="17720" y="19826"/>
                    </a:cubicBezTo>
                    <a:cubicBezTo>
                      <a:pt x="17788" y="19826"/>
                      <a:pt x="17851" y="19826"/>
                      <a:pt x="17919" y="19819"/>
                    </a:cubicBezTo>
                    <a:cubicBezTo>
                      <a:pt x="18200" y="19798"/>
                      <a:pt x="18346" y="19727"/>
                      <a:pt x="18249" y="19667"/>
                    </a:cubicBezTo>
                    <a:cubicBezTo>
                      <a:pt x="17735" y="19372"/>
                      <a:pt x="17254" y="19069"/>
                      <a:pt x="16779" y="18772"/>
                    </a:cubicBezTo>
                    <a:cubicBezTo>
                      <a:pt x="16701" y="18723"/>
                      <a:pt x="16483" y="18692"/>
                      <a:pt x="16250" y="18692"/>
                    </a:cubicBezTo>
                    <a:close/>
                    <a:moveTo>
                      <a:pt x="19287" y="20480"/>
                    </a:moveTo>
                    <a:cubicBezTo>
                      <a:pt x="19224" y="20480"/>
                      <a:pt x="19156" y="20483"/>
                      <a:pt x="19093" y="20488"/>
                    </a:cubicBezTo>
                    <a:cubicBezTo>
                      <a:pt x="18812" y="20512"/>
                      <a:pt x="18666" y="20583"/>
                      <a:pt x="18783" y="20643"/>
                    </a:cubicBezTo>
                    <a:cubicBezTo>
                      <a:pt x="19311" y="20938"/>
                      <a:pt x="19874" y="21237"/>
                      <a:pt x="20437" y="21528"/>
                    </a:cubicBezTo>
                    <a:cubicBezTo>
                      <a:pt x="20534" y="21575"/>
                      <a:pt x="20733" y="21600"/>
                      <a:pt x="20951" y="21600"/>
                    </a:cubicBezTo>
                    <a:cubicBezTo>
                      <a:pt x="21029" y="21600"/>
                      <a:pt x="21097" y="21600"/>
                      <a:pt x="21165" y="21594"/>
                    </a:cubicBezTo>
                    <a:cubicBezTo>
                      <a:pt x="21446" y="21568"/>
                      <a:pt x="21582" y="21499"/>
                      <a:pt x="21466" y="21437"/>
                    </a:cubicBezTo>
                    <a:cubicBezTo>
                      <a:pt x="20898" y="21145"/>
                      <a:pt x="20355" y="20851"/>
                      <a:pt x="19806" y="20556"/>
                    </a:cubicBezTo>
                    <a:cubicBezTo>
                      <a:pt x="19719" y="20509"/>
                      <a:pt x="19505" y="20480"/>
                      <a:pt x="19287" y="2048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17" name="Google Shape;504;p25"/>
              <p:cNvSpPr/>
              <p:nvPr/>
            </p:nvSpPr>
            <p:spPr>
              <a:xfrm flipH="1">
                <a:off x="1226493" y="3221694"/>
                <a:ext cx="18105" cy="272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26" h="21600" fill="norm" stroke="1" extrusionOk="0">
                    <a:moveTo>
                      <a:pt x="5593" y="0"/>
                    </a:moveTo>
                    <a:cubicBezTo>
                      <a:pt x="4825" y="0"/>
                      <a:pt x="4057" y="103"/>
                      <a:pt x="3289" y="378"/>
                    </a:cubicBezTo>
                    <a:cubicBezTo>
                      <a:pt x="505" y="1169"/>
                      <a:pt x="-791" y="3508"/>
                      <a:pt x="505" y="5400"/>
                    </a:cubicBezTo>
                    <a:cubicBezTo>
                      <a:pt x="3433" y="10078"/>
                      <a:pt x="6553" y="14790"/>
                      <a:pt x="9673" y="19399"/>
                    </a:cubicBezTo>
                    <a:cubicBezTo>
                      <a:pt x="10489" y="20809"/>
                      <a:pt x="12457" y="21600"/>
                      <a:pt x="14569" y="21600"/>
                    </a:cubicBezTo>
                    <a:cubicBezTo>
                      <a:pt x="15385" y="21600"/>
                      <a:pt x="16057" y="21497"/>
                      <a:pt x="16873" y="21256"/>
                    </a:cubicBezTo>
                    <a:cubicBezTo>
                      <a:pt x="19657" y="20431"/>
                      <a:pt x="20809" y="18092"/>
                      <a:pt x="19465" y="16200"/>
                    </a:cubicBezTo>
                    <a:cubicBezTo>
                      <a:pt x="16537" y="11625"/>
                      <a:pt x="13417" y="6948"/>
                      <a:pt x="10489" y="2236"/>
                    </a:cubicBezTo>
                    <a:cubicBezTo>
                      <a:pt x="9625" y="860"/>
                      <a:pt x="7657" y="0"/>
                      <a:pt x="5593" y="0"/>
                    </a:cubicBezTo>
                    <a:close/>
                  </a:path>
                </a:pathLst>
              </a:custGeom>
              <a:solidFill>
                <a:srgbClr val="859BB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18" name="Google Shape;505;p25"/>
              <p:cNvSpPr/>
              <p:nvPr/>
            </p:nvSpPr>
            <p:spPr>
              <a:xfrm flipH="1">
                <a:off x="708989" y="1202743"/>
                <a:ext cx="183953" cy="2148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280" h="21600" fill="norm" stroke="1" extrusionOk="0">
                    <a:moveTo>
                      <a:pt x="9455" y="0"/>
                    </a:moveTo>
                    <a:cubicBezTo>
                      <a:pt x="91" y="0"/>
                      <a:pt x="-3250" y="17665"/>
                      <a:pt x="3717" y="20941"/>
                    </a:cubicBezTo>
                    <a:cubicBezTo>
                      <a:pt x="4679" y="21395"/>
                      <a:pt x="5595" y="21600"/>
                      <a:pt x="6460" y="21600"/>
                    </a:cubicBezTo>
                    <a:cubicBezTo>
                      <a:pt x="14739" y="21600"/>
                      <a:pt x="18350" y="2770"/>
                      <a:pt x="12165" y="467"/>
                    </a:cubicBezTo>
                    <a:cubicBezTo>
                      <a:pt x="11214" y="144"/>
                      <a:pt x="10309" y="0"/>
                      <a:pt x="9455" y="0"/>
                    </a:cubicBezTo>
                    <a:close/>
                  </a:path>
                </a:pathLst>
              </a:custGeom>
              <a:solidFill>
                <a:srgbClr val="CFD3D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19" name="Google Shape;506;p25"/>
              <p:cNvSpPr/>
              <p:nvPr/>
            </p:nvSpPr>
            <p:spPr>
              <a:xfrm flipH="1">
                <a:off x="762596" y="1251994"/>
                <a:ext cx="77018" cy="1068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69" h="21600" fill="norm" stroke="1" extrusionOk="0">
                    <a:moveTo>
                      <a:pt x="13440" y="0"/>
                    </a:moveTo>
                    <a:cubicBezTo>
                      <a:pt x="9552" y="0"/>
                      <a:pt x="4821" y="3237"/>
                      <a:pt x="2067" y="8107"/>
                    </a:cubicBezTo>
                    <a:cubicBezTo>
                      <a:pt x="-1216" y="13888"/>
                      <a:pt x="-514" y="19758"/>
                      <a:pt x="3644" y="21249"/>
                    </a:cubicBezTo>
                    <a:cubicBezTo>
                      <a:pt x="4292" y="21486"/>
                      <a:pt x="4994" y="21600"/>
                      <a:pt x="5718" y="21600"/>
                    </a:cubicBezTo>
                    <a:cubicBezTo>
                      <a:pt x="9606" y="21600"/>
                      <a:pt x="14336" y="18371"/>
                      <a:pt x="17112" y="13493"/>
                    </a:cubicBezTo>
                    <a:cubicBezTo>
                      <a:pt x="20384" y="7721"/>
                      <a:pt x="19682" y="1816"/>
                      <a:pt x="15513" y="351"/>
                    </a:cubicBezTo>
                    <a:cubicBezTo>
                      <a:pt x="14865" y="114"/>
                      <a:pt x="14163" y="0"/>
                      <a:pt x="13440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20" name="Google Shape;507;p25"/>
              <p:cNvSpPr/>
              <p:nvPr/>
            </p:nvSpPr>
            <p:spPr>
              <a:xfrm flipH="1">
                <a:off x="697458" y="1208948"/>
                <a:ext cx="150729" cy="2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0" h="21600" fill="norm" stroke="1" extrusionOk="0">
                    <a:moveTo>
                      <a:pt x="14226" y="0"/>
                    </a:moveTo>
                    <a:cubicBezTo>
                      <a:pt x="14226" y="4"/>
                      <a:pt x="21263" y="4459"/>
                      <a:pt x="16090" y="13796"/>
                    </a:cubicBezTo>
                    <a:cubicBezTo>
                      <a:pt x="12751" y="19820"/>
                      <a:pt x="5725" y="20635"/>
                      <a:pt x="2166" y="20635"/>
                    </a:cubicBezTo>
                    <a:cubicBezTo>
                      <a:pt x="842" y="20635"/>
                      <a:pt x="0" y="20520"/>
                      <a:pt x="0" y="20520"/>
                    </a:cubicBezTo>
                    <a:cubicBezTo>
                      <a:pt x="1881" y="21270"/>
                      <a:pt x="3675" y="21600"/>
                      <a:pt x="5359" y="21600"/>
                    </a:cubicBezTo>
                    <a:cubicBezTo>
                      <a:pt x="11561" y="21600"/>
                      <a:pt x="16287" y="17150"/>
                      <a:pt x="18627" y="12836"/>
                    </a:cubicBezTo>
                    <a:cubicBezTo>
                      <a:pt x="21600" y="7359"/>
                      <a:pt x="20352" y="1644"/>
                      <a:pt x="14226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21" name="Google Shape;508;p25"/>
              <p:cNvSpPr/>
              <p:nvPr/>
            </p:nvSpPr>
            <p:spPr>
              <a:xfrm flipH="1">
                <a:off x="465471" y="682819"/>
                <a:ext cx="148572" cy="212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07" y="0"/>
                    </a:moveTo>
                    <a:lnTo>
                      <a:pt x="0" y="20400"/>
                    </a:lnTo>
                    <a:lnTo>
                      <a:pt x="3274" y="21600"/>
                    </a:lnTo>
                    <a:lnTo>
                      <a:pt x="21600" y="3543"/>
                    </a:lnTo>
                    <a:lnTo>
                      <a:pt x="20307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22" name="Google Shape;509;p25"/>
              <p:cNvSpPr/>
              <p:nvPr/>
            </p:nvSpPr>
            <p:spPr>
              <a:xfrm flipH="1">
                <a:off x="529863" y="292766"/>
                <a:ext cx="1022518" cy="7723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16" h="21600" fill="norm" stroke="1" extrusionOk="0">
                    <a:moveTo>
                      <a:pt x="10095" y="0"/>
                    </a:moveTo>
                    <a:cubicBezTo>
                      <a:pt x="6937" y="0"/>
                      <a:pt x="3528" y="1569"/>
                      <a:pt x="1012" y="6456"/>
                    </a:cubicBezTo>
                    <a:cubicBezTo>
                      <a:pt x="-1431" y="11207"/>
                      <a:pt x="1280" y="17459"/>
                      <a:pt x="1569" y="18553"/>
                    </a:cubicBezTo>
                    <a:cubicBezTo>
                      <a:pt x="2149" y="20742"/>
                      <a:pt x="3343" y="21600"/>
                      <a:pt x="4855" y="21600"/>
                    </a:cubicBezTo>
                    <a:cubicBezTo>
                      <a:pt x="10308" y="21600"/>
                      <a:pt x="19913" y="10462"/>
                      <a:pt x="19913" y="10462"/>
                    </a:cubicBezTo>
                    <a:cubicBezTo>
                      <a:pt x="19913" y="10462"/>
                      <a:pt x="20169" y="4493"/>
                      <a:pt x="16479" y="2031"/>
                    </a:cubicBezTo>
                    <a:cubicBezTo>
                      <a:pt x="14864" y="954"/>
                      <a:pt x="12556" y="0"/>
                      <a:pt x="10095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23" name="Google Shape;510;p25"/>
              <p:cNvSpPr/>
              <p:nvPr/>
            </p:nvSpPr>
            <p:spPr>
              <a:xfrm flipH="1">
                <a:off x="391593" y="1790317"/>
                <a:ext cx="100209" cy="1360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048" h="21600" fill="norm" stroke="1" extrusionOk="0">
                    <a:moveTo>
                      <a:pt x="10157" y="0"/>
                    </a:moveTo>
                    <a:cubicBezTo>
                      <a:pt x="8754" y="0"/>
                      <a:pt x="7189" y="241"/>
                      <a:pt x="5513" y="737"/>
                    </a:cubicBezTo>
                    <a:cubicBezTo>
                      <a:pt x="5513" y="737"/>
                      <a:pt x="7433" y="3789"/>
                      <a:pt x="5513" y="7655"/>
                    </a:cubicBezTo>
                    <a:cubicBezTo>
                      <a:pt x="3623" y="11486"/>
                      <a:pt x="-2703" y="17838"/>
                      <a:pt x="1305" y="20725"/>
                    </a:cubicBezTo>
                    <a:cubicBezTo>
                      <a:pt x="2132" y="21318"/>
                      <a:pt x="3077" y="21600"/>
                      <a:pt x="4089" y="21600"/>
                    </a:cubicBezTo>
                    <a:cubicBezTo>
                      <a:pt x="7972" y="21600"/>
                      <a:pt x="12844" y="17432"/>
                      <a:pt x="15841" y="10735"/>
                    </a:cubicBezTo>
                    <a:cubicBezTo>
                      <a:pt x="18897" y="3948"/>
                      <a:pt x="15841" y="0"/>
                      <a:pt x="10157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24" name="Google Shape;511;p25"/>
              <p:cNvSpPr/>
              <p:nvPr/>
            </p:nvSpPr>
            <p:spPr>
              <a:xfrm flipH="1">
                <a:off x="428025" y="1766191"/>
                <a:ext cx="100203" cy="1360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053" h="21600" fill="norm" stroke="1" extrusionOk="0">
                    <a:moveTo>
                      <a:pt x="10164" y="0"/>
                    </a:moveTo>
                    <a:cubicBezTo>
                      <a:pt x="8754" y="0"/>
                      <a:pt x="7188" y="241"/>
                      <a:pt x="5512" y="737"/>
                    </a:cubicBezTo>
                    <a:cubicBezTo>
                      <a:pt x="5512" y="737"/>
                      <a:pt x="7410" y="3789"/>
                      <a:pt x="5512" y="7655"/>
                    </a:cubicBezTo>
                    <a:cubicBezTo>
                      <a:pt x="3629" y="11486"/>
                      <a:pt x="-2700" y="17838"/>
                      <a:pt x="1302" y="20725"/>
                    </a:cubicBezTo>
                    <a:cubicBezTo>
                      <a:pt x="2130" y="21318"/>
                      <a:pt x="3075" y="21600"/>
                      <a:pt x="4086" y="21600"/>
                    </a:cubicBezTo>
                    <a:cubicBezTo>
                      <a:pt x="7971" y="21600"/>
                      <a:pt x="12845" y="17432"/>
                      <a:pt x="15850" y="10728"/>
                    </a:cubicBezTo>
                    <a:cubicBezTo>
                      <a:pt x="18900" y="3941"/>
                      <a:pt x="15843" y="0"/>
                      <a:pt x="10164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25" name="Google Shape;512;p25"/>
              <p:cNvSpPr/>
              <p:nvPr/>
            </p:nvSpPr>
            <p:spPr>
              <a:xfrm flipH="1">
                <a:off x="463868" y="1731043"/>
                <a:ext cx="100225" cy="1360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051" h="21600" fill="norm" stroke="1" extrusionOk="0">
                    <a:moveTo>
                      <a:pt x="10157" y="0"/>
                    </a:moveTo>
                    <a:cubicBezTo>
                      <a:pt x="8754" y="0"/>
                      <a:pt x="7189" y="241"/>
                      <a:pt x="5513" y="744"/>
                    </a:cubicBezTo>
                    <a:cubicBezTo>
                      <a:pt x="5513" y="744"/>
                      <a:pt x="7403" y="3802"/>
                      <a:pt x="5513" y="7652"/>
                    </a:cubicBezTo>
                    <a:cubicBezTo>
                      <a:pt x="3623" y="11482"/>
                      <a:pt x="-2703" y="17832"/>
                      <a:pt x="1305" y="20725"/>
                    </a:cubicBezTo>
                    <a:cubicBezTo>
                      <a:pt x="2132" y="21318"/>
                      <a:pt x="3077" y="21600"/>
                      <a:pt x="4081" y="21600"/>
                    </a:cubicBezTo>
                    <a:cubicBezTo>
                      <a:pt x="7964" y="21600"/>
                      <a:pt x="12829" y="17433"/>
                      <a:pt x="15848" y="10731"/>
                    </a:cubicBezTo>
                    <a:cubicBezTo>
                      <a:pt x="18897" y="3947"/>
                      <a:pt x="15841" y="0"/>
                      <a:pt x="10157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26" name="Google Shape;513;p25"/>
              <p:cNvSpPr/>
              <p:nvPr/>
            </p:nvSpPr>
            <p:spPr>
              <a:xfrm flipH="1">
                <a:off x="997071" y="3208286"/>
                <a:ext cx="280274" cy="2598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813" y="0"/>
                    </a:moveTo>
                    <a:cubicBezTo>
                      <a:pt x="8339" y="0"/>
                      <a:pt x="5217" y="931"/>
                      <a:pt x="5217" y="931"/>
                    </a:cubicBezTo>
                    <a:cubicBezTo>
                      <a:pt x="1483" y="1717"/>
                      <a:pt x="1999" y="2777"/>
                      <a:pt x="1999" y="6557"/>
                    </a:cubicBezTo>
                    <a:cubicBezTo>
                      <a:pt x="1999" y="10337"/>
                      <a:pt x="262" y="16049"/>
                      <a:pt x="14" y="18599"/>
                    </a:cubicBezTo>
                    <a:cubicBezTo>
                      <a:pt x="-237" y="21146"/>
                      <a:pt x="2994" y="21600"/>
                      <a:pt x="2994" y="21600"/>
                    </a:cubicBezTo>
                    <a:lnTo>
                      <a:pt x="21363" y="18116"/>
                    </a:lnTo>
                    <a:cubicBezTo>
                      <a:pt x="20923" y="14632"/>
                      <a:pt x="16190" y="8230"/>
                      <a:pt x="14848" y="5965"/>
                    </a:cubicBezTo>
                    <a:cubicBezTo>
                      <a:pt x="13505" y="3690"/>
                      <a:pt x="15119" y="1547"/>
                      <a:pt x="12972" y="400"/>
                    </a:cubicBezTo>
                    <a:cubicBezTo>
                      <a:pt x="12427" y="108"/>
                      <a:pt x="11656" y="0"/>
                      <a:pt x="10813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27" name="Google Shape;514;p25"/>
              <p:cNvSpPr/>
              <p:nvPr/>
            </p:nvSpPr>
            <p:spPr>
              <a:xfrm flipH="1">
                <a:off x="1084563" y="3282705"/>
                <a:ext cx="97776" cy="314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7" h="21600" fill="norm" stroke="1" extrusionOk="0">
                    <a:moveTo>
                      <a:pt x="12866" y="0"/>
                    </a:moveTo>
                    <a:cubicBezTo>
                      <a:pt x="9800" y="0"/>
                      <a:pt x="5840" y="2029"/>
                      <a:pt x="1227" y="8980"/>
                    </a:cubicBezTo>
                    <a:cubicBezTo>
                      <a:pt x="146" y="10591"/>
                      <a:pt x="-301" y="14589"/>
                      <a:pt x="212" y="17841"/>
                    </a:cubicBezTo>
                    <a:cubicBezTo>
                      <a:pt x="594" y="20287"/>
                      <a:pt x="1358" y="21600"/>
                      <a:pt x="2150" y="21600"/>
                    </a:cubicBezTo>
                    <a:cubicBezTo>
                      <a:pt x="2439" y="21600"/>
                      <a:pt x="2755" y="21421"/>
                      <a:pt x="3082" y="21003"/>
                    </a:cubicBezTo>
                    <a:cubicBezTo>
                      <a:pt x="7079" y="14977"/>
                      <a:pt x="10415" y="13276"/>
                      <a:pt x="12912" y="13276"/>
                    </a:cubicBezTo>
                    <a:cubicBezTo>
                      <a:pt x="15997" y="13276"/>
                      <a:pt x="17786" y="15872"/>
                      <a:pt x="17935" y="16110"/>
                    </a:cubicBezTo>
                    <a:cubicBezTo>
                      <a:pt x="18243" y="16588"/>
                      <a:pt x="18559" y="16797"/>
                      <a:pt x="18886" y="16797"/>
                    </a:cubicBezTo>
                    <a:cubicBezTo>
                      <a:pt x="19659" y="16797"/>
                      <a:pt x="20404" y="15454"/>
                      <a:pt x="20759" y="13157"/>
                    </a:cubicBezTo>
                    <a:cubicBezTo>
                      <a:pt x="21299" y="9905"/>
                      <a:pt x="20889" y="5818"/>
                      <a:pt x="19845" y="4207"/>
                    </a:cubicBezTo>
                    <a:cubicBezTo>
                      <a:pt x="19659" y="3908"/>
                      <a:pt x="17115" y="0"/>
                      <a:pt x="12866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28" name="Google Shape;515;p25"/>
              <p:cNvSpPr/>
              <p:nvPr/>
            </p:nvSpPr>
            <p:spPr>
              <a:xfrm flipH="1">
                <a:off x="1093398" y="3258274"/>
                <a:ext cx="97773" cy="314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6" h="21600" fill="norm" stroke="1" extrusionOk="0">
                    <a:moveTo>
                      <a:pt x="12877" y="0"/>
                    </a:moveTo>
                    <a:cubicBezTo>
                      <a:pt x="9800" y="0"/>
                      <a:pt x="5838" y="2029"/>
                      <a:pt x="1215" y="8980"/>
                    </a:cubicBezTo>
                    <a:cubicBezTo>
                      <a:pt x="170" y="10621"/>
                      <a:pt x="-305" y="14559"/>
                      <a:pt x="208" y="17811"/>
                    </a:cubicBezTo>
                    <a:cubicBezTo>
                      <a:pt x="581" y="20257"/>
                      <a:pt x="1345" y="21600"/>
                      <a:pt x="2147" y="21600"/>
                    </a:cubicBezTo>
                    <a:cubicBezTo>
                      <a:pt x="2464" y="21600"/>
                      <a:pt x="2743" y="21391"/>
                      <a:pt x="3070" y="21003"/>
                    </a:cubicBezTo>
                    <a:cubicBezTo>
                      <a:pt x="7069" y="14977"/>
                      <a:pt x="10406" y="13276"/>
                      <a:pt x="12905" y="13276"/>
                    </a:cubicBezTo>
                    <a:cubicBezTo>
                      <a:pt x="15991" y="13276"/>
                      <a:pt x="17790" y="15872"/>
                      <a:pt x="17930" y="16110"/>
                    </a:cubicBezTo>
                    <a:cubicBezTo>
                      <a:pt x="18228" y="16588"/>
                      <a:pt x="18554" y="16797"/>
                      <a:pt x="18871" y="16797"/>
                    </a:cubicBezTo>
                    <a:cubicBezTo>
                      <a:pt x="19654" y="16797"/>
                      <a:pt x="20409" y="15454"/>
                      <a:pt x="20792" y="13157"/>
                    </a:cubicBezTo>
                    <a:cubicBezTo>
                      <a:pt x="21295" y="9875"/>
                      <a:pt x="20885" y="5907"/>
                      <a:pt x="19841" y="4177"/>
                    </a:cubicBezTo>
                    <a:cubicBezTo>
                      <a:pt x="19654" y="3878"/>
                      <a:pt x="17119" y="0"/>
                      <a:pt x="12877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29" name="Google Shape;516;p25"/>
              <p:cNvSpPr/>
              <p:nvPr/>
            </p:nvSpPr>
            <p:spPr>
              <a:xfrm flipH="1">
                <a:off x="991169" y="3328309"/>
                <a:ext cx="246897" cy="1398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28" y="0"/>
                    </a:moveTo>
                    <a:cubicBezTo>
                      <a:pt x="10948" y="0"/>
                      <a:pt x="10872" y="0"/>
                      <a:pt x="10792" y="7"/>
                    </a:cubicBezTo>
                    <a:cubicBezTo>
                      <a:pt x="0" y="348"/>
                      <a:pt x="0" y="21600"/>
                      <a:pt x="0" y="21600"/>
                    </a:cubicBezTo>
                    <a:lnTo>
                      <a:pt x="21600" y="21600"/>
                    </a:lnTo>
                    <a:cubicBezTo>
                      <a:pt x="21600" y="21600"/>
                      <a:pt x="21600" y="0"/>
                      <a:pt x="11028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30" name="Google Shape;517;p25"/>
              <p:cNvSpPr/>
              <p:nvPr/>
            </p:nvSpPr>
            <p:spPr>
              <a:xfrm flipH="1">
                <a:off x="981971" y="3445945"/>
                <a:ext cx="303218" cy="549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3" y="0"/>
                    </a:moveTo>
                    <a:cubicBezTo>
                      <a:pt x="43" y="0"/>
                      <a:pt x="0" y="239"/>
                      <a:pt x="0" y="528"/>
                    </a:cubicBezTo>
                    <a:lnTo>
                      <a:pt x="0" y="21123"/>
                    </a:lnTo>
                    <a:cubicBezTo>
                      <a:pt x="0" y="21430"/>
                      <a:pt x="43" y="21600"/>
                      <a:pt x="83" y="21600"/>
                    </a:cubicBezTo>
                    <a:lnTo>
                      <a:pt x="21517" y="21600"/>
                    </a:lnTo>
                    <a:cubicBezTo>
                      <a:pt x="21557" y="21600"/>
                      <a:pt x="21600" y="21430"/>
                      <a:pt x="21600" y="21123"/>
                    </a:cubicBezTo>
                    <a:lnTo>
                      <a:pt x="21600" y="528"/>
                    </a:lnTo>
                    <a:cubicBezTo>
                      <a:pt x="21600" y="239"/>
                      <a:pt x="21557" y="0"/>
                      <a:pt x="21517" y="0"/>
                    </a:cubicBezTo>
                    <a:close/>
                  </a:path>
                </a:pathLst>
              </a:custGeom>
              <a:solidFill>
                <a:srgbClr val="E1E5E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31" name="Google Shape;518;p25"/>
              <p:cNvSpPr/>
              <p:nvPr/>
            </p:nvSpPr>
            <p:spPr>
              <a:xfrm flipH="1">
                <a:off x="1870013" y="36666"/>
                <a:ext cx="148803" cy="138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31" h="21600" fill="norm" stroke="1" extrusionOk="0">
                    <a:moveTo>
                      <a:pt x="17896" y="0"/>
                    </a:moveTo>
                    <a:cubicBezTo>
                      <a:pt x="17604" y="0"/>
                      <a:pt x="17294" y="74"/>
                      <a:pt x="16985" y="237"/>
                    </a:cubicBezTo>
                    <a:cubicBezTo>
                      <a:pt x="9847" y="4097"/>
                      <a:pt x="4041" y="10323"/>
                      <a:pt x="256" y="18199"/>
                    </a:cubicBezTo>
                    <a:cubicBezTo>
                      <a:pt x="-585" y="19964"/>
                      <a:pt x="799" y="21600"/>
                      <a:pt x="2143" y="21600"/>
                    </a:cubicBezTo>
                    <a:cubicBezTo>
                      <a:pt x="2750" y="21600"/>
                      <a:pt x="3346" y="21269"/>
                      <a:pt x="3726" y="20478"/>
                    </a:cubicBezTo>
                    <a:cubicBezTo>
                      <a:pt x="7219" y="13230"/>
                      <a:pt x="12417" y="7694"/>
                      <a:pt x="19000" y="4137"/>
                    </a:cubicBezTo>
                    <a:cubicBezTo>
                      <a:pt x="21015" y="3063"/>
                      <a:pt x="19765" y="0"/>
                      <a:pt x="17896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32" name="Google Shape;519;p25"/>
              <p:cNvSpPr/>
              <p:nvPr/>
            </p:nvSpPr>
            <p:spPr>
              <a:xfrm flipH="1">
                <a:off x="1814117" y="13625"/>
                <a:ext cx="28704" cy="29029"/>
              </a:xfrm>
              <a:prstGeom prst="ellipse">
                <a:avLst/>
              </a:pr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33" name="Google Shape;520;p25"/>
              <p:cNvSpPr/>
              <p:nvPr/>
            </p:nvSpPr>
            <p:spPr>
              <a:xfrm flipH="1">
                <a:off x="505861" y="376860"/>
                <a:ext cx="1119189" cy="9064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96" h="21600" fill="norm" stroke="1" extrusionOk="0">
                    <a:moveTo>
                      <a:pt x="9350" y="0"/>
                    </a:moveTo>
                    <a:cubicBezTo>
                      <a:pt x="8625" y="0"/>
                      <a:pt x="7837" y="189"/>
                      <a:pt x="7030" y="740"/>
                    </a:cubicBezTo>
                    <a:cubicBezTo>
                      <a:pt x="4437" y="2509"/>
                      <a:pt x="4246" y="9190"/>
                      <a:pt x="5120" y="12034"/>
                    </a:cubicBezTo>
                    <a:cubicBezTo>
                      <a:pt x="5835" y="14369"/>
                      <a:pt x="5734" y="15525"/>
                      <a:pt x="5304" y="15525"/>
                    </a:cubicBezTo>
                    <a:cubicBezTo>
                      <a:pt x="5209" y="15525"/>
                      <a:pt x="5099" y="15469"/>
                      <a:pt x="4979" y="15359"/>
                    </a:cubicBezTo>
                    <a:cubicBezTo>
                      <a:pt x="4377" y="14811"/>
                      <a:pt x="3233" y="13671"/>
                      <a:pt x="2128" y="13671"/>
                    </a:cubicBezTo>
                    <a:cubicBezTo>
                      <a:pt x="1454" y="13671"/>
                      <a:pt x="796" y="14096"/>
                      <a:pt x="283" y="15337"/>
                    </a:cubicBezTo>
                    <a:cubicBezTo>
                      <a:pt x="-823" y="18025"/>
                      <a:pt x="1501" y="19641"/>
                      <a:pt x="3980" y="19641"/>
                    </a:cubicBezTo>
                    <a:cubicBezTo>
                      <a:pt x="4447" y="19641"/>
                      <a:pt x="4921" y="19583"/>
                      <a:pt x="5378" y="19464"/>
                    </a:cubicBezTo>
                    <a:cubicBezTo>
                      <a:pt x="5931" y="19320"/>
                      <a:pt x="6377" y="19261"/>
                      <a:pt x="6737" y="19261"/>
                    </a:cubicBezTo>
                    <a:cubicBezTo>
                      <a:pt x="8247" y="19261"/>
                      <a:pt x="8231" y="20295"/>
                      <a:pt x="8231" y="20392"/>
                    </a:cubicBezTo>
                    <a:cubicBezTo>
                      <a:pt x="8231" y="20501"/>
                      <a:pt x="8080" y="21600"/>
                      <a:pt x="10080" y="21600"/>
                    </a:cubicBezTo>
                    <a:cubicBezTo>
                      <a:pt x="10301" y="21600"/>
                      <a:pt x="10549" y="21587"/>
                      <a:pt x="10827" y="21557"/>
                    </a:cubicBezTo>
                    <a:cubicBezTo>
                      <a:pt x="13611" y="21261"/>
                      <a:pt x="13348" y="20005"/>
                      <a:pt x="13348" y="20005"/>
                    </a:cubicBezTo>
                    <a:cubicBezTo>
                      <a:pt x="13348" y="20005"/>
                      <a:pt x="16532" y="19556"/>
                      <a:pt x="17970" y="18328"/>
                    </a:cubicBezTo>
                    <a:cubicBezTo>
                      <a:pt x="19407" y="17099"/>
                      <a:pt x="20777" y="14732"/>
                      <a:pt x="20446" y="11406"/>
                    </a:cubicBezTo>
                    <a:cubicBezTo>
                      <a:pt x="20115" y="8081"/>
                      <a:pt x="20115" y="2297"/>
                      <a:pt x="17547" y="800"/>
                    </a:cubicBezTo>
                    <a:cubicBezTo>
                      <a:pt x="16752" y="337"/>
                      <a:pt x="16076" y="178"/>
                      <a:pt x="15497" y="178"/>
                    </a:cubicBezTo>
                    <a:cubicBezTo>
                      <a:pt x="14859" y="178"/>
                      <a:pt x="14340" y="371"/>
                      <a:pt x="13909" y="563"/>
                    </a:cubicBezTo>
                    <a:cubicBezTo>
                      <a:pt x="13477" y="757"/>
                      <a:pt x="13137" y="949"/>
                      <a:pt x="12851" y="949"/>
                    </a:cubicBezTo>
                    <a:cubicBezTo>
                      <a:pt x="12844" y="949"/>
                      <a:pt x="12837" y="949"/>
                      <a:pt x="12830" y="948"/>
                    </a:cubicBezTo>
                    <a:cubicBezTo>
                      <a:pt x="12262" y="930"/>
                      <a:pt x="10955" y="0"/>
                      <a:pt x="9350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34" name="Google Shape;521;p25"/>
              <p:cNvSpPr/>
              <p:nvPr/>
            </p:nvSpPr>
            <p:spPr>
              <a:xfrm flipH="1">
                <a:off x="1368287" y="1026745"/>
                <a:ext cx="150042" cy="948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8" h="21600" fill="norm" stroke="1" extrusionOk="0">
                    <a:moveTo>
                      <a:pt x="11275" y="0"/>
                    </a:moveTo>
                    <a:cubicBezTo>
                      <a:pt x="9981" y="0"/>
                      <a:pt x="8860" y="326"/>
                      <a:pt x="8008" y="692"/>
                    </a:cubicBezTo>
                    <a:cubicBezTo>
                      <a:pt x="4081" y="2401"/>
                      <a:pt x="789" y="7095"/>
                      <a:pt x="24" y="12114"/>
                    </a:cubicBezTo>
                    <a:cubicBezTo>
                      <a:pt x="-82" y="12687"/>
                      <a:pt x="173" y="13300"/>
                      <a:pt x="553" y="13438"/>
                    </a:cubicBezTo>
                    <a:cubicBezTo>
                      <a:pt x="603" y="13458"/>
                      <a:pt x="659" y="13468"/>
                      <a:pt x="708" y="13468"/>
                    </a:cubicBezTo>
                    <a:cubicBezTo>
                      <a:pt x="1032" y="13468"/>
                      <a:pt x="1331" y="13122"/>
                      <a:pt x="1405" y="12628"/>
                    </a:cubicBezTo>
                    <a:cubicBezTo>
                      <a:pt x="2059" y="8349"/>
                      <a:pt x="4928" y="4328"/>
                      <a:pt x="8387" y="2806"/>
                    </a:cubicBezTo>
                    <a:cubicBezTo>
                      <a:pt x="9134" y="2490"/>
                      <a:pt x="10117" y="2213"/>
                      <a:pt x="11250" y="2213"/>
                    </a:cubicBezTo>
                    <a:cubicBezTo>
                      <a:pt x="13136" y="2213"/>
                      <a:pt x="15438" y="3004"/>
                      <a:pt x="17741" y="5751"/>
                    </a:cubicBezTo>
                    <a:cubicBezTo>
                      <a:pt x="15594" y="5810"/>
                      <a:pt x="12190" y="6423"/>
                      <a:pt x="10279" y="9219"/>
                    </a:cubicBezTo>
                    <a:cubicBezTo>
                      <a:pt x="9284" y="10731"/>
                      <a:pt x="8817" y="12628"/>
                      <a:pt x="8879" y="14920"/>
                    </a:cubicBezTo>
                    <a:cubicBezTo>
                      <a:pt x="8941" y="17657"/>
                      <a:pt x="9564" y="19574"/>
                      <a:pt x="10709" y="20691"/>
                    </a:cubicBezTo>
                    <a:cubicBezTo>
                      <a:pt x="11424" y="21363"/>
                      <a:pt x="12277" y="21600"/>
                      <a:pt x="13105" y="21600"/>
                    </a:cubicBezTo>
                    <a:cubicBezTo>
                      <a:pt x="15040" y="21600"/>
                      <a:pt x="16888" y="20315"/>
                      <a:pt x="16994" y="20246"/>
                    </a:cubicBezTo>
                    <a:cubicBezTo>
                      <a:pt x="17355" y="19980"/>
                      <a:pt x="17523" y="19337"/>
                      <a:pt x="17355" y="18764"/>
                    </a:cubicBezTo>
                    <a:cubicBezTo>
                      <a:pt x="17230" y="18359"/>
                      <a:pt x="16963" y="18132"/>
                      <a:pt x="16695" y="18132"/>
                    </a:cubicBezTo>
                    <a:cubicBezTo>
                      <a:pt x="16602" y="18132"/>
                      <a:pt x="16508" y="18161"/>
                      <a:pt x="16421" y="18221"/>
                    </a:cubicBezTo>
                    <a:cubicBezTo>
                      <a:pt x="15812" y="18636"/>
                      <a:pt x="14386" y="19397"/>
                      <a:pt x="13086" y="19397"/>
                    </a:cubicBezTo>
                    <a:cubicBezTo>
                      <a:pt x="12482" y="19397"/>
                      <a:pt x="11903" y="19238"/>
                      <a:pt x="11449" y="18794"/>
                    </a:cubicBezTo>
                    <a:cubicBezTo>
                      <a:pt x="10752" y="18122"/>
                      <a:pt x="10348" y="16768"/>
                      <a:pt x="10279" y="14822"/>
                    </a:cubicBezTo>
                    <a:cubicBezTo>
                      <a:pt x="10242" y="13162"/>
                      <a:pt x="10553" y="11887"/>
                      <a:pt x="11281" y="10840"/>
                    </a:cubicBezTo>
                    <a:cubicBezTo>
                      <a:pt x="12955" y="8340"/>
                      <a:pt x="16309" y="7964"/>
                      <a:pt x="18207" y="7964"/>
                    </a:cubicBezTo>
                    <a:cubicBezTo>
                      <a:pt x="19035" y="7964"/>
                      <a:pt x="19589" y="8033"/>
                      <a:pt x="19608" y="8033"/>
                    </a:cubicBezTo>
                    <a:lnTo>
                      <a:pt x="21518" y="8300"/>
                    </a:lnTo>
                    <a:lnTo>
                      <a:pt x="20180" y="6186"/>
                    </a:lnTo>
                    <a:cubicBezTo>
                      <a:pt x="17081" y="1294"/>
                      <a:pt x="13845" y="0"/>
                      <a:pt x="11275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35" name="Google Shape;522;p25"/>
              <p:cNvSpPr/>
              <p:nvPr/>
            </p:nvSpPr>
            <p:spPr>
              <a:xfrm flipH="1">
                <a:off x="949822" y="655612"/>
                <a:ext cx="198519" cy="1619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81" h="21600" fill="norm" stroke="1" extrusionOk="0">
                    <a:moveTo>
                      <a:pt x="14886" y="0"/>
                    </a:moveTo>
                    <a:cubicBezTo>
                      <a:pt x="10515" y="0"/>
                      <a:pt x="8693" y="8899"/>
                      <a:pt x="5127" y="12817"/>
                    </a:cubicBezTo>
                    <a:cubicBezTo>
                      <a:pt x="1002" y="17341"/>
                      <a:pt x="672" y="14928"/>
                      <a:pt x="101" y="16427"/>
                    </a:cubicBezTo>
                    <a:cubicBezTo>
                      <a:pt x="-483" y="18041"/>
                      <a:pt x="1490" y="21600"/>
                      <a:pt x="5314" y="21600"/>
                    </a:cubicBezTo>
                    <a:cubicBezTo>
                      <a:pt x="6970" y="21600"/>
                      <a:pt x="8972" y="20935"/>
                      <a:pt x="11266" y="19152"/>
                    </a:cubicBezTo>
                    <a:cubicBezTo>
                      <a:pt x="18852" y="13274"/>
                      <a:pt x="21117" y="3078"/>
                      <a:pt x="17172" y="729"/>
                    </a:cubicBezTo>
                    <a:cubicBezTo>
                      <a:pt x="16333" y="226"/>
                      <a:pt x="15578" y="0"/>
                      <a:pt x="14886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36" name="Google Shape;523;p25"/>
              <p:cNvSpPr/>
              <p:nvPr/>
            </p:nvSpPr>
            <p:spPr>
              <a:xfrm flipH="1">
                <a:off x="953578" y="907460"/>
                <a:ext cx="116831" cy="212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2" h="21600" fill="norm" stroke="1" extrusionOk="0">
                    <a:moveTo>
                      <a:pt x="5826" y="0"/>
                    </a:moveTo>
                    <a:cubicBezTo>
                      <a:pt x="3045" y="0"/>
                      <a:pt x="1046" y="793"/>
                      <a:pt x="846" y="838"/>
                    </a:cubicBezTo>
                    <a:cubicBezTo>
                      <a:pt x="329" y="1146"/>
                      <a:pt x="-30" y="3571"/>
                      <a:pt x="2" y="6260"/>
                    </a:cubicBezTo>
                    <a:cubicBezTo>
                      <a:pt x="58" y="8860"/>
                      <a:pt x="464" y="10800"/>
                      <a:pt x="934" y="10800"/>
                    </a:cubicBezTo>
                    <a:cubicBezTo>
                      <a:pt x="950" y="10800"/>
                      <a:pt x="966" y="10756"/>
                      <a:pt x="982" y="10756"/>
                    </a:cubicBezTo>
                    <a:cubicBezTo>
                      <a:pt x="1038" y="10712"/>
                      <a:pt x="3061" y="9874"/>
                      <a:pt x="5898" y="9874"/>
                    </a:cubicBezTo>
                    <a:cubicBezTo>
                      <a:pt x="10145" y="9874"/>
                      <a:pt x="16208" y="11770"/>
                      <a:pt x="20184" y="21159"/>
                    </a:cubicBezTo>
                    <a:cubicBezTo>
                      <a:pt x="20295" y="21468"/>
                      <a:pt x="20431" y="21600"/>
                      <a:pt x="20534" y="21600"/>
                    </a:cubicBezTo>
                    <a:cubicBezTo>
                      <a:pt x="20893" y="21600"/>
                      <a:pt x="21243" y="20542"/>
                      <a:pt x="21379" y="18602"/>
                    </a:cubicBezTo>
                    <a:cubicBezTo>
                      <a:pt x="21570" y="16178"/>
                      <a:pt x="21379" y="13357"/>
                      <a:pt x="20917" y="12167"/>
                    </a:cubicBezTo>
                    <a:cubicBezTo>
                      <a:pt x="16582" y="1984"/>
                      <a:pt x="10224" y="0"/>
                      <a:pt x="5826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37" name="Google Shape;524;p25"/>
              <p:cNvSpPr/>
              <p:nvPr/>
            </p:nvSpPr>
            <p:spPr>
              <a:xfrm flipH="1">
                <a:off x="617071" y="846842"/>
                <a:ext cx="64295" cy="211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81" h="21600" fill="norm" stroke="1" extrusionOk="0">
                    <a:moveTo>
                      <a:pt x="19563" y="0"/>
                    </a:moveTo>
                    <a:cubicBezTo>
                      <a:pt x="19049" y="0"/>
                      <a:pt x="18548" y="664"/>
                      <a:pt x="18234" y="1948"/>
                    </a:cubicBezTo>
                    <a:cubicBezTo>
                      <a:pt x="16919" y="7392"/>
                      <a:pt x="15246" y="10579"/>
                      <a:pt x="13259" y="11287"/>
                    </a:cubicBezTo>
                    <a:cubicBezTo>
                      <a:pt x="12830" y="11464"/>
                      <a:pt x="12416" y="11552"/>
                      <a:pt x="11987" y="11552"/>
                    </a:cubicBezTo>
                    <a:cubicBezTo>
                      <a:pt x="7327" y="11552"/>
                      <a:pt x="2652" y="1018"/>
                      <a:pt x="2609" y="1018"/>
                    </a:cubicBezTo>
                    <a:cubicBezTo>
                      <a:pt x="2309" y="354"/>
                      <a:pt x="1966" y="44"/>
                      <a:pt x="1623" y="44"/>
                    </a:cubicBezTo>
                    <a:cubicBezTo>
                      <a:pt x="1122" y="44"/>
                      <a:pt x="636" y="708"/>
                      <a:pt x="322" y="1948"/>
                    </a:cubicBezTo>
                    <a:cubicBezTo>
                      <a:pt x="-207" y="4028"/>
                      <a:pt x="-64" y="7215"/>
                      <a:pt x="608" y="8897"/>
                    </a:cubicBezTo>
                    <a:cubicBezTo>
                      <a:pt x="851" y="9339"/>
                      <a:pt x="6226" y="21600"/>
                      <a:pt x="12030" y="21600"/>
                    </a:cubicBezTo>
                    <a:cubicBezTo>
                      <a:pt x="12573" y="21600"/>
                      <a:pt x="13159" y="21467"/>
                      <a:pt x="13688" y="21113"/>
                    </a:cubicBezTo>
                    <a:cubicBezTo>
                      <a:pt x="16576" y="19918"/>
                      <a:pt x="19006" y="15403"/>
                      <a:pt x="20864" y="7834"/>
                    </a:cubicBezTo>
                    <a:cubicBezTo>
                      <a:pt x="21393" y="5710"/>
                      <a:pt x="21250" y="2567"/>
                      <a:pt x="20521" y="885"/>
                    </a:cubicBezTo>
                    <a:cubicBezTo>
                      <a:pt x="20235" y="266"/>
                      <a:pt x="19892" y="0"/>
                      <a:pt x="19563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38" name="Google Shape;525;p25"/>
              <p:cNvSpPr/>
              <p:nvPr/>
            </p:nvSpPr>
            <p:spPr>
              <a:xfrm flipH="1">
                <a:off x="833023" y="970769"/>
                <a:ext cx="76490" cy="477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48" h="21600" fill="norm" stroke="1" extrusionOk="0">
                    <a:moveTo>
                      <a:pt x="1353" y="0"/>
                    </a:moveTo>
                    <a:cubicBezTo>
                      <a:pt x="649" y="0"/>
                      <a:pt x="75" y="825"/>
                      <a:pt x="40" y="1944"/>
                    </a:cubicBezTo>
                    <a:cubicBezTo>
                      <a:pt x="-8" y="2297"/>
                      <a:pt x="-450" y="10329"/>
                      <a:pt x="3371" y="16102"/>
                    </a:cubicBezTo>
                    <a:cubicBezTo>
                      <a:pt x="5819" y="19793"/>
                      <a:pt x="9365" y="21600"/>
                      <a:pt x="13974" y="21600"/>
                    </a:cubicBezTo>
                    <a:cubicBezTo>
                      <a:pt x="15801" y="21600"/>
                      <a:pt x="17759" y="21325"/>
                      <a:pt x="19920" y="20736"/>
                    </a:cubicBezTo>
                    <a:cubicBezTo>
                      <a:pt x="20660" y="20520"/>
                      <a:pt x="21150" y="19401"/>
                      <a:pt x="21031" y="18242"/>
                    </a:cubicBezTo>
                    <a:cubicBezTo>
                      <a:pt x="20911" y="17182"/>
                      <a:pt x="20362" y="16396"/>
                      <a:pt x="19729" y="16396"/>
                    </a:cubicBezTo>
                    <a:cubicBezTo>
                      <a:pt x="19646" y="16396"/>
                      <a:pt x="19562" y="16396"/>
                      <a:pt x="19478" y="16436"/>
                    </a:cubicBezTo>
                    <a:cubicBezTo>
                      <a:pt x="17460" y="16966"/>
                      <a:pt x="15610" y="17221"/>
                      <a:pt x="13950" y="17221"/>
                    </a:cubicBezTo>
                    <a:cubicBezTo>
                      <a:pt x="10093" y="17221"/>
                      <a:pt x="7192" y="15807"/>
                      <a:pt x="5293" y="12960"/>
                    </a:cubicBezTo>
                    <a:cubicBezTo>
                      <a:pt x="2440" y="8660"/>
                      <a:pt x="2726" y="2494"/>
                      <a:pt x="2726" y="2415"/>
                    </a:cubicBezTo>
                    <a:cubicBezTo>
                      <a:pt x="2810" y="1217"/>
                      <a:pt x="2272" y="157"/>
                      <a:pt x="1508" y="0"/>
                    </a:cubicBezTo>
                    <a:cubicBezTo>
                      <a:pt x="1449" y="0"/>
                      <a:pt x="1401" y="0"/>
                      <a:pt x="1353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39" name="Google Shape;526;p25"/>
              <p:cNvSpPr/>
              <p:nvPr/>
            </p:nvSpPr>
            <p:spPr>
              <a:xfrm flipH="1">
                <a:off x="855944" y="1036812"/>
                <a:ext cx="39360" cy="216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3" h="21600" fill="norm" stroke="1" extrusionOk="0">
                    <a:moveTo>
                      <a:pt x="2639" y="0"/>
                    </a:moveTo>
                    <a:cubicBezTo>
                      <a:pt x="1874" y="0"/>
                      <a:pt x="1132" y="563"/>
                      <a:pt x="622" y="1688"/>
                    </a:cubicBezTo>
                    <a:cubicBezTo>
                      <a:pt x="-328" y="3766"/>
                      <a:pt x="-166" y="6709"/>
                      <a:pt x="947" y="8484"/>
                    </a:cubicBezTo>
                    <a:cubicBezTo>
                      <a:pt x="1804" y="9956"/>
                      <a:pt x="9406" y="21600"/>
                      <a:pt x="16845" y="21600"/>
                    </a:cubicBezTo>
                    <a:cubicBezTo>
                      <a:pt x="17471" y="21600"/>
                      <a:pt x="18190" y="21470"/>
                      <a:pt x="18815" y="21340"/>
                    </a:cubicBezTo>
                    <a:cubicBezTo>
                      <a:pt x="20229" y="20864"/>
                      <a:pt x="21272" y="18354"/>
                      <a:pt x="20971" y="15713"/>
                    </a:cubicBezTo>
                    <a:cubicBezTo>
                      <a:pt x="20739" y="13332"/>
                      <a:pt x="19650" y="11644"/>
                      <a:pt x="18398" y="11644"/>
                    </a:cubicBezTo>
                    <a:cubicBezTo>
                      <a:pt x="18236" y="11644"/>
                      <a:pt x="18097" y="11687"/>
                      <a:pt x="17935" y="11731"/>
                    </a:cubicBezTo>
                    <a:cubicBezTo>
                      <a:pt x="17564" y="11861"/>
                      <a:pt x="17193" y="11904"/>
                      <a:pt x="16799" y="11904"/>
                    </a:cubicBezTo>
                    <a:cubicBezTo>
                      <a:pt x="12187" y="11904"/>
                      <a:pt x="6393" y="4372"/>
                      <a:pt x="4423" y="1212"/>
                    </a:cubicBezTo>
                    <a:cubicBezTo>
                      <a:pt x="3913" y="433"/>
                      <a:pt x="3264" y="0"/>
                      <a:pt x="2639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40" name="Google Shape;527;p25"/>
              <p:cNvSpPr/>
              <p:nvPr/>
            </p:nvSpPr>
            <p:spPr>
              <a:xfrm flipH="1">
                <a:off x="916231" y="978233"/>
                <a:ext cx="282868" cy="1599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155" y="0"/>
                    </a:moveTo>
                    <a:cubicBezTo>
                      <a:pt x="15831" y="1061"/>
                      <a:pt x="4228" y="3293"/>
                      <a:pt x="1481" y="3293"/>
                    </a:cubicBezTo>
                    <a:lnTo>
                      <a:pt x="1309" y="3293"/>
                    </a:lnTo>
                    <a:cubicBezTo>
                      <a:pt x="1017" y="3276"/>
                      <a:pt x="722" y="3241"/>
                      <a:pt x="427" y="3159"/>
                    </a:cubicBezTo>
                    <a:cubicBezTo>
                      <a:pt x="146" y="4436"/>
                      <a:pt x="0" y="5796"/>
                      <a:pt x="0" y="7196"/>
                    </a:cubicBezTo>
                    <a:cubicBezTo>
                      <a:pt x="0" y="15160"/>
                      <a:pt x="4828" y="21600"/>
                      <a:pt x="10802" y="21600"/>
                    </a:cubicBezTo>
                    <a:cubicBezTo>
                      <a:pt x="16762" y="21600"/>
                      <a:pt x="21600" y="15160"/>
                      <a:pt x="21600" y="7196"/>
                    </a:cubicBezTo>
                    <a:cubicBezTo>
                      <a:pt x="21600" y="4577"/>
                      <a:pt x="21070" y="2115"/>
                      <a:pt x="20155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41" name="Google Shape;528;p25"/>
              <p:cNvSpPr/>
              <p:nvPr/>
            </p:nvSpPr>
            <p:spPr>
              <a:xfrm flipH="1">
                <a:off x="506044" y="909326"/>
                <a:ext cx="186625" cy="1647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62" h="21600" fill="norm" stroke="1" extrusionOk="0">
                    <a:moveTo>
                      <a:pt x="21162" y="0"/>
                    </a:moveTo>
                    <a:cubicBezTo>
                      <a:pt x="16626" y="893"/>
                      <a:pt x="7105" y="2817"/>
                      <a:pt x="1442" y="3243"/>
                    </a:cubicBezTo>
                    <a:cubicBezTo>
                      <a:pt x="-20" y="6356"/>
                      <a:pt x="-438" y="9770"/>
                      <a:pt x="502" y="12957"/>
                    </a:cubicBezTo>
                    <a:cubicBezTo>
                      <a:pt x="2130" y="18374"/>
                      <a:pt x="7272" y="21600"/>
                      <a:pt x="13250" y="21600"/>
                    </a:cubicBezTo>
                    <a:cubicBezTo>
                      <a:pt x="13619" y="21600"/>
                      <a:pt x="13988" y="21577"/>
                      <a:pt x="14357" y="21560"/>
                    </a:cubicBezTo>
                    <a:cubicBezTo>
                      <a:pt x="18121" y="15893"/>
                      <a:pt x="20842" y="8666"/>
                      <a:pt x="21162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42" name="Google Shape;529;p25"/>
              <p:cNvSpPr/>
              <p:nvPr/>
            </p:nvSpPr>
            <p:spPr>
              <a:xfrm flipH="1">
                <a:off x="976021" y="842762"/>
                <a:ext cx="58102" cy="709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099" y="0"/>
                    </a:moveTo>
                    <a:cubicBezTo>
                      <a:pt x="13115" y="0"/>
                      <a:pt x="12018" y="145"/>
                      <a:pt x="10792" y="462"/>
                    </a:cubicBezTo>
                    <a:cubicBezTo>
                      <a:pt x="5178" y="2007"/>
                      <a:pt x="0" y="3895"/>
                      <a:pt x="0" y="10826"/>
                    </a:cubicBezTo>
                    <a:cubicBezTo>
                      <a:pt x="0" y="17771"/>
                      <a:pt x="4856" y="21600"/>
                      <a:pt x="10792" y="21600"/>
                    </a:cubicBezTo>
                    <a:cubicBezTo>
                      <a:pt x="16793" y="21600"/>
                      <a:pt x="21600" y="17771"/>
                      <a:pt x="21600" y="10826"/>
                    </a:cubicBezTo>
                    <a:cubicBezTo>
                      <a:pt x="21600" y="4925"/>
                      <a:pt x="19713" y="0"/>
                      <a:pt x="14099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43" name="Google Shape;530;p25"/>
              <p:cNvSpPr/>
              <p:nvPr/>
            </p:nvSpPr>
            <p:spPr>
              <a:xfrm flipH="1">
                <a:off x="983006" y="855997"/>
                <a:ext cx="13930" cy="223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66" y="0"/>
                    </a:moveTo>
                    <a:cubicBezTo>
                      <a:pt x="4845" y="0"/>
                      <a:pt x="0" y="4865"/>
                      <a:pt x="0" y="10905"/>
                    </a:cubicBezTo>
                    <a:cubicBezTo>
                      <a:pt x="0" y="16777"/>
                      <a:pt x="4845" y="21600"/>
                      <a:pt x="10766" y="21600"/>
                    </a:cubicBezTo>
                    <a:cubicBezTo>
                      <a:pt x="16755" y="21600"/>
                      <a:pt x="21600" y="16777"/>
                      <a:pt x="21600" y="10905"/>
                    </a:cubicBezTo>
                    <a:cubicBezTo>
                      <a:pt x="21600" y="4865"/>
                      <a:pt x="16755" y="0"/>
                      <a:pt x="107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44" name="Google Shape;531;p25"/>
              <p:cNvSpPr/>
              <p:nvPr/>
            </p:nvSpPr>
            <p:spPr>
              <a:xfrm flipH="1">
                <a:off x="617863" y="733241"/>
                <a:ext cx="73202" cy="1039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765" y="0"/>
                    </a:moveTo>
                    <a:cubicBezTo>
                      <a:pt x="12112" y="0"/>
                      <a:pt x="11447" y="126"/>
                      <a:pt x="10806" y="388"/>
                    </a:cubicBezTo>
                    <a:cubicBezTo>
                      <a:pt x="5826" y="2452"/>
                      <a:pt x="0" y="6698"/>
                      <a:pt x="0" y="10980"/>
                    </a:cubicBezTo>
                    <a:cubicBezTo>
                      <a:pt x="0" y="16858"/>
                      <a:pt x="4853" y="21600"/>
                      <a:pt x="10806" y="21600"/>
                    </a:cubicBezTo>
                    <a:cubicBezTo>
                      <a:pt x="16735" y="21600"/>
                      <a:pt x="21600" y="16858"/>
                      <a:pt x="21600" y="10980"/>
                    </a:cubicBezTo>
                    <a:cubicBezTo>
                      <a:pt x="21600" y="5878"/>
                      <a:pt x="17260" y="0"/>
                      <a:pt x="12765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45" name="Google Shape;532;p25"/>
              <p:cNvSpPr/>
              <p:nvPr/>
            </p:nvSpPr>
            <p:spPr>
              <a:xfrm flipH="1">
                <a:off x="627234" y="760317"/>
                <a:ext cx="13886" cy="22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2" y="0"/>
                      <a:pt x="0" y="4856"/>
                      <a:pt x="0" y="10716"/>
                    </a:cubicBezTo>
                    <a:cubicBezTo>
                      <a:pt x="0" y="16702"/>
                      <a:pt x="4792" y="21600"/>
                      <a:pt x="10800" y="21600"/>
                    </a:cubicBezTo>
                    <a:cubicBezTo>
                      <a:pt x="16807" y="21600"/>
                      <a:pt x="21600" y="16702"/>
                      <a:pt x="21600" y="10716"/>
                    </a:cubicBezTo>
                    <a:cubicBezTo>
                      <a:pt x="21600" y="4856"/>
                      <a:pt x="16807" y="0"/>
                      <a:pt x="10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46" name="Google Shape;533;p25"/>
              <p:cNvSpPr/>
              <p:nvPr/>
            </p:nvSpPr>
            <p:spPr>
              <a:xfrm flipH="1">
                <a:off x="552575" y="478051"/>
                <a:ext cx="273468" cy="1687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876" h="21600" fill="norm" stroke="1" extrusionOk="0">
                    <a:moveTo>
                      <a:pt x="5537" y="0"/>
                    </a:moveTo>
                    <a:cubicBezTo>
                      <a:pt x="1569" y="0"/>
                      <a:pt x="-1025" y="2987"/>
                      <a:pt x="392" y="10211"/>
                    </a:cubicBezTo>
                    <a:cubicBezTo>
                      <a:pt x="1416" y="15381"/>
                      <a:pt x="4686" y="12921"/>
                      <a:pt x="9991" y="14148"/>
                    </a:cubicBezTo>
                    <a:cubicBezTo>
                      <a:pt x="15181" y="15364"/>
                      <a:pt x="16595" y="21600"/>
                      <a:pt x="17625" y="21600"/>
                    </a:cubicBezTo>
                    <a:cubicBezTo>
                      <a:pt x="17739" y="21600"/>
                      <a:pt x="17847" y="21522"/>
                      <a:pt x="17954" y="21356"/>
                    </a:cubicBezTo>
                    <a:cubicBezTo>
                      <a:pt x="19042" y="19684"/>
                      <a:pt x="20575" y="7441"/>
                      <a:pt x="13213" y="2704"/>
                    </a:cubicBezTo>
                    <a:cubicBezTo>
                      <a:pt x="10533" y="977"/>
                      <a:pt x="7810" y="0"/>
                      <a:pt x="5537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47" name="Google Shape;534;p25"/>
              <p:cNvSpPr/>
              <p:nvPr/>
            </p:nvSpPr>
            <p:spPr>
              <a:xfrm flipH="1">
                <a:off x="978024" y="832304"/>
                <a:ext cx="135768" cy="50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8" h="21600" fill="norm" stroke="1" extrusionOk="0">
                    <a:moveTo>
                      <a:pt x="20629" y="0"/>
                    </a:moveTo>
                    <a:cubicBezTo>
                      <a:pt x="20540" y="0"/>
                      <a:pt x="20451" y="55"/>
                      <a:pt x="20362" y="129"/>
                    </a:cubicBezTo>
                    <a:lnTo>
                      <a:pt x="541" y="17589"/>
                    </a:lnTo>
                    <a:cubicBezTo>
                      <a:pt x="117" y="17957"/>
                      <a:pt x="-95" y="19153"/>
                      <a:pt x="42" y="20220"/>
                    </a:cubicBezTo>
                    <a:cubicBezTo>
                      <a:pt x="165" y="21030"/>
                      <a:pt x="466" y="21600"/>
                      <a:pt x="788" y="21600"/>
                    </a:cubicBezTo>
                    <a:cubicBezTo>
                      <a:pt x="863" y="21600"/>
                      <a:pt x="959" y="21545"/>
                      <a:pt x="1027" y="21490"/>
                    </a:cubicBezTo>
                    <a:lnTo>
                      <a:pt x="20882" y="4011"/>
                    </a:lnTo>
                    <a:cubicBezTo>
                      <a:pt x="21279" y="3643"/>
                      <a:pt x="21505" y="2502"/>
                      <a:pt x="21368" y="1380"/>
                    </a:cubicBezTo>
                    <a:cubicBezTo>
                      <a:pt x="21259" y="534"/>
                      <a:pt x="20958" y="0"/>
                      <a:pt x="20629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48" name="Google Shape;535;p25"/>
              <p:cNvSpPr/>
              <p:nvPr/>
            </p:nvSpPr>
            <p:spPr>
              <a:xfrm flipH="1">
                <a:off x="640448" y="728641"/>
                <a:ext cx="72070" cy="793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9" h="21600" fill="norm" stroke="1" extrusionOk="0">
                    <a:moveTo>
                      <a:pt x="19811" y="0"/>
                    </a:moveTo>
                    <a:cubicBezTo>
                      <a:pt x="19529" y="0"/>
                      <a:pt x="19260" y="71"/>
                      <a:pt x="19017" y="201"/>
                    </a:cubicBezTo>
                    <a:cubicBezTo>
                      <a:pt x="18364" y="590"/>
                      <a:pt x="2490" y="9590"/>
                      <a:pt x="31" y="19994"/>
                    </a:cubicBezTo>
                    <a:cubicBezTo>
                      <a:pt x="-136" y="20714"/>
                      <a:pt x="389" y="21399"/>
                      <a:pt x="1184" y="21565"/>
                    </a:cubicBezTo>
                    <a:cubicBezTo>
                      <a:pt x="1260" y="21565"/>
                      <a:pt x="1401" y="21600"/>
                      <a:pt x="1478" y="21600"/>
                    </a:cubicBezTo>
                    <a:cubicBezTo>
                      <a:pt x="2132" y="21600"/>
                      <a:pt x="2747" y="21151"/>
                      <a:pt x="2926" y="20549"/>
                    </a:cubicBezTo>
                    <a:cubicBezTo>
                      <a:pt x="5117" y="11231"/>
                      <a:pt x="20413" y="2527"/>
                      <a:pt x="20593" y="2456"/>
                    </a:cubicBezTo>
                    <a:cubicBezTo>
                      <a:pt x="21285" y="2043"/>
                      <a:pt x="21464" y="1240"/>
                      <a:pt x="21080" y="638"/>
                    </a:cubicBezTo>
                    <a:cubicBezTo>
                      <a:pt x="20798" y="224"/>
                      <a:pt x="20298" y="0"/>
                      <a:pt x="19811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49" name="Google Shape;536;p25"/>
              <p:cNvSpPr/>
              <p:nvPr/>
            </p:nvSpPr>
            <p:spPr>
              <a:xfrm flipH="1">
                <a:off x="1289010" y="768345"/>
                <a:ext cx="148616" cy="2122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07" y="0"/>
                    </a:moveTo>
                    <a:lnTo>
                      <a:pt x="0" y="20408"/>
                    </a:lnTo>
                    <a:lnTo>
                      <a:pt x="3279" y="21600"/>
                    </a:lnTo>
                    <a:lnTo>
                      <a:pt x="21600" y="3542"/>
                    </a:lnTo>
                    <a:lnTo>
                      <a:pt x="20307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50" name="Google Shape;537;p25"/>
              <p:cNvSpPr/>
              <p:nvPr/>
            </p:nvSpPr>
            <p:spPr>
              <a:xfrm flipH="1">
                <a:off x="441146" y="679868"/>
                <a:ext cx="856815" cy="3227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29" h="21600" fill="norm" stroke="1" extrusionOk="0">
                    <a:moveTo>
                      <a:pt x="18573" y="1359"/>
                    </a:moveTo>
                    <a:cubicBezTo>
                      <a:pt x="19269" y="1359"/>
                      <a:pt x="19818" y="1519"/>
                      <a:pt x="19993" y="1815"/>
                    </a:cubicBezTo>
                    <a:cubicBezTo>
                      <a:pt x="20535" y="2718"/>
                      <a:pt x="20362" y="12303"/>
                      <a:pt x="20384" y="13272"/>
                    </a:cubicBezTo>
                    <a:cubicBezTo>
                      <a:pt x="20407" y="14254"/>
                      <a:pt x="16645" y="15700"/>
                      <a:pt x="15568" y="15938"/>
                    </a:cubicBezTo>
                    <a:cubicBezTo>
                      <a:pt x="15479" y="15958"/>
                      <a:pt x="15397" y="15970"/>
                      <a:pt x="15321" y="15970"/>
                    </a:cubicBezTo>
                    <a:cubicBezTo>
                      <a:pt x="14485" y="15970"/>
                      <a:pt x="14457" y="14646"/>
                      <a:pt x="14120" y="10529"/>
                    </a:cubicBezTo>
                    <a:cubicBezTo>
                      <a:pt x="13754" y="6025"/>
                      <a:pt x="13890" y="4538"/>
                      <a:pt x="14337" y="3589"/>
                    </a:cubicBezTo>
                    <a:cubicBezTo>
                      <a:pt x="15065" y="2038"/>
                      <a:pt x="17136" y="1359"/>
                      <a:pt x="18573" y="1359"/>
                    </a:cubicBezTo>
                    <a:close/>
                    <a:moveTo>
                      <a:pt x="8268" y="3197"/>
                    </a:moveTo>
                    <a:cubicBezTo>
                      <a:pt x="9507" y="3197"/>
                      <a:pt x="10600" y="4120"/>
                      <a:pt x="10966" y="6513"/>
                    </a:cubicBezTo>
                    <a:cubicBezTo>
                      <a:pt x="11376" y="9178"/>
                      <a:pt x="10188" y="16661"/>
                      <a:pt x="9584" y="18249"/>
                    </a:cubicBezTo>
                    <a:cubicBezTo>
                      <a:pt x="8978" y="19835"/>
                      <a:pt x="4661" y="20229"/>
                      <a:pt x="3386" y="20459"/>
                    </a:cubicBezTo>
                    <a:cubicBezTo>
                      <a:pt x="3285" y="20476"/>
                      <a:pt x="3189" y="20485"/>
                      <a:pt x="3098" y="20485"/>
                    </a:cubicBezTo>
                    <a:cubicBezTo>
                      <a:pt x="2055" y="20485"/>
                      <a:pt x="1748" y="19306"/>
                      <a:pt x="1789" y="17793"/>
                    </a:cubicBezTo>
                    <a:cubicBezTo>
                      <a:pt x="1830" y="16159"/>
                      <a:pt x="1457" y="6693"/>
                      <a:pt x="1708" y="5581"/>
                    </a:cubicBezTo>
                    <a:cubicBezTo>
                      <a:pt x="2243" y="3194"/>
                      <a:pt x="6431" y="3449"/>
                      <a:pt x="7840" y="3232"/>
                    </a:cubicBezTo>
                    <a:cubicBezTo>
                      <a:pt x="7984" y="3208"/>
                      <a:pt x="8126" y="3197"/>
                      <a:pt x="8268" y="3197"/>
                    </a:cubicBezTo>
                    <a:close/>
                    <a:moveTo>
                      <a:pt x="16019" y="0"/>
                    </a:moveTo>
                    <a:cubicBezTo>
                      <a:pt x="14374" y="0"/>
                      <a:pt x="14293" y="1696"/>
                      <a:pt x="13688" y="2718"/>
                    </a:cubicBezTo>
                    <a:cubicBezTo>
                      <a:pt x="13083" y="3737"/>
                      <a:pt x="12866" y="4373"/>
                      <a:pt x="12154" y="4472"/>
                    </a:cubicBezTo>
                    <a:cubicBezTo>
                      <a:pt x="12110" y="4477"/>
                      <a:pt x="12067" y="4480"/>
                      <a:pt x="12023" y="4480"/>
                    </a:cubicBezTo>
                    <a:cubicBezTo>
                      <a:pt x="10910" y="4480"/>
                      <a:pt x="10446" y="2300"/>
                      <a:pt x="9282" y="1757"/>
                    </a:cubicBezTo>
                    <a:cubicBezTo>
                      <a:pt x="9019" y="1635"/>
                      <a:pt x="8569" y="1582"/>
                      <a:pt x="8010" y="1582"/>
                    </a:cubicBezTo>
                    <a:cubicBezTo>
                      <a:pt x="5984" y="1582"/>
                      <a:pt x="2523" y="2250"/>
                      <a:pt x="1355" y="2607"/>
                    </a:cubicBezTo>
                    <a:cubicBezTo>
                      <a:pt x="-136" y="3052"/>
                      <a:pt x="-11" y="4689"/>
                      <a:pt x="12" y="6751"/>
                    </a:cubicBezTo>
                    <a:cubicBezTo>
                      <a:pt x="34" y="8812"/>
                      <a:pt x="793" y="9100"/>
                      <a:pt x="1051" y="9219"/>
                    </a:cubicBezTo>
                    <a:cubicBezTo>
                      <a:pt x="1314" y="9329"/>
                      <a:pt x="1095" y="13937"/>
                      <a:pt x="1140" y="17001"/>
                    </a:cubicBezTo>
                    <a:cubicBezTo>
                      <a:pt x="1184" y="20061"/>
                      <a:pt x="2003" y="21539"/>
                      <a:pt x="2887" y="21597"/>
                    </a:cubicBezTo>
                    <a:cubicBezTo>
                      <a:pt x="2902" y="21600"/>
                      <a:pt x="2919" y="21600"/>
                      <a:pt x="2936" y="21600"/>
                    </a:cubicBezTo>
                    <a:cubicBezTo>
                      <a:pt x="3935" y="21600"/>
                      <a:pt x="8690" y="20174"/>
                      <a:pt x="9455" y="19794"/>
                    </a:cubicBezTo>
                    <a:cubicBezTo>
                      <a:pt x="10232" y="19399"/>
                      <a:pt x="11096" y="14512"/>
                      <a:pt x="11354" y="11905"/>
                    </a:cubicBezTo>
                    <a:cubicBezTo>
                      <a:pt x="11609" y="9373"/>
                      <a:pt x="11616" y="6673"/>
                      <a:pt x="12484" y="6673"/>
                    </a:cubicBezTo>
                    <a:cubicBezTo>
                      <a:pt x="12509" y="6673"/>
                      <a:pt x="12535" y="6675"/>
                      <a:pt x="12562" y="6681"/>
                    </a:cubicBezTo>
                    <a:cubicBezTo>
                      <a:pt x="13514" y="6858"/>
                      <a:pt x="14056" y="15871"/>
                      <a:pt x="14421" y="16832"/>
                    </a:cubicBezTo>
                    <a:cubicBezTo>
                      <a:pt x="14483" y="16992"/>
                      <a:pt x="14664" y="17059"/>
                      <a:pt x="14929" y="17059"/>
                    </a:cubicBezTo>
                    <a:cubicBezTo>
                      <a:pt x="16251" y="17059"/>
                      <a:pt x="19629" y="15369"/>
                      <a:pt x="20188" y="15137"/>
                    </a:cubicBezTo>
                    <a:cubicBezTo>
                      <a:pt x="20859" y="14849"/>
                      <a:pt x="20771" y="13830"/>
                      <a:pt x="20815" y="12262"/>
                    </a:cubicBezTo>
                    <a:cubicBezTo>
                      <a:pt x="20859" y="10697"/>
                      <a:pt x="20815" y="5325"/>
                      <a:pt x="20749" y="4242"/>
                    </a:cubicBezTo>
                    <a:cubicBezTo>
                      <a:pt x="20686" y="3171"/>
                      <a:pt x="20944" y="3400"/>
                      <a:pt x="21203" y="2718"/>
                    </a:cubicBezTo>
                    <a:cubicBezTo>
                      <a:pt x="21464" y="2033"/>
                      <a:pt x="21291" y="0"/>
                      <a:pt x="20944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51" name="Google Shape;538;p25"/>
              <p:cNvSpPr/>
              <p:nvPr/>
            </p:nvSpPr>
            <p:spPr>
              <a:xfrm flipH="1">
                <a:off x="854009" y="727729"/>
                <a:ext cx="378893" cy="2577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682" y="3004"/>
                    </a:moveTo>
                    <a:cubicBezTo>
                      <a:pt x="17877" y="3004"/>
                      <a:pt x="18070" y="3116"/>
                      <a:pt x="18248" y="3375"/>
                    </a:cubicBezTo>
                    <a:cubicBezTo>
                      <a:pt x="19742" y="5636"/>
                      <a:pt x="19354" y="9062"/>
                      <a:pt x="18881" y="11804"/>
                    </a:cubicBezTo>
                    <a:cubicBezTo>
                      <a:pt x="18780" y="12415"/>
                      <a:pt x="18458" y="12673"/>
                      <a:pt x="18120" y="12673"/>
                    </a:cubicBezTo>
                    <a:cubicBezTo>
                      <a:pt x="17625" y="12673"/>
                      <a:pt x="17091" y="12076"/>
                      <a:pt x="17244" y="11160"/>
                    </a:cubicBezTo>
                    <a:cubicBezTo>
                      <a:pt x="17548" y="9407"/>
                      <a:pt x="18053" y="6618"/>
                      <a:pt x="17048" y="5102"/>
                    </a:cubicBezTo>
                    <a:cubicBezTo>
                      <a:pt x="16467" y="4222"/>
                      <a:pt x="17048" y="3004"/>
                      <a:pt x="17682" y="3004"/>
                    </a:cubicBezTo>
                    <a:close/>
                    <a:moveTo>
                      <a:pt x="17766" y="13567"/>
                    </a:moveTo>
                    <a:cubicBezTo>
                      <a:pt x="18864" y="13567"/>
                      <a:pt x="18864" y="16000"/>
                      <a:pt x="17766" y="16000"/>
                    </a:cubicBezTo>
                    <a:cubicBezTo>
                      <a:pt x="16677" y="16000"/>
                      <a:pt x="16677" y="13567"/>
                      <a:pt x="17766" y="13567"/>
                    </a:cubicBezTo>
                    <a:close/>
                    <a:moveTo>
                      <a:pt x="14246" y="8764"/>
                    </a:moveTo>
                    <a:cubicBezTo>
                      <a:pt x="14365" y="8764"/>
                      <a:pt x="14473" y="8876"/>
                      <a:pt x="14515" y="9036"/>
                    </a:cubicBezTo>
                    <a:cubicBezTo>
                      <a:pt x="14565" y="9258"/>
                      <a:pt x="14483" y="9484"/>
                      <a:pt x="14340" y="9556"/>
                    </a:cubicBezTo>
                    <a:lnTo>
                      <a:pt x="13899" y="9767"/>
                    </a:lnTo>
                    <a:cubicBezTo>
                      <a:pt x="14449" y="10131"/>
                      <a:pt x="14644" y="11298"/>
                      <a:pt x="14644" y="12622"/>
                    </a:cubicBezTo>
                    <a:cubicBezTo>
                      <a:pt x="14644" y="13964"/>
                      <a:pt x="14280" y="14884"/>
                      <a:pt x="13756" y="15320"/>
                    </a:cubicBezTo>
                    <a:cubicBezTo>
                      <a:pt x="14473" y="15469"/>
                      <a:pt x="15173" y="15702"/>
                      <a:pt x="15757" y="16065"/>
                    </a:cubicBezTo>
                    <a:cubicBezTo>
                      <a:pt x="15901" y="16164"/>
                      <a:pt x="15960" y="16396"/>
                      <a:pt x="15901" y="16596"/>
                    </a:cubicBezTo>
                    <a:cubicBezTo>
                      <a:pt x="15859" y="16756"/>
                      <a:pt x="15750" y="16844"/>
                      <a:pt x="15638" y="16844"/>
                    </a:cubicBezTo>
                    <a:cubicBezTo>
                      <a:pt x="15606" y="16844"/>
                      <a:pt x="15564" y="16833"/>
                      <a:pt x="15530" y="16807"/>
                    </a:cubicBezTo>
                    <a:cubicBezTo>
                      <a:pt x="14288" y="16036"/>
                      <a:pt x="12388" y="15876"/>
                      <a:pt x="11070" y="15876"/>
                    </a:cubicBezTo>
                    <a:cubicBezTo>
                      <a:pt x="10201" y="15876"/>
                      <a:pt x="9585" y="15938"/>
                      <a:pt x="9568" y="15949"/>
                    </a:cubicBezTo>
                    <a:lnTo>
                      <a:pt x="9551" y="15949"/>
                    </a:lnTo>
                    <a:cubicBezTo>
                      <a:pt x="9397" y="15949"/>
                      <a:pt x="9274" y="15789"/>
                      <a:pt x="9264" y="15578"/>
                    </a:cubicBezTo>
                    <a:cubicBezTo>
                      <a:pt x="9254" y="15356"/>
                      <a:pt x="9365" y="15156"/>
                      <a:pt x="9526" y="15131"/>
                    </a:cubicBezTo>
                    <a:cubicBezTo>
                      <a:pt x="9585" y="15131"/>
                      <a:pt x="10216" y="15058"/>
                      <a:pt x="11089" y="15058"/>
                    </a:cubicBezTo>
                    <a:cubicBezTo>
                      <a:pt x="11366" y="15058"/>
                      <a:pt x="11678" y="15069"/>
                      <a:pt x="12010" y="15080"/>
                    </a:cubicBezTo>
                    <a:cubicBezTo>
                      <a:pt x="11604" y="14596"/>
                      <a:pt x="11332" y="13767"/>
                      <a:pt x="11332" y="12622"/>
                    </a:cubicBezTo>
                    <a:cubicBezTo>
                      <a:pt x="11332" y="11793"/>
                      <a:pt x="11483" y="11222"/>
                      <a:pt x="11728" y="10811"/>
                    </a:cubicBezTo>
                    <a:lnTo>
                      <a:pt x="7161" y="13011"/>
                    </a:lnTo>
                    <a:cubicBezTo>
                      <a:pt x="7137" y="13022"/>
                      <a:pt x="7102" y="13033"/>
                      <a:pt x="7075" y="13033"/>
                    </a:cubicBezTo>
                    <a:cubicBezTo>
                      <a:pt x="6958" y="13033"/>
                      <a:pt x="6850" y="12920"/>
                      <a:pt x="6805" y="12760"/>
                    </a:cubicBezTo>
                    <a:cubicBezTo>
                      <a:pt x="6756" y="12549"/>
                      <a:pt x="6832" y="12313"/>
                      <a:pt x="6986" y="12240"/>
                    </a:cubicBezTo>
                    <a:lnTo>
                      <a:pt x="14152" y="8789"/>
                    </a:lnTo>
                    <a:cubicBezTo>
                      <a:pt x="14186" y="8778"/>
                      <a:pt x="14211" y="8764"/>
                      <a:pt x="14246" y="8764"/>
                    </a:cubicBezTo>
                    <a:close/>
                    <a:moveTo>
                      <a:pt x="15631" y="0"/>
                    </a:moveTo>
                    <a:cubicBezTo>
                      <a:pt x="14938" y="2073"/>
                      <a:pt x="13546" y="4320"/>
                      <a:pt x="11503" y="5993"/>
                    </a:cubicBezTo>
                    <a:cubicBezTo>
                      <a:pt x="10142" y="7113"/>
                      <a:pt x="8950" y="7535"/>
                      <a:pt x="7973" y="7535"/>
                    </a:cubicBezTo>
                    <a:cubicBezTo>
                      <a:pt x="5707" y="7535"/>
                      <a:pt x="4534" y="5298"/>
                      <a:pt x="4881" y="4280"/>
                    </a:cubicBezTo>
                    <a:cubicBezTo>
                      <a:pt x="5219" y="3338"/>
                      <a:pt x="5415" y="4855"/>
                      <a:pt x="7861" y="2011"/>
                    </a:cubicBezTo>
                    <a:cubicBezTo>
                      <a:pt x="8274" y="1524"/>
                      <a:pt x="8645" y="931"/>
                      <a:pt x="8992" y="287"/>
                    </a:cubicBezTo>
                    <a:cubicBezTo>
                      <a:pt x="5212" y="509"/>
                      <a:pt x="987" y="1055"/>
                      <a:pt x="203" y="2978"/>
                    </a:cubicBezTo>
                    <a:cubicBezTo>
                      <a:pt x="59" y="3327"/>
                      <a:pt x="0" y="4356"/>
                      <a:pt x="0" y="5735"/>
                    </a:cubicBezTo>
                    <a:cubicBezTo>
                      <a:pt x="0" y="9458"/>
                      <a:pt x="398" y="15716"/>
                      <a:pt x="398" y="17851"/>
                    </a:cubicBezTo>
                    <a:cubicBezTo>
                      <a:pt x="398" y="18025"/>
                      <a:pt x="388" y="18160"/>
                      <a:pt x="388" y="18273"/>
                    </a:cubicBezTo>
                    <a:cubicBezTo>
                      <a:pt x="381" y="18385"/>
                      <a:pt x="381" y="18484"/>
                      <a:pt x="381" y="18582"/>
                    </a:cubicBezTo>
                    <a:cubicBezTo>
                      <a:pt x="381" y="20145"/>
                      <a:pt x="980" y="21364"/>
                      <a:pt x="2711" y="21600"/>
                    </a:cubicBezTo>
                    <a:cubicBezTo>
                      <a:pt x="4012" y="18607"/>
                      <a:pt x="6783" y="16535"/>
                      <a:pt x="9991" y="16535"/>
                    </a:cubicBezTo>
                    <a:cubicBezTo>
                      <a:pt x="12559" y="16535"/>
                      <a:pt x="14847" y="17862"/>
                      <a:pt x="16324" y="19938"/>
                    </a:cubicBezTo>
                    <a:cubicBezTo>
                      <a:pt x="17251" y="19640"/>
                      <a:pt x="17944" y="19280"/>
                      <a:pt x="18241" y="18844"/>
                    </a:cubicBezTo>
                    <a:cubicBezTo>
                      <a:pt x="19431" y="17142"/>
                      <a:pt x="21600" y="10004"/>
                      <a:pt x="21600" y="5909"/>
                    </a:cubicBezTo>
                    <a:cubicBezTo>
                      <a:pt x="21600" y="5225"/>
                      <a:pt x="21541" y="4629"/>
                      <a:pt x="21405" y="4145"/>
                    </a:cubicBezTo>
                    <a:cubicBezTo>
                      <a:pt x="20603" y="1291"/>
                      <a:pt x="18300" y="98"/>
                      <a:pt x="15631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52" name="Google Shape;539;p25"/>
              <p:cNvSpPr/>
              <p:nvPr/>
            </p:nvSpPr>
            <p:spPr>
              <a:xfrm flipH="1">
                <a:off x="958710" y="727599"/>
                <a:ext cx="189630" cy="900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42" h="21600" fill="norm" stroke="1" extrusionOk="0">
                    <a:moveTo>
                      <a:pt x="20233" y="0"/>
                    </a:moveTo>
                    <a:cubicBezTo>
                      <a:pt x="19612" y="0"/>
                      <a:pt x="18986" y="31"/>
                      <a:pt x="18346" y="135"/>
                    </a:cubicBezTo>
                    <a:cubicBezTo>
                      <a:pt x="16092" y="427"/>
                      <a:pt x="12245" y="489"/>
                      <a:pt x="8119" y="854"/>
                    </a:cubicBezTo>
                    <a:cubicBezTo>
                      <a:pt x="7444" y="2696"/>
                      <a:pt x="6722" y="4393"/>
                      <a:pt x="5918" y="5788"/>
                    </a:cubicBezTo>
                    <a:cubicBezTo>
                      <a:pt x="1156" y="13928"/>
                      <a:pt x="776" y="9587"/>
                      <a:pt x="116" y="12283"/>
                    </a:cubicBezTo>
                    <a:cubicBezTo>
                      <a:pt x="-558" y="15198"/>
                      <a:pt x="1724" y="21600"/>
                      <a:pt x="6135" y="21600"/>
                    </a:cubicBezTo>
                    <a:cubicBezTo>
                      <a:pt x="8037" y="21600"/>
                      <a:pt x="10358" y="20392"/>
                      <a:pt x="13006" y="17186"/>
                    </a:cubicBezTo>
                    <a:cubicBezTo>
                      <a:pt x="16983" y="12398"/>
                      <a:pt x="19694" y="5965"/>
                      <a:pt x="21042" y="31"/>
                    </a:cubicBezTo>
                    <a:cubicBezTo>
                      <a:pt x="20777" y="0"/>
                      <a:pt x="20517" y="0"/>
                      <a:pt x="20233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53" name="Google Shape;540;p25"/>
              <p:cNvSpPr/>
              <p:nvPr/>
            </p:nvSpPr>
            <p:spPr>
              <a:xfrm flipH="1">
                <a:off x="953578" y="907417"/>
                <a:ext cx="116831" cy="213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2" h="21600" fill="norm" stroke="1" extrusionOk="0">
                    <a:moveTo>
                      <a:pt x="5882" y="0"/>
                    </a:moveTo>
                    <a:cubicBezTo>
                      <a:pt x="3069" y="0"/>
                      <a:pt x="1038" y="880"/>
                      <a:pt x="846" y="880"/>
                    </a:cubicBezTo>
                    <a:cubicBezTo>
                      <a:pt x="329" y="1188"/>
                      <a:pt x="-30" y="3607"/>
                      <a:pt x="2" y="6291"/>
                    </a:cubicBezTo>
                    <a:cubicBezTo>
                      <a:pt x="34" y="8842"/>
                      <a:pt x="432" y="10778"/>
                      <a:pt x="926" y="10778"/>
                    </a:cubicBezTo>
                    <a:lnTo>
                      <a:pt x="982" y="10778"/>
                    </a:lnTo>
                    <a:cubicBezTo>
                      <a:pt x="1038" y="10646"/>
                      <a:pt x="3022" y="9898"/>
                      <a:pt x="5818" y="9898"/>
                    </a:cubicBezTo>
                    <a:cubicBezTo>
                      <a:pt x="10065" y="9898"/>
                      <a:pt x="16184" y="11834"/>
                      <a:pt x="20184" y="21160"/>
                    </a:cubicBezTo>
                    <a:cubicBezTo>
                      <a:pt x="20295" y="21468"/>
                      <a:pt x="20431" y="21600"/>
                      <a:pt x="20534" y="21600"/>
                    </a:cubicBezTo>
                    <a:cubicBezTo>
                      <a:pt x="20893" y="21600"/>
                      <a:pt x="21243" y="20544"/>
                      <a:pt x="21379" y="18609"/>
                    </a:cubicBezTo>
                    <a:cubicBezTo>
                      <a:pt x="21570" y="16189"/>
                      <a:pt x="21379" y="13374"/>
                      <a:pt x="20917" y="12186"/>
                    </a:cubicBezTo>
                    <a:cubicBezTo>
                      <a:pt x="19036" y="7787"/>
                      <a:pt x="16782" y="4971"/>
                      <a:pt x="14471" y="3167"/>
                    </a:cubicBezTo>
                    <a:cubicBezTo>
                      <a:pt x="13738" y="5235"/>
                      <a:pt x="12893" y="6423"/>
                      <a:pt x="11993" y="6423"/>
                    </a:cubicBezTo>
                    <a:cubicBezTo>
                      <a:pt x="10830" y="6423"/>
                      <a:pt x="9714" y="4355"/>
                      <a:pt x="8846" y="264"/>
                    </a:cubicBezTo>
                    <a:cubicBezTo>
                      <a:pt x="7778" y="132"/>
                      <a:pt x="6774" y="0"/>
                      <a:pt x="5882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54" name="Google Shape;541;p25"/>
              <p:cNvSpPr/>
              <p:nvPr/>
            </p:nvSpPr>
            <p:spPr>
              <a:xfrm flipH="1">
                <a:off x="946561" y="925034"/>
                <a:ext cx="238783" cy="610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552" y="0"/>
                    </a:moveTo>
                    <a:cubicBezTo>
                      <a:pt x="6461" y="0"/>
                      <a:pt x="2065" y="8751"/>
                      <a:pt x="0" y="21385"/>
                    </a:cubicBezTo>
                    <a:cubicBezTo>
                      <a:pt x="334" y="21539"/>
                      <a:pt x="699" y="21600"/>
                      <a:pt x="1087" y="21600"/>
                    </a:cubicBezTo>
                    <a:cubicBezTo>
                      <a:pt x="1409" y="21600"/>
                      <a:pt x="1755" y="21539"/>
                      <a:pt x="2120" y="21431"/>
                    </a:cubicBezTo>
                    <a:cubicBezTo>
                      <a:pt x="5750" y="20495"/>
                      <a:pt x="16199" y="19021"/>
                      <a:pt x="21600" y="14369"/>
                    </a:cubicBezTo>
                    <a:cubicBezTo>
                      <a:pt x="19257" y="5603"/>
                      <a:pt x="15626" y="0"/>
                      <a:pt x="11552" y="0"/>
                    </a:cubicBezTo>
                    <a:close/>
                  </a:path>
                </a:pathLst>
              </a:custGeom>
              <a:solidFill>
                <a:srgbClr val="D1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55" name="Google Shape;542;p25"/>
              <p:cNvSpPr/>
              <p:nvPr/>
            </p:nvSpPr>
            <p:spPr>
              <a:xfrm flipH="1">
                <a:off x="976021" y="844281"/>
                <a:ext cx="58102" cy="694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406" y="3643"/>
                    </a:moveTo>
                    <a:cubicBezTo>
                      <a:pt x="17841" y="3643"/>
                      <a:pt x="19003" y="5208"/>
                      <a:pt x="19003" y="7151"/>
                    </a:cubicBezTo>
                    <a:cubicBezTo>
                      <a:pt x="19003" y="9039"/>
                      <a:pt x="17841" y="10591"/>
                      <a:pt x="16406" y="10591"/>
                    </a:cubicBezTo>
                    <a:cubicBezTo>
                      <a:pt x="14986" y="10591"/>
                      <a:pt x="13825" y="9039"/>
                      <a:pt x="13825" y="7151"/>
                    </a:cubicBezTo>
                    <a:cubicBezTo>
                      <a:pt x="13825" y="5208"/>
                      <a:pt x="14986" y="3643"/>
                      <a:pt x="16406" y="3643"/>
                    </a:cubicBezTo>
                    <a:close/>
                    <a:moveTo>
                      <a:pt x="16744" y="0"/>
                    </a:moveTo>
                    <a:lnTo>
                      <a:pt x="2581" y="3872"/>
                    </a:lnTo>
                    <a:cubicBezTo>
                      <a:pt x="984" y="5397"/>
                      <a:pt x="0" y="7515"/>
                      <a:pt x="0" y="10591"/>
                    </a:cubicBezTo>
                    <a:cubicBezTo>
                      <a:pt x="0" y="14841"/>
                      <a:pt x="1774" y="17917"/>
                      <a:pt x="4420" y="19711"/>
                    </a:cubicBezTo>
                    <a:cubicBezTo>
                      <a:pt x="6178" y="20966"/>
                      <a:pt x="8437" y="21600"/>
                      <a:pt x="10792" y="21600"/>
                    </a:cubicBezTo>
                    <a:cubicBezTo>
                      <a:pt x="12615" y="21600"/>
                      <a:pt x="14325" y="21236"/>
                      <a:pt x="15809" y="20602"/>
                    </a:cubicBezTo>
                    <a:cubicBezTo>
                      <a:pt x="19229" y="18983"/>
                      <a:pt x="21600" y="15569"/>
                      <a:pt x="21600" y="10591"/>
                    </a:cubicBezTo>
                    <a:cubicBezTo>
                      <a:pt x="21600" y="5680"/>
                      <a:pt x="20326" y="1349"/>
                      <a:pt x="16744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56" name="Google Shape;543;p25"/>
              <p:cNvSpPr/>
              <p:nvPr/>
            </p:nvSpPr>
            <p:spPr>
              <a:xfrm flipH="1">
                <a:off x="983006" y="855997"/>
                <a:ext cx="13930" cy="223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66" y="0"/>
                    </a:moveTo>
                    <a:cubicBezTo>
                      <a:pt x="4845" y="0"/>
                      <a:pt x="0" y="4865"/>
                      <a:pt x="0" y="10905"/>
                    </a:cubicBezTo>
                    <a:cubicBezTo>
                      <a:pt x="0" y="16777"/>
                      <a:pt x="4845" y="21600"/>
                      <a:pt x="10766" y="21600"/>
                    </a:cubicBezTo>
                    <a:cubicBezTo>
                      <a:pt x="16755" y="21600"/>
                      <a:pt x="21600" y="16777"/>
                      <a:pt x="21600" y="10905"/>
                    </a:cubicBezTo>
                    <a:cubicBezTo>
                      <a:pt x="21600" y="4865"/>
                      <a:pt x="16755" y="0"/>
                      <a:pt x="10766" y="0"/>
                    </a:cubicBezTo>
                    <a:close/>
                  </a:path>
                </a:pathLst>
              </a:custGeom>
              <a:solidFill>
                <a:srgbClr val="D1DB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57" name="Google Shape;544;p25"/>
              <p:cNvSpPr/>
              <p:nvPr/>
            </p:nvSpPr>
            <p:spPr>
              <a:xfrm flipH="1">
                <a:off x="978024" y="832304"/>
                <a:ext cx="135768" cy="50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8" h="21600" fill="norm" stroke="1" extrusionOk="0">
                    <a:moveTo>
                      <a:pt x="20622" y="0"/>
                    </a:moveTo>
                    <a:cubicBezTo>
                      <a:pt x="20527" y="0"/>
                      <a:pt x="20458" y="74"/>
                      <a:pt x="20362" y="129"/>
                    </a:cubicBezTo>
                    <a:lnTo>
                      <a:pt x="541" y="17589"/>
                    </a:lnTo>
                    <a:cubicBezTo>
                      <a:pt x="117" y="17957"/>
                      <a:pt x="-95" y="19153"/>
                      <a:pt x="42" y="20220"/>
                    </a:cubicBezTo>
                    <a:cubicBezTo>
                      <a:pt x="165" y="21030"/>
                      <a:pt x="466" y="21600"/>
                      <a:pt x="788" y="21600"/>
                    </a:cubicBezTo>
                    <a:cubicBezTo>
                      <a:pt x="863" y="21600"/>
                      <a:pt x="959" y="21545"/>
                      <a:pt x="1027" y="21490"/>
                    </a:cubicBezTo>
                    <a:lnTo>
                      <a:pt x="13657" y="10358"/>
                    </a:lnTo>
                    <a:lnTo>
                      <a:pt x="19665" y="5078"/>
                    </a:lnTo>
                    <a:lnTo>
                      <a:pt x="20882" y="4011"/>
                    </a:lnTo>
                    <a:cubicBezTo>
                      <a:pt x="21279" y="3643"/>
                      <a:pt x="21505" y="2502"/>
                      <a:pt x="21368" y="1380"/>
                    </a:cubicBezTo>
                    <a:cubicBezTo>
                      <a:pt x="21252" y="570"/>
                      <a:pt x="20951" y="0"/>
                      <a:pt x="20622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58" name="Google Shape;545;p25"/>
              <p:cNvSpPr/>
              <p:nvPr/>
            </p:nvSpPr>
            <p:spPr>
              <a:xfrm flipH="1">
                <a:off x="857437" y="727599"/>
                <a:ext cx="371907" cy="495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295" y="0"/>
                    </a:moveTo>
                    <a:cubicBezTo>
                      <a:pt x="15398" y="0"/>
                      <a:pt x="15499" y="0"/>
                      <a:pt x="15600" y="19"/>
                    </a:cubicBezTo>
                    <a:cubicBezTo>
                      <a:pt x="15501" y="0"/>
                      <a:pt x="15400" y="0"/>
                      <a:pt x="15295" y="0"/>
                    </a:cubicBezTo>
                    <a:close/>
                    <a:moveTo>
                      <a:pt x="15600" y="19"/>
                    </a:moveTo>
                    <a:cubicBezTo>
                      <a:pt x="15637" y="19"/>
                      <a:pt x="15678" y="38"/>
                      <a:pt x="15718" y="57"/>
                    </a:cubicBezTo>
                    <a:cubicBezTo>
                      <a:pt x="16048" y="113"/>
                      <a:pt x="16376" y="265"/>
                      <a:pt x="16693" y="510"/>
                    </a:cubicBezTo>
                    <a:cubicBezTo>
                      <a:pt x="16338" y="227"/>
                      <a:pt x="15973" y="76"/>
                      <a:pt x="15600" y="19"/>
                    </a:cubicBezTo>
                    <a:close/>
                    <a:moveTo>
                      <a:pt x="14307" y="246"/>
                    </a:moveTo>
                    <a:cubicBezTo>
                      <a:pt x="12197" y="1153"/>
                      <a:pt x="7419" y="794"/>
                      <a:pt x="3936" y="4517"/>
                    </a:cubicBezTo>
                    <a:cubicBezTo>
                      <a:pt x="5471" y="2891"/>
                      <a:pt x="7255" y="2060"/>
                      <a:pt x="8954" y="1550"/>
                    </a:cubicBezTo>
                    <a:cubicBezTo>
                      <a:pt x="11114" y="888"/>
                      <a:pt x="13127" y="775"/>
                      <a:pt x="14307" y="246"/>
                    </a:cubicBezTo>
                    <a:close/>
                    <a:moveTo>
                      <a:pt x="3936" y="4517"/>
                    </a:moveTo>
                    <a:cubicBezTo>
                      <a:pt x="1988" y="6595"/>
                      <a:pt x="449" y="9940"/>
                      <a:pt x="0" y="15534"/>
                    </a:cubicBezTo>
                    <a:cubicBezTo>
                      <a:pt x="449" y="9978"/>
                      <a:pt x="1988" y="6614"/>
                      <a:pt x="3936" y="4517"/>
                    </a:cubicBezTo>
                    <a:close/>
                    <a:moveTo>
                      <a:pt x="16693" y="510"/>
                    </a:moveTo>
                    <a:cubicBezTo>
                      <a:pt x="18989" y="2249"/>
                      <a:pt x="20884" y="8617"/>
                      <a:pt x="21600" y="21600"/>
                    </a:cubicBezTo>
                    <a:cubicBezTo>
                      <a:pt x="20884" y="8580"/>
                      <a:pt x="18987" y="2211"/>
                      <a:pt x="16693" y="51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59" name="Google Shape;546;p25"/>
              <p:cNvSpPr/>
              <p:nvPr/>
            </p:nvSpPr>
            <p:spPr>
              <a:xfrm flipH="1">
                <a:off x="478791" y="700913"/>
                <a:ext cx="46516" cy="1900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60" y="187"/>
                      <a:pt x="201" y="370"/>
                      <a:pt x="282" y="557"/>
                    </a:cubicBezTo>
                    <a:cubicBezTo>
                      <a:pt x="1511" y="607"/>
                      <a:pt x="2760" y="774"/>
                      <a:pt x="3849" y="1095"/>
                    </a:cubicBezTo>
                    <a:cubicBezTo>
                      <a:pt x="5904" y="1682"/>
                      <a:pt x="7778" y="2323"/>
                      <a:pt x="9369" y="2979"/>
                    </a:cubicBezTo>
                    <a:lnTo>
                      <a:pt x="15273" y="912"/>
                    </a:lnTo>
                    <a:cubicBezTo>
                      <a:pt x="14931" y="809"/>
                      <a:pt x="14568" y="740"/>
                      <a:pt x="14165" y="690"/>
                    </a:cubicBezTo>
                    <a:cubicBezTo>
                      <a:pt x="12029" y="355"/>
                      <a:pt x="6951" y="118"/>
                      <a:pt x="0" y="0"/>
                    </a:cubicBezTo>
                    <a:close/>
                    <a:moveTo>
                      <a:pt x="19807" y="4665"/>
                    </a:moveTo>
                    <a:lnTo>
                      <a:pt x="14931" y="6347"/>
                    </a:lnTo>
                    <a:cubicBezTo>
                      <a:pt x="17268" y="8650"/>
                      <a:pt x="16704" y="11111"/>
                      <a:pt x="12855" y="13468"/>
                    </a:cubicBezTo>
                    <a:cubicBezTo>
                      <a:pt x="11687" y="14208"/>
                      <a:pt x="9007" y="14548"/>
                      <a:pt x="6327" y="14563"/>
                    </a:cubicBezTo>
                    <a:cubicBezTo>
                      <a:pt x="6810" y="15603"/>
                      <a:pt x="7213" y="16614"/>
                      <a:pt x="7778" y="17561"/>
                    </a:cubicBezTo>
                    <a:lnTo>
                      <a:pt x="7778" y="17576"/>
                    </a:lnTo>
                    <a:cubicBezTo>
                      <a:pt x="7838" y="17724"/>
                      <a:pt x="7899" y="17882"/>
                      <a:pt x="7979" y="18030"/>
                    </a:cubicBezTo>
                    <a:cubicBezTo>
                      <a:pt x="7979" y="18044"/>
                      <a:pt x="7979" y="18064"/>
                      <a:pt x="8040" y="18064"/>
                    </a:cubicBezTo>
                    <a:lnTo>
                      <a:pt x="8040" y="18182"/>
                    </a:lnTo>
                    <a:cubicBezTo>
                      <a:pt x="8040" y="18197"/>
                      <a:pt x="8040" y="18217"/>
                      <a:pt x="8120" y="18232"/>
                    </a:cubicBezTo>
                    <a:lnTo>
                      <a:pt x="8120" y="18301"/>
                    </a:lnTo>
                    <a:cubicBezTo>
                      <a:pt x="8604" y="19425"/>
                      <a:pt x="8946" y="20520"/>
                      <a:pt x="9007" y="21600"/>
                    </a:cubicBezTo>
                    <a:cubicBezTo>
                      <a:pt x="16583" y="21112"/>
                      <a:pt x="21459" y="20609"/>
                      <a:pt x="21459" y="20165"/>
                    </a:cubicBezTo>
                    <a:lnTo>
                      <a:pt x="21459" y="20150"/>
                    </a:lnTo>
                    <a:cubicBezTo>
                      <a:pt x="21399" y="20052"/>
                      <a:pt x="21399" y="19884"/>
                      <a:pt x="21399" y="19647"/>
                    </a:cubicBezTo>
                    <a:cubicBezTo>
                      <a:pt x="21399" y="18616"/>
                      <a:pt x="21600" y="16481"/>
                      <a:pt x="21600" y="13991"/>
                    </a:cubicBezTo>
                    <a:cubicBezTo>
                      <a:pt x="21600" y="10943"/>
                      <a:pt x="21338" y="7358"/>
                      <a:pt x="19807" y="4665"/>
                    </a:cubicBezTo>
                    <a:close/>
                  </a:path>
                </a:pathLst>
              </a:custGeom>
              <a:solidFill>
                <a:srgbClr val="D1DB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60" name="Google Shape;547;p25"/>
              <p:cNvSpPr/>
              <p:nvPr/>
            </p:nvSpPr>
            <p:spPr>
              <a:xfrm flipH="1">
                <a:off x="482652" y="708940"/>
                <a:ext cx="22478" cy="478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218" y="0"/>
                    </a:moveTo>
                    <a:lnTo>
                      <a:pt x="0" y="8213"/>
                    </a:lnTo>
                    <a:cubicBezTo>
                      <a:pt x="5254" y="12446"/>
                      <a:pt x="9090" y="16974"/>
                      <a:pt x="11509" y="21600"/>
                    </a:cubicBezTo>
                    <a:lnTo>
                      <a:pt x="21600" y="14916"/>
                    </a:lnTo>
                    <a:cubicBezTo>
                      <a:pt x="19640" y="7879"/>
                      <a:pt x="16638" y="2411"/>
                      <a:pt x="12218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61" name="Google Shape;548;p25"/>
              <p:cNvSpPr/>
              <p:nvPr/>
            </p:nvSpPr>
            <p:spPr>
              <a:xfrm flipH="1">
                <a:off x="508561" y="700175"/>
                <a:ext cx="230625" cy="2183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782" y="2816"/>
                    </a:moveTo>
                    <a:cubicBezTo>
                      <a:pt x="8933" y="2816"/>
                      <a:pt x="9083" y="2902"/>
                      <a:pt x="9185" y="3048"/>
                    </a:cubicBezTo>
                    <a:cubicBezTo>
                      <a:pt x="9250" y="3181"/>
                      <a:pt x="9266" y="3327"/>
                      <a:pt x="9225" y="3473"/>
                    </a:cubicBezTo>
                    <a:cubicBezTo>
                      <a:pt x="10375" y="4147"/>
                      <a:pt x="11363" y="6447"/>
                      <a:pt x="11363" y="8499"/>
                    </a:cubicBezTo>
                    <a:cubicBezTo>
                      <a:pt x="11363" y="11298"/>
                      <a:pt x="9819" y="13556"/>
                      <a:pt x="7937" y="13556"/>
                    </a:cubicBezTo>
                    <a:cubicBezTo>
                      <a:pt x="6047" y="13556"/>
                      <a:pt x="4507" y="11298"/>
                      <a:pt x="4507" y="8499"/>
                    </a:cubicBezTo>
                    <a:cubicBezTo>
                      <a:pt x="4507" y="8280"/>
                      <a:pt x="4535" y="8061"/>
                      <a:pt x="4576" y="7838"/>
                    </a:cubicBezTo>
                    <a:cubicBezTo>
                      <a:pt x="4023" y="8615"/>
                      <a:pt x="3593" y="9435"/>
                      <a:pt x="3426" y="10285"/>
                    </a:cubicBezTo>
                    <a:cubicBezTo>
                      <a:pt x="3369" y="10504"/>
                      <a:pt x="3174" y="10667"/>
                      <a:pt x="2967" y="10667"/>
                    </a:cubicBezTo>
                    <a:cubicBezTo>
                      <a:pt x="2942" y="10667"/>
                      <a:pt x="2898" y="10654"/>
                      <a:pt x="2873" y="10654"/>
                    </a:cubicBezTo>
                    <a:cubicBezTo>
                      <a:pt x="2621" y="10594"/>
                      <a:pt x="2455" y="10345"/>
                      <a:pt x="2507" y="10083"/>
                    </a:cubicBezTo>
                    <a:cubicBezTo>
                      <a:pt x="3288" y="6301"/>
                      <a:pt x="8323" y="3031"/>
                      <a:pt x="8530" y="2889"/>
                    </a:cubicBezTo>
                    <a:cubicBezTo>
                      <a:pt x="8616" y="2842"/>
                      <a:pt x="8697" y="2816"/>
                      <a:pt x="8782" y="2816"/>
                    </a:cubicBezTo>
                    <a:close/>
                    <a:moveTo>
                      <a:pt x="10973" y="14509"/>
                    </a:moveTo>
                    <a:cubicBezTo>
                      <a:pt x="11070" y="14509"/>
                      <a:pt x="11164" y="14534"/>
                      <a:pt x="11249" y="14595"/>
                    </a:cubicBezTo>
                    <a:cubicBezTo>
                      <a:pt x="11456" y="14758"/>
                      <a:pt x="11497" y="15062"/>
                      <a:pt x="11347" y="15269"/>
                    </a:cubicBezTo>
                    <a:cubicBezTo>
                      <a:pt x="10818" y="16003"/>
                      <a:pt x="10127" y="16440"/>
                      <a:pt x="9306" y="16556"/>
                    </a:cubicBezTo>
                    <a:cubicBezTo>
                      <a:pt x="9156" y="16591"/>
                      <a:pt x="8990" y="16603"/>
                      <a:pt x="8835" y="16603"/>
                    </a:cubicBezTo>
                    <a:cubicBezTo>
                      <a:pt x="7185" y="16603"/>
                      <a:pt x="5657" y="15414"/>
                      <a:pt x="5588" y="15372"/>
                    </a:cubicBezTo>
                    <a:cubicBezTo>
                      <a:pt x="5397" y="15208"/>
                      <a:pt x="5356" y="14899"/>
                      <a:pt x="5507" y="14698"/>
                    </a:cubicBezTo>
                    <a:cubicBezTo>
                      <a:pt x="5588" y="14565"/>
                      <a:pt x="5726" y="14509"/>
                      <a:pt x="5881" y="14509"/>
                    </a:cubicBezTo>
                    <a:cubicBezTo>
                      <a:pt x="5978" y="14509"/>
                      <a:pt x="6076" y="14534"/>
                      <a:pt x="6157" y="14607"/>
                    </a:cubicBezTo>
                    <a:cubicBezTo>
                      <a:pt x="6169" y="14607"/>
                      <a:pt x="7502" y="15638"/>
                      <a:pt x="8835" y="15638"/>
                    </a:cubicBezTo>
                    <a:cubicBezTo>
                      <a:pt x="8949" y="15638"/>
                      <a:pt x="9071" y="15638"/>
                      <a:pt x="9185" y="15603"/>
                    </a:cubicBezTo>
                    <a:cubicBezTo>
                      <a:pt x="9749" y="15535"/>
                      <a:pt x="10225" y="15226"/>
                      <a:pt x="10599" y="14698"/>
                    </a:cubicBezTo>
                    <a:cubicBezTo>
                      <a:pt x="10696" y="14582"/>
                      <a:pt x="10830" y="14509"/>
                      <a:pt x="10973" y="14509"/>
                    </a:cubicBezTo>
                    <a:close/>
                    <a:moveTo>
                      <a:pt x="17560" y="0"/>
                    </a:moveTo>
                    <a:cubicBezTo>
                      <a:pt x="12151" y="0"/>
                      <a:pt x="4340" y="996"/>
                      <a:pt x="1609" y="3297"/>
                    </a:cubicBezTo>
                    <a:cubicBezTo>
                      <a:pt x="593" y="4147"/>
                      <a:pt x="0" y="5306"/>
                      <a:pt x="0" y="7563"/>
                    </a:cubicBezTo>
                    <a:cubicBezTo>
                      <a:pt x="0" y="9010"/>
                      <a:pt x="248" y="10946"/>
                      <a:pt x="792" y="13556"/>
                    </a:cubicBezTo>
                    <a:cubicBezTo>
                      <a:pt x="2064" y="19647"/>
                      <a:pt x="2162" y="21600"/>
                      <a:pt x="5324" y="21600"/>
                    </a:cubicBezTo>
                    <a:cubicBezTo>
                      <a:pt x="5604" y="21600"/>
                      <a:pt x="5909" y="21583"/>
                      <a:pt x="6242" y="21553"/>
                    </a:cubicBezTo>
                    <a:cubicBezTo>
                      <a:pt x="6336" y="21553"/>
                      <a:pt x="6437" y="21540"/>
                      <a:pt x="6547" y="21527"/>
                    </a:cubicBezTo>
                    <a:cubicBezTo>
                      <a:pt x="8250" y="19179"/>
                      <a:pt x="10863" y="17217"/>
                      <a:pt x="14065" y="16106"/>
                    </a:cubicBezTo>
                    <a:cubicBezTo>
                      <a:pt x="15675" y="15548"/>
                      <a:pt x="17284" y="15251"/>
                      <a:pt x="18841" y="15196"/>
                    </a:cubicBezTo>
                    <a:cubicBezTo>
                      <a:pt x="18975" y="14655"/>
                      <a:pt x="19422" y="14183"/>
                      <a:pt x="20129" y="14183"/>
                    </a:cubicBezTo>
                    <a:cubicBezTo>
                      <a:pt x="20921" y="14183"/>
                      <a:pt x="21348" y="14723"/>
                      <a:pt x="21462" y="15341"/>
                    </a:cubicBezTo>
                    <a:cubicBezTo>
                      <a:pt x="21502" y="15341"/>
                      <a:pt x="21543" y="15359"/>
                      <a:pt x="21600" y="15359"/>
                    </a:cubicBezTo>
                    <a:cubicBezTo>
                      <a:pt x="21486" y="14534"/>
                      <a:pt x="21405" y="13655"/>
                      <a:pt x="21307" y="12749"/>
                    </a:cubicBezTo>
                    <a:lnTo>
                      <a:pt x="21238" y="12749"/>
                    </a:lnTo>
                    <a:cubicBezTo>
                      <a:pt x="20377" y="12749"/>
                      <a:pt x="19544" y="12075"/>
                      <a:pt x="19950" y="11019"/>
                    </a:cubicBezTo>
                    <a:cubicBezTo>
                      <a:pt x="20962" y="8306"/>
                      <a:pt x="20669" y="5336"/>
                      <a:pt x="18841" y="3048"/>
                    </a:cubicBezTo>
                    <a:cubicBezTo>
                      <a:pt x="17979" y="1979"/>
                      <a:pt x="18906" y="541"/>
                      <a:pt x="19905" y="541"/>
                    </a:cubicBezTo>
                    <a:cubicBezTo>
                      <a:pt x="19962" y="541"/>
                      <a:pt x="20031" y="541"/>
                      <a:pt x="20088" y="558"/>
                    </a:cubicBezTo>
                    <a:cubicBezTo>
                      <a:pt x="20072" y="395"/>
                      <a:pt x="20043" y="236"/>
                      <a:pt x="20031" y="73"/>
                    </a:cubicBezTo>
                    <a:cubicBezTo>
                      <a:pt x="19296" y="30"/>
                      <a:pt x="18463" y="0"/>
                      <a:pt x="17560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62" name="Google Shape;549;p25"/>
              <p:cNvSpPr/>
              <p:nvPr/>
            </p:nvSpPr>
            <p:spPr>
              <a:xfrm flipH="1">
                <a:off x="617071" y="846842"/>
                <a:ext cx="64295" cy="211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81" h="21600" fill="norm" stroke="1" extrusionOk="0">
                    <a:moveTo>
                      <a:pt x="1637" y="0"/>
                    </a:moveTo>
                    <a:cubicBezTo>
                      <a:pt x="1094" y="0"/>
                      <a:pt x="608" y="575"/>
                      <a:pt x="322" y="1948"/>
                    </a:cubicBezTo>
                    <a:cubicBezTo>
                      <a:pt x="-207" y="4028"/>
                      <a:pt x="-64" y="7215"/>
                      <a:pt x="608" y="8897"/>
                    </a:cubicBezTo>
                    <a:cubicBezTo>
                      <a:pt x="851" y="9339"/>
                      <a:pt x="6226" y="21600"/>
                      <a:pt x="12030" y="21600"/>
                    </a:cubicBezTo>
                    <a:cubicBezTo>
                      <a:pt x="12573" y="21600"/>
                      <a:pt x="13159" y="21467"/>
                      <a:pt x="13688" y="21113"/>
                    </a:cubicBezTo>
                    <a:cubicBezTo>
                      <a:pt x="16576" y="19918"/>
                      <a:pt x="19006" y="15403"/>
                      <a:pt x="20864" y="7834"/>
                    </a:cubicBezTo>
                    <a:cubicBezTo>
                      <a:pt x="21393" y="5710"/>
                      <a:pt x="21250" y="2567"/>
                      <a:pt x="20521" y="885"/>
                    </a:cubicBezTo>
                    <a:cubicBezTo>
                      <a:pt x="20221" y="266"/>
                      <a:pt x="19892" y="0"/>
                      <a:pt x="19549" y="0"/>
                    </a:cubicBezTo>
                    <a:cubicBezTo>
                      <a:pt x="19049" y="0"/>
                      <a:pt x="18577" y="752"/>
                      <a:pt x="18234" y="1948"/>
                    </a:cubicBezTo>
                    <a:cubicBezTo>
                      <a:pt x="16919" y="7392"/>
                      <a:pt x="15246" y="10579"/>
                      <a:pt x="13259" y="11287"/>
                    </a:cubicBezTo>
                    <a:cubicBezTo>
                      <a:pt x="12859" y="11641"/>
                      <a:pt x="12430" y="11641"/>
                      <a:pt x="12030" y="11641"/>
                    </a:cubicBezTo>
                    <a:cubicBezTo>
                      <a:pt x="7341" y="11641"/>
                      <a:pt x="2652" y="1018"/>
                      <a:pt x="2609" y="1018"/>
                    </a:cubicBezTo>
                    <a:cubicBezTo>
                      <a:pt x="2323" y="266"/>
                      <a:pt x="1980" y="0"/>
                      <a:pt x="1637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63" name="Google Shape;550;p25"/>
              <p:cNvSpPr/>
              <p:nvPr/>
            </p:nvSpPr>
            <p:spPr>
              <a:xfrm flipH="1">
                <a:off x="501265" y="851765"/>
                <a:ext cx="13845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024"/>
                    </a:moveTo>
                    <a:lnTo>
                      <a:pt x="21600" y="21600"/>
                    </a:lnTo>
                    <a:lnTo>
                      <a:pt x="21600" y="21024"/>
                    </a:lnTo>
                    <a:close/>
                    <a:moveTo>
                      <a:pt x="21600" y="19584"/>
                    </a:moveTo>
                    <a:close/>
                    <a:moveTo>
                      <a:pt x="16518" y="17136"/>
                    </a:moveTo>
                    <a:lnTo>
                      <a:pt x="16518" y="18144"/>
                    </a:lnTo>
                    <a:lnTo>
                      <a:pt x="16518" y="17136"/>
                    </a:lnTo>
                    <a:close/>
                    <a:moveTo>
                      <a:pt x="16518" y="15696"/>
                    </a:moveTo>
                    <a:lnTo>
                      <a:pt x="16518" y="16560"/>
                    </a:lnTo>
                    <a:lnTo>
                      <a:pt x="16518" y="15696"/>
                    </a:lnTo>
                    <a:close/>
                    <a:moveTo>
                      <a:pt x="12706" y="13680"/>
                    </a:moveTo>
                    <a:cubicBezTo>
                      <a:pt x="12706" y="14112"/>
                      <a:pt x="12706" y="14688"/>
                      <a:pt x="16518" y="14688"/>
                    </a:cubicBezTo>
                    <a:cubicBezTo>
                      <a:pt x="12706" y="14688"/>
                      <a:pt x="12706" y="14112"/>
                      <a:pt x="12706" y="13680"/>
                    </a:cubicBezTo>
                    <a:close/>
                    <a:moveTo>
                      <a:pt x="0" y="0"/>
                    </a:moveTo>
                    <a:lnTo>
                      <a:pt x="0" y="432"/>
                    </a:lnTo>
                    <a:cubicBezTo>
                      <a:pt x="3812" y="4752"/>
                      <a:pt x="7624" y="9360"/>
                      <a:pt x="12706" y="13680"/>
                    </a:cubicBezTo>
                    <a:cubicBezTo>
                      <a:pt x="7624" y="9360"/>
                      <a:pt x="3812" y="4752"/>
                      <a:pt x="0" y="43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2CDB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64" name="Google Shape;551;p25"/>
              <p:cNvSpPr/>
              <p:nvPr/>
            </p:nvSpPr>
            <p:spPr>
              <a:xfrm flipH="1">
                <a:off x="505913" y="853783"/>
                <a:ext cx="163370" cy="640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355" y="0"/>
                    </a:moveTo>
                    <a:cubicBezTo>
                      <a:pt x="15157" y="190"/>
                      <a:pt x="12885" y="1201"/>
                      <a:pt x="10614" y="3105"/>
                    </a:cubicBezTo>
                    <a:cubicBezTo>
                      <a:pt x="6093" y="6897"/>
                      <a:pt x="2404" y="13590"/>
                      <a:pt x="0" y="21600"/>
                    </a:cubicBezTo>
                    <a:cubicBezTo>
                      <a:pt x="4544" y="20546"/>
                      <a:pt x="15823" y="16548"/>
                      <a:pt x="21600" y="12550"/>
                    </a:cubicBezTo>
                    <a:cubicBezTo>
                      <a:pt x="21583" y="9343"/>
                      <a:pt x="21485" y="6092"/>
                      <a:pt x="21348" y="2753"/>
                    </a:cubicBezTo>
                    <a:lnTo>
                      <a:pt x="21348" y="2548"/>
                    </a:lnTo>
                    <a:cubicBezTo>
                      <a:pt x="21325" y="2504"/>
                      <a:pt x="21325" y="2446"/>
                      <a:pt x="21325" y="2402"/>
                    </a:cubicBezTo>
                    <a:lnTo>
                      <a:pt x="21325" y="2050"/>
                    </a:lnTo>
                    <a:cubicBezTo>
                      <a:pt x="21307" y="2050"/>
                      <a:pt x="21307" y="1992"/>
                      <a:pt x="21307" y="1948"/>
                    </a:cubicBezTo>
                    <a:cubicBezTo>
                      <a:pt x="21284" y="1508"/>
                      <a:pt x="21267" y="1040"/>
                      <a:pt x="21250" y="600"/>
                    </a:cubicBezTo>
                    <a:lnTo>
                      <a:pt x="21250" y="556"/>
                    </a:lnTo>
                    <a:cubicBezTo>
                      <a:pt x="21170" y="556"/>
                      <a:pt x="21112" y="498"/>
                      <a:pt x="21055" y="498"/>
                    </a:cubicBezTo>
                    <a:cubicBezTo>
                      <a:pt x="21233" y="3251"/>
                      <a:pt x="20602" y="6356"/>
                      <a:pt x="19173" y="6356"/>
                    </a:cubicBezTo>
                    <a:cubicBezTo>
                      <a:pt x="17664" y="6356"/>
                      <a:pt x="17056" y="2841"/>
                      <a:pt x="17355" y="0"/>
                    </a:cubicBezTo>
                    <a:close/>
                  </a:path>
                </a:pathLst>
              </a:custGeom>
              <a:solidFill>
                <a:srgbClr val="D1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65" name="Google Shape;552;p25"/>
              <p:cNvSpPr/>
              <p:nvPr/>
            </p:nvSpPr>
            <p:spPr>
              <a:xfrm flipH="1">
                <a:off x="617863" y="735280"/>
                <a:ext cx="73202" cy="1019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786" y="5306"/>
                    </a:moveTo>
                    <a:cubicBezTo>
                      <a:pt x="17925" y="5306"/>
                      <a:pt x="18834" y="6372"/>
                      <a:pt x="18834" y="7660"/>
                    </a:cubicBezTo>
                    <a:cubicBezTo>
                      <a:pt x="18834" y="8975"/>
                      <a:pt x="17925" y="10051"/>
                      <a:pt x="16786" y="10051"/>
                    </a:cubicBezTo>
                    <a:cubicBezTo>
                      <a:pt x="15646" y="10051"/>
                      <a:pt x="14737" y="8975"/>
                      <a:pt x="14737" y="7660"/>
                    </a:cubicBezTo>
                    <a:cubicBezTo>
                      <a:pt x="14737" y="6372"/>
                      <a:pt x="15646" y="5306"/>
                      <a:pt x="16786" y="5306"/>
                    </a:cubicBezTo>
                    <a:close/>
                    <a:moveTo>
                      <a:pt x="14865" y="0"/>
                    </a:moveTo>
                    <a:cubicBezTo>
                      <a:pt x="14737" y="184"/>
                      <a:pt x="14520" y="377"/>
                      <a:pt x="14251" y="506"/>
                    </a:cubicBezTo>
                    <a:cubicBezTo>
                      <a:pt x="14123" y="533"/>
                      <a:pt x="5467" y="4395"/>
                      <a:pt x="218" y="9352"/>
                    </a:cubicBezTo>
                    <a:cubicBezTo>
                      <a:pt x="90" y="9830"/>
                      <a:pt x="0" y="10299"/>
                      <a:pt x="0" y="10768"/>
                    </a:cubicBezTo>
                    <a:cubicBezTo>
                      <a:pt x="0" y="16763"/>
                      <a:pt x="4853" y="21600"/>
                      <a:pt x="10806" y="21600"/>
                    </a:cubicBezTo>
                    <a:cubicBezTo>
                      <a:pt x="16735" y="21600"/>
                      <a:pt x="21600" y="16763"/>
                      <a:pt x="21600" y="10768"/>
                    </a:cubicBezTo>
                    <a:cubicBezTo>
                      <a:pt x="21600" y="6372"/>
                      <a:pt x="18489" y="1444"/>
                      <a:pt x="14865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66" name="Google Shape;553;p25"/>
              <p:cNvSpPr/>
              <p:nvPr/>
            </p:nvSpPr>
            <p:spPr>
              <a:xfrm flipH="1">
                <a:off x="627234" y="760317"/>
                <a:ext cx="13886" cy="22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2" y="0"/>
                      <a:pt x="0" y="4856"/>
                      <a:pt x="0" y="10716"/>
                    </a:cubicBezTo>
                    <a:cubicBezTo>
                      <a:pt x="0" y="16702"/>
                      <a:pt x="4792" y="21600"/>
                      <a:pt x="10800" y="21600"/>
                    </a:cubicBezTo>
                    <a:cubicBezTo>
                      <a:pt x="16807" y="21600"/>
                      <a:pt x="21600" y="16702"/>
                      <a:pt x="21600" y="10716"/>
                    </a:cubicBezTo>
                    <a:cubicBezTo>
                      <a:pt x="21600" y="4856"/>
                      <a:pt x="16807" y="0"/>
                      <a:pt x="10800" y="0"/>
                    </a:cubicBezTo>
                    <a:close/>
                  </a:path>
                </a:pathLst>
              </a:custGeom>
              <a:solidFill>
                <a:srgbClr val="D1DB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67" name="Google Shape;554;p25"/>
              <p:cNvSpPr/>
              <p:nvPr/>
            </p:nvSpPr>
            <p:spPr>
              <a:xfrm flipH="1">
                <a:off x="640451" y="728640"/>
                <a:ext cx="72067" cy="79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5" h="21600" fill="norm" stroke="1" extrusionOk="0">
                    <a:moveTo>
                      <a:pt x="19929" y="0"/>
                    </a:moveTo>
                    <a:cubicBezTo>
                      <a:pt x="19659" y="0"/>
                      <a:pt x="19401" y="71"/>
                      <a:pt x="19130" y="201"/>
                    </a:cubicBezTo>
                    <a:cubicBezTo>
                      <a:pt x="18473" y="590"/>
                      <a:pt x="2505" y="9590"/>
                      <a:pt x="31" y="19994"/>
                    </a:cubicBezTo>
                    <a:cubicBezTo>
                      <a:pt x="-137" y="20714"/>
                      <a:pt x="391" y="21399"/>
                      <a:pt x="1190" y="21565"/>
                    </a:cubicBezTo>
                    <a:cubicBezTo>
                      <a:pt x="1268" y="21565"/>
                      <a:pt x="1410" y="21600"/>
                      <a:pt x="1487" y="21600"/>
                    </a:cubicBezTo>
                    <a:cubicBezTo>
                      <a:pt x="2144" y="21600"/>
                      <a:pt x="2763" y="21151"/>
                      <a:pt x="2943" y="20549"/>
                    </a:cubicBezTo>
                    <a:cubicBezTo>
                      <a:pt x="3472" y="18211"/>
                      <a:pt x="4838" y="15955"/>
                      <a:pt x="6590" y="13817"/>
                    </a:cubicBezTo>
                    <a:cubicBezTo>
                      <a:pt x="11874" y="7452"/>
                      <a:pt x="20587" y="2492"/>
                      <a:pt x="20716" y="2456"/>
                    </a:cubicBezTo>
                    <a:cubicBezTo>
                      <a:pt x="20986" y="2291"/>
                      <a:pt x="21205" y="2043"/>
                      <a:pt x="21334" y="1807"/>
                    </a:cubicBezTo>
                    <a:cubicBezTo>
                      <a:pt x="21463" y="1405"/>
                      <a:pt x="21411" y="1004"/>
                      <a:pt x="21205" y="638"/>
                    </a:cubicBezTo>
                    <a:cubicBezTo>
                      <a:pt x="20883" y="236"/>
                      <a:pt x="20406" y="0"/>
                      <a:pt x="19929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68" name="Google Shape;555;p25"/>
              <p:cNvSpPr/>
              <p:nvPr/>
            </p:nvSpPr>
            <p:spPr>
              <a:xfrm flipH="1">
                <a:off x="478791" y="700175"/>
                <a:ext cx="72898" cy="1238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8254" y="0"/>
                      <a:pt x="14786" y="416"/>
                      <a:pt x="16856" y="1188"/>
                    </a:cubicBezTo>
                    <a:cubicBezTo>
                      <a:pt x="15493" y="674"/>
                      <a:pt x="12253" y="310"/>
                      <a:pt x="7817" y="129"/>
                    </a:cubicBezTo>
                    <a:cubicBezTo>
                      <a:pt x="5490" y="53"/>
                      <a:pt x="2854" y="0"/>
                      <a:pt x="0" y="0"/>
                    </a:cubicBezTo>
                    <a:close/>
                    <a:moveTo>
                      <a:pt x="16856" y="1188"/>
                    </a:moveTo>
                    <a:cubicBezTo>
                      <a:pt x="18424" y="1763"/>
                      <a:pt x="19491" y="3671"/>
                      <a:pt x="20199" y="6267"/>
                    </a:cubicBezTo>
                    <a:cubicBezTo>
                      <a:pt x="19594" y="4041"/>
                      <a:pt x="18746" y="2339"/>
                      <a:pt x="17563" y="1529"/>
                    </a:cubicBezTo>
                    <a:cubicBezTo>
                      <a:pt x="17344" y="1370"/>
                      <a:pt x="17113" y="1264"/>
                      <a:pt x="16856" y="1188"/>
                    </a:cubicBezTo>
                    <a:close/>
                    <a:moveTo>
                      <a:pt x="20199" y="6267"/>
                    </a:moveTo>
                    <a:cubicBezTo>
                      <a:pt x="20289" y="6592"/>
                      <a:pt x="20379" y="6933"/>
                      <a:pt x="20456" y="7288"/>
                    </a:cubicBezTo>
                    <a:cubicBezTo>
                      <a:pt x="20481" y="7379"/>
                      <a:pt x="20494" y="7462"/>
                      <a:pt x="20520" y="7553"/>
                    </a:cubicBezTo>
                    <a:cubicBezTo>
                      <a:pt x="20417" y="7107"/>
                      <a:pt x="20314" y="6675"/>
                      <a:pt x="20199" y="6267"/>
                    </a:cubicBezTo>
                    <a:close/>
                    <a:moveTo>
                      <a:pt x="20520" y="7553"/>
                    </a:moveTo>
                    <a:cubicBezTo>
                      <a:pt x="21407" y="11655"/>
                      <a:pt x="21600" y="17014"/>
                      <a:pt x="21600" y="21600"/>
                    </a:cubicBezTo>
                    <a:cubicBezTo>
                      <a:pt x="21600" y="17021"/>
                      <a:pt x="21433" y="11655"/>
                      <a:pt x="20520" y="7553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69" name="Google Shape;556;p25"/>
              <p:cNvSpPr/>
              <p:nvPr/>
            </p:nvSpPr>
            <p:spPr>
              <a:xfrm flipH="1">
                <a:off x="706244" y="789043"/>
                <a:ext cx="88932" cy="1523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56" h="21600" fill="norm" stroke="1" extrusionOk="0">
                    <a:moveTo>
                      <a:pt x="558" y="0"/>
                    </a:moveTo>
                    <a:cubicBezTo>
                      <a:pt x="558" y="6"/>
                      <a:pt x="-1590" y="10019"/>
                      <a:pt x="2542" y="10480"/>
                    </a:cubicBezTo>
                    <a:lnTo>
                      <a:pt x="558" y="0"/>
                    </a:lnTo>
                    <a:close/>
                    <a:moveTo>
                      <a:pt x="11882" y="10105"/>
                    </a:moveTo>
                    <a:cubicBezTo>
                      <a:pt x="8796" y="10105"/>
                      <a:pt x="5319" y="10499"/>
                      <a:pt x="3016" y="10499"/>
                    </a:cubicBezTo>
                    <a:cubicBezTo>
                      <a:pt x="2952" y="10499"/>
                      <a:pt x="2888" y="10499"/>
                      <a:pt x="2825" y="10499"/>
                    </a:cubicBezTo>
                    <a:cubicBezTo>
                      <a:pt x="2725" y="10499"/>
                      <a:pt x="2634" y="10492"/>
                      <a:pt x="2542" y="10480"/>
                    </a:cubicBezTo>
                    <a:lnTo>
                      <a:pt x="4654" y="21600"/>
                    </a:lnTo>
                    <a:cubicBezTo>
                      <a:pt x="14075" y="19866"/>
                      <a:pt x="20010" y="15118"/>
                      <a:pt x="18390" y="12012"/>
                    </a:cubicBezTo>
                    <a:cubicBezTo>
                      <a:pt x="17598" y="10486"/>
                      <a:pt x="14931" y="10105"/>
                      <a:pt x="11882" y="10105"/>
                    </a:cubicBezTo>
                    <a:close/>
                  </a:path>
                </a:pathLst>
              </a:custGeom>
              <a:solidFill>
                <a:srgbClr val="FFB1A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70" name="Google Shape;557;p25"/>
              <p:cNvSpPr/>
              <p:nvPr/>
            </p:nvSpPr>
            <p:spPr>
              <a:xfrm flipH="1">
                <a:off x="701295" y="784139"/>
                <a:ext cx="98848" cy="1622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24" h="21600" fill="norm" stroke="1" extrusionOk="0">
                    <a:moveTo>
                      <a:pt x="1596" y="0"/>
                    </a:moveTo>
                    <a:cubicBezTo>
                      <a:pt x="1090" y="0"/>
                      <a:pt x="646" y="225"/>
                      <a:pt x="557" y="555"/>
                    </a:cubicBezTo>
                    <a:cubicBezTo>
                      <a:pt x="380" y="1363"/>
                      <a:pt x="-1103" y="8463"/>
                      <a:pt x="1649" y="10514"/>
                    </a:cubicBezTo>
                    <a:cubicBezTo>
                      <a:pt x="2200" y="10930"/>
                      <a:pt x="2928" y="11150"/>
                      <a:pt x="3735" y="11167"/>
                    </a:cubicBezTo>
                    <a:cubicBezTo>
                      <a:pt x="4863" y="11167"/>
                      <a:pt x="6257" y="11086"/>
                      <a:pt x="7713" y="10988"/>
                    </a:cubicBezTo>
                    <a:cubicBezTo>
                      <a:pt x="9284" y="10890"/>
                      <a:pt x="10998" y="10786"/>
                      <a:pt x="12578" y="10786"/>
                    </a:cubicBezTo>
                    <a:cubicBezTo>
                      <a:pt x="15170" y="10786"/>
                      <a:pt x="17399" y="11069"/>
                      <a:pt x="17985" y="12149"/>
                    </a:cubicBezTo>
                    <a:cubicBezTo>
                      <a:pt x="18411" y="12923"/>
                      <a:pt x="18198" y="13870"/>
                      <a:pt x="17345" y="14870"/>
                    </a:cubicBezTo>
                    <a:cubicBezTo>
                      <a:pt x="15445" y="17221"/>
                      <a:pt x="10678" y="19370"/>
                      <a:pt x="5289" y="20335"/>
                    </a:cubicBezTo>
                    <a:cubicBezTo>
                      <a:pt x="4739" y="20433"/>
                      <a:pt x="4437" y="20785"/>
                      <a:pt x="4588" y="21126"/>
                    </a:cubicBezTo>
                    <a:cubicBezTo>
                      <a:pt x="4712" y="21415"/>
                      <a:pt x="5103" y="21600"/>
                      <a:pt x="5555" y="21600"/>
                    </a:cubicBezTo>
                    <a:cubicBezTo>
                      <a:pt x="5653" y="21600"/>
                      <a:pt x="5742" y="21600"/>
                      <a:pt x="5831" y="21577"/>
                    </a:cubicBezTo>
                    <a:cubicBezTo>
                      <a:pt x="11832" y="20497"/>
                      <a:pt x="16955" y="18145"/>
                      <a:pt x="19165" y="15465"/>
                    </a:cubicBezTo>
                    <a:cubicBezTo>
                      <a:pt x="20257" y="14142"/>
                      <a:pt x="20497" y="12842"/>
                      <a:pt x="19920" y="11739"/>
                    </a:cubicBezTo>
                    <a:cubicBezTo>
                      <a:pt x="18934" y="9931"/>
                      <a:pt x="15889" y="9497"/>
                      <a:pt x="12533" y="9497"/>
                    </a:cubicBezTo>
                    <a:cubicBezTo>
                      <a:pt x="10864" y="9497"/>
                      <a:pt x="9115" y="9607"/>
                      <a:pt x="7500" y="9705"/>
                    </a:cubicBezTo>
                    <a:cubicBezTo>
                      <a:pt x="6168" y="9786"/>
                      <a:pt x="4898" y="9867"/>
                      <a:pt x="3922" y="9867"/>
                    </a:cubicBezTo>
                    <a:cubicBezTo>
                      <a:pt x="3869" y="9867"/>
                      <a:pt x="3815" y="9867"/>
                      <a:pt x="3762" y="9867"/>
                    </a:cubicBezTo>
                    <a:cubicBezTo>
                      <a:pt x="3602" y="9867"/>
                      <a:pt x="3425" y="9844"/>
                      <a:pt x="3194" y="9665"/>
                    </a:cubicBezTo>
                    <a:cubicBezTo>
                      <a:pt x="1560" y="8463"/>
                      <a:pt x="1951" y="3553"/>
                      <a:pt x="2564" y="734"/>
                    </a:cubicBezTo>
                    <a:cubicBezTo>
                      <a:pt x="2652" y="399"/>
                      <a:pt x="2253" y="64"/>
                      <a:pt x="1711" y="0"/>
                    </a:cubicBezTo>
                    <a:cubicBezTo>
                      <a:pt x="1676" y="0"/>
                      <a:pt x="1631" y="0"/>
                      <a:pt x="1596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71" name="Google Shape;558;p25"/>
              <p:cNvSpPr/>
              <p:nvPr/>
            </p:nvSpPr>
            <p:spPr>
              <a:xfrm flipH="1">
                <a:off x="490164" y="705816"/>
                <a:ext cx="34535" cy="1232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93" h="21600" fill="norm" stroke="1" extrusionOk="0">
                    <a:moveTo>
                      <a:pt x="0" y="0"/>
                    </a:moveTo>
                    <a:cubicBezTo>
                      <a:pt x="1051" y="2487"/>
                      <a:pt x="1999" y="4982"/>
                      <a:pt x="2870" y="7423"/>
                    </a:cubicBezTo>
                    <a:lnTo>
                      <a:pt x="11556" y="3734"/>
                    </a:lnTo>
                    <a:cubicBezTo>
                      <a:pt x="9532" y="2723"/>
                      <a:pt x="7149" y="1734"/>
                      <a:pt x="4535" y="829"/>
                    </a:cubicBezTo>
                    <a:cubicBezTo>
                      <a:pt x="3152" y="335"/>
                      <a:pt x="1563" y="76"/>
                      <a:pt x="0" y="0"/>
                    </a:cubicBezTo>
                    <a:close/>
                    <a:moveTo>
                      <a:pt x="18628" y="8929"/>
                    </a:moveTo>
                    <a:lnTo>
                      <a:pt x="5253" y="14512"/>
                    </a:lnTo>
                    <a:cubicBezTo>
                      <a:pt x="6021" y="16976"/>
                      <a:pt x="6816" y="19341"/>
                      <a:pt x="7687" y="21600"/>
                    </a:cubicBezTo>
                    <a:cubicBezTo>
                      <a:pt x="11095" y="21577"/>
                      <a:pt x="14502" y="21052"/>
                      <a:pt x="15989" y="19912"/>
                    </a:cubicBezTo>
                    <a:cubicBezTo>
                      <a:pt x="20883" y="16276"/>
                      <a:pt x="21600" y="12481"/>
                      <a:pt x="18628" y="8929"/>
                    </a:cubicBezTo>
                    <a:close/>
                  </a:path>
                </a:pathLst>
              </a:custGeom>
              <a:solidFill>
                <a:srgbClr val="ECF0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72" name="Google Shape;559;p25"/>
              <p:cNvSpPr/>
              <p:nvPr/>
            </p:nvSpPr>
            <p:spPr>
              <a:xfrm flipH="1">
                <a:off x="493153" y="727122"/>
                <a:ext cx="26686" cy="614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906" y="0"/>
                    </a:moveTo>
                    <a:lnTo>
                      <a:pt x="0" y="7393"/>
                    </a:lnTo>
                    <a:cubicBezTo>
                      <a:pt x="1089" y="12225"/>
                      <a:pt x="2178" y="17027"/>
                      <a:pt x="3266" y="21600"/>
                    </a:cubicBezTo>
                    <a:lnTo>
                      <a:pt x="21600" y="10411"/>
                    </a:lnTo>
                    <a:cubicBezTo>
                      <a:pt x="19563" y="6814"/>
                      <a:pt x="16332" y="3293"/>
                      <a:pt x="11906" y="0"/>
                    </a:cubicBezTo>
                    <a:close/>
                  </a:path>
                </a:pathLst>
              </a:custGeom>
              <a:solidFill>
                <a:srgbClr val="9AA2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73" name="Google Shape;560;p25"/>
              <p:cNvSpPr/>
              <p:nvPr/>
            </p:nvSpPr>
            <p:spPr>
              <a:xfrm flipH="1">
                <a:off x="511681" y="705643"/>
                <a:ext cx="29978" cy="1234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20" h="21600" fill="norm" stroke="1" extrusionOk="0">
                    <a:moveTo>
                      <a:pt x="9121" y="0"/>
                    </a:moveTo>
                    <a:cubicBezTo>
                      <a:pt x="2633" y="0"/>
                      <a:pt x="-3380" y="2544"/>
                      <a:pt x="2211" y="4435"/>
                    </a:cubicBezTo>
                    <a:cubicBezTo>
                      <a:pt x="14079" y="8484"/>
                      <a:pt x="15978" y="13739"/>
                      <a:pt x="9411" y="18539"/>
                    </a:cubicBezTo>
                    <a:cubicBezTo>
                      <a:pt x="6774" y="20408"/>
                      <a:pt x="12180" y="21600"/>
                      <a:pt x="17772" y="21600"/>
                    </a:cubicBezTo>
                    <a:lnTo>
                      <a:pt x="18220" y="21600"/>
                    </a:lnTo>
                    <a:cubicBezTo>
                      <a:pt x="17323" y="19344"/>
                      <a:pt x="16506" y="16982"/>
                      <a:pt x="15715" y="14522"/>
                    </a:cubicBezTo>
                    <a:cubicBezTo>
                      <a:pt x="14897" y="12243"/>
                      <a:pt x="14079" y="9851"/>
                      <a:pt x="13262" y="7443"/>
                    </a:cubicBezTo>
                    <a:cubicBezTo>
                      <a:pt x="12365" y="5005"/>
                      <a:pt x="11389" y="2514"/>
                      <a:pt x="10308" y="30"/>
                    </a:cubicBezTo>
                    <a:cubicBezTo>
                      <a:pt x="9939" y="0"/>
                      <a:pt x="9490" y="0"/>
                      <a:pt x="9121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74" name="Google Shape;561;p25"/>
              <p:cNvSpPr/>
              <p:nvPr/>
            </p:nvSpPr>
            <p:spPr>
              <a:xfrm flipH="1">
                <a:off x="510033" y="842479"/>
                <a:ext cx="27988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616" y="0"/>
                    </a:moveTo>
                    <a:cubicBezTo>
                      <a:pt x="4789" y="0"/>
                      <a:pt x="1105" y="8800"/>
                      <a:pt x="0" y="18880"/>
                    </a:cubicBezTo>
                    <a:lnTo>
                      <a:pt x="4220" y="18880"/>
                    </a:lnTo>
                    <a:cubicBezTo>
                      <a:pt x="10147" y="18880"/>
                      <a:pt x="15974" y="19680"/>
                      <a:pt x="21600" y="21600"/>
                    </a:cubicBezTo>
                    <a:cubicBezTo>
                      <a:pt x="20662" y="10080"/>
                      <a:pt x="17146" y="0"/>
                      <a:pt x="10616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75" name="Google Shape;562;p25"/>
              <p:cNvSpPr/>
              <p:nvPr/>
            </p:nvSpPr>
            <p:spPr>
              <a:xfrm flipH="1">
                <a:off x="509811" y="853783"/>
                <a:ext cx="28767" cy="188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0" h="21600" fill="norm" stroke="1" extrusionOk="0">
                    <a:moveTo>
                      <a:pt x="381" y="0"/>
                    </a:moveTo>
                    <a:cubicBezTo>
                      <a:pt x="-1162" y="9655"/>
                      <a:pt x="1983" y="21600"/>
                      <a:pt x="9786" y="21600"/>
                    </a:cubicBezTo>
                    <a:cubicBezTo>
                      <a:pt x="17174" y="21600"/>
                      <a:pt x="20438" y="11049"/>
                      <a:pt x="19518" y="1692"/>
                    </a:cubicBezTo>
                    <a:cubicBezTo>
                      <a:pt x="14534" y="498"/>
                      <a:pt x="9371" y="0"/>
                      <a:pt x="4119" y="0"/>
                    </a:cubicBezTo>
                    <a:close/>
                  </a:path>
                </a:pathLst>
              </a:custGeom>
              <a:solidFill>
                <a:srgbClr val="EBD7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76" name="Google Shape;563;p25"/>
              <p:cNvSpPr/>
              <p:nvPr/>
            </p:nvSpPr>
            <p:spPr>
              <a:xfrm flipH="1">
                <a:off x="894257" y="763571"/>
                <a:ext cx="43788" cy="1153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463" h="21600" fill="norm" stroke="1" extrusionOk="0">
                    <a:moveTo>
                      <a:pt x="5756" y="0"/>
                    </a:moveTo>
                    <a:cubicBezTo>
                      <a:pt x="1580" y="0"/>
                      <a:pt x="-2254" y="2721"/>
                      <a:pt x="1580" y="4687"/>
                    </a:cubicBezTo>
                    <a:cubicBezTo>
                      <a:pt x="8203" y="8075"/>
                      <a:pt x="4875" y="14305"/>
                      <a:pt x="2869" y="18221"/>
                    </a:cubicBezTo>
                    <a:cubicBezTo>
                      <a:pt x="1857" y="20268"/>
                      <a:pt x="5381" y="21600"/>
                      <a:pt x="8644" y="21600"/>
                    </a:cubicBezTo>
                    <a:cubicBezTo>
                      <a:pt x="10879" y="21600"/>
                      <a:pt x="13000" y="21023"/>
                      <a:pt x="13669" y="19659"/>
                    </a:cubicBezTo>
                    <a:cubicBezTo>
                      <a:pt x="16785" y="13534"/>
                      <a:pt x="19346" y="5881"/>
                      <a:pt x="9492" y="829"/>
                    </a:cubicBezTo>
                    <a:cubicBezTo>
                      <a:pt x="8318" y="252"/>
                      <a:pt x="7045" y="0"/>
                      <a:pt x="5756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77" name="Google Shape;564;p25"/>
              <p:cNvSpPr/>
              <p:nvPr/>
            </p:nvSpPr>
            <p:spPr>
              <a:xfrm flipH="1">
                <a:off x="906810" y="889626"/>
                <a:ext cx="28769" cy="29029"/>
              </a:xfrm>
              <a:prstGeom prst="ellipse">
                <a:avLst/>
              </a:pr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78" name="Google Shape;565;p25"/>
              <p:cNvSpPr/>
              <p:nvPr/>
            </p:nvSpPr>
            <p:spPr>
              <a:xfrm flipH="1">
                <a:off x="956398" y="1194022"/>
                <a:ext cx="226055" cy="2846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853" h="21600" fill="norm" stroke="1" extrusionOk="0">
                    <a:moveTo>
                      <a:pt x="11246" y="0"/>
                    </a:moveTo>
                    <a:cubicBezTo>
                      <a:pt x="-3373" y="708"/>
                      <a:pt x="-381" y="17982"/>
                      <a:pt x="1929" y="19947"/>
                    </a:cubicBezTo>
                    <a:cubicBezTo>
                      <a:pt x="3152" y="21004"/>
                      <a:pt x="4844" y="21564"/>
                      <a:pt x="6665" y="21600"/>
                    </a:cubicBezTo>
                    <a:cubicBezTo>
                      <a:pt x="9493" y="20230"/>
                      <a:pt x="14782" y="19309"/>
                      <a:pt x="16315" y="12813"/>
                    </a:cubicBezTo>
                    <a:cubicBezTo>
                      <a:pt x="18227" y="4685"/>
                      <a:pt x="14691" y="418"/>
                      <a:pt x="11246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79" name="Google Shape;566;p25"/>
              <p:cNvSpPr/>
              <p:nvPr/>
            </p:nvSpPr>
            <p:spPr>
              <a:xfrm flipH="1">
                <a:off x="932895" y="1194022"/>
                <a:ext cx="186710" cy="2862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45" h="21600" fill="norm" stroke="1" extrusionOk="0">
                    <a:moveTo>
                      <a:pt x="8787" y="0"/>
                    </a:moveTo>
                    <a:cubicBezTo>
                      <a:pt x="8787" y="0"/>
                      <a:pt x="18077" y="3274"/>
                      <a:pt x="15490" y="10741"/>
                    </a:cubicBezTo>
                    <a:cubicBezTo>
                      <a:pt x="13328" y="16951"/>
                      <a:pt x="8419" y="21220"/>
                      <a:pt x="0" y="21220"/>
                    </a:cubicBezTo>
                    <a:cubicBezTo>
                      <a:pt x="1421" y="21479"/>
                      <a:pt x="2764" y="21600"/>
                      <a:pt x="4030" y="21600"/>
                    </a:cubicBezTo>
                    <a:cubicBezTo>
                      <a:pt x="9771" y="21600"/>
                      <a:pt x="13952" y="19079"/>
                      <a:pt x="16643" y="15089"/>
                    </a:cubicBezTo>
                    <a:cubicBezTo>
                      <a:pt x="21600" y="7733"/>
                      <a:pt x="16734" y="291"/>
                      <a:pt x="8787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graphicFrame>
        <p:nvGraphicFramePr>
          <p:cNvPr id="782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6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grpSp>
        <p:nvGrpSpPr>
          <p:cNvPr id="801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799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786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783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784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785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798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787" name="IMG_4594.jpeg" descr="IMG_4594.jpeg">
                  <a:hlinkClick r:id="rId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0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788" name="IMG_4016.jpeg" descr="IMG_4016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789" name="صورة 20" descr="صورة 20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790" name="IMG_4017.jpeg" descr="IMG_4017.jpeg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791" name="IMG_4020.jpeg" descr="IMG_4020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792" name="IMG_4022.jpeg" descr="IMG_4022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793" name="IMG_4023.png" descr="IMG_4023.pn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794" name="IMG_4024.jpeg" descr="IMG_4024.jpeg"/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797" name="تجميع">
                  <a:hlinkClick r:id="rId24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795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5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796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800" name="Picture 2" descr="Picture 2">
              <a:hlinkClick r:id="rId26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7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pic>
        <p:nvPicPr>
          <p:cNvPr id="802" name="IMG_9655.png" descr="IMG_9655.png"/>
          <p:cNvPicPr>
            <a:picLocks noChangeAspect="1"/>
          </p:cNvPicPr>
          <p:nvPr/>
        </p:nvPicPr>
        <p:blipFill>
          <a:blip r:embed="rId28">
            <a:extLst/>
          </a:blip>
          <a:srcRect l="29132" t="11992" r="9586" b="29448"/>
          <a:stretch>
            <a:fillRect/>
          </a:stretch>
        </p:blipFill>
        <p:spPr>
          <a:xfrm>
            <a:off x="8885692" y="2458956"/>
            <a:ext cx="11632343" cy="7764216"/>
          </a:xfrm>
          <a:prstGeom prst="rect">
            <a:avLst/>
          </a:prstGeom>
          <a:ln w="12700">
            <a:miter lim="400000"/>
          </a:ln>
        </p:spPr>
      </p:pic>
      <p:pic>
        <p:nvPicPr>
          <p:cNvPr id="803" name="IMG_9643.png" descr="IMG_9643.png"/>
          <p:cNvPicPr>
            <a:picLocks noChangeAspect="1"/>
          </p:cNvPicPr>
          <p:nvPr/>
        </p:nvPicPr>
        <p:blipFill>
          <a:blip r:embed="rId29">
            <a:extLst/>
          </a:blip>
          <a:srcRect l="7040" t="4995" r="63792" b="50835"/>
          <a:stretch>
            <a:fillRect/>
          </a:stretch>
        </p:blipFill>
        <p:spPr>
          <a:xfrm>
            <a:off x="3270704" y="3089595"/>
            <a:ext cx="5835792" cy="61727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7" name="تجميع"/>
          <p:cNvGrpSpPr/>
          <p:nvPr/>
        </p:nvGrpSpPr>
        <p:grpSpPr>
          <a:xfrm>
            <a:off x="2202888" y="157210"/>
            <a:ext cx="5063413" cy="1369680"/>
            <a:chOff x="0" y="0"/>
            <a:chExt cx="5063412" cy="1369679"/>
          </a:xfrm>
        </p:grpSpPr>
        <p:sp>
          <p:nvSpPr>
            <p:cNvPr id="805" name="تجميع"/>
            <p:cNvSpPr/>
            <p:nvPr/>
          </p:nvSpPr>
          <p:spPr>
            <a:xfrm>
              <a:off x="0" y="48086"/>
              <a:ext cx="5063413" cy="1321594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06" name="استعد"/>
            <p:cNvSpPr txBox="1"/>
            <p:nvPr/>
          </p:nvSpPr>
          <p:spPr>
            <a:xfrm>
              <a:off x="258083" y="0"/>
              <a:ext cx="4607354" cy="13608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>
                <a:lnSpc>
                  <a:spcPct val="150000"/>
                </a:lnSpc>
                <a:defRPr sz="8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/>
              </a:pPr>
              <a:r>
                <a:t>استعد</a:t>
              </a:r>
            </a:p>
          </p:txBody>
        </p:sp>
      </p:grpSp>
      <p:grpSp>
        <p:nvGrpSpPr>
          <p:cNvPr id="982" name="تجميع"/>
          <p:cNvGrpSpPr/>
          <p:nvPr/>
        </p:nvGrpSpPr>
        <p:grpSpPr>
          <a:xfrm>
            <a:off x="20055588" y="9029528"/>
            <a:ext cx="4356645" cy="3762970"/>
            <a:chOff x="0" y="0"/>
            <a:chExt cx="4356644" cy="3762968"/>
          </a:xfrm>
        </p:grpSpPr>
        <p:grpSp>
          <p:nvGrpSpPr>
            <p:cNvPr id="833" name="Google Shape;392;p25"/>
            <p:cNvGrpSpPr/>
            <p:nvPr/>
          </p:nvGrpSpPr>
          <p:grpSpPr>
            <a:xfrm>
              <a:off x="519327" y="-1"/>
              <a:ext cx="2321951" cy="3742283"/>
              <a:chOff x="43" y="43"/>
              <a:chExt cx="2321950" cy="3742281"/>
            </a:xfrm>
          </p:grpSpPr>
          <p:sp>
            <p:nvSpPr>
              <p:cNvPr id="808" name="Google Shape;393;p25"/>
              <p:cNvSpPr/>
              <p:nvPr/>
            </p:nvSpPr>
            <p:spPr>
              <a:xfrm>
                <a:off x="43" y="287560"/>
                <a:ext cx="2321952" cy="34547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74" y="0"/>
                    </a:moveTo>
                    <a:cubicBezTo>
                      <a:pt x="528" y="0"/>
                      <a:pt x="0" y="355"/>
                      <a:pt x="0" y="788"/>
                    </a:cubicBezTo>
                    <a:lnTo>
                      <a:pt x="0" y="20812"/>
                    </a:lnTo>
                    <a:cubicBezTo>
                      <a:pt x="0" y="21245"/>
                      <a:pt x="528" y="21600"/>
                      <a:pt x="1174" y="21600"/>
                    </a:cubicBezTo>
                    <a:lnTo>
                      <a:pt x="20426" y="21600"/>
                    </a:lnTo>
                    <a:cubicBezTo>
                      <a:pt x="21071" y="21600"/>
                      <a:pt x="21600" y="21245"/>
                      <a:pt x="21600" y="20812"/>
                    </a:cubicBezTo>
                    <a:lnTo>
                      <a:pt x="21600" y="788"/>
                    </a:lnTo>
                    <a:cubicBezTo>
                      <a:pt x="21600" y="355"/>
                      <a:pt x="21071" y="0"/>
                      <a:pt x="20426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09" name="Google Shape;394;p25"/>
              <p:cNvSpPr/>
              <p:nvPr/>
            </p:nvSpPr>
            <p:spPr>
              <a:xfrm>
                <a:off x="117071" y="461605"/>
                <a:ext cx="2087726" cy="31613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15" y="0"/>
                    </a:moveTo>
                    <a:cubicBezTo>
                      <a:pt x="547" y="0"/>
                      <a:pt x="0" y="361"/>
                      <a:pt x="0" y="803"/>
                    </a:cubicBezTo>
                    <a:lnTo>
                      <a:pt x="0" y="20798"/>
                    </a:lnTo>
                    <a:cubicBezTo>
                      <a:pt x="0" y="21239"/>
                      <a:pt x="547" y="21600"/>
                      <a:pt x="1215" y="21600"/>
                    </a:cubicBezTo>
                    <a:lnTo>
                      <a:pt x="20387" y="21600"/>
                    </a:lnTo>
                    <a:cubicBezTo>
                      <a:pt x="21055" y="21600"/>
                      <a:pt x="21600" y="21239"/>
                      <a:pt x="21600" y="20798"/>
                    </a:cubicBezTo>
                    <a:lnTo>
                      <a:pt x="21600" y="803"/>
                    </a:lnTo>
                    <a:cubicBezTo>
                      <a:pt x="21600" y="361"/>
                      <a:pt x="21055" y="0"/>
                      <a:pt x="20387" y="0"/>
                    </a:cubicBezTo>
                    <a:close/>
                  </a:path>
                </a:pathLst>
              </a:custGeom>
              <a:solidFill>
                <a:srgbClr val="9393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10" name="Google Shape;395;p25"/>
              <p:cNvSpPr/>
              <p:nvPr/>
            </p:nvSpPr>
            <p:spPr>
              <a:xfrm>
                <a:off x="181031" y="477921"/>
                <a:ext cx="1959810" cy="30740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20" y="0"/>
                    </a:moveTo>
                    <a:cubicBezTo>
                      <a:pt x="640" y="0"/>
                      <a:pt x="0" y="407"/>
                      <a:pt x="0" y="904"/>
                    </a:cubicBezTo>
                    <a:lnTo>
                      <a:pt x="0" y="20695"/>
                    </a:lnTo>
                    <a:cubicBezTo>
                      <a:pt x="0" y="21193"/>
                      <a:pt x="640" y="21600"/>
                      <a:pt x="1420" y="21600"/>
                    </a:cubicBezTo>
                    <a:lnTo>
                      <a:pt x="20181" y="21600"/>
                    </a:lnTo>
                    <a:cubicBezTo>
                      <a:pt x="20962" y="21600"/>
                      <a:pt x="21600" y="21193"/>
                      <a:pt x="21600" y="20695"/>
                    </a:cubicBezTo>
                    <a:lnTo>
                      <a:pt x="21600" y="904"/>
                    </a:lnTo>
                    <a:cubicBezTo>
                      <a:pt x="21600" y="407"/>
                      <a:pt x="20962" y="0"/>
                      <a:pt x="2018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11" name="Google Shape;396;p25"/>
              <p:cNvSpPr/>
              <p:nvPr/>
            </p:nvSpPr>
            <p:spPr>
              <a:xfrm>
                <a:off x="427108" y="833347"/>
                <a:ext cx="1045122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784"/>
                      <a:pt x="0" y="10728"/>
                    </a:cubicBezTo>
                    <a:cubicBezTo>
                      <a:pt x="0" y="16671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671"/>
                      <a:pt x="21600" y="10728"/>
                    </a:cubicBezTo>
                    <a:cubicBezTo>
                      <a:pt x="21600" y="4784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12" name="Google Shape;397;p25"/>
              <p:cNvSpPr/>
              <p:nvPr/>
            </p:nvSpPr>
            <p:spPr>
              <a:xfrm>
                <a:off x="1585677" y="753375"/>
                <a:ext cx="330599" cy="3227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98"/>
                    </a:moveTo>
                    <a:cubicBezTo>
                      <a:pt x="17101" y="1298"/>
                      <a:pt x="20304" y="4501"/>
                      <a:pt x="20304" y="8427"/>
                    </a:cubicBezTo>
                    <a:lnTo>
                      <a:pt x="20304" y="13173"/>
                    </a:lnTo>
                    <a:cubicBezTo>
                      <a:pt x="20304" y="17110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110"/>
                      <a:pt x="1298" y="13173"/>
                    </a:cubicBezTo>
                    <a:lnTo>
                      <a:pt x="1298" y="8427"/>
                    </a:lnTo>
                    <a:cubicBezTo>
                      <a:pt x="1298" y="4501"/>
                      <a:pt x="4494" y="1298"/>
                      <a:pt x="8429" y="1298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7"/>
                    </a:cubicBezTo>
                    <a:lnTo>
                      <a:pt x="0" y="13173"/>
                    </a:lnTo>
                    <a:cubicBezTo>
                      <a:pt x="0" y="17825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25"/>
                      <a:pt x="21600" y="13173"/>
                    </a:cubicBezTo>
                    <a:lnTo>
                      <a:pt x="21600" y="8427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13" name="Google Shape;398;p25"/>
              <p:cNvSpPr/>
              <p:nvPr/>
            </p:nvSpPr>
            <p:spPr>
              <a:xfrm>
                <a:off x="427108" y="1359177"/>
                <a:ext cx="1045122" cy="193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929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929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14" name="Google Shape;399;p25"/>
              <p:cNvSpPr/>
              <p:nvPr/>
            </p:nvSpPr>
            <p:spPr>
              <a:xfrm>
                <a:off x="1585677" y="1279379"/>
                <a:ext cx="330599" cy="3227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86"/>
                    </a:moveTo>
                    <a:cubicBezTo>
                      <a:pt x="17101" y="1286"/>
                      <a:pt x="20304" y="4487"/>
                      <a:pt x="20304" y="8425"/>
                    </a:cubicBezTo>
                    <a:lnTo>
                      <a:pt x="20304" y="13173"/>
                    </a:lnTo>
                    <a:cubicBezTo>
                      <a:pt x="20304" y="17099"/>
                      <a:pt x="17101" y="20299"/>
                      <a:pt x="13171" y="20299"/>
                    </a:cubicBezTo>
                    <a:lnTo>
                      <a:pt x="8429" y="20299"/>
                    </a:lnTo>
                    <a:cubicBezTo>
                      <a:pt x="4494" y="20299"/>
                      <a:pt x="1298" y="17099"/>
                      <a:pt x="1298" y="13173"/>
                    </a:cubicBezTo>
                    <a:lnTo>
                      <a:pt x="1298" y="8425"/>
                    </a:lnTo>
                    <a:cubicBezTo>
                      <a:pt x="1298" y="4487"/>
                      <a:pt x="4494" y="1286"/>
                      <a:pt x="8429" y="1286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5"/>
                    </a:cubicBezTo>
                    <a:lnTo>
                      <a:pt x="0" y="13173"/>
                    </a:lnTo>
                    <a:cubicBezTo>
                      <a:pt x="0" y="17810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10"/>
                      <a:pt x="21600" y="13173"/>
                    </a:cubicBezTo>
                    <a:lnTo>
                      <a:pt x="21600" y="8425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15" name="Google Shape;400;p25"/>
              <p:cNvSpPr/>
              <p:nvPr/>
            </p:nvSpPr>
            <p:spPr>
              <a:xfrm>
                <a:off x="427108" y="1890632"/>
                <a:ext cx="1045122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784"/>
                      <a:pt x="0" y="10728"/>
                    </a:cubicBezTo>
                    <a:cubicBezTo>
                      <a:pt x="0" y="16671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671"/>
                      <a:pt x="21600" y="10728"/>
                    </a:cubicBezTo>
                    <a:cubicBezTo>
                      <a:pt x="21600" y="4784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16" name="Google Shape;401;p25"/>
              <p:cNvSpPr/>
              <p:nvPr/>
            </p:nvSpPr>
            <p:spPr>
              <a:xfrm>
                <a:off x="1585677" y="1810616"/>
                <a:ext cx="330599" cy="3227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301"/>
                    </a:moveTo>
                    <a:cubicBezTo>
                      <a:pt x="17101" y="1301"/>
                      <a:pt x="20304" y="4501"/>
                      <a:pt x="20304" y="8427"/>
                    </a:cubicBezTo>
                    <a:lnTo>
                      <a:pt x="20304" y="13175"/>
                    </a:lnTo>
                    <a:cubicBezTo>
                      <a:pt x="20304" y="17110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110"/>
                      <a:pt x="1298" y="13175"/>
                    </a:cubicBezTo>
                    <a:lnTo>
                      <a:pt x="1298" y="8427"/>
                    </a:lnTo>
                    <a:cubicBezTo>
                      <a:pt x="1298" y="4501"/>
                      <a:pt x="4494" y="1301"/>
                      <a:pt x="8429" y="1301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8"/>
                      <a:pt x="0" y="8427"/>
                    </a:cubicBezTo>
                    <a:lnTo>
                      <a:pt x="0" y="13175"/>
                    </a:lnTo>
                    <a:cubicBezTo>
                      <a:pt x="0" y="17825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25"/>
                      <a:pt x="21600" y="13175"/>
                    </a:cubicBezTo>
                    <a:lnTo>
                      <a:pt x="21600" y="8427"/>
                    </a:lnTo>
                    <a:cubicBezTo>
                      <a:pt x="21600" y="3778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17" name="Google Shape;402;p25"/>
              <p:cNvSpPr/>
              <p:nvPr/>
            </p:nvSpPr>
            <p:spPr>
              <a:xfrm>
                <a:off x="423075" y="2997468"/>
                <a:ext cx="1045121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977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977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18" name="Google Shape;403;p25"/>
              <p:cNvSpPr/>
              <p:nvPr/>
            </p:nvSpPr>
            <p:spPr>
              <a:xfrm>
                <a:off x="427108" y="951677"/>
                <a:ext cx="1045122" cy="194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21"/>
                      <a:pt x="0" y="10704"/>
                    </a:cubicBezTo>
                    <a:cubicBezTo>
                      <a:pt x="0" y="16827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27"/>
                      <a:pt x="21600" y="10704"/>
                    </a:cubicBezTo>
                    <a:cubicBezTo>
                      <a:pt x="21600" y="4821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19" name="Google Shape;404;p25"/>
              <p:cNvSpPr/>
              <p:nvPr/>
            </p:nvSpPr>
            <p:spPr>
              <a:xfrm>
                <a:off x="427108" y="1477681"/>
                <a:ext cx="1045122" cy="192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27"/>
                      <a:pt x="0" y="10824"/>
                    </a:cubicBezTo>
                    <a:cubicBezTo>
                      <a:pt x="0" y="16822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22"/>
                      <a:pt x="21600" y="10824"/>
                    </a:cubicBezTo>
                    <a:cubicBezTo>
                      <a:pt x="21600" y="4827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20" name="Google Shape;405;p25"/>
              <p:cNvSpPr/>
              <p:nvPr/>
            </p:nvSpPr>
            <p:spPr>
              <a:xfrm>
                <a:off x="427108" y="2008961"/>
                <a:ext cx="1045122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784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784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21" name="Google Shape;406;p25"/>
              <p:cNvSpPr/>
              <p:nvPr/>
            </p:nvSpPr>
            <p:spPr>
              <a:xfrm>
                <a:off x="423075" y="3115972"/>
                <a:ext cx="1045121" cy="192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16"/>
                      <a:pt x="0" y="10800"/>
                    </a:cubicBezTo>
                    <a:cubicBezTo>
                      <a:pt x="0" y="16784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784"/>
                      <a:pt x="21600" y="10800"/>
                    </a:cubicBezTo>
                    <a:cubicBezTo>
                      <a:pt x="21600" y="4816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22" name="Google Shape;407;p25"/>
              <p:cNvSpPr/>
              <p:nvPr/>
            </p:nvSpPr>
            <p:spPr>
              <a:xfrm>
                <a:off x="1581644" y="2917626"/>
                <a:ext cx="330599" cy="3227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86"/>
                    </a:moveTo>
                    <a:cubicBezTo>
                      <a:pt x="17101" y="1286"/>
                      <a:pt x="20304" y="4490"/>
                      <a:pt x="20304" y="8425"/>
                    </a:cubicBezTo>
                    <a:lnTo>
                      <a:pt x="20304" y="13173"/>
                    </a:lnTo>
                    <a:cubicBezTo>
                      <a:pt x="20304" y="17099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099"/>
                      <a:pt x="1298" y="13173"/>
                    </a:cubicBezTo>
                    <a:lnTo>
                      <a:pt x="1298" y="8425"/>
                    </a:lnTo>
                    <a:cubicBezTo>
                      <a:pt x="1298" y="4490"/>
                      <a:pt x="4494" y="1286"/>
                      <a:pt x="8429" y="1286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5"/>
                    </a:cubicBezTo>
                    <a:lnTo>
                      <a:pt x="0" y="13173"/>
                    </a:lnTo>
                    <a:cubicBezTo>
                      <a:pt x="0" y="17813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13"/>
                      <a:pt x="21600" y="13173"/>
                    </a:cubicBezTo>
                    <a:lnTo>
                      <a:pt x="21600" y="8425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23" name="Google Shape;408;p25"/>
              <p:cNvSpPr/>
              <p:nvPr/>
            </p:nvSpPr>
            <p:spPr>
              <a:xfrm>
                <a:off x="1619359" y="716622"/>
                <a:ext cx="305990" cy="297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98" h="21600" fill="norm" stroke="1" extrusionOk="0">
                    <a:moveTo>
                      <a:pt x="16998" y="0"/>
                    </a:moveTo>
                    <a:cubicBezTo>
                      <a:pt x="15827" y="0"/>
                      <a:pt x="14625" y="636"/>
                      <a:pt x="14080" y="2106"/>
                    </a:cubicBezTo>
                    <a:cubicBezTo>
                      <a:pt x="12951" y="5181"/>
                      <a:pt x="11721" y="8231"/>
                      <a:pt x="10054" y="11001"/>
                    </a:cubicBezTo>
                    <a:cubicBezTo>
                      <a:pt x="9399" y="12100"/>
                      <a:pt x="8377" y="14130"/>
                      <a:pt x="7288" y="14678"/>
                    </a:cubicBezTo>
                    <a:cubicBezTo>
                      <a:pt x="7017" y="14820"/>
                      <a:pt x="7133" y="15040"/>
                      <a:pt x="7060" y="15040"/>
                    </a:cubicBezTo>
                    <a:cubicBezTo>
                      <a:pt x="7012" y="15040"/>
                      <a:pt x="6879" y="14942"/>
                      <a:pt x="6490" y="14656"/>
                    </a:cubicBezTo>
                    <a:cubicBezTo>
                      <a:pt x="5852" y="14206"/>
                      <a:pt x="5276" y="13334"/>
                      <a:pt x="4802" y="12701"/>
                    </a:cubicBezTo>
                    <a:cubicBezTo>
                      <a:pt x="4238" y="11946"/>
                      <a:pt x="3572" y="11631"/>
                      <a:pt x="2920" y="11631"/>
                    </a:cubicBezTo>
                    <a:cubicBezTo>
                      <a:pt x="855" y="11631"/>
                      <a:pt x="-1078" y="14798"/>
                      <a:pt x="700" y="17181"/>
                    </a:cubicBezTo>
                    <a:cubicBezTo>
                      <a:pt x="2012" y="18934"/>
                      <a:pt x="3832" y="20911"/>
                      <a:pt x="5911" y="21458"/>
                    </a:cubicBezTo>
                    <a:cubicBezTo>
                      <a:pt x="6275" y="21553"/>
                      <a:pt x="6628" y="21600"/>
                      <a:pt x="6972" y="21600"/>
                    </a:cubicBezTo>
                    <a:cubicBezTo>
                      <a:pt x="8998" y="21600"/>
                      <a:pt x="10666" y="20039"/>
                      <a:pt x="12048" y="18427"/>
                    </a:cubicBezTo>
                    <a:cubicBezTo>
                      <a:pt x="15640" y="14281"/>
                      <a:pt x="17748" y="9028"/>
                      <a:pt x="19678" y="3793"/>
                    </a:cubicBezTo>
                    <a:cubicBezTo>
                      <a:pt x="20522" y="1501"/>
                      <a:pt x="18795" y="0"/>
                      <a:pt x="16998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24" name="Google Shape;409;p25"/>
              <p:cNvSpPr/>
              <p:nvPr/>
            </p:nvSpPr>
            <p:spPr>
              <a:xfrm>
                <a:off x="707595" y="287560"/>
                <a:ext cx="906834" cy="1740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" y="0"/>
                    </a:moveTo>
                    <a:cubicBezTo>
                      <a:pt x="8" y="555"/>
                      <a:pt x="0" y="1120"/>
                      <a:pt x="0" y="1691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691"/>
                    </a:lnTo>
                    <a:cubicBezTo>
                      <a:pt x="21600" y="1120"/>
                      <a:pt x="21593" y="555"/>
                      <a:pt x="21579" y="0"/>
                    </a:cubicBezTo>
                    <a:close/>
                  </a:path>
                </a:pathLst>
              </a:custGeom>
              <a:solidFill>
                <a:srgbClr val="291E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25" name="Google Shape;410;p25"/>
              <p:cNvSpPr/>
              <p:nvPr/>
            </p:nvSpPr>
            <p:spPr>
              <a:xfrm>
                <a:off x="707595" y="461605"/>
                <a:ext cx="906834" cy="16317"/>
              </a:xfrm>
              <a:prstGeom prst="rect">
                <a:avLst/>
              </a:prstGeom>
              <a:solidFill>
                <a:srgbClr val="4E515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26" name="Google Shape;411;p25"/>
              <p:cNvSpPr/>
              <p:nvPr/>
            </p:nvSpPr>
            <p:spPr>
              <a:xfrm>
                <a:off x="707595" y="477921"/>
                <a:ext cx="906834" cy="1137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32" y="11925"/>
                      <a:pt x="1295" y="21600"/>
                      <a:pt x="2834" y="21600"/>
                    </a:cubicBezTo>
                    <a:lnTo>
                      <a:pt x="18763" y="21600"/>
                    </a:lnTo>
                    <a:cubicBezTo>
                      <a:pt x="20301" y="21600"/>
                      <a:pt x="21565" y="11925"/>
                      <a:pt x="21600" y="0"/>
                    </a:cubicBezTo>
                    <a:close/>
                  </a:path>
                </a:pathLst>
              </a:custGeom>
              <a:solidFill>
                <a:srgbClr val="827F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27" name="Google Shape;412;p25"/>
              <p:cNvSpPr/>
              <p:nvPr/>
            </p:nvSpPr>
            <p:spPr>
              <a:xfrm>
                <a:off x="707595" y="43"/>
                <a:ext cx="906834" cy="5624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504" y="2663"/>
                    </a:moveTo>
                    <a:cubicBezTo>
                      <a:pt x="12924" y="2663"/>
                      <a:pt x="13267" y="3203"/>
                      <a:pt x="13267" y="3863"/>
                    </a:cubicBezTo>
                    <a:cubicBezTo>
                      <a:pt x="13267" y="4523"/>
                      <a:pt x="12924" y="5058"/>
                      <a:pt x="12504" y="5058"/>
                    </a:cubicBezTo>
                    <a:lnTo>
                      <a:pt x="9093" y="5058"/>
                    </a:lnTo>
                    <a:cubicBezTo>
                      <a:pt x="8672" y="5058"/>
                      <a:pt x="8330" y="4523"/>
                      <a:pt x="8330" y="3863"/>
                    </a:cubicBezTo>
                    <a:cubicBezTo>
                      <a:pt x="8330" y="3203"/>
                      <a:pt x="8672" y="2663"/>
                      <a:pt x="9093" y="2663"/>
                    </a:cubicBezTo>
                    <a:close/>
                    <a:moveTo>
                      <a:pt x="8196" y="0"/>
                    </a:moveTo>
                    <a:cubicBezTo>
                      <a:pt x="6637" y="0"/>
                      <a:pt x="5359" y="2008"/>
                      <a:pt x="5359" y="4466"/>
                    </a:cubicBezTo>
                    <a:lnTo>
                      <a:pt x="5359" y="5986"/>
                    </a:lnTo>
                    <a:lnTo>
                      <a:pt x="2834" y="5986"/>
                    </a:lnTo>
                    <a:cubicBezTo>
                      <a:pt x="1274" y="5986"/>
                      <a:pt x="0" y="7992"/>
                      <a:pt x="0" y="10450"/>
                    </a:cubicBezTo>
                    <a:lnTo>
                      <a:pt x="0" y="17139"/>
                    </a:lnTo>
                    <a:cubicBezTo>
                      <a:pt x="0" y="19590"/>
                      <a:pt x="1274" y="21600"/>
                      <a:pt x="2834" y="21600"/>
                    </a:cubicBezTo>
                    <a:lnTo>
                      <a:pt x="18763" y="21600"/>
                    </a:lnTo>
                    <a:cubicBezTo>
                      <a:pt x="20323" y="21600"/>
                      <a:pt x="21600" y="19590"/>
                      <a:pt x="21600" y="17139"/>
                    </a:cubicBezTo>
                    <a:lnTo>
                      <a:pt x="21600" y="10450"/>
                    </a:lnTo>
                    <a:cubicBezTo>
                      <a:pt x="21600" y="7992"/>
                      <a:pt x="20323" y="5986"/>
                      <a:pt x="18763" y="5986"/>
                    </a:cubicBezTo>
                    <a:lnTo>
                      <a:pt x="16237" y="5986"/>
                    </a:lnTo>
                    <a:lnTo>
                      <a:pt x="16237" y="4466"/>
                    </a:lnTo>
                    <a:cubicBezTo>
                      <a:pt x="16237" y="2008"/>
                      <a:pt x="14964" y="0"/>
                      <a:pt x="13403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28" name="Google Shape;413;p25"/>
              <p:cNvSpPr/>
              <p:nvPr/>
            </p:nvSpPr>
            <p:spPr>
              <a:xfrm>
                <a:off x="771126" y="365925"/>
                <a:ext cx="28720" cy="29030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29" name="Google Shape;414;p25"/>
              <p:cNvSpPr/>
              <p:nvPr/>
            </p:nvSpPr>
            <p:spPr>
              <a:xfrm>
                <a:off x="770946" y="415653"/>
                <a:ext cx="130595" cy="1077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75" h="21600" fill="norm" stroke="1" extrusionOk="0">
                    <a:moveTo>
                      <a:pt x="2749" y="0"/>
                    </a:moveTo>
                    <a:cubicBezTo>
                      <a:pt x="1586" y="0"/>
                      <a:pt x="327" y="922"/>
                      <a:pt x="150" y="2766"/>
                    </a:cubicBezTo>
                    <a:cubicBezTo>
                      <a:pt x="-360" y="8055"/>
                      <a:pt x="334" y="13371"/>
                      <a:pt x="3776" y="16902"/>
                    </a:cubicBezTo>
                    <a:cubicBezTo>
                      <a:pt x="7770" y="21035"/>
                      <a:pt x="13274" y="21391"/>
                      <a:pt x="18219" y="21591"/>
                    </a:cubicBezTo>
                    <a:cubicBezTo>
                      <a:pt x="18247" y="21600"/>
                      <a:pt x="18281" y="21600"/>
                      <a:pt x="18308" y="21600"/>
                    </a:cubicBezTo>
                    <a:cubicBezTo>
                      <a:pt x="21240" y="21600"/>
                      <a:pt x="21186" y="15893"/>
                      <a:pt x="18219" y="15772"/>
                    </a:cubicBezTo>
                    <a:cubicBezTo>
                      <a:pt x="14573" y="15632"/>
                      <a:pt x="10273" y="15632"/>
                      <a:pt x="7164" y="12840"/>
                    </a:cubicBezTo>
                    <a:cubicBezTo>
                      <a:pt x="4470" y="10430"/>
                      <a:pt x="4443" y="6568"/>
                      <a:pt x="4797" y="2766"/>
                    </a:cubicBezTo>
                    <a:cubicBezTo>
                      <a:pt x="4980" y="913"/>
                      <a:pt x="3912" y="0"/>
                      <a:pt x="27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30" name="Google Shape;415;p25"/>
              <p:cNvSpPr/>
              <p:nvPr/>
            </p:nvSpPr>
            <p:spPr>
              <a:xfrm>
                <a:off x="423075" y="2462655"/>
                <a:ext cx="1045121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977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977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31" name="Google Shape;416;p25"/>
              <p:cNvSpPr/>
              <p:nvPr/>
            </p:nvSpPr>
            <p:spPr>
              <a:xfrm>
                <a:off x="423075" y="2581159"/>
                <a:ext cx="1045121" cy="192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16"/>
                      <a:pt x="0" y="10800"/>
                    </a:cubicBezTo>
                    <a:cubicBezTo>
                      <a:pt x="0" y="16784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784"/>
                      <a:pt x="21600" y="10800"/>
                    </a:cubicBezTo>
                    <a:cubicBezTo>
                      <a:pt x="21600" y="4816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32" name="Google Shape;417;p25"/>
              <p:cNvSpPr/>
              <p:nvPr/>
            </p:nvSpPr>
            <p:spPr>
              <a:xfrm>
                <a:off x="1581644" y="2382813"/>
                <a:ext cx="330599" cy="3227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86"/>
                    </a:moveTo>
                    <a:cubicBezTo>
                      <a:pt x="17101" y="1286"/>
                      <a:pt x="20304" y="4490"/>
                      <a:pt x="20304" y="8425"/>
                    </a:cubicBezTo>
                    <a:lnTo>
                      <a:pt x="20304" y="13173"/>
                    </a:lnTo>
                    <a:cubicBezTo>
                      <a:pt x="20304" y="17099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099"/>
                      <a:pt x="1298" y="13173"/>
                    </a:cubicBezTo>
                    <a:lnTo>
                      <a:pt x="1298" y="8425"/>
                    </a:lnTo>
                    <a:cubicBezTo>
                      <a:pt x="1298" y="4490"/>
                      <a:pt x="4494" y="1286"/>
                      <a:pt x="8429" y="1286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5"/>
                    </a:cubicBezTo>
                    <a:lnTo>
                      <a:pt x="0" y="13173"/>
                    </a:lnTo>
                    <a:cubicBezTo>
                      <a:pt x="0" y="17813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13"/>
                      <a:pt x="21600" y="13173"/>
                    </a:cubicBezTo>
                    <a:lnTo>
                      <a:pt x="21600" y="8425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871" name="Google Shape;418;p25"/>
            <p:cNvGrpSpPr/>
            <p:nvPr/>
          </p:nvGrpSpPr>
          <p:grpSpPr>
            <a:xfrm>
              <a:off x="-1" y="2532393"/>
              <a:ext cx="1038655" cy="1230576"/>
              <a:chOff x="0" y="0"/>
              <a:chExt cx="1038653" cy="1230574"/>
            </a:xfrm>
          </p:grpSpPr>
          <p:sp>
            <p:nvSpPr>
              <p:cNvPr id="834" name="Google Shape;419;p25"/>
              <p:cNvSpPr/>
              <p:nvPr/>
            </p:nvSpPr>
            <p:spPr>
              <a:xfrm>
                <a:off x="48603" y="67361"/>
                <a:ext cx="222219" cy="451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47" y="15856"/>
                    </a:moveTo>
                    <a:cubicBezTo>
                      <a:pt x="11047" y="15856"/>
                      <a:pt x="11065" y="15892"/>
                      <a:pt x="11120" y="15928"/>
                    </a:cubicBezTo>
                    <a:cubicBezTo>
                      <a:pt x="11047" y="15919"/>
                      <a:pt x="11047" y="15883"/>
                      <a:pt x="11047" y="15883"/>
                    </a:cubicBezTo>
                    <a:lnTo>
                      <a:pt x="11047" y="15856"/>
                    </a:lnTo>
                    <a:close/>
                    <a:moveTo>
                      <a:pt x="8047" y="0"/>
                    </a:moveTo>
                    <a:cubicBezTo>
                      <a:pt x="7993" y="918"/>
                      <a:pt x="7919" y="1873"/>
                      <a:pt x="7865" y="2791"/>
                    </a:cubicBezTo>
                    <a:cubicBezTo>
                      <a:pt x="7865" y="3719"/>
                      <a:pt x="7865" y="4637"/>
                      <a:pt x="7993" y="5555"/>
                    </a:cubicBezTo>
                    <a:cubicBezTo>
                      <a:pt x="8121" y="6762"/>
                      <a:pt x="8303" y="7959"/>
                      <a:pt x="8614" y="9130"/>
                    </a:cubicBezTo>
                    <a:cubicBezTo>
                      <a:pt x="5798" y="8139"/>
                      <a:pt x="2945" y="7158"/>
                      <a:pt x="0" y="6267"/>
                    </a:cubicBezTo>
                    <a:cubicBezTo>
                      <a:pt x="2798" y="7554"/>
                      <a:pt x="5798" y="8761"/>
                      <a:pt x="8797" y="9922"/>
                    </a:cubicBezTo>
                    <a:cubicBezTo>
                      <a:pt x="8925" y="10291"/>
                      <a:pt x="9053" y="10696"/>
                      <a:pt x="9163" y="11093"/>
                    </a:cubicBezTo>
                    <a:cubicBezTo>
                      <a:pt x="9675" y="12479"/>
                      <a:pt x="10242" y="13857"/>
                      <a:pt x="11047" y="15216"/>
                    </a:cubicBezTo>
                    <a:cubicBezTo>
                      <a:pt x="10754" y="15153"/>
                      <a:pt x="10498" y="15090"/>
                      <a:pt x="10242" y="15027"/>
                    </a:cubicBezTo>
                    <a:cubicBezTo>
                      <a:pt x="9309" y="14820"/>
                      <a:pt x="8431" y="14631"/>
                      <a:pt x="7554" y="14451"/>
                    </a:cubicBezTo>
                    <a:cubicBezTo>
                      <a:pt x="5743" y="14082"/>
                      <a:pt x="3932" y="13767"/>
                      <a:pt x="2048" y="13488"/>
                    </a:cubicBezTo>
                    <a:cubicBezTo>
                      <a:pt x="3694" y="13983"/>
                      <a:pt x="5432" y="14451"/>
                      <a:pt x="7115" y="14874"/>
                    </a:cubicBezTo>
                    <a:lnTo>
                      <a:pt x="9675" y="15513"/>
                    </a:lnTo>
                    <a:cubicBezTo>
                      <a:pt x="10114" y="15640"/>
                      <a:pt x="10553" y="15766"/>
                      <a:pt x="10919" y="15856"/>
                    </a:cubicBezTo>
                    <a:cubicBezTo>
                      <a:pt x="10974" y="15883"/>
                      <a:pt x="11083" y="15928"/>
                      <a:pt x="11102" y="15928"/>
                    </a:cubicBezTo>
                    <a:cubicBezTo>
                      <a:pt x="11120" y="15928"/>
                      <a:pt x="11120" y="15928"/>
                      <a:pt x="11120" y="15928"/>
                    </a:cubicBezTo>
                    <a:cubicBezTo>
                      <a:pt x="11157" y="15946"/>
                      <a:pt x="11193" y="15973"/>
                      <a:pt x="11248" y="15982"/>
                    </a:cubicBezTo>
                    <a:cubicBezTo>
                      <a:pt x="11358" y="16045"/>
                      <a:pt x="11413" y="16045"/>
                      <a:pt x="11559" y="16072"/>
                    </a:cubicBezTo>
                    <a:cubicBezTo>
                      <a:pt x="11614" y="16198"/>
                      <a:pt x="11742" y="16351"/>
                      <a:pt x="11797" y="16504"/>
                    </a:cubicBezTo>
                    <a:cubicBezTo>
                      <a:pt x="12492" y="17512"/>
                      <a:pt x="13242" y="18503"/>
                      <a:pt x="14046" y="19457"/>
                    </a:cubicBezTo>
                    <a:cubicBezTo>
                      <a:pt x="12803" y="19331"/>
                      <a:pt x="11559" y="19205"/>
                      <a:pt x="10242" y="19115"/>
                    </a:cubicBezTo>
                    <a:cubicBezTo>
                      <a:pt x="8742" y="18989"/>
                      <a:pt x="7188" y="18908"/>
                      <a:pt x="5688" y="18872"/>
                    </a:cubicBezTo>
                    <a:cubicBezTo>
                      <a:pt x="7115" y="19151"/>
                      <a:pt x="8560" y="19394"/>
                      <a:pt x="10059" y="19574"/>
                    </a:cubicBezTo>
                    <a:cubicBezTo>
                      <a:pt x="11486" y="19799"/>
                      <a:pt x="12986" y="19979"/>
                      <a:pt x="14485" y="20132"/>
                    </a:cubicBezTo>
                    <a:lnTo>
                      <a:pt x="14668" y="20132"/>
                    </a:lnTo>
                    <a:cubicBezTo>
                      <a:pt x="15162" y="20655"/>
                      <a:pt x="15729" y="21150"/>
                      <a:pt x="16296" y="21600"/>
                    </a:cubicBezTo>
                    <a:cubicBezTo>
                      <a:pt x="15857" y="21114"/>
                      <a:pt x="15418" y="20592"/>
                      <a:pt x="15052" y="20069"/>
                    </a:cubicBezTo>
                    <a:lnTo>
                      <a:pt x="15162" y="19979"/>
                    </a:lnTo>
                    <a:cubicBezTo>
                      <a:pt x="15802" y="19358"/>
                      <a:pt x="16424" y="18746"/>
                      <a:pt x="16918" y="18134"/>
                    </a:cubicBezTo>
                    <a:cubicBezTo>
                      <a:pt x="17229" y="17854"/>
                      <a:pt x="17485" y="17512"/>
                      <a:pt x="17796" y="17215"/>
                    </a:cubicBezTo>
                    <a:cubicBezTo>
                      <a:pt x="18034" y="16900"/>
                      <a:pt x="18290" y="16594"/>
                      <a:pt x="18619" y="16288"/>
                    </a:cubicBezTo>
                    <a:cubicBezTo>
                      <a:pt x="18034" y="16540"/>
                      <a:pt x="17668" y="16810"/>
                      <a:pt x="17229" y="17089"/>
                    </a:cubicBezTo>
                    <a:lnTo>
                      <a:pt x="16113" y="17917"/>
                    </a:lnTo>
                    <a:cubicBezTo>
                      <a:pt x="15546" y="18377"/>
                      <a:pt x="15052" y="18836"/>
                      <a:pt x="14485" y="19304"/>
                    </a:cubicBezTo>
                    <a:cubicBezTo>
                      <a:pt x="14412" y="19205"/>
                      <a:pt x="14357" y="19115"/>
                      <a:pt x="14302" y="19025"/>
                    </a:cubicBezTo>
                    <a:cubicBezTo>
                      <a:pt x="13735" y="18170"/>
                      <a:pt x="13169" y="17269"/>
                      <a:pt x="12730" y="16378"/>
                    </a:cubicBezTo>
                    <a:cubicBezTo>
                      <a:pt x="12620" y="16198"/>
                      <a:pt x="12547" y="16009"/>
                      <a:pt x="12492" y="15802"/>
                    </a:cubicBezTo>
                    <a:cubicBezTo>
                      <a:pt x="12547" y="15739"/>
                      <a:pt x="12675" y="15703"/>
                      <a:pt x="12730" y="15640"/>
                    </a:cubicBezTo>
                    <a:cubicBezTo>
                      <a:pt x="13973" y="14874"/>
                      <a:pt x="15052" y="14109"/>
                      <a:pt x="16113" y="13308"/>
                    </a:cubicBezTo>
                    <a:cubicBezTo>
                      <a:pt x="17174" y="12506"/>
                      <a:pt x="18107" y="11678"/>
                      <a:pt x="18985" y="10850"/>
                    </a:cubicBezTo>
                    <a:cubicBezTo>
                      <a:pt x="17723" y="11561"/>
                      <a:pt x="16479" y="12263"/>
                      <a:pt x="15308" y="13028"/>
                    </a:cubicBezTo>
                    <a:lnTo>
                      <a:pt x="12108" y="15063"/>
                    </a:lnTo>
                    <a:cubicBezTo>
                      <a:pt x="11486" y="13713"/>
                      <a:pt x="10864" y="12353"/>
                      <a:pt x="10425" y="11003"/>
                    </a:cubicBezTo>
                    <a:cubicBezTo>
                      <a:pt x="10297" y="10606"/>
                      <a:pt x="10169" y="10237"/>
                      <a:pt x="10059" y="9841"/>
                    </a:cubicBezTo>
                    <a:cubicBezTo>
                      <a:pt x="12053" y="8761"/>
                      <a:pt x="13973" y="7680"/>
                      <a:pt x="15912" y="6582"/>
                    </a:cubicBezTo>
                    <a:cubicBezTo>
                      <a:pt x="17869" y="5411"/>
                      <a:pt x="19789" y="4241"/>
                      <a:pt x="21600" y="3016"/>
                    </a:cubicBezTo>
                    <a:cubicBezTo>
                      <a:pt x="19369" y="4052"/>
                      <a:pt x="17174" y="5132"/>
                      <a:pt x="15107" y="6213"/>
                    </a:cubicBezTo>
                    <a:cubicBezTo>
                      <a:pt x="13297" y="7158"/>
                      <a:pt x="11559" y="8112"/>
                      <a:pt x="9803" y="9067"/>
                    </a:cubicBezTo>
                    <a:cubicBezTo>
                      <a:pt x="9748" y="8824"/>
                      <a:pt x="9675" y="8545"/>
                      <a:pt x="9620" y="8265"/>
                    </a:cubicBezTo>
                    <a:cubicBezTo>
                      <a:pt x="9309" y="7347"/>
                      <a:pt x="9163" y="6456"/>
                      <a:pt x="8925" y="5528"/>
                    </a:cubicBezTo>
                    <a:cubicBezTo>
                      <a:pt x="8560" y="3683"/>
                      <a:pt x="8358" y="1873"/>
                      <a:pt x="8047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35" name="Google Shape;420;p25"/>
              <p:cNvSpPr/>
              <p:nvPr/>
            </p:nvSpPr>
            <p:spPr>
              <a:xfrm>
                <a:off x="95901" y="0"/>
                <a:ext cx="88072" cy="869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12" h="21600" fill="norm" stroke="1" extrusionOk="0">
                    <a:moveTo>
                      <a:pt x="9744" y="0"/>
                    </a:moveTo>
                    <a:cubicBezTo>
                      <a:pt x="8560" y="0"/>
                      <a:pt x="7376" y="234"/>
                      <a:pt x="6192" y="795"/>
                    </a:cubicBezTo>
                    <a:cubicBezTo>
                      <a:pt x="1169" y="2852"/>
                      <a:pt x="-1199" y="9070"/>
                      <a:pt x="598" y="14634"/>
                    </a:cubicBezTo>
                    <a:cubicBezTo>
                      <a:pt x="2108" y="18982"/>
                      <a:pt x="5783" y="21600"/>
                      <a:pt x="9662" y="21600"/>
                    </a:cubicBezTo>
                    <a:cubicBezTo>
                      <a:pt x="10765" y="21600"/>
                      <a:pt x="11908" y="21366"/>
                      <a:pt x="13010" y="20899"/>
                    </a:cubicBezTo>
                    <a:cubicBezTo>
                      <a:pt x="17910" y="18655"/>
                      <a:pt x="20401" y="12436"/>
                      <a:pt x="18441" y="6826"/>
                    </a:cubicBezTo>
                    <a:cubicBezTo>
                      <a:pt x="16971" y="2571"/>
                      <a:pt x="13460" y="0"/>
                      <a:pt x="9744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36" name="Google Shape;421;p25"/>
              <p:cNvSpPr/>
              <p:nvPr/>
            </p:nvSpPr>
            <p:spPr>
              <a:xfrm>
                <a:off x="217679" y="97655"/>
                <a:ext cx="87814" cy="871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56" h="21600" fill="norm" stroke="1" extrusionOk="0">
                    <a:moveTo>
                      <a:pt x="9531" y="0"/>
                    </a:moveTo>
                    <a:cubicBezTo>
                      <a:pt x="8388" y="0"/>
                      <a:pt x="7245" y="280"/>
                      <a:pt x="6102" y="793"/>
                    </a:cubicBezTo>
                    <a:cubicBezTo>
                      <a:pt x="1202" y="2846"/>
                      <a:pt x="-1289" y="9237"/>
                      <a:pt x="671" y="14602"/>
                    </a:cubicBezTo>
                    <a:cubicBezTo>
                      <a:pt x="2059" y="18894"/>
                      <a:pt x="5693" y="21600"/>
                      <a:pt x="9491" y="21600"/>
                    </a:cubicBezTo>
                    <a:cubicBezTo>
                      <a:pt x="10634" y="21600"/>
                      <a:pt x="11818" y="21367"/>
                      <a:pt x="12920" y="20854"/>
                    </a:cubicBezTo>
                    <a:cubicBezTo>
                      <a:pt x="17943" y="18754"/>
                      <a:pt x="20311" y="12549"/>
                      <a:pt x="18392" y="6951"/>
                    </a:cubicBezTo>
                    <a:cubicBezTo>
                      <a:pt x="17004" y="2706"/>
                      <a:pt x="13370" y="0"/>
                      <a:pt x="953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37" name="Google Shape;422;p25"/>
              <p:cNvSpPr/>
              <p:nvPr/>
            </p:nvSpPr>
            <p:spPr>
              <a:xfrm>
                <a:off x="212948" y="239152"/>
                <a:ext cx="80603" cy="797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78" h="21600" fill="norm" stroke="1" extrusionOk="0">
                    <a:moveTo>
                      <a:pt x="9646" y="0"/>
                    </a:moveTo>
                    <a:cubicBezTo>
                      <a:pt x="8488" y="0"/>
                      <a:pt x="7241" y="255"/>
                      <a:pt x="6083" y="815"/>
                    </a:cubicBezTo>
                    <a:cubicBezTo>
                      <a:pt x="1228" y="2904"/>
                      <a:pt x="-1221" y="9170"/>
                      <a:pt x="605" y="14723"/>
                    </a:cubicBezTo>
                    <a:cubicBezTo>
                      <a:pt x="2119" y="18951"/>
                      <a:pt x="5682" y="21600"/>
                      <a:pt x="9468" y="21600"/>
                    </a:cubicBezTo>
                    <a:cubicBezTo>
                      <a:pt x="10626" y="21600"/>
                      <a:pt x="11784" y="21345"/>
                      <a:pt x="12941" y="20785"/>
                    </a:cubicBezTo>
                    <a:cubicBezTo>
                      <a:pt x="17796" y="18696"/>
                      <a:pt x="20379" y="12430"/>
                      <a:pt x="18419" y="6877"/>
                    </a:cubicBezTo>
                    <a:cubicBezTo>
                      <a:pt x="17039" y="2649"/>
                      <a:pt x="13431" y="0"/>
                      <a:pt x="9646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38" name="Google Shape;423;p25"/>
              <p:cNvSpPr/>
              <p:nvPr/>
            </p:nvSpPr>
            <p:spPr>
              <a:xfrm>
                <a:off x="29469" y="309525"/>
                <a:ext cx="80530" cy="795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00" h="21600" fill="norm" stroke="1" extrusionOk="0">
                    <a:moveTo>
                      <a:pt x="9447" y="0"/>
                    </a:moveTo>
                    <a:cubicBezTo>
                      <a:pt x="8331" y="0"/>
                      <a:pt x="7171" y="204"/>
                      <a:pt x="6100" y="715"/>
                    </a:cubicBezTo>
                    <a:cubicBezTo>
                      <a:pt x="1191" y="2809"/>
                      <a:pt x="-1219" y="9089"/>
                      <a:pt x="611" y="14655"/>
                    </a:cubicBezTo>
                    <a:cubicBezTo>
                      <a:pt x="2128" y="18945"/>
                      <a:pt x="5788" y="21600"/>
                      <a:pt x="9581" y="21600"/>
                    </a:cubicBezTo>
                    <a:cubicBezTo>
                      <a:pt x="10697" y="21600"/>
                      <a:pt x="11812" y="21396"/>
                      <a:pt x="12928" y="20885"/>
                    </a:cubicBezTo>
                    <a:cubicBezTo>
                      <a:pt x="17971" y="18638"/>
                      <a:pt x="20381" y="12357"/>
                      <a:pt x="18417" y="6996"/>
                    </a:cubicBezTo>
                    <a:cubicBezTo>
                      <a:pt x="16989" y="2655"/>
                      <a:pt x="13285" y="0"/>
                      <a:pt x="9447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39" name="Google Shape;424;p25"/>
              <p:cNvSpPr/>
              <p:nvPr/>
            </p:nvSpPr>
            <p:spPr>
              <a:xfrm>
                <a:off x="86745" y="436722"/>
                <a:ext cx="55636" cy="549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95" h="21600" fill="norm" stroke="1" extrusionOk="0">
                    <a:moveTo>
                      <a:pt x="9481" y="0"/>
                    </a:moveTo>
                    <a:cubicBezTo>
                      <a:pt x="8502" y="0"/>
                      <a:pt x="7523" y="148"/>
                      <a:pt x="6610" y="444"/>
                    </a:cubicBezTo>
                    <a:cubicBezTo>
                      <a:pt x="1455" y="2515"/>
                      <a:pt x="-1221" y="8581"/>
                      <a:pt x="541" y="14425"/>
                    </a:cubicBezTo>
                    <a:cubicBezTo>
                      <a:pt x="1977" y="18789"/>
                      <a:pt x="5631" y="21600"/>
                      <a:pt x="9612" y="21600"/>
                    </a:cubicBezTo>
                    <a:cubicBezTo>
                      <a:pt x="10656" y="21600"/>
                      <a:pt x="11765" y="21378"/>
                      <a:pt x="12809" y="20934"/>
                    </a:cubicBezTo>
                    <a:cubicBezTo>
                      <a:pt x="17703" y="18937"/>
                      <a:pt x="20379" y="12871"/>
                      <a:pt x="18878" y="7323"/>
                    </a:cubicBezTo>
                    <a:cubicBezTo>
                      <a:pt x="17442" y="2811"/>
                      <a:pt x="13462" y="0"/>
                      <a:pt x="948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40" name="Google Shape;425;p25"/>
              <p:cNvSpPr/>
              <p:nvPr/>
            </p:nvSpPr>
            <p:spPr>
              <a:xfrm>
                <a:off x="213942" y="372559"/>
                <a:ext cx="55249" cy="547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61" h="21600" fill="norm" stroke="1" extrusionOk="0">
                    <a:moveTo>
                      <a:pt x="9481" y="0"/>
                    </a:moveTo>
                    <a:cubicBezTo>
                      <a:pt x="8502" y="0"/>
                      <a:pt x="7523" y="148"/>
                      <a:pt x="6610" y="445"/>
                    </a:cubicBezTo>
                    <a:cubicBezTo>
                      <a:pt x="1455" y="2449"/>
                      <a:pt x="-1221" y="8536"/>
                      <a:pt x="541" y="14400"/>
                    </a:cubicBezTo>
                    <a:cubicBezTo>
                      <a:pt x="1781" y="18779"/>
                      <a:pt x="5500" y="21600"/>
                      <a:pt x="9546" y="21600"/>
                    </a:cubicBezTo>
                    <a:cubicBezTo>
                      <a:pt x="10590" y="21600"/>
                      <a:pt x="11700" y="21377"/>
                      <a:pt x="12809" y="21006"/>
                    </a:cubicBezTo>
                    <a:cubicBezTo>
                      <a:pt x="17703" y="19225"/>
                      <a:pt x="20379" y="12915"/>
                      <a:pt x="18617" y="7274"/>
                    </a:cubicBezTo>
                    <a:cubicBezTo>
                      <a:pt x="17377" y="2821"/>
                      <a:pt x="13462" y="0"/>
                      <a:pt x="948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41" name="Google Shape;426;p25"/>
              <p:cNvSpPr/>
              <p:nvPr/>
            </p:nvSpPr>
            <p:spPr>
              <a:xfrm>
                <a:off x="0" y="143566"/>
                <a:ext cx="87961" cy="869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88" h="21600" fill="norm" stroke="1" extrusionOk="0">
                    <a:moveTo>
                      <a:pt x="9486" y="0"/>
                    </a:moveTo>
                    <a:cubicBezTo>
                      <a:pt x="8342" y="0"/>
                      <a:pt x="7199" y="234"/>
                      <a:pt x="6097" y="701"/>
                    </a:cubicBezTo>
                    <a:cubicBezTo>
                      <a:pt x="1238" y="2945"/>
                      <a:pt x="-1294" y="9164"/>
                      <a:pt x="666" y="14727"/>
                    </a:cubicBezTo>
                    <a:cubicBezTo>
                      <a:pt x="2136" y="18982"/>
                      <a:pt x="5647" y="21600"/>
                      <a:pt x="9404" y="21600"/>
                    </a:cubicBezTo>
                    <a:cubicBezTo>
                      <a:pt x="10588" y="21600"/>
                      <a:pt x="11772" y="21319"/>
                      <a:pt x="12915" y="20805"/>
                    </a:cubicBezTo>
                    <a:cubicBezTo>
                      <a:pt x="17938" y="18748"/>
                      <a:pt x="20306" y="12483"/>
                      <a:pt x="18469" y="6919"/>
                    </a:cubicBezTo>
                    <a:cubicBezTo>
                      <a:pt x="16999" y="2571"/>
                      <a:pt x="13324" y="0"/>
                      <a:pt x="9486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42" name="Google Shape;427;p25"/>
              <p:cNvSpPr/>
              <p:nvPr/>
            </p:nvSpPr>
            <p:spPr>
              <a:xfrm>
                <a:off x="239868" y="382531"/>
                <a:ext cx="26362" cy="261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796" h="21600" fill="norm" stroke="1" extrusionOk="0">
                    <a:moveTo>
                      <a:pt x="9459" y="0"/>
                    </a:moveTo>
                    <a:cubicBezTo>
                      <a:pt x="8386" y="0"/>
                      <a:pt x="7312" y="155"/>
                      <a:pt x="6105" y="622"/>
                    </a:cubicBezTo>
                    <a:cubicBezTo>
                      <a:pt x="1409" y="2797"/>
                      <a:pt x="-1274" y="9168"/>
                      <a:pt x="604" y="14607"/>
                    </a:cubicBezTo>
                    <a:cubicBezTo>
                      <a:pt x="1946" y="18958"/>
                      <a:pt x="5568" y="21600"/>
                      <a:pt x="9459" y="21600"/>
                    </a:cubicBezTo>
                    <a:cubicBezTo>
                      <a:pt x="10666" y="21600"/>
                      <a:pt x="11740" y="21289"/>
                      <a:pt x="12947" y="20823"/>
                    </a:cubicBezTo>
                    <a:cubicBezTo>
                      <a:pt x="17509" y="18803"/>
                      <a:pt x="20326" y="12432"/>
                      <a:pt x="17911" y="6993"/>
                    </a:cubicBezTo>
                    <a:cubicBezTo>
                      <a:pt x="16569" y="2486"/>
                      <a:pt x="13215" y="0"/>
                      <a:pt x="9459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43" name="Google Shape;428;p25"/>
              <p:cNvSpPr/>
              <p:nvPr/>
            </p:nvSpPr>
            <p:spPr>
              <a:xfrm>
                <a:off x="94174" y="443684"/>
                <a:ext cx="18645" cy="18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40" h="21600" fill="norm" stroke="1" extrusionOk="0">
                    <a:moveTo>
                      <a:pt x="9521" y="0"/>
                    </a:moveTo>
                    <a:cubicBezTo>
                      <a:pt x="8374" y="0"/>
                      <a:pt x="7036" y="220"/>
                      <a:pt x="5889" y="882"/>
                    </a:cubicBezTo>
                    <a:cubicBezTo>
                      <a:pt x="1301" y="3086"/>
                      <a:pt x="-1375" y="9037"/>
                      <a:pt x="728" y="14327"/>
                    </a:cubicBezTo>
                    <a:cubicBezTo>
                      <a:pt x="2257" y="19176"/>
                      <a:pt x="6080" y="21600"/>
                      <a:pt x="10094" y="21600"/>
                    </a:cubicBezTo>
                    <a:cubicBezTo>
                      <a:pt x="11050" y="21600"/>
                      <a:pt x="12006" y="21380"/>
                      <a:pt x="13152" y="21159"/>
                    </a:cubicBezTo>
                    <a:cubicBezTo>
                      <a:pt x="17549" y="18955"/>
                      <a:pt x="20225" y="12122"/>
                      <a:pt x="18313" y="6833"/>
                    </a:cubicBezTo>
                    <a:cubicBezTo>
                      <a:pt x="16784" y="2645"/>
                      <a:pt x="13344" y="0"/>
                      <a:pt x="9521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44" name="Google Shape;429;p25"/>
              <p:cNvSpPr/>
              <p:nvPr/>
            </p:nvSpPr>
            <p:spPr>
              <a:xfrm>
                <a:off x="38098" y="321003"/>
                <a:ext cx="30628" cy="301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24" h="21600" fill="norm" stroke="1" extrusionOk="0">
                    <a:moveTo>
                      <a:pt x="9288" y="0"/>
                    </a:moveTo>
                    <a:cubicBezTo>
                      <a:pt x="8334" y="0"/>
                      <a:pt x="7260" y="135"/>
                      <a:pt x="6305" y="540"/>
                    </a:cubicBezTo>
                    <a:cubicBezTo>
                      <a:pt x="1412" y="2835"/>
                      <a:pt x="-1094" y="8775"/>
                      <a:pt x="457" y="14715"/>
                    </a:cubicBezTo>
                    <a:cubicBezTo>
                      <a:pt x="2128" y="19035"/>
                      <a:pt x="5828" y="21600"/>
                      <a:pt x="9646" y="21600"/>
                    </a:cubicBezTo>
                    <a:cubicBezTo>
                      <a:pt x="10840" y="21600"/>
                      <a:pt x="12033" y="21330"/>
                      <a:pt x="13226" y="20790"/>
                    </a:cubicBezTo>
                    <a:cubicBezTo>
                      <a:pt x="18119" y="18495"/>
                      <a:pt x="20506" y="12555"/>
                      <a:pt x="18955" y="7020"/>
                    </a:cubicBezTo>
                    <a:cubicBezTo>
                      <a:pt x="17284" y="2565"/>
                      <a:pt x="13346" y="0"/>
                      <a:pt x="9288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45" name="Google Shape;430;p25"/>
              <p:cNvSpPr/>
              <p:nvPr/>
            </p:nvSpPr>
            <p:spPr>
              <a:xfrm>
                <a:off x="10018" y="153351"/>
                <a:ext cx="35848" cy="351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52" h="21600" fill="norm" stroke="1" extrusionOk="0">
                    <a:moveTo>
                      <a:pt x="9707" y="0"/>
                    </a:moveTo>
                    <a:cubicBezTo>
                      <a:pt x="8507" y="0"/>
                      <a:pt x="7307" y="231"/>
                      <a:pt x="6207" y="809"/>
                    </a:cubicBezTo>
                    <a:cubicBezTo>
                      <a:pt x="1407" y="2772"/>
                      <a:pt x="-1393" y="9125"/>
                      <a:pt x="707" y="14670"/>
                    </a:cubicBezTo>
                    <a:cubicBezTo>
                      <a:pt x="2007" y="18943"/>
                      <a:pt x="5907" y="21600"/>
                      <a:pt x="9707" y="21600"/>
                    </a:cubicBezTo>
                    <a:cubicBezTo>
                      <a:pt x="10807" y="21600"/>
                      <a:pt x="11907" y="21369"/>
                      <a:pt x="13007" y="20907"/>
                    </a:cubicBezTo>
                    <a:cubicBezTo>
                      <a:pt x="17807" y="19059"/>
                      <a:pt x="20207" y="12706"/>
                      <a:pt x="18507" y="6699"/>
                    </a:cubicBezTo>
                    <a:cubicBezTo>
                      <a:pt x="16907" y="2541"/>
                      <a:pt x="13407" y="0"/>
                      <a:pt x="9707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46" name="Google Shape;431;p25"/>
              <p:cNvSpPr/>
              <p:nvPr/>
            </p:nvSpPr>
            <p:spPr>
              <a:xfrm>
                <a:off x="273858" y="118541"/>
                <a:ext cx="26114" cy="261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93" h="21600" fill="norm" stroke="1" extrusionOk="0">
                    <a:moveTo>
                      <a:pt x="9612" y="0"/>
                    </a:moveTo>
                    <a:cubicBezTo>
                      <a:pt x="8511" y="0"/>
                      <a:pt x="7411" y="155"/>
                      <a:pt x="6310" y="777"/>
                    </a:cubicBezTo>
                    <a:cubicBezTo>
                      <a:pt x="1082" y="2797"/>
                      <a:pt x="-1257" y="9168"/>
                      <a:pt x="669" y="14452"/>
                    </a:cubicBezTo>
                    <a:cubicBezTo>
                      <a:pt x="2045" y="18958"/>
                      <a:pt x="5622" y="21600"/>
                      <a:pt x="9612" y="21600"/>
                    </a:cubicBezTo>
                    <a:cubicBezTo>
                      <a:pt x="10850" y="21600"/>
                      <a:pt x="12088" y="21289"/>
                      <a:pt x="13326" y="20823"/>
                    </a:cubicBezTo>
                    <a:cubicBezTo>
                      <a:pt x="18004" y="18647"/>
                      <a:pt x="20343" y="12276"/>
                      <a:pt x="18417" y="7148"/>
                    </a:cubicBezTo>
                    <a:cubicBezTo>
                      <a:pt x="17041" y="2642"/>
                      <a:pt x="13326" y="0"/>
                      <a:pt x="9612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47" name="Google Shape;432;p25"/>
              <p:cNvSpPr/>
              <p:nvPr/>
            </p:nvSpPr>
            <p:spPr>
              <a:xfrm>
                <a:off x="257784" y="254582"/>
                <a:ext cx="27972" cy="274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27" h="21600" fill="norm" stroke="1" extrusionOk="0">
                    <a:moveTo>
                      <a:pt x="9738" y="0"/>
                    </a:moveTo>
                    <a:cubicBezTo>
                      <a:pt x="8574" y="0"/>
                      <a:pt x="7410" y="296"/>
                      <a:pt x="6375" y="740"/>
                    </a:cubicBezTo>
                    <a:cubicBezTo>
                      <a:pt x="1072" y="3255"/>
                      <a:pt x="-1127" y="9321"/>
                      <a:pt x="554" y="14942"/>
                    </a:cubicBezTo>
                    <a:cubicBezTo>
                      <a:pt x="2236" y="19233"/>
                      <a:pt x="5857" y="21600"/>
                      <a:pt x="9608" y="21600"/>
                    </a:cubicBezTo>
                    <a:cubicBezTo>
                      <a:pt x="10643" y="21600"/>
                      <a:pt x="11807" y="21452"/>
                      <a:pt x="12971" y="21008"/>
                    </a:cubicBezTo>
                    <a:cubicBezTo>
                      <a:pt x="17757" y="18937"/>
                      <a:pt x="20473" y="12871"/>
                      <a:pt x="18662" y="7249"/>
                    </a:cubicBezTo>
                    <a:cubicBezTo>
                      <a:pt x="16981" y="2663"/>
                      <a:pt x="13359" y="0"/>
                      <a:pt x="9738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48" name="Google Shape;433;p25"/>
              <p:cNvSpPr/>
              <p:nvPr/>
            </p:nvSpPr>
            <p:spPr>
              <a:xfrm>
                <a:off x="134139" y="418846"/>
                <a:ext cx="423827" cy="6903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973" h="21600" fill="norm" stroke="1" extrusionOk="0">
                    <a:moveTo>
                      <a:pt x="5102" y="0"/>
                    </a:moveTo>
                    <a:cubicBezTo>
                      <a:pt x="1791" y="0"/>
                      <a:pt x="-220" y="2431"/>
                      <a:pt x="19" y="7530"/>
                    </a:cubicBezTo>
                    <a:cubicBezTo>
                      <a:pt x="458" y="16172"/>
                      <a:pt x="16449" y="21600"/>
                      <a:pt x="16449" y="21600"/>
                    </a:cubicBezTo>
                    <a:cubicBezTo>
                      <a:pt x="16449" y="21600"/>
                      <a:pt x="21380" y="8860"/>
                      <a:pt x="13504" y="3391"/>
                    </a:cubicBezTo>
                    <a:cubicBezTo>
                      <a:pt x="10297" y="1160"/>
                      <a:pt x="7384" y="0"/>
                      <a:pt x="5102" y="0"/>
                    </a:cubicBezTo>
                    <a:close/>
                  </a:path>
                </a:pathLst>
              </a:custGeom>
              <a:solidFill>
                <a:srgbClr val="DBD4C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49" name="Google Shape;434;p25"/>
              <p:cNvSpPr/>
              <p:nvPr/>
            </p:nvSpPr>
            <p:spPr>
              <a:xfrm>
                <a:off x="173730" y="439920"/>
                <a:ext cx="319311" cy="6107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860" y="15012"/>
                    </a:moveTo>
                    <a:lnTo>
                      <a:pt x="15860" y="15032"/>
                    </a:lnTo>
                    <a:cubicBezTo>
                      <a:pt x="15860" y="15032"/>
                      <a:pt x="15847" y="15019"/>
                      <a:pt x="15834" y="15012"/>
                    </a:cubicBezTo>
                    <a:close/>
                    <a:moveTo>
                      <a:pt x="4875" y="0"/>
                    </a:moveTo>
                    <a:cubicBezTo>
                      <a:pt x="5651" y="885"/>
                      <a:pt x="6224" y="1790"/>
                      <a:pt x="6873" y="2702"/>
                    </a:cubicBezTo>
                    <a:lnTo>
                      <a:pt x="8821" y="5430"/>
                    </a:lnTo>
                    <a:lnTo>
                      <a:pt x="10043" y="7133"/>
                    </a:lnTo>
                    <a:cubicBezTo>
                      <a:pt x="8566" y="6767"/>
                      <a:pt x="7090" y="6408"/>
                      <a:pt x="5613" y="6062"/>
                    </a:cubicBezTo>
                    <a:cubicBezTo>
                      <a:pt x="4659" y="5836"/>
                      <a:pt x="3742" y="5630"/>
                      <a:pt x="2826" y="5430"/>
                    </a:cubicBezTo>
                    <a:cubicBezTo>
                      <a:pt x="1884" y="5244"/>
                      <a:pt x="967" y="5044"/>
                      <a:pt x="0" y="4864"/>
                    </a:cubicBezTo>
                    <a:cubicBezTo>
                      <a:pt x="878" y="5137"/>
                      <a:pt x="1744" y="5383"/>
                      <a:pt x="2609" y="5650"/>
                    </a:cubicBezTo>
                    <a:cubicBezTo>
                      <a:pt x="3488" y="5902"/>
                      <a:pt x="4353" y="6155"/>
                      <a:pt x="5270" y="6408"/>
                    </a:cubicBezTo>
                    <a:cubicBezTo>
                      <a:pt x="7001" y="6881"/>
                      <a:pt x="8744" y="7360"/>
                      <a:pt x="10526" y="7792"/>
                    </a:cubicBezTo>
                    <a:lnTo>
                      <a:pt x="12512" y="10560"/>
                    </a:lnTo>
                    <a:cubicBezTo>
                      <a:pt x="10908" y="10241"/>
                      <a:pt x="9266" y="9928"/>
                      <a:pt x="7612" y="9635"/>
                    </a:cubicBezTo>
                    <a:lnTo>
                      <a:pt x="4608" y="9130"/>
                    </a:lnTo>
                    <a:cubicBezTo>
                      <a:pt x="3615" y="8970"/>
                      <a:pt x="2609" y="8790"/>
                      <a:pt x="1566" y="8697"/>
                    </a:cubicBezTo>
                    <a:cubicBezTo>
                      <a:pt x="2533" y="8904"/>
                      <a:pt x="3488" y="9130"/>
                      <a:pt x="4442" y="9363"/>
                    </a:cubicBezTo>
                    <a:lnTo>
                      <a:pt x="7357" y="9995"/>
                    </a:lnTo>
                    <a:cubicBezTo>
                      <a:pt x="9228" y="10401"/>
                      <a:pt x="11086" y="10787"/>
                      <a:pt x="12996" y="11173"/>
                    </a:cubicBezTo>
                    <a:cubicBezTo>
                      <a:pt x="13874" y="12311"/>
                      <a:pt x="14739" y="13468"/>
                      <a:pt x="15605" y="14626"/>
                    </a:cubicBezTo>
                    <a:lnTo>
                      <a:pt x="15567" y="14626"/>
                    </a:lnTo>
                    <a:lnTo>
                      <a:pt x="14256" y="14427"/>
                    </a:lnTo>
                    <a:lnTo>
                      <a:pt x="11608" y="13994"/>
                    </a:lnTo>
                    <a:cubicBezTo>
                      <a:pt x="9826" y="13721"/>
                      <a:pt x="8044" y="13448"/>
                      <a:pt x="6224" y="13222"/>
                    </a:cubicBezTo>
                    <a:cubicBezTo>
                      <a:pt x="7917" y="13628"/>
                      <a:pt x="9610" y="14014"/>
                      <a:pt x="11354" y="14353"/>
                    </a:cubicBezTo>
                    <a:cubicBezTo>
                      <a:pt x="12219" y="14540"/>
                      <a:pt x="13097" y="14699"/>
                      <a:pt x="13963" y="14852"/>
                    </a:cubicBezTo>
                    <a:cubicBezTo>
                      <a:pt x="14396" y="14919"/>
                      <a:pt x="14867" y="15012"/>
                      <a:pt x="15299" y="15085"/>
                    </a:cubicBezTo>
                    <a:cubicBezTo>
                      <a:pt x="15516" y="15105"/>
                      <a:pt x="15745" y="15152"/>
                      <a:pt x="16000" y="15172"/>
                    </a:cubicBezTo>
                    <a:lnTo>
                      <a:pt x="16038" y="15172"/>
                    </a:lnTo>
                    <a:cubicBezTo>
                      <a:pt x="16305" y="15538"/>
                      <a:pt x="16560" y="15877"/>
                      <a:pt x="16865" y="16243"/>
                    </a:cubicBezTo>
                    <a:lnTo>
                      <a:pt x="18953" y="18925"/>
                    </a:lnTo>
                    <a:cubicBezTo>
                      <a:pt x="19691" y="19803"/>
                      <a:pt x="20429" y="20715"/>
                      <a:pt x="21167" y="21600"/>
                    </a:cubicBezTo>
                    <a:cubicBezTo>
                      <a:pt x="20594" y="20675"/>
                      <a:pt x="19996" y="19763"/>
                      <a:pt x="19385" y="18832"/>
                    </a:cubicBezTo>
                    <a:lnTo>
                      <a:pt x="17527" y="16104"/>
                    </a:lnTo>
                    <a:cubicBezTo>
                      <a:pt x="17260" y="15738"/>
                      <a:pt x="17005" y="15358"/>
                      <a:pt x="16738" y="14992"/>
                    </a:cubicBezTo>
                    <a:lnTo>
                      <a:pt x="16738" y="14972"/>
                    </a:lnTo>
                    <a:cubicBezTo>
                      <a:pt x="16789" y="14919"/>
                      <a:pt x="16738" y="14879"/>
                      <a:pt x="16738" y="14852"/>
                    </a:cubicBezTo>
                    <a:lnTo>
                      <a:pt x="16789" y="14879"/>
                    </a:lnTo>
                    <a:lnTo>
                      <a:pt x="16789" y="14919"/>
                    </a:lnTo>
                    <a:lnTo>
                      <a:pt x="16903" y="14813"/>
                    </a:lnTo>
                    <a:cubicBezTo>
                      <a:pt x="17654" y="13948"/>
                      <a:pt x="18520" y="13082"/>
                      <a:pt x="19296" y="12224"/>
                    </a:cubicBezTo>
                    <a:cubicBezTo>
                      <a:pt x="20136" y="11352"/>
                      <a:pt x="20862" y="10494"/>
                      <a:pt x="21600" y="9602"/>
                    </a:cubicBezTo>
                    <a:cubicBezTo>
                      <a:pt x="20556" y="10401"/>
                      <a:pt x="19551" y="11219"/>
                      <a:pt x="18647" y="12058"/>
                    </a:cubicBezTo>
                    <a:cubicBezTo>
                      <a:pt x="17820" y="12810"/>
                      <a:pt x="17043" y="13555"/>
                      <a:pt x="16305" y="14333"/>
                    </a:cubicBezTo>
                    <a:cubicBezTo>
                      <a:pt x="15478" y="13222"/>
                      <a:pt x="14650" y="12111"/>
                      <a:pt x="13874" y="10993"/>
                    </a:cubicBezTo>
                    <a:cubicBezTo>
                      <a:pt x="14650" y="10088"/>
                      <a:pt x="15439" y="9176"/>
                      <a:pt x="16165" y="8245"/>
                    </a:cubicBezTo>
                    <a:lnTo>
                      <a:pt x="17349" y="6834"/>
                    </a:lnTo>
                    <a:cubicBezTo>
                      <a:pt x="17731" y="6362"/>
                      <a:pt x="18049" y="5882"/>
                      <a:pt x="18571" y="5430"/>
                    </a:cubicBezTo>
                    <a:cubicBezTo>
                      <a:pt x="18176" y="5610"/>
                      <a:pt x="17947" y="5862"/>
                      <a:pt x="17692" y="6062"/>
                    </a:cubicBezTo>
                    <a:lnTo>
                      <a:pt x="16903" y="6721"/>
                    </a:lnTo>
                    <a:cubicBezTo>
                      <a:pt x="16432" y="7180"/>
                      <a:pt x="16000" y="7633"/>
                      <a:pt x="15516" y="8105"/>
                    </a:cubicBezTo>
                    <a:cubicBezTo>
                      <a:pt x="14778" y="8837"/>
                      <a:pt x="14078" y="9602"/>
                      <a:pt x="13390" y="10361"/>
                    </a:cubicBezTo>
                    <a:cubicBezTo>
                      <a:pt x="12690" y="9449"/>
                      <a:pt x="12003" y="8544"/>
                      <a:pt x="11303" y="7633"/>
                    </a:cubicBezTo>
                    <a:cubicBezTo>
                      <a:pt x="11736" y="6767"/>
                      <a:pt x="12168" y="5882"/>
                      <a:pt x="12512" y="4997"/>
                    </a:cubicBezTo>
                    <a:cubicBezTo>
                      <a:pt x="12919" y="4112"/>
                      <a:pt x="13263" y="3201"/>
                      <a:pt x="13556" y="2296"/>
                    </a:cubicBezTo>
                    <a:cubicBezTo>
                      <a:pt x="12957" y="3154"/>
                      <a:pt x="12397" y="4019"/>
                      <a:pt x="11876" y="4904"/>
                    </a:cubicBezTo>
                    <a:cubicBezTo>
                      <a:pt x="11481" y="5563"/>
                      <a:pt x="11086" y="6228"/>
                      <a:pt x="10743" y="6907"/>
                    </a:cubicBezTo>
                    <a:cubicBezTo>
                      <a:pt x="10310" y="6362"/>
                      <a:pt x="9915" y="5816"/>
                      <a:pt x="9483" y="5290"/>
                    </a:cubicBezTo>
                    <a:cubicBezTo>
                      <a:pt x="8006" y="3520"/>
                      <a:pt x="6657" y="1704"/>
                      <a:pt x="4875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50" name="Google Shape;435;p25"/>
              <p:cNvSpPr/>
              <p:nvPr/>
            </p:nvSpPr>
            <p:spPr>
              <a:xfrm>
                <a:off x="800119" y="652919"/>
                <a:ext cx="96904" cy="5720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348" y="0"/>
                    </a:moveTo>
                    <a:cubicBezTo>
                      <a:pt x="21264" y="0"/>
                      <a:pt x="21139" y="14"/>
                      <a:pt x="21013" y="28"/>
                    </a:cubicBezTo>
                    <a:cubicBezTo>
                      <a:pt x="21013" y="28"/>
                      <a:pt x="0" y="7041"/>
                      <a:pt x="0" y="15092"/>
                    </a:cubicBezTo>
                    <a:cubicBezTo>
                      <a:pt x="0" y="17202"/>
                      <a:pt x="1426" y="19383"/>
                      <a:pt x="5159" y="21543"/>
                    </a:cubicBezTo>
                    <a:cubicBezTo>
                      <a:pt x="5159" y="21572"/>
                      <a:pt x="5285" y="21600"/>
                      <a:pt x="5410" y="21600"/>
                    </a:cubicBezTo>
                    <a:cubicBezTo>
                      <a:pt x="5578" y="21572"/>
                      <a:pt x="5746" y="21543"/>
                      <a:pt x="5578" y="21522"/>
                    </a:cubicBezTo>
                    <a:cubicBezTo>
                      <a:pt x="2013" y="19383"/>
                      <a:pt x="587" y="17202"/>
                      <a:pt x="587" y="15092"/>
                    </a:cubicBezTo>
                    <a:cubicBezTo>
                      <a:pt x="587" y="11070"/>
                      <a:pt x="5746" y="7304"/>
                      <a:pt x="11031" y="4569"/>
                    </a:cubicBezTo>
                    <a:cubicBezTo>
                      <a:pt x="13757" y="3183"/>
                      <a:pt x="16315" y="2068"/>
                      <a:pt x="18329" y="1293"/>
                    </a:cubicBezTo>
                    <a:cubicBezTo>
                      <a:pt x="19293" y="902"/>
                      <a:pt x="20048" y="590"/>
                      <a:pt x="20635" y="377"/>
                    </a:cubicBezTo>
                    <a:cubicBezTo>
                      <a:pt x="20887" y="277"/>
                      <a:pt x="21223" y="206"/>
                      <a:pt x="21348" y="149"/>
                    </a:cubicBezTo>
                    <a:cubicBezTo>
                      <a:pt x="21474" y="107"/>
                      <a:pt x="21600" y="57"/>
                      <a:pt x="21600" y="57"/>
                    </a:cubicBezTo>
                    <a:cubicBezTo>
                      <a:pt x="21600" y="28"/>
                      <a:pt x="21600" y="7"/>
                      <a:pt x="21474" y="7"/>
                    </a:cubicBezTo>
                    <a:cubicBezTo>
                      <a:pt x="21432" y="0"/>
                      <a:pt x="21390" y="0"/>
                      <a:pt x="21348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51" name="Google Shape;436;p25"/>
              <p:cNvSpPr/>
              <p:nvPr/>
            </p:nvSpPr>
            <p:spPr>
              <a:xfrm>
                <a:off x="586180" y="719340"/>
                <a:ext cx="239277" cy="5054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0" h="21600" fill="norm" stroke="1" extrusionOk="0">
                    <a:moveTo>
                      <a:pt x="119" y="0"/>
                    </a:moveTo>
                    <a:cubicBezTo>
                      <a:pt x="85" y="0"/>
                      <a:pt x="34" y="8"/>
                      <a:pt x="0" y="32"/>
                    </a:cubicBezTo>
                    <a:lnTo>
                      <a:pt x="0" y="80"/>
                    </a:lnTo>
                    <a:cubicBezTo>
                      <a:pt x="68" y="105"/>
                      <a:pt x="68" y="137"/>
                      <a:pt x="119" y="193"/>
                    </a:cubicBezTo>
                    <a:cubicBezTo>
                      <a:pt x="237" y="354"/>
                      <a:pt x="407" y="764"/>
                      <a:pt x="526" y="1343"/>
                    </a:cubicBezTo>
                    <a:cubicBezTo>
                      <a:pt x="1102" y="3321"/>
                      <a:pt x="2085" y="7302"/>
                      <a:pt x="4985" y="11331"/>
                    </a:cubicBezTo>
                    <a:cubicBezTo>
                      <a:pt x="7935" y="15344"/>
                      <a:pt x="12851" y="19429"/>
                      <a:pt x="21414" y="21576"/>
                    </a:cubicBezTo>
                    <a:cubicBezTo>
                      <a:pt x="21447" y="21592"/>
                      <a:pt x="21464" y="21600"/>
                      <a:pt x="21498" y="21600"/>
                    </a:cubicBezTo>
                    <a:cubicBezTo>
                      <a:pt x="21515" y="21600"/>
                      <a:pt x="21532" y="21592"/>
                      <a:pt x="21532" y="21576"/>
                    </a:cubicBezTo>
                    <a:cubicBezTo>
                      <a:pt x="21600" y="21544"/>
                      <a:pt x="21532" y="21495"/>
                      <a:pt x="21464" y="21495"/>
                    </a:cubicBezTo>
                    <a:cubicBezTo>
                      <a:pt x="11529" y="18970"/>
                      <a:pt x="6477" y="13775"/>
                      <a:pt x="3815" y="9143"/>
                    </a:cubicBezTo>
                    <a:cubicBezTo>
                      <a:pt x="2492" y="6811"/>
                      <a:pt x="1729" y="4640"/>
                      <a:pt x="1272" y="2992"/>
                    </a:cubicBezTo>
                    <a:cubicBezTo>
                      <a:pt x="983" y="2171"/>
                      <a:pt x="814" y="1448"/>
                      <a:pt x="695" y="957"/>
                    </a:cubicBezTo>
                    <a:cubicBezTo>
                      <a:pt x="576" y="716"/>
                      <a:pt x="526" y="491"/>
                      <a:pt x="475" y="354"/>
                    </a:cubicBezTo>
                    <a:cubicBezTo>
                      <a:pt x="407" y="273"/>
                      <a:pt x="339" y="193"/>
                      <a:pt x="339" y="137"/>
                    </a:cubicBezTo>
                    <a:cubicBezTo>
                      <a:pt x="288" y="80"/>
                      <a:pt x="237" y="56"/>
                      <a:pt x="186" y="32"/>
                    </a:cubicBezTo>
                    <a:cubicBezTo>
                      <a:pt x="186" y="8"/>
                      <a:pt x="153" y="0"/>
                      <a:pt x="119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52" name="Google Shape;437;p25"/>
              <p:cNvSpPr/>
              <p:nvPr/>
            </p:nvSpPr>
            <p:spPr>
              <a:xfrm>
                <a:off x="401649" y="1071201"/>
                <a:ext cx="424249" cy="1593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01" h="21600" fill="norm" stroke="1" extrusionOk="0">
                    <a:moveTo>
                      <a:pt x="1887" y="0"/>
                    </a:moveTo>
                    <a:cubicBezTo>
                      <a:pt x="240" y="0"/>
                      <a:pt x="-499" y="1173"/>
                      <a:pt x="362" y="3749"/>
                    </a:cubicBezTo>
                    <a:cubicBezTo>
                      <a:pt x="3469" y="12980"/>
                      <a:pt x="20904" y="21345"/>
                      <a:pt x="21026" y="21600"/>
                    </a:cubicBezTo>
                    <a:lnTo>
                      <a:pt x="21101" y="20376"/>
                    </a:lnTo>
                    <a:cubicBezTo>
                      <a:pt x="16730" y="8084"/>
                      <a:pt x="6202" y="0"/>
                      <a:pt x="1887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53" name="Google Shape;438;p25"/>
              <p:cNvSpPr/>
              <p:nvPr/>
            </p:nvSpPr>
            <p:spPr>
              <a:xfrm>
                <a:off x="414765" y="1088512"/>
                <a:ext cx="385355" cy="1228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896" y="1158"/>
                      <a:pt x="1793" y="2051"/>
                      <a:pt x="2658" y="3076"/>
                    </a:cubicBezTo>
                    <a:lnTo>
                      <a:pt x="4852" y="5326"/>
                    </a:lnTo>
                    <a:cubicBezTo>
                      <a:pt x="4683" y="5689"/>
                      <a:pt x="4504" y="5987"/>
                      <a:pt x="4314" y="6351"/>
                    </a:cubicBezTo>
                    <a:cubicBezTo>
                      <a:pt x="4071" y="6781"/>
                      <a:pt x="3818" y="7343"/>
                      <a:pt x="3596" y="7939"/>
                    </a:cubicBezTo>
                    <a:cubicBezTo>
                      <a:pt x="3892" y="7707"/>
                      <a:pt x="4177" y="7476"/>
                      <a:pt x="4461" y="7145"/>
                    </a:cubicBezTo>
                    <a:cubicBezTo>
                      <a:pt x="4714" y="6781"/>
                      <a:pt x="4968" y="6450"/>
                      <a:pt x="5252" y="6119"/>
                    </a:cubicBezTo>
                    <a:lnTo>
                      <a:pt x="5400" y="5888"/>
                    </a:lnTo>
                    <a:cubicBezTo>
                      <a:pt x="6233" y="6781"/>
                      <a:pt x="7088" y="7707"/>
                      <a:pt x="7952" y="8600"/>
                    </a:cubicBezTo>
                    <a:cubicBezTo>
                      <a:pt x="7847" y="8832"/>
                      <a:pt x="7773" y="9063"/>
                      <a:pt x="7668" y="9295"/>
                    </a:cubicBezTo>
                    <a:cubicBezTo>
                      <a:pt x="7488" y="9857"/>
                      <a:pt x="7277" y="10420"/>
                      <a:pt x="7088" y="11081"/>
                    </a:cubicBezTo>
                    <a:cubicBezTo>
                      <a:pt x="7383" y="10850"/>
                      <a:pt x="7625" y="10420"/>
                      <a:pt x="7847" y="10056"/>
                    </a:cubicBezTo>
                    <a:cubicBezTo>
                      <a:pt x="8026" y="9758"/>
                      <a:pt x="8205" y="9394"/>
                      <a:pt x="8385" y="9063"/>
                    </a:cubicBezTo>
                    <a:cubicBezTo>
                      <a:pt x="9176" y="9857"/>
                      <a:pt x="9967" y="10651"/>
                      <a:pt x="10768" y="11412"/>
                    </a:cubicBezTo>
                    <a:cubicBezTo>
                      <a:pt x="10863" y="11544"/>
                      <a:pt x="11011" y="11643"/>
                      <a:pt x="11159" y="11776"/>
                    </a:cubicBezTo>
                    <a:cubicBezTo>
                      <a:pt x="10905" y="12437"/>
                      <a:pt x="10652" y="13231"/>
                      <a:pt x="10441" y="14124"/>
                    </a:cubicBezTo>
                    <a:cubicBezTo>
                      <a:pt x="10863" y="13562"/>
                      <a:pt x="11232" y="12900"/>
                      <a:pt x="11549" y="12206"/>
                    </a:cubicBezTo>
                    <a:cubicBezTo>
                      <a:pt x="12561" y="13132"/>
                      <a:pt x="13574" y="14124"/>
                      <a:pt x="14544" y="15017"/>
                    </a:cubicBezTo>
                    <a:cubicBezTo>
                      <a:pt x="14217" y="15844"/>
                      <a:pt x="13859" y="16638"/>
                      <a:pt x="13574" y="17631"/>
                    </a:cubicBezTo>
                    <a:cubicBezTo>
                      <a:pt x="14112" y="17201"/>
                      <a:pt x="14576" y="16374"/>
                      <a:pt x="15050" y="15580"/>
                    </a:cubicBezTo>
                    <a:cubicBezTo>
                      <a:pt x="15409" y="15944"/>
                      <a:pt x="15768" y="16274"/>
                      <a:pt x="16168" y="16638"/>
                    </a:cubicBezTo>
                    <a:cubicBezTo>
                      <a:pt x="16664" y="17068"/>
                      <a:pt x="17170" y="17531"/>
                      <a:pt x="17677" y="18094"/>
                    </a:cubicBezTo>
                    <a:cubicBezTo>
                      <a:pt x="17529" y="18425"/>
                      <a:pt x="17381" y="18888"/>
                      <a:pt x="17244" y="19450"/>
                    </a:cubicBezTo>
                    <a:cubicBezTo>
                      <a:pt x="17529" y="19218"/>
                      <a:pt x="17814" y="18888"/>
                      <a:pt x="18109" y="18425"/>
                    </a:cubicBezTo>
                    <a:cubicBezTo>
                      <a:pt x="19259" y="19549"/>
                      <a:pt x="20450" y="20575"/>
                      <a:pt x="21600" y="21600"/>
                    </a:cubicBezTo>
                    <a:lnTo>
                      <a:pt x="18942" y="18557"/>
                    </a:lnTo>
                    <a:lnTo>
                      <a:pt x="18183" y="17730"/>
                    </a:lnTo>
                    <a:cubicBezTo>
                      <a:pt x="18035" y="16837"/>
                      <a:pt x="17898" y="16043"/>
                      <a:pt x="17708" y="15282"/>
                    </a:cubicBezTo>
                    <a:cubicBezTo>
                      <a:pt x="17561" y="14587"/>
                      <a:pt x="17381" y="13794"/>
                      <a:pt x="17128" y="13231"/>
                    </a:cubicBezTo>
                    <a:cubicBezTo>
                      <a:pt x="17170" y="14124"/>
                      <a:pt x="17318" y="15017"/>
                      <a:pt x="17423" y="15844"/>
                    </a:cubicBezTo>
                    <a:cubicBezTo>
                      <a:pt x="17497" y="16274"/>
                      <a:pt x="17561" y="16738"/>
                      <a:pt x="17645" y="17201"/>
                    </a:cubicBezTo>
                    <a:lnTo>
                      <a:pt x="16232" y="15712"/>
                    </a:lnTo>
                    <a:cubicBezTo>
                      <a:pt x="15873" y="15381"/>
                      <a:pt x="15514" y="14918"/>
                      <a:pt x="15124" y="14587"/>
                    </a:cubicBezTo>
                    <a:cubicBezTo>
                      <a:pt x="15008" y="13794"/>
                      <a:pt x="14871" y="13000"/>
                      <a:pt x="14723" y="12305"/>
                    </a:cubicBezTo>
                    <a:cubicBezTo>
                      <a:pt x="14576" y="11544"/>
                      <a:pt x="14407" y="10750"/>
                      <a:pt x="14186" y="9957"/>
                    </a:cubicBezTo>
                    <a:cubicBezTo>
                      <a:pt x="14259" y="10949"/>
                      <a:pt x="14323" y="11875"/>
                      <a:pt x="14439" y="12669"/>
                    </a:cubicBezTo>
                    <a:cubicBezTo>
                      <a:pt x="14502" y="13132"/>
                      <a:pt x="14576" y="13562"/>
                      <a:pt x="14618" y="14025"/>
                    </a:cubicBezTo>
                    <a:cubicBezTo>
                      <a:pt x="13637" y="13132"/>
                      <a:pt x="12677" y="12107"/>
                      <a:pt x="11665" y="11081"/>
                    </a:cubicBezTo>
                    <a:cubicBezTo>
                      <a:pt x="11591" y="10188"/>
                      <a:pt x="11486" y="9394"/>
                      <a:pt x="11338" y="8600"/>
                    </a:cubicBezTo>
                    <a:cubicBezTo>
                      <a:pt x="11201" y="7707"/>
                      <a:pt x="11053" y="6880"/>
                      <a:pt x="10832" y="6119"/>
                    </a:cubicBezTo>
                    <a:cubicBezTo>
                      <a:pt x="10863" y="7145"/>
                      <a:pt x="10948" y="8038"/>
                      <a:pt x="11011" y="9063"/>
                    </a:cubicBezTo>
                    <a:cubicBezTo>
                      <a:pt x="11085" y="9493"/>
                      <a:pt x="11159" y="10056"/>
                      <a:pt x="11201" y="10651"/>
                    </a:cubicBezTo>
                    <a:cubicBezTo>
                      <a:pt x="11085" y="10519"/>
                      <a:pt x="10979" y="10420"/>
                      <a:pt x="10863" y="10188"/>
                    </a:cubicBezTo>
                    <a:cubicBezTo>
                      <a:pt x="10114" y="9493"/>
                      <a:pt x="9355" y="8832"/>
                      <a:pt x="8638" y="8038"/>
                    </a:cubicBezTo>
                    <a:lnTo>
                      <a:pt x="8606" y="7939"/>
                    </a:lnTo>
                    <a:cubicBezTo>
                      <a:pt x="8459" y="6583"/>
                      <a:pt x="8279" y="5326"/>
                      <a:pt x="7995" y="4069"/>
                    </a:cubicBezTo>
                    <a:cubicBezTo>
                      <a:pt x="7995" y="5326"/>
                      <a:pt x="8058" y="6450"/>
                      <a:pt x="8174" y="7575"/>
                    </a:cubicBezTo>
                    <a:cubicBezTo>
                      <a:pt x="7277" y="6682"/>
                      <a:pt x="6370" y="5888"/>
                      <a:pt x="5432" y="4995"/>
                    </a:cubicBezTo>
                    <a:lnTo>
                      <a:pt x="5284" y="4862"/>
                    </a:lnTo>
                    <a:cubicBezTo>
                      <a:pt x="5179" y="4069"/>
                      <a:pt x="5073" y="3407"/>
                      <a:pt x="4968" y="2613"/>
                    </a:cubicBezTo>
                    <a:cubicBezTo>
                      <a:pt x="4820" y="1720"/>
                      <a:pt x="4683" y="926"/>
                      <a:pt x="4504" y="0"/>
                    </a:cubicBezTo>
                    <a:cubicBezTo>
                      <a:pt x="4535" y="1058"/>
                      <a:pt x="4609" y="2051"/>
                      <a:pt x="4683" y="2977"/>
                    </a:cubicBezTo>
                    <a:cubicBezTo>
                      <a:pt x="4714" y="3506"/>
                      <a:pt x="4788" y="3969"/>
                      <a:pt x="4820" y="4432"/>
                    </a:cubicBezTo>
                    <a:lnTo>
                      <a:pt x="2742" y="2514"/>
                    </a:lnTo>
                    <a:cubicBezTo>
                      <a:pt x="1835" y="1720"/>
                      <a:pt x="928" y="794"/>
                      <a:pt x="0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54" name="Google Shape;439;p25"/>
              <p:cNvSpPr/>
              <p:nvPr/>
            </p:nvSpPr>
            <p:spPr>
              <a:xfrm>
                <a:off x="428124" y="454033"/>
                <a:ext cx="332294" cy="2935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4" y="0"/>
                    </a:moveTo>
                    <a:cubicBezTo>
                      <a:pt x="4856" y="0"/>
                      <a:pt x="0" y="4818"/>
                      <a:pt x="0" y="10786"/>
                    </a:cubicBezTo>
                    <a:cubicBezTo>
                      <a:pt x="0" y="16782"/>
                      <a:pt x="4856" y="21600"/>
                      <a:pt x="10824" y="21600"/>
                    </a:cubicBezTo>
                    <a:cubicBezTo>
                      <a:pt x="16781" y="21600"/>
                      <a:pt x="21600" y="16782"/>
                      <a:pt x="21600" y="10786"/>
                    </a:cubicBezTo>
                    <a:cubicBezTo>
                      <a:pt x="21600" y="4818"/>
                      <a:pt x="16781" y="0"/>
                      <a:pt x="10824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55" name="Google Shape;440;p25"/>
              <p:cNvSpPr/>
              <p:nvPr/>
            </p:nvSpPr>
            <p:spPr>
              <a:xfrm>
                <a:off x="520699" y="489971"/>
                <a:ext cx="133596" cy="611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868" y="0"/>
                      <a:pt x="0" y="4719"/>
                      <a:pt x="0" y="10700"/>
                    </a:cubicBezTo>
                    <a:cubicBezTo>
                      <a:pt x="0" y="16815"/>
                      <a:pt x="4868" y="21600"/>
                      <a:pt x="10800" y="21600"/>
                    </a:cubicBezTo>
                    <a:cubicBezTo>
                      <a:pt x="16824" y="21600"/>
                      <a:pt x="21600" y="16815"/>
                      <a:pt x="21600" y="10700"/>
                    </a:cubicBezTo>
                    <a:cubicBezTo>
                      <a:pt x="21600" y="4719"/>
                      <a:pt x="16824" y="0"/>
                      <a:pt x="10800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56" name="Google Shape;441;p25"/>
              <p:cNvSpPr/>
              <p:nvPr/>
            </p:nvSpPr>
            <p:spPr>
              <a:xfrm>
                <a:off x="463799" y="594024"/>
                <a:ext cx="92969" cy="412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17" h="21600" fill="norm" stroke="1" extrusionOk="0">
                    <a:moveTo>
                      <a:pt x="1607" y="0"/>
                    </a:moveTo>
                    <a:cubicBezTo>
                      <a:pt x="1220" y="0"/>
                      <a:pt x="834" y="296"/>
                      <a:pt x="533" y="986"/>
                    </a:cubicBezTo>
                    <a:cubicBezTo>
                      <a:pt x="-25" y="2367"/>
                      <a:pt x="-240" y="4734"/>
                      <a:pt x="361" y="6115"/>
                    </a:cubicBezTo>
                    <a:cubicBezTo>
                      <a:pt x="662" y="6707"/>
                      <a:pt x="7146" y="21600"/>
                      <a:pt x="17538" y="21600"/>
                    </a:cubicBezTo>
                    <a:cubicBezTo>
                      <a:pt x="18268" y="21600"/>
                      <a:pt x="19127" y="21205"/>
                      <a:pt x="19857" y="21205"/>
                    </a:cubicBezTo>
                    <a:cubicBezTo>
                      <a:pt x="20759" y="20910"/>
                      <a:pt x="21360" y="19134"/>
                      <a:pt x="21188" y="17162"/>
                    </a:cubicBezTo>
                    <a:cubicBezTo>
                      <a:pt x="21188" y="15682"/>
                      <a:pt x="20587" y="14104"/>
                      <a:pt x="19814" y="14104"/>
                    </a:cubicBezTo>
                    <a:cubicBezTo>
                      <a:pt x="19728" y="14104"/>
                      <a:pt x="19642" y="14104"/>
                      <a:pt x="19599" y="14203"/>
                    </a:cubicBezTo>
                    <a:cubicBezTo>
                      <a:pt x="18912" y="14301"/>
                      <a:pt x="18311" y="14301"/>
                      <a:pt x="17667" y="14301"/>
                    </a:cubicBezTo>
                    <a:cubicBezTo>
                      <a:pt x="8520" y="14301"/>
                      <a:pt x="2723" y="1381"/>
                      <a:pt x="2723" y="986"/>
                    </a:cubicBezTo>
                    <a:cubicBezTo>
                      <a:pt x="2422" y="296"/>
                      <a:pt x="2036" y="0"/>
                      <a:pt x="160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57" name="Google Shape;442;p25"/>
              <p:cNvSpPr/>
              <p:nvPr/>
            </p:nvSpPr>
            <p:spPr>
              <a:xfrm>
                <a:off x="587497" y="648027"/>
                <a:ext cx="92981" cy="436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33" h="21600" fill="norm" stroke="1" extrusionOk="0">
                    <a:moveTo>
                      <a:pt x="19908" y="0"/>
                    </a:moveTo>
                    <a:cubicBezTo>
                      <a:pt x="19518" y="0"/>
                      <a:pt x="19128" y="279"/>
                      <a:pt x="18824" y="931"/>
                    </a:cubicBezTo>
                    <a:cubicBezTo>
                      <a:pt x="12752" y="13314"/>
                      <a:pt x="1648" y="14897"/>
                      <a:pt x="1475" y="14897"/>
                    </a:cubicBezTo>
                    <a:cubicBezTo>
                      <a:pt x="564" y="14897"/>
                      <a:pt x="0" y="16572"/>
                      <a:pt x="0" y="18434"/>
                    </a:cubicBezTo>
                    <a:cubicBezTo>
                      <a:pt x="173" y="20390"/>
                      <a:pt x="737" y="21600"/>
                      <a:pt x="1648" y="21600"/>
                    </a:cubicBezTo>
                    <a:cubicBezTo>
                      <a:pt x="2212" y="21600"/>
                      <a:pt x="14096" y="20017"/>
                      <a:pt x="20863" y="5679"/>
                    </a:cubicBezTo>
                    <a:cubicBezTo>
                      <a:pt x="21600" y="4376"/>
                      <a:pt x="21600" y="2514"/>
                      <a:pt x="20993" y="931"/>
                    </a:cubicBezTo>
                    <a:cubicBezTo>
                      <a:pt x="20733" y="279"/>
                      <a:pt x="20342" y="0"/>
                      <a:pt x="19908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58" name="Google Shape;443;p25"/>
              <p:cNvSpPr/>
              <p:nvPr/>
            </p:nvSpPr>
            <p:spPr>
              <a:xfrm>
                <a:off x="666693" y="550747"/>
                <a:ext cx="78181" cy="421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67" h="21600" fill="norm" stroke="1" extrusionOk="0">
                    <a:moveTo>
                      <a:pt x="19262" y="0"/>
                    </a:moveTo>
                    <a:cubicBezTo>
                      <a:pt x="18651" y="0"/>
                      <a:pt x="18040" y="675"/>
                      <a:pt x="17683" y="1832"/>
                    </a:cubicBezTo>
                    <a:cubicBezTo>
                      <a:pt x="17174" y="3761"/>
                      <a:pt x="14525" y="8679"/>
                      <a:pt x="2043" y="14657"/>
                    </a:cubicBezTo>
                    <a:lnTo>
                      <a:pt x="1381" y="14946"/>
                    </a:lnTo>
                    <a:cubicBezTo>
                      <a:pt x="311" y="15236"/>
                      <a:pt x="-249" y="17261"/>
                      <a:pt x="108" y="19189"/>
                    </a:cubicBezTo>
                    <a:cubicBezTo>
                      <a:pt x="311" y="20539"/>
                      <a:pt x="974" y="21600"/>
                      <a:pt x="1840" y="21600"/>
                    </a:cubicBezTo>
                    <a:lnTo>
                      <a:pt x="2400" y="21600"/>
                    </a:lnTo>
                    <a:lnTo>
                      <a:pt x="2909" y="21214"/>
                    </a:lnTo>
                    <a:cubicBezTo>
                      <a:pt x="13506" y="16296"/>
                      <a:pt x="19262" y="10993"/>
                      <a:pt x="20994" y="5014"/>
                    </a:cubicBezTo>
                    <a:cubicBezTo>
                      <a:pt x="21351" y="3375"/>
                      <a:pt x="21198" y="1446"/>
                      <a:pt x="20128" y="482"/>
                    </a:cubicBezTo>
                    <a:cubicBezTo>
                      <a:pt x="19874" y="96"/>
                      <a:pt x="19568" y="0"/>
                      <a:pt x="19262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59" name="Google Shape;444;p25"/>
              <p:cNvSpPr/>
              <p:nvPr/>
            </p:nvSpPr>
            <p:spPr>
              <a:xfrm>
                <a:off x="828452" y="536635"/>
                <a:ext cx="164300" cy="149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24" h="21600" fill="norm" stroke="1" extrusionOk="0">
                    <a:moveTo>
                      <a:pt x="8972" y="0"/>
                    </a:moveTo>
                    <a:cubicBezTo>
                      <a:pt x="5143" y="0"/>
                      <a:pt x="1669" y="2645"/>
                      <a:pt x="429" y="6927"/>
                    </a:cubicBezTo>
                    <a:cubicBezTo>
                      <a:pt x="-1142" y="12409"/>
                      <a:pt x="1735" y="18655"/>
                      <a:pt x="6781" y="20891"/>
                    </a:cubicBezTo>
                    <a:cubicBezTo>
                      <a:pt x="7954" y="21382"/>
                      <a:pt x="9149" y="21600"/>
                      <a:pt x="10300" y="21600"/>
                    </a:cubicBezTo>
                    <a:cubicBezTo>
                      <a:pt x="14195" y="21600"/>
                      <a:pt x="17647" y="18982"/>
                      <a:pt x="18887" y="14727"/>
                    </a:cubicBezTo>
                    <a:cubicBezTo>
                      <a:pt x="20458" y="9136"/>
                      <a:pt x="17669" y="2918"/>
                      <a:pt x="12535" y="764"/>
                    </a:cubicBezTo>
                    <a:cubicBezTo>
                      <a:pt x="11340" y="245"/>
                      <a:pt x="10145" y="0"/>
                      <a:pt x="8972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60" name="Google Shape;445;p25"/>
              <p:cNvSpPr/>
              <p:nvPr/>
            </p:nvSpPr>
            <p:spPr>
              <a:xfrm>
                <a:off x="888936" y="554134"/>
                <a:ext cx="63777" cy="361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9" h="21600" fill="norm" stroke="1" extrusionOk="0">
                    <a:moveTo>
                      <a:pt x="5591" y="0"/>
                    </a:moveTo>
                    <a:cubicBezTo>
                      <a:pt x="2795" y="0"/>
                      <a:pt x="653" y="1462"/>
                      <a:pt x="117" y="4275"/>
                    </a:cubicBezTo>
                    <a:cubicBezTo>
                      <a:pt x="-716" y="8888"/>
                      <a:pt x="2973" y="15750"/>
                      <a:pt x="8448" y="19237"/>
                    </a:cubicBezTo>
                    <a:cubicBezTo>
                      <a:pt x="10709" y="20812"/>
                      <a:pt x="12910" y="21600"/>
                      <a:pt x="14815" y="21600"/>
                    </a:cubicBezTo>
                    <a:cubicBezTo>
                      <a:pt x="17552" y="21600"/>
                      <a:pt x="19575" y="20025"/>
                      <a:pt x="20051" y="17325"/>
                    </a:cubicBezTo>
                    <a:cubicBezTo>
                      <a:pt x="20884" y="12375"/>
                      <a:pt x="17195" y="5850"/>
                      <a:pt x="11720" y="1912"/>
                    </a:cubicBezTo>
                    <a:cubicBezTo>
                      <a:pt x="9578" y="562"/>
                      <a:pt x="7436" y="0"/>
                      <a:pt x="5591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61" name="Google Shape;446;p25"/>
              <p:cNvSpPr/>
              <p:nvPr/>
            </p:nvSpPr>
            <p:spPr>
              <a:xfrm>
                <a:off x="848752" y="587439"/>
                <a:ext cx="40136" cy="325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5" h="21600" fill="norm" stroke="1" extrusionOk="0">
                    <a:moveTo>
                      <a:pt x="1837" y="0"/>
                    </a:moveTo>
                    <a:cubicBezTo>
                      <a:pt x="1639" y="0"/>
                      <a:pt x="1341" y="0"/>
                      <a:pt x="1143" y="125"/>
                    </a:cubicBezTo>
                    <a:cubicBezTo>
                      <a:pt x="152" y="999"/>
                      <a:pt x="-244" y="2247"/>
                      <a:pt x="152" y="3121"/>
                    </a:cubicBezTo>
                    <a:cubicBezTo>
                      <a:pt x="450" y="3995"/>
                      <a:pt x="4809" y="15482"/>
                      <a:pt x="16402" y="20601"/>
                    </a:cubicBezTo>
                    <a:cubicBezTo>
                      <a:pt x="16996" y="20976"/>
                      <a:pt x="17987" y="21475"/>
                      <a:pt x="18681" y="21475"/>
                    </a:cubicBezTo>
                    <a:cubicBezTo>
                      <a:pt x="18879" y="21600"/>
                      <a:pt x="19077" y="21600"/>
                      <a:pt x="19176" y="21600"/>
                    </a:cubicBezTo>
                    <a:cubicBezTo>
                      <a:pt x="20068" y="21600"/>
                      <a:pt x="20762" y="20851"/>
                      <a:pt x="21059" y="20102"/>
                    </a:cubicBezTo>
                    <a:cubicBezTo>
                      <a:pt x="21356" y="18978"/>
                      <a:pt x="20762" y="17605"/>
                      <a:pt x="19672" y="17230"/>
                    </a:cubicBezTo>
                    <a:cubicBezTo>
                      <a:pt x="8277" y="13859"/>
                      <a:pt x="3422" y="1373"/>
                      <a:pt x="3422" y="1373"/>
                    </a:cubicBezTo>
                    <a:cubicBezTo>
                      <a:pt x="3224" y="375"/>
                      <a:pt x="2629" y="0"/>
                      <a:pt x="183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62" name="Google Shape;447;p25"/>
              <p:cNvSpPr/>
              <p:nvPr/>
            </p:nvSpPr>
            <p:spPr>
              <a:xfrm>
                <a:off x="893114" y="644680"/>
                <a:ext cx="49282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8" h="21600" fill="norm" stroke="1" extrusionOk="0">
                    <a:moveTo>
                      <a:pt x="19957" y="0"/>
                    </a:moveTo>
                    <a:cubicBezTo>
                      <a:pt x="19714" y="0"/>
                      <a:pt x="19470" y="372"/>
                      <a:pt x="19227" y="1117"/>
                    </a:cubicBezTo>
                    <a:cubicBezTo>
                      <a:pt x="16547" y="6331"/>
                      <a:pt x="13461" y="7821"/>
                      <a:pt x="10700" y="7821"/>
                    </a:cubicBezTo>
                    <a:cubicBezTo>
                      <a:pt x="5909" y="7821"/>
                      <a:pt x="2011" y="3352"/>
                      <a:pt x="2011" y="2607"/>
                    </a:cubicBezTo>
                    <a:cubicBezTo>
                      <a:pt x="1199" y="2607"/>
                      <a:pt x="306" y="3724"/>
                      <a:pt x="63" y="7448"/>
                    </a:cubicBezTo>
                    <a:cubicBezTo>
                      <a:pt x="-181" y="11172"/>
                      <a:pt x="306" y="14897"/>
                      <a:pt x="1199" y="14897"/>
                    </a:cubicBezTo>
                    <a:lnTo>
                      <a:pt x="1199" y="16386"/>
                    </a:lnTo>
                    <a:cubicBezTo>
                      <a:pt x="1524" y="16386"/>
                      <a:pt x="5503" y="21600"/>
                      <a:pt x="10457" y="21600"/>
                    </a:cubicBezTo>
                    <a:cubicBezTo>
                      <a:pt x="13705" y="21600"/>
                      <a:pt x="17278" y="19366"/>
                      <a:pt x="20526" y="12662"/>
                    </a:cubicBezTo>
                    <a:cubicBezTo>
                      <a:pt x="21175" y="11172"/>
                      <a:pt x="21419" y="7448"/>
                      <a:pt x="21175" y="3724"/>
                    </a:cubicBezTo>
                    <a:cubicBezTo>
                      <a:pt x="20932" y="1862"/>
                      <a:pt x="20445" y="0"/>
                      <a:pt x="1995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63" name="Google Shape;448;p25"/>
              <p:cNvSpPr/>
              <p:nvPr/>
            </p:nvSpPr>
            <p:spPr>
              <a:xfrm>
                <a:off x="363538" y="484138"/>
                <a:ext cx="448060" cy="7360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3" h="21600" fill="norm" stroke="1" extrusionOk="0">
                    <a:moveTo>
                      <a:pt x="84" y="0"/>
                    </a:moveTo>
                    <a:cubicBezTo>
                      <a:pt x="56" y="0"/>
                      <a:pt x="20" y="22"/>
                      <a:pt x="20" y="22"/>
                    </a:cubicBezTo>
                    <a:cubicBezTo>
                      <a:pt x="-7" y="39"/>
                      <a:pt x="-7" y="77"/>
                      <a:pt x="20" y="77"/>
                    </a:cubicBezTo>
                    <a:cubicBezTo>
                      <a:pt x="38" y="88"/>
                      <a:pt x="56" y="88"/>
                      <a:pt x="66" y="88"/>
                    </a:cubicBezTo>
                    <a:cubicBezTo>
                      <a:pt x="75" y="88"/>
                      <a:pt x="84" y="88"/>
                      <a:pt x="84" y="88"/>
                    </a:cubicBezTo>
                    <a:cubicBezTo>
                      <a:pt x="93" y="105"/>
                      <a:pt x="111" y="127"/>
                      <a:pt x="111" y="171"/>
                    </a:cubicBezTo>
                    <a:cubicBezTo>
                      <a:pt x="183" y="337"/>
                      <a:pt x="238" y="718"/>
                      <a:pt x="329" y="1264"/>
                    </a:cubicBezTo>
                    <a:cubicBezTo>
                      <a:pt x="637" y="3191"/>
                      <a:pt x="1380" y="7073"/>
                      <a:pt x="4291" y="11082"/>
                    </a:cubicBezTo>
                    <a:cubicBezTo>
                      <a:pt x="7238" y="15079"/>
                      <a:pt x="12371" y="19209"/>
                      <a:pt x="21502" y="21600"/>
                    </a:cubicBezTo>
                    <a:cubicBezTo>
                      <a:pt x="21539" y="21600"/>
                      <a:pt x="21566" y="21600"/>
                      <a:pt x="21593" y="21583"/>
                    </a:cubicBezTo>
                    <a:cubicBezTo>
                      <a:pt x="21593" y="21561"/>
                      <a:pt x="21593" y="21545"/>
                      <a:pt x="21566" y="21528"/>
                    </a:cubicBezTo>
                    <a:cubicBezTo>
                      <a:pt x="10612" y="18685"/>
                      <a:pt x="5443" y="13307"/>
                      <a:pt x="2895" y="8652"/>
                    </a:cubicBezTo>
                    <a:cubicBezTo>
                      <a:pt x="1625" y="6317"/>
                      <a:pt x="1045" y="4169"/>
                      <a:pt x="700" y="2601"/>
                    </a:cubicBezTo>
                    <a:cubicBezTo>
                      <a:pt x="546" y="1811"/>
                      <a:pt x="455" y="1171"/>
                      <a:pt x="365" y="740"/>
                    </a:cubicBezTo>
                    <a:cubicBezTo>
                      <a:pt x="329" y="513"/>
                      <a:pt x="301" y="337"/>
                      <a:pt x="265" y="210"/>
                    </a:cubicBezTo>
                    <a:cubicBezTo>
                      <a:pt x="238" y="155"/>
                      <a:pt x="238" y="116"/>
                      <a:pt x="211" y="77"/>
                    </a:cubicBezTo>
                    <a:cubicBezTo>
                      <a:pt x="211" y="61"/>
                      <a:pt x="183" y="39"/>
                      <a:pt x="183" y="39"/>
                    </a:cubicBezTo>
                    <a:cubicBezTo>
                      <a:pt x="138" y="22"/>
                      <a:pt x="138" y="0"/>
                      <a:pt x="84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64" name="Google Shape;449;p25"/>
              <p:cNvSpPr/>
              <p:nvPr/>
            </p:nvSpPr>
            <p:spPr>
              <a:xfrm>
                <a:off x="264656" y="432206"/>
                <a:ext cx="184302" cy="1529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04" h="21600" fill="norm" stroke="1" extrusionOk="0">
                    <a:moveTo>
                      <a:pt x="11229" y="0"/>
                    </a:moveTo>
                    <a:cubicBezTo>
                      <a:pt x="9791" y="0"/>
                      <a:pt x="8273" y="372"/>
                      <a:pt x="6775" y="1169"/>
                    </a:cubicBezTo>
                    <a:cubicBezTo>
                      <a:pt x="1730" y="3906"/>
                      <a:pt x="-1167" y="10335"/>
                      <a:pt x="449" y="15702"/>
                    </a:cubicBezTo>
                    <a:cubicBezTo>
                      <a:pt x="1533" y="19448"/>
                      <a:pt x="4548" y="21600"/>
                      <a:pt x="7978" y="21600"/>
                    </a:cubicBezTo>
                    <a:cubicBezTo>
                      <a:pt x="9436" y="21600"/>
                      <a:pt x="10993" y="21201"/>
                      <a:pt x="12491" y="20404"/>
                    </a:cubicBezTo>
                    <a:cubicBezTo>
                      <a:pt x="17615" y="17774"/>
                      <a:pt x="20433" y="11265"/>
                      <a:pt x="18876" y="5978"/>
                    </a:cubicBezTo>
                    <a:cubicBezTo>
                      <a:pt x="17733" y="2205"/>
                      <a:pt x="14718" y="0"/>
                      <a:pt x="11229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65" name="Google Shape;450;p25"/>
              <p:cNvSpPr/>
              <p:nvPr/>
            </p:nvSpPr>
            <p:spPr>
              <a:xfrm>
                <a:off x="302529" y="453092"/>
                <a:ext cx="71503" cy="395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69" h="21600" fill="norm" stroke="1" extrusionOk="0">
                    <a:moveTo>
                      <a:pt x="15606" y="0"/>
                    </a:moveTo>
                    <a:cubicBezTo>
                      <a:pt x="13599" y="0"/>
                      <a:pt x="11011" y="926"/>
                      <a:pt x="8423" y="2983"/>
                    </a:cubicBezTo>
                    <a:cubicBezTo>
                      <a:pt x="3036" y="7200"/>
                      <a:pt x="-766" y="14194"/>
                      <a:pt x="132" y="18411"/>
                    </a:cubicBezTo>
                    <a:cubicBezTo>
                      <a:pt x="554" y="20469"/>
                      <a:pt x="2086" y="21600"/>
                      <a:pt x="4145" y="21600"/>
                    </a:cubicBezTo>
                    <a:cubicBezTo>
                      <a:pt x="6205" y="21600"/>
                      <a:pt x="8846" y="20469"/>
                      <a:pt x="11698" y="18411"/>
                    </a:cubicBezTo>
                    <a:cubicBezTo>
                      <a:pt x="17084" y="14194"/>
                      <a:pt x="20834" y="7509"/>
                      <a:pt x="19936" y="3291"/>
                    </a:cubicBezTo>
                    <a:cubicBezTo>
                      <a:pt x="19461" y="1131"/>
                      <a:pt x="17824" y="0"/>
                      <a:pt x="15606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66" name="Google Shape;451;p25"/>
              <p:cNvSpPr/>
              <p:nvPr/>
            </p:nvSpPr>
            <p:spPr>
              <a:xfrm>
                <a:off x="287359" y="526891"/>
                <a:ext cx="54763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8" h="21600" fill="norm" stroke="1" extrusionOk="0">
                    <a:moveTo>
                      <a:pt x="19857" y="0"/>
                    </a:moveTo>
                    <a:cubicBezTo>
                      <a:pt x="19638" y="0"/>
                      <a:pt x="19492" y="0"/>
                      <a:pt x="19273" y="300"/>
                    </a:cubicBezTo>
                    <a:cubicBezTo>
                      <a:pt x="15405" y="8400"/>
                      <a:pt x="11757" y="10500"/>
                      <a:pt x="8838" y="10500"/>
                    </a:cubicBezTo>
                    <a:cubicBezTo>
                      <a:pt x="4897" y="10500"/>
                      <a:pt x="2197" y="6600"/>
                      <a:pt x="2051" y="6600"/>
                    </a:cubicBezTo>
                    <a:cubicBezTo>
                      <a:pt x="1832" y="6300"/>
                      <a:pt x="1686" y="6000"/>
                      <a:pt x="1467" y="6000"/>
                    </a:cubicBezTo>
                    <a:cubicBezTo>
                      <a:pt x="957" y="6000"/>
                      <a:pt x="446" y="7200"/>
                      <a:pt x="81" y="9600"/>
                    </a:cubicBezTo>
                    <a:cubicBezTo>
                      <a:pt x="-138" y="12600"/>
                      <a:pt x="81" y="15600"/>
                      <a:pt x="811" y="16800"/>
                    </a:cubicBezTo>
                    <a:cubicBezTo>
                      <a:pt x="957" y="17100"/>
                      <a:pt x="3948" y="21600"/>
                      <a:pt x="8327" y="21600"/>
                    </a:cubicBezTo>
                    <a:cubicBezTo>
                      <a:pt x="11173" y="21600"/>
                      <a:pt x="14603" y="19800"/>
                      <a:pt x="18251" y="13800"/>
                    </a:cubicBezTo>
                    <a:cubicBezTo>
                      <a:pt x="19054" y="12600"/>
                      <a:pt x="19784" y="11400"/>
                      <a:pt x="20221" y="10500"/>
                    </a:cubicBezTo>
                    <a:cubicBezTo>
                      <a:pt x="21243" y="8400"/>
                      <a:pt x="21462" y="5400"/>
                      <a:pt x="21024" y="2400"/>
                    </a:cubicBezTo>
                    <a:cubicBezTo>
                      <a:pt x="20805" y="900"/>
                      <a:pt x="20367" y="0"/>
                      <a:pt x="1985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67" name="Google Shape;452;p25"/>
              <p:cNvSpPr/>
              <p:nvPr/>
            </p:nvSpPr>
            <p:spPr>
              <a:xfrm>
                <a:off x="368595" y="514056"/>
                <a:ext cx="43745" cy="372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99" h="21600" fill="norm" stroke="1" extrusionOk="0">
                    <a:moveTo>
                      <a:pt x="19365" y="0"/>
                    </a:moveTo>
                    <a:cubicBezTo>
                      <a:pt x="18730" y="0"/>
                      <a:pt x="18095" y="436"/>
                      <a:pt x="17550" y="1309"/>
                    </a:cubicBezTo>
                    <a:cubicBezTo>
                      <a:pt x="13284" y="11018"/>
                      <a:pt x="1214" y="17673"/>
                      <a:pt x="1214" y="17673"/>
                    </a:cubicBezTo>
                    <a:cubicBezTo>
                      <a:pt x="216" y="18436"/>
                      <a:pt x="-329" y="19527"/>
                      <a:pt x="216" y="20618"/>
                    </a:cubicBezTo>
                    <a:cubicBezTo>
                      <a:pt x="488" y="21273"/>
                      <a:pt x="1032" y="21600"/>
                      <a:pt x="1668" y="21600"/>
                    </a:cubicBezTo>
                    <a:cubicBezTo>
                      <a:pt x="1940" y="21600"/>
                      <a:pt x="2212" y="21491"/>
                      <a:pt x="2394" y="21491"/>
                    </a:cubicBezTo>
                    <a:cubicBezTo>
                      <a:pt x="3029" y="21055"/>
                      <a:pt x="16098" y="13964"/>
                      <a:pt x="20999" y="2727"/>
                    </a:cubicBezTo>
                    <a:cubicBezTo>
                      <a:pt x="21271" y="1745"/>
                      <a:pt x="20999" y="545"/>
                      <a:pt x="20091" y="218"/>
                    </a:cubicBezTo>
                    <a:cubicBezTo>
                      <a:pt x="19819" y="109"/>
                      <a:pt x="19637" y="0"/>
                      <a:pt x="19365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68" name="Google Shape;453;p25"/>
              <p:cNvSpPr/>
              <p:nvPr/>
            </p:nvSpPr>
            <p:spPr>
              <a:xfrm>
                <a:off x="392188" y="455350"/>
                <a:ext cx="36690" cy="336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1" h="21600" fill="norm" stroke="1" extrusionOk="0">
                    <a:moveTo>
                      <a:pt x="19416" y="0"/>
                    </a:moveTo>
                    <a:cubicBezTo>
                      <a:pt x="17889" y="0"/>
                      <a:pt x="16798" y="724"/>
                      <a:pt x="16798" y="2051"/>
                    </a:cubicBezTo>
                    <a:cubicBezTo>
                      <a:pt x="16362" y="3258"/>
                      <a:pt x="14616" y="7361"/>
                      <a:pt x="1526" y="17256"/>
                    </a:cubicBezTo>
                    <a:lnTo>
                      <a:pt x="762" y="17618"/>
                    </a:lnTo>
                    <a:cubicBezTo>
                      <a:pt x="-2" y="18463"/>
                      <a:pt x="-329" y="19790"/>
                      <a:pt x="435" y="20997"/>
                    </a:cubicBezTo>
                    <a:cubicBezTo>
                      <a:pt x="653" y="21238"/>
                      <a:pt x="1307" y="21600"/>
                      <a:pt x="2071" y="21600"/>
                    </a:cubicBezTo>
                    <a:cubicBezTo>
                      <a:pt x="2398" y="21600"/>
                      <a:pt x="2616" y="21600"/>
                      <a:pt x="2944" y="21479"/>
                    </a:cubicBezTo>
                    <a:cubicBezTo>
                      <a:pt x="2944" y="21479"/>
                      <a:pt x="3380" y="21479"/>
                      <a:pt x="3380" y="20997"/>
                    </a:cubicBezTo>
                    <a:lnTo>
                      <a:pt x="4144" y="20514"/>
                    </a:lnTo>
                    <a:cubicBezTo>
                      <a:pt x="14944" y="12791"/>
                      <a:pt x="20507" y="6999"/>
                      <a:pt x="21271" y="2413"/>
                    </a:cubicBezTo>
                    <a:cubicBezTo>
                      <a:pt x="21271" y="1207"/>
                      <a:pt x="20507" y="362"/>
                      <a:pt x="19416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69" name="Google Shape;454;p25"/>
              <p:cNvSpPr/>
              <p:nvPr/>
            </p:nvSpPr>
            <p:spPr>
              <a:xfrm>
                <a:off x="818747" y="893577"/>
                <a:ext cx="219907" cy="3369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03" h="21600" fill="norm" stroke="1" extrusionOk="0">
                    <a:moveTo>
                      <a:pt x="17796" y="0"/>
                    </a:moveTo>
                    <a:cubicBezTo>
                      <a:pt x="17541" y="0"/>
                      <a:pt x="17223" y="72"/>
                      <a:pt x="16841" y="241"/>
                    </a:cubicBezTo>
                    <a:cubicBezTo>
                      <a:pt x="10712" y="2786"/>
                      <a:pt x="207" y="21274"/>
                      <a:pt x="0" y="21395"/>
                    </a:cubicBezTo>
                    <a:lnTo>
                      <a:pt x="653" y="21600"/>
                    </a:lnTo>
                    <a:cubicBezTo>
                      <a:pt x="11301" y="16860"/>
                      <a:pt x="21600" y="0"/>
                      <a:pt x="17796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70" name="Google Shape;455;p25"/>
              <p:cNvSpPr/>
              <p:nvPr/>
            </p:nvSpPr>
            <p:spPr>
              <a:xfrm>
                <a:off x="840573" y="904302"/>
                <a:ext cx="184964" cy="3063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0633" y="862"/>
                      <a:pt x="19644" y="1765"/>
                      <a:pt x="18743" y="2627"/>
                    </a:cubicBezTo>
                    <a:lnTo>
                      <a:pt x="16436" y="4803"/>
                    </a:lnTo>
                    <a:cubicBezTo>
                      <a:pt x="16348" y="4617"/>
                      <a:pt x="16282" y="4392"/>
                      <a:pt x="16129" y="4166"/>
                    </a:cubicBezTo>
                    <a:cubicBezTo>
                      <a:pt x="15975" y="3848"/>
                      <a:pt x="15755" y="3529"/>
                      <a:pt x="15535" y="3251"/>
                    </a:cubicBezTo>
                    <a:cubicBezTo>
                      <a:pt x="15447" y="3582"/>
                      <a:pt x="15535" y="3901"/>
                      <a:pt x="15601" y="4206"/>
                    </a:cubicBezTo>
                    <a:cubicBezTo>
                      <a:pt x="15667" y="4524"/>
                      <a:pt x="15755" y="4843"/>
                      <a:pt x="15843" y="5161"/>
                    </a:cubicBezTo>
                    <a:lnTo>
                      <a:pt x="15909" y="5347"/>
                    </a:lnTo>
                    <a:cubicBezTo>
                      <a:pt x="15074" y="6196"/>
                      <a:pt x="14173" y="7019"/>
                      <a:pt x="13272" y="7881"/>
                    </a:cubicBezTo>
                    <a:cubicBezTo>
                      <a:pt x="13206" y="7788"/>
                      <a:pt x="13140" y="7656"/>
                      <a:pt x="13052" y="7563"/>
                    </a:cubicBezTo>
                    <a:cubicBezTo>
                      <a:pt x="12767" y="7284"/>
                      <a:pt x="12525" y="7019"/>
                      <a:pt x="12151" y="6793"/>
                    </a:cubicBezTo>
                    <a:cubicBezTo>
                      <a:pt x="12239" y="7112"/>
                      <a:pt x="12305" y="7390"/>
                      <a:pt x="12459" y="7695"/>
                    </a:cubicBezTo>
                    <a:cubicBezTo>
                      <a:pt x="12591" y="7881"/>
                      <a:pt x="12767" y="8107"/>
                      <a:pt x="12833" y="8332"/>
                    </a:cubicBezTo>
                    <a:cubicBezTo>
                      <a:pt x="12063" y="9102"/>
                      <a:pt x="11250" y="9924"/>
                      <a:pt x="10503" y="10694"/>
                    </a:cubicBezTo>
                    <a:cubicBezTo>
                      <a:pt x="10350" y="10827"/>
                      <a:pt x="10196" y="10959"/>
                      <a:pt x="10064" y="11092"/>
                    </a:cubicBezTo>
                    <a:cubicBezTo>
                      <a:pt x="9756" y="10734"/>
                      <a:pt x="9449" y="10415"/>
                      <a:pt x="8987" y="10150"/>
                    </a:cubicBezTo>
                    <a:cubicBezTo>
                      <a:pt x="9163" y="10641"/>
                      <a:pt x="9383" y="11052"/>
                      <a:pt x="9668" y="11503"/>
                    </a:cubicBezTo>
                    <a:cubicBezTo>
                      <a:pt x="8702" y="12498"/>
                      <a:pt x="7735" y="13493"/>
                      <a:pt x="6746" y="14488"/>
                    </a:cubicBezTo>
                    <a:cubicBezTo>
                      <a:pt x="6460" y="14037"/>
                      <a:pt x="6153" y="13639"/>
                      <a:pt x="5691" y="13228"/>
                    </a:cubicBezTo>
                    <a:cubicBezTo>
                      <a:pt x="5691" y="13812"/>
                      <a:pt x="5999" y="14396"/>
                      <a:pt x="6284" y="14993"/>
                    </a:cubicBezTo>
                    <a:cubicBezTo>
                      <a:pt x="5933" y="15351"/>
                      <a:pt x="5559" y="15709"/>
                      <a:pt x="5186" y="16120"/>
                    </a:cubicBezTo>
                    <a:cubicBezTo>
                      <a:pt x="4658" y="16625"/>
                      <a:pt x="4197" y="17115"/>
                      <a:pt x="3692" y="17659"/>
                    </a:cubicBezTo>
                    <a:cubicBezTo>
                      <a:pt x="3516" y="17434"/>
                      <a:pt x="3384" y="17208"/>
                      <a:pt x="3076" y="17023"/>
                    </a:cubicBezTo>
                    <a:cubicBezTo>
                      <a:pt x="3076" y="17381"/>
                      <a:pt x="3142" y="17713"/>
                      <a:pt x="3296" y="18071"/>
                    </a:cubicBezTo>
                    <a:cubicBezTo>
                      <a:pt x="2175" y="19238"/>
                      <a:pt x="1121" y="20432"/>
                      <a:pt x="0" y="21600"/>
                    </a:cubicBezTo>
                    <a:lnTo>
                      <a:pt x="2857" y="18933"/>
                    </a:lnTo>
                    <a:lnTo>
                      <a:pt x="3692" y="18203"/>
                    </a:lnTo>
                    <a:cubicBezTo>
                      <a:pt x="4285" y="18111"/>
                      <a:pt x="4790" y="18031"/>
                      <a:pt x="5252" y="17885"/>
                    </a:cubicBezTo>
                    <a:cubicBezTo>
                      <a:pt x="5779" y="17805"/>
                      <a:pt x="6284" y="17659"/>
                      <a:pt x="6746" y="17434"/>
                    </a:cubicBezTo>
                    <a:cubicBezTo>
                      <a:pt x="6153" y="17434"/>
                      <a:pt x="5625" y="17487"/>
                      <a:pt x="5098" y="17527"/>
                    </a:cubicBezTo>
                    <a:cubicBezTo>
                      <a:pt x="4790" y="17567"/>
                      <a:pt x="4483" y="17620"/>
                      <a:pt x="4197" y="17659"/>
                    </a:cubicBezTo>
                    <a:lnTo>
                      <a:pt x="5625" y="16253"/>
                    </a:lnTo>
                    <a:cubicBezTo>
                      <a:pt x="5999" y="15895"/>
                      <a:pt x="6394" y="15537"/>
                      <a:pt x="6746" y="15165"/>
                    </a:cubicBezTo>
                    <a:cubicBezTo>
                      <a:pt x="7273" y="15086"/>
                      <a:pt x="7801" y="14993"/>
                      <a:pt x="8328" y="14900"/>
                    </a:cubicBezTo>
                    <a:cubicBezTo>
                      <a:pt x="8855" y="14807"/>
                      <a:pt x="9383" y="14674"/>
                      <a:pt x="9822" y="14542"/>
                    </a:cubicBezTo>
                    <a:cubicBezTo>
                      <a:pt x="9668" y="14528"/>
                      <a:pt x="9515" y="14515"/>
                      <a:pt x="9339" y="14515"/>
                    </a:cubicBezTo>
                    <a:cubicBezTo>
                      <a:pt x="8965" y="14515"/>
                      <a:pt x="8548" y="14555"/>
                      <a:pt x="8174" y="14581"/>
                    </a:cubicBezTo>
                    <a:cubicBezTo>
                      <a:pt x="7889" y="14581"/>
                      <a:pt x="7581" y="14621"/>
                      <a:pt x="7273" y="14674"/>
                    </a:cubicBezTo>
                    <a:cubicBezTo>
                      <a:pt x="8328" y="13679"/>
                      <a:pt x="9295" y="12684"/>
                      <a:pt x="10262" y="11729"/>
                    </a:cubicBezTo>
                    <a:cubicBezTo>
                      <a:pt x="10789" y="11676"/>
                      <a:pt x="11338" y="11636"/>
                      <a:pt x="11866" y="11543"/>
                    </a:cubicBezTo>
                    <a:cubicBezTo>
                      <a:pt x="12459" y="11463"/>
                      <a:pt x="12964" y="11357"/>
                      <a:pt x="13492" y="11238"/>
                    </a:cubicBezTo>
                    <a:cubicBezTo>
                      <a:pt x="13206" y="11185"/>
                      <a:pt x="12942" y="11171"/>
                      <a:pt x="12679" y="11171"/>
                    </a:cubicBezTo>
                    <a:cubicBezTo>
                      <a:pt x="12393" y="11171"/>
                      <a:pt x="12107" y="11185"/>
                      <a:pt x="11778" y="11185"/>
                    </a:cubicBezTo>
                    <a:cubicBezTo>
                      <a:pt x="11404" y="11185"/>
                      <a:pt x="11097" y="11238"/>
                      <a:pt x="10723" y="11238"/>
                    </a:cubicBezTo>
                    <a:cubicBezTo>
                      <a:pt x="10877" y="11132"/>
                      <a:pt x="11031" y="10999"/>
                      <a:pt x="11097" y="10919"/>
                    </a:cubicBezTo>
                    <a:cubicBezTo>
                      <a:pt x="11866" y="10150"/>
                      <a:pt x="12591" y="9420"/>
                      <a:pt x="13360" y="8651"/>
                    </a:cubicBezTo>
                    <a:cubicBezTo>
                      <a:pt x="14261" y="8598"/>
                      <a:pt x="15074" y="8518"/>
                      <a:pt x="15909" y="8292"/>
                    </a:cubicBezTo>
                    <a:cubicBezTo>
                      <a:pt x="15140" y="8200"/>
                      <a:pt x="14481" y="8200"/>
                      <a:pt x="13733" y="8200"/>
                    </a:cubicBezTo>
                    <a:cubicBezTo>
                      <a:pt x="14634" y="7284"/>
                      <a:pt x="15535" y="6382"/>
                      <a:pt x="16436" y="5480"/>
                    </a:cubicBezTo>
                    <a:lnTo>
                      <a:pt x="16568" y="5294"/>
                    </a:lnTo>
                    <a:cubicBezTo>
                      <a:pt x="17030" y="5254"/>
                      <a:pt x="17535" y="5214"/>
                      <a:pt x="17996" y="5161"/>
                    </a:cubicBezTo>
                    <a:cubicBezTo>
                      <a:pt x="18612" y="5068"/>
                      <a:pt x="19139" y="4989"/>
                      <a:pt x="19732" y="4843"/>
                    </a:cubicBezTo>
                    <a:cubicBezTo>
                      <a:pt x="19139" y="4803"/>
                      <a:pt x="18546" y="4803"/>
                      <a:pt x="17930" y="4803"/>
                    </a:cubicBezTo>
                    <a:cubicBezTo>
                      <a:pt x="17645" y="4843"/>
                      <a:pt x="17337" y="4843"/>
                      <a:pt x="17030" y="4843"/>
                    </a:cubicBezTo>
                    <a:lnTo>
                      <a:pt x="19051" y="2760"/>
                    </a:lnTo>
                    <a:cubicBezTo>
                      <a:pt x="19886" y="1857"/>
                      <a:pt x="20787" y="955"/>
                      <a:pt x="21600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981" name="Google Shape;456;p25"/>
            <p:cNvGrpSpPr/>
            <p:nvPr/>
          </p:nvGrpSpPr>
          <p:grpSpPr>
            <a:xfrm>
              <a:off x="2257602" y="262045"/>
              <a:ext cx="2099043" cy="3500924"/>
              <a:chOff x="0" y="0"/>
              <a:chExt cx="2099041" cy="3500922"/>
            </a:xfrm>
          </p:grpSpPr>
          <p:sp>
            <p:nvSpPr>
              <p:cNvPr id="872" name="Google Shape;457;p25"/>
              <p:cNvSpPr/>
              <p:nvPr/>
            </p:nvSpPr>
            <p:spPr>
              <a:xfrm flipH="1">
                <a:off x="1135584" y="1211509"/>
                <a:ext cx="28802" cy="29029"/>
              </a:xfrm>
              <a:prstGeom prst="ellipse">
                <a:avLst/>
              </a:prstGeom>
              <a:solidFill>
                <a:srgbClr val="F4DCC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73" name="Google Shape;458;p25"/>
              <p:cNvSpPr/>
              <p:nvPr/>
            </p:nvSpPr>
            <p:spPr>
              <a:xfrm flipH="1">
                <a:off x="1457339" y="0"/>
                <a:ext cx="641703" cy="6074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62" h="21600" fill="norm" stroke="1" extrusionOk="0">
                    <a:moveTo>
                      <a:pt x="9411" y="0"/>
                    </a:moveTo>
                    <a:cubicBezTo>
                      <a:pt x="7903" y="0"/>
                      <a:pt x="6234" y="434"/>
                      <a:pt x="4628" y="1653"/>
                    </a:cubicBezTo>
                    <a:cubicBezTo>
                      <a:pt x="-938" y="5888"/>
                      <a:pt x="-227" y="10850"/>
                      <a:pt x="465" y="12004"/>
                    </a:cubicBezTo>
                    <a:lnTo>
                      <a:pt x="6260" y="21600"/>
                    </a:lnTo>
                    <a:lnTo>
                      <a:pt x="20662" y="12061"/>
                    </a:lnTo>
                    <a:lnTo>
                      <a:pt x="14625" y="2054"/>
                    </a:lnTo>
                    <a:cubicBezTo>
                      <a:pt x="14107" y="1273"/>
                      <a:pt x="11994" y="0"/>
                      <a:pt x="9411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74" name="Google Shape;459;p25"/>
              <p:cNvSpPr/>
              <p:nvPr/>
            </p:nvSpPr>
            <p:spPr>
              <a:xfrm flipH="1">
                <a:off x="391631" y="1809757"/>
                <a:ext cx="49972" cy="977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870" h="21600" fill="norm" stroke="1" extrusionOk="0">
                    <a:moveTo>
                      <a:pt x="4221" y="0"/>
                    </a:moveTo>
                    <a:cubicBezTo>
                      <a:pt x="5447" y="2426"/>
                      <a:pt x="4981" y="5666"/>
                      <a:pt x="2328" y="9558"/>
                    </a:cubicBezTo>
                    <a:cubicBezTo>
                      <a:pt x="1583" y="10642"/>
                      <a:pt x="791" y="11687"/>
                      <a:pt x="0" y="12674"/>
                    </a:cubicBezTo>
                    <a:lnTo>
                      <a:pt x="9574" y="21600"/>
                    </a:lnTo>
                    <a:cubicBezTo>
                      <a:pt x="11700" y="19635"/>
                      <a:pt x="13655" y="17410"/>
                      <a:pt x="15347" y="14889"/>
                    </a:cubicBezTo>
                    <a:cubicBezTo>
                      <a:pt x="21600" y="5695"/>
                      <a:pt x="15610" y="240"/>
                      <a:pt x="4221" y="0"/>
                    </a:cubicBez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75" name="Google Shape;460;p25"/>
              <p:cNvSpPr/>
              <p:nvPr/>
            </p:nvSpPr>
            <p:spPr>
              <a:xfrm flipH="1">
                <a:off x="429801" y="1785631"/>
                <a:ext cx="42481" cy="607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302" y="0"/>
                    </a:moveTo>
                    <a:cubicBezTo>
                      <a:pt x="4435" y="3271"/>
                      <a:pt x="3309" y="7113"/>
                      <a:pt x="684" y="11494"/>
                    </a:cubicBezTo>
                    <a:cubicBezTo>
                      <a:pt x="463" y="11849"/>
                      <a:pt x="221" y="12219"/>
                      <a:pt x="0" y="12590"/>
                    </a:cubicBezTo>
                    <a:lnTo>
                      <a:pt x="8494" y="21600"/>
                    </a:lnTo>
                    <a:cubicBezTo>
                      <a:pt x="10546" y="15012"/>
                      <a:pt x="6553" y="10152"/>
                      <a:pt x="6553" y="10152"/>
                    </a:cubicBezTo>
                    <a:cubicBezTo>
                      <a:pt x="11517" y="9057"/>
                      <a:pt x="16194" y="8532"/>
                      <a:pt x="20409" y="8532"/>
                    </a:cubicBezTo>
                    <a:cubicBezTo>
                      <a:pt x="20806" y="8532"/>
                      <a:pt x="21159" y="8532"/>
                      <a:pt x="21600" y="8578"/>
                    </a:cubicBezTo>
                    <a:cubicBezTo>
                      <a:pt x="19283" y="3425"/>
                      <a:pt x="12951" y="478"/>
                      <a:pt x="4302" y="0"/>
                    </a:cubicBez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76" name="Google Shape;461;p25"/>
              <p:cNvSpPr/>
              <p:nvPr/>
            </p:nvSpPr>
            <p:spPr>
              <a:xfrm flipH="1">
                <a:off x="427998" y="1809626"/>
                <a:ext cx="31396" cy="574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36" h="21600" fill="norm" stroke="1" extrusionOk="0">
                    <a:moveTo>
                      <a:pt x="17825" y="0"/>
                    </a:moveTo>
                    <a:cubicBezTo>
                      <a:pt x="12404" y="0"/>
                      <a:pt x="6386" y="554"/>
                      <a:pt x="0" y="1712"/>
                    </a:cubicBezTo>
                    <a:cubicBezTo>
                      <a:pt x="0" y="1712"/>
                      <a:pt x="5137" y="6847"/>
                      <a:pt x="2498" y="13808"/>
                    </a:cubicBezTo>
                    <a:lnTo>
                      <a:pt x="11637" y="21600"/>
                    </a:lnTo>
                    <a:cubicBezTo>
                      <a:pt x="13085" y="19921"/>
                      <a:pt x="14532" y="18144"/>
                      <a:pt x="15895" y="16302"/>
                    </a:cubicBezTo>
                    <a:cubicBezTo>
                      <a:pt x="20748" y="9683"/>
                      <a:pt x="21600" y="4173"/>
                      <a:pt x="19358" y="49"/>
                    </a:cubicBezTo>
                    <a:cubicBezTo>
                      <a:pt x="18790" y="0"/>
                      <a:pt x="18336" y="0"/>
                      <a:pt x="17825" y="0"/>
                    </a:cubicBez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77" name="Google Shape;462;p25"/>
              <p:cNvSpPr/>
              <p:nvPr/>
            </p:nvSpPr>
            <p:spPr>
              <a:xfrm flipH="1">
                <a:off x="463820" y="1750396"/>
                <a:ext cx="54501" cy="389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503" y="0"/>
                    </a:moveTo>
                    <a:cubicBezTo>
                      <a:pt x="3749" y="0"/>
                      <a:pt x="1926" y="241"/>
                      <a:pt x="0" y="722"/>
                    </a:cubicBezTo>
                    <a:lnTo>
                      <a:pt x="9906" y="21600"/>
                    </a:lnTo>
                    <a:cubicBezTo>
                      <a:pt x="13431" y="20227"/>
                      <a:pt x="16716" y="19481"/>
                      <a:pt x="19725" y="19481"/>
                    </a:cubicBezTo>
                    <a:cubicBezTo>
                      <a:pt x="20362" y="19481"/>
                      <a:pt x="20946" y="19553"/>
                      <a:pt x="21600" y="19553"/>
                    </a:cubicBezTo>
                    <a:cubicBezTo>
                      <a:pt x="21239" y="6983"/>
                      <a:pt x="14893" y="0"/>
                      <a:pt x="5503" y="0"/>
                    </a:cubicBez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78" name="Google Shape;463;p25"/>
              <p:cNvSpPr/>
              <p:nvPr/>
            </p:nvSpPr>
            <p:spPr>
              <a:xfrm flipH="1">
                <a:off x="463800" y="1785500"/>
                <a:ext cx="29527" cy="355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26" h="21600" fill="norm" stroke="1" extrusionOk="0">
                    <a:moveTo>
                      <a:pt x="17979" y="0"/>
                    </a:moveTo>
                    <a:cubicBezTo>
                      <a:pt x="12469" y="0"/>
                      <a:pt x="6455" y="818"/>
                      <a:pt x="0" y="2321"/>
                    </a:cubicBezTo>
                    <a:lnTo>
                      <a:pt x="15271" y="21600"/>
                    </a:lnTo>
                    <a:cubicBezTo>
                      <a:pt x="15586" y="20967"/>
                      <a:pt x="15932" y="20334"/>
                      <a:pt x="16247" y="19727"/>
                    </a:cubicBezTo>
                    <a:cubicBezTo>
                      <a:pt x="19994" y="12237"/>
                      <a:pt x="21600" y="5670"/>
                      <a:pt x="21411" y="79"/>
                    </a:cubicBezTo>
                    <a:cubicBezTo>
                      <a:pt x="20215" y="79"/>
                      <a:pt x="19144" y="0"/>
                      <a:pt x="17979" y="0"/>
                    </a:cubicBez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79" name="Google Shape;464;p25"/>
              <p:cNvSpPr/>
              <p:nvPr/>
            </p:nvSpPr>
            <p:spPr>
              <a:xfrm flipH="1">
                <a:off x="743352" y="2321698"/>
                <a:ext cx="31499" cy="346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37" h="21600" fill="norm" stroke="1" extrusionOk="0">
                    <a:moveTo>
                      <a:pt x="6273" y="0"/>
                    </a:moveTo>
                    <a:cubicBezTo>
                      <a:pt x="4732" y="1002"/>
                      <a:pt x="3023" y="1651"/>
                      <a:pt x="1314" y="2111"/>
                    </a:cubicBezTo>
                    <a:cubicBezTo>
                      <a:pt x="-1263" y="7471"/>
                      <a:pt x="-30" y="14048"/>
                      <a:pt x="4844" y="18189"/>
                    </a:cubicBezTo>
                    <a:cubicBezTo>
                      <a:pt x="7618" y="20490"/>
                      <a:pt x="11064" y="21600"/>
                      <a:pt x="14510" y="21600"/>
                    </a:cubicBezTo>
                    <a:cubicBezTo>
                      <a:pt x="16527" y="21600"/>
                      <a:pt x="18516" y="21248"/>
                      <a:pt x="20337" y="20490"/>
                    </a:cubicBezTo>
                    <a:lnTo>
                      <a:pt x="6273" y="0"/>
                    </a:ln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80" name="Google Shape;465;p25"/>
              <p:cNvSpPr/>
              <p:nvPr/>
            </p:nvSpPr>
            <p:spPr>
              <a:xfrm flipH="1">
                <a:off x="767651" y="2287331"/>
                <a:ext cx="32788" cy="382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01" h="21600" fill="norm" stroke="1" extrusionOk="0">
                    <a:moveTo>
                      <a:pt x="7613" y="0"/>
                    </a:moveTo>
                    <a:cubicBezTo>
                      <a:pt x="6369" y="417"/>
                      <a:pt x="5019" y="662"/>
                      <a:pt x="3642" y="736"/>
                    </a:cubicBezTo>
                    <a:lnTo>
                      <a:pt x="3483" y="834"/>
                    </a:lnTo>
                    <a:cubicBezTo>
                      <a:pt x="-1599" y="6031"/>
                      <a:pt x="-1043" y="13975"/>
                      <a:pt x="4648" y="18511"/>
                    </a:cubicBezTo>
                    <a:cubicBezTo>
                      <a:pt x="7269" y="20595"/>
                      <a:pt x="10525" y="21600"/>
                      <a:pt x="13780" y="21600"/>
                    </a:cubicBezTo>
                    <a:cubicBezTo>
                      <a:pt x="14786" y="21600"/>
                      <a:pt x="15872" y="21526"/>
                      <a:pt x="16851" y="21330"/>
                    </a:cubicBezTo>
                    <a:cubicBezTo>
                      <a:pt x="17380" y="20252"/>
                      <a:pt x="18122" y="19173"/>
                      <a:pt x="18995" y="18241"/>
                    </a:cubicBezTo>
                    <a:lnTo>
                      <a:pt x="20001" y="17236"/>
                    </a:lnTo>
                    <a:lnTo>
                      <a:pt x="7613" y="0"/>
                    </a:ln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81" name="Google Shape;466;p25"/>
              <p:cNvSpPr/>
              <p:nvPr/>
            </p:nvSpPr>
            <p:spPr>
              <a:xfrm flipH="1">
                <a:off x="762052" y="2314537"/>
                <a:ext cx="13846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522" y="0"/>
                    </a:moveTo>
                    <a:lnTo>
                      <a:pt x="9885" y="5303"/>
                    </a:lnTo>
                    <a:cubicBezTo>
                      <a:pt x="5858" y="10218"/>
                      <a:pt x="2441" y="15909"/>
                      <a:pt x="0" y="21600"/>
                    </a:cubicBezTo>
                    <a:cubicBezTo>
                      <a:pt x="7444" y="19401"/>
                      <a:pt x="14888" y="16297"/>
                      <a:pt x="21600" y="11511"/>
                    </a:cubicBezTo>
                    <a:lnTo>
                      <a:pt x="14522" y="0"/>
                    </a:ln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82" name="Google Shape;467;p25"/>
              <p:cNvSpPr/>
              <p:nvPr/>
            </p:nvSpPr>
            <p:spPr>
              <a:xfrm flipH="1">
                <a:off x="790302" y="2251315"/>
                <a:ext cx="27911" cy="373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62" h="21600" fill="norm" stroke="1" extrusionOk="0">
                    <a:moveTo>
                      <a:pt x="4430" y="0"/>
                    </a:moveTo>
                    <a:lnTo>
                      <a:pt x="4031" y="352"/>
                    </a:lnTo>
                    <a:cubicBezTo>
                      <a:pt x="-1838" y="5676"/>
                      <a:pt x="-1223" y="13739"/>
                      <a:pt x="5382" y="18435"/>
                    </a:cubicBezTo>
                    <a:cubicBezTo>
                      <a:pt x="8455" y="20570"/>
                      <a:pt x="12204" y="21600"/>
                      <a:pt x="15983" y="21600"/>
                    </a:cubicBezTo>
                    <a:lnTo>
                      <a:pt x="16812" y="21600"/>
                    </a:lnTo>
                    <a:lnTo>
                      <a:pt x="19762" y="18862"/>
                    </a:lnTo>
                    <a:lnTo>
                      <a:pt x="4430" y="0"/>
                    </a:ln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83" name="Google Shape;468;p25"/>
              <p:cNvSpPr/>
              <p:nvPr/>
            </p:nvSpPr>
            <p:spPr>
              <a:xfrm flipH="1">
                <a:off x="784291" y="2279347"/>
                <a:ext cx="13846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824" y="0"/>
                    </a:moveTo>
                    <a:lnTo>
                      <a:pt x="0" y="21600"/>
                    </a:lnTo>
                    <a:cubicBezTo>
                      <a:pt x="7488" y="21006"/>
                      <a:pt x="14832" y="19024"/>
                      <a:pt x="21600" y="15655"/>
                    </a:cubicBezTo>
                    <a:lnTo>
                      <a:pt x="13824" y="0"/>
                    </a:ln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84" name="Google Shape;469;p25"/>
              <p:cNvSpPr/>
              <p:nvPr/>
            </p:nvSpPr>
            <p:spPr>
              <a:xfrm flipH="1">
                <a:off x="122143" y="237225"/>
                <a:ext cx="1805466" cy="24228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337" y="0"/>
                    </a:moveTo>
                    <a:cubicBezTo>
                      <a:pt x="2777" y="0"/>
                      <a:pt x="2157" y="109"/>
                      <a:pt x="1562" y="415"/>
                    </a:cubicBezTo>
                    <a:cubicBezTo>
                      <a:pt x="670" y="872"/>
                      <a:pt x="213" y="1363"/>
                      <a:pt x="0" y="1796"/>
                    </a:cubicBezTo>
                    <a:lnTo>
                      <a:pt x="17299" y="21600"/>
                    </a:lnTo>
                    <a:lnTo>
                      <a:pt x="21600" y="19561"/>
                    </a:lnTo>
                    <a:lnTo>
                      <a:pt x="4714" y="224"/>
                    </a:lnTo>
                    <a:cubicBezTo>
                      <a:pt x="4359" y="101"/>
                      <a:pt x="3876" y="0"/>
                      <a:pt x="3337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85" name="Google Shape;470;p25"/>
              <p:cNvSpPr/>
              <p:nvPr/>
            </p:nvSpPr>
            <p:spPr>
              <a:xfrm flipH="1">
                <a:off x="481640" y="438738"/>
                <a:ext cx="1459252" cy="2247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0" h="21600" fill="norm" stroke="1" extrusionOk="0">
                    <a:moveTo>
                      <a:pt x="196" y="0"/>
                    </a:moveTo>
                    <a:cubicBezTo>
                      <a:pt x="-150" y="619"/>
                      <a:pt x="33" y="1130"/>
                      <a:pt x="213" y="1307"/>
                    </a:cubicBezTo>
                    <a:cubicBezTo>
                      <a:pt x="213" y="1307"/>
                      <a:pt x="213" y="1308"/>
                      <a:pt x="215" y="1308"/>
                    </a:cubicBezTo>
                    <a:lnTo>
                      <a:pt x="20845" y="21600"/>
                    </a:lnTo>
                    <a:lnTo>
                      <a:pt x="21450" y="21348"/>
                    </a:lnTo>
                    <a:lnTo>
                      <a:pt x="196" y="0"/>
                    </a:ln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86" name="Google Shape;471;p25"/>
              <p:cNvSpPr/>
              <p:nvPr/>
            </p:nvSpPr>
            <p:spPr>
              <a:xfrm flipH="1">
                <a:off x="83040" y="262305"/>
                <a:ext cx="1450570" cy="21690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21018" y="21600"/>
                    </a:lnTo>
                    <a:lnTo>
                      <a:pt x="21600" y="21352"/>
                    </a:lnTo>
                    <a:lnTo>
                      <a:pt x="697" y="325"/>
                    </a:lnTo>
                    <a:cubicBezTo>
                      <a:pt x="591" y="229"/>
                      <a:pt x="347" y="106"/>
                      <a:pt x="0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87" name="Google Shape;472;p25"/>
              <p:cNvSpPr/>
              <p:nvPr/>
            </p:nvSpPr>
            <p:spPr>
              <a:xfrm flipH="1">
                <a:off x="7742" y="2741994"/>
                <a:ext cx="159536" cy="2021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8" h="21600" fill="norm" stroke="1" extrusionOk="0">
                    <a:moveTo>
                      <a:pt x="15555" y="0"/>
                    </a:moveTo>
                    <a:cubicBezTo>
                      <a:pt x="11083" y="0"/>
                      <a:pt x="5247" y="1113"/>
                      <a:pt x="0" y="5657"/>
                    </a:cubicBezTo>
                    <a:lnTo>
                      <a:pt x="21247" y="21600"/>
                    </a:lnTo>
                    <a:cubicBezTo>
                      <a:pt x="21600" y="18071"/>
                      <a:pt x="17435" y="260"/>
                      <a:pt x="17435" y="260"/>
                    </a:cubicBezTo>
                    <a:lnTo>
                      <a:pt x="17707" y="88"/>
                    </a:lnTo>
                    <a:cubicBezTo>
                      <a:pt x="17036" y="32"/>
                      <a:pt x="16319" y="0"/>
                      <a:pt x="15555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88" name="Google Shape;473;p25"/>
              <p:cNvSpPr/>
              <p:nvPr/>
            </p:nvSpPr>
            <p:spPr>
              <a:xfrm flipH="1">
                <a:off x="0" y="2936434"/>
                <a:ext cx="13845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1435" y="8498"/>
                      <a:pt x="3812" y="14518"/>
                      <a:pt x="0" y="20538"/>
                    </a:cubicBezTo>
                    <a:lnTo>
                      <a:pt x="3812" y="21600"/>
                    </a:lnTo>
                    <a:cubicBezTo>
                      <a:pt x="7624" y="15934"/>
                      <a:pt x="16518" y="8498"/>
                      <a:pt x="21600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89" name="Google Shape;474;p25"/>
              <p:cNvSpPr/>
              <p:nvPr/>
            </p:nvSpPr>
            <p:spPr>
              <a:xfrm flipH="1">
                <a:off x="7165" y="2794933"/>
                <a:ext cx="208105" cy="1584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981" y="0"/>
                    </a:moveTo>
                    <a:cubicBezTo>
                      <a:pt x="3180" y="2567"/>
                      <a:pt x="1477" y="5980"/>
                      <a:pt x="0" y="10504"/>
                    </a:cubicBezTo>
                    <a:cubicBezTo>
                      <a:pt x="9098" y="16715"/>
                      <a:pt x="17348" y="21600"/>
                      <a:pt x="20298" y="21600"/>
                    </a:cubicBezTo>
                    <a:cubicBezTo>
                      <a:pt x="20722" y="21600"/>
                      <a:pt x="21037" y="21499"/>
                      <a:pt x="21231" y="21287"/>
                    </a:cubicBezTo>
                    <a:cubicBezTo>
                      <a:pt x="21303" y="21210"/>
                      <a:pt x="21370" y="21091"/>
                      <a:pt x="21433" y="20932"/>
                    </a:cubicBezTo>
                    <a:cubicBezTo>
                      <a:pt x="21438" y="20932"/>
                      <a:pt x="21438" y="20926"/>
                      <a:pt x="21438" y="20920"/>
                    </a:cubicBezTo>
                    <a:cubicBezTo>
                      <a:pt x="21496" y="20778"/>
                      <a:pt x="21550" y="20612"/>
                      <a:pt x="21600" y="20411"/>
                    </a:cubicBezTo>
                    <a:lnTo>
                      <a:pt x="21586" y="20393"/>
                    </a:lnTo>
                    <a:cubicBezTo>
                      <a:pt x="21523" y="20636"/>
                      <a:pt x="21478" y="20778"/>
                      <a:pt x="21442" y="20861"/>
                    </a:cubicBezTo>
                    <a:cubicBezTo>
                      <a:pt x="21492" y="20736"/>
                      <a:pt x="21505" y="20559"/>
                      <a:pt x="21523" y="20334"/>
                    </a:cubicBezTo>
                    <a:lnTo>
                      <a:pt x="4981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90" name="Google Shape;475;p25"/>
              <p:cNvSpPr/>
              <p:nvPr/>
            </p:nvSpPr>
            <p:spPr>
              <a:xfrm flipH="1">
                <a:off x="3916" y="2742819"/>
                <a:ext cx="32579" cy="2017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06" h="21600" fill="norm" stroke="1" extrusionOk="0">
                    <a:moveTo>
                      <a:pt x="1209" y="0"/>
                    </a:moveTo>
                    <a:lnTo>
                      <a:pt x="0" y="172"/>
                    </a:lnTo>
                    <a:cubicBezTo>
                      <a:pt x="0" y="172"/>
                      <a:pt x="18514" y="18018"/>
                      <a:pt x="16946" y="21554"/>
                    </a:cubicBezTo>
                    <a:lnTo>
                      <a:pt x="17306" y="21600"/>
                    </a:lnTo>
                    <a:cubicBezTo>
                      <a:pt x="17383" y="21521"/>
                      <a:pt x="17537" y="21442"/>
                      <a:pt x="17743" y="21331"/>
                    </a:cubicBezTo>
                    <a:cubicBezTo>
                      <a:pt x="21600" y="18399"/>
                      <a:pt x="17897" y="9878"/>
                      <a:pt x="11237" y="269"/>
                    </a:cubicBezTo>
                    <a:cubicBezTo>
                      <a:pt x="8254" y="158"/>
                      <a:pt x="4911" y="65"/>
                      <a:pt x="1209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91" name="Google Shape;476;p25"/>
              <p:cNvSpPr/>
              <p:nvPr/>
            </p:nvSpPr>
            <p:spPr>
              <a:xfrm flipH="1">
                <a:off x="1063" y="2939124"/>
                <a:ext cx="13846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150" y="0"/>
                    </a:moveTo>
                    <a:cubicBezTo>
                      <a:pt x="9450" y="9222"/>
                      <a:pt x="7425" y="16503"/>
                      <a:pt x="0" y="21600"/>
                    </a:cubicBezTo>
                    <a:cubicBezTo>
                      <a:pt x="5400" y="18202"/>
                      <a:pt x="12150" y="12378"/>
                      <a:pt x="21600" y="2427"/>
                    </a:cubicBezTo>
                    <a:lnTo>
                      <a:pt x="12150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92" name="Google Shape;478;p25"/>
              <p:cNvSpPr/>
              <p:nvPr/>
            </p:nvSpPr>
            <p:spPr>
              <a:xfrm flipH="1">
                <a:off x="17542" y="2348817"/>
                <a:ext cx="519678" cy="5231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55" h="21600" fill="norm" stroke="1" extrusionOk="0">
                    <a:moveTo>
                      <a:pt x="11504" y="0"/>
                    </a:moveTo>
                    <a:cubicBezTo>
                      <a:pt x="9659" y="0"/>
                      <a:pt x="7620" y="503"/>
                      <a:pt x="5658" y="1919"/>
                    </a:cubicBezTo>
                    <a:cubicBezTo>
                      <a:pt x="-1145" y="6836"/>
                      <a:pt x="-277" y="12596"/>
                      <a:pt x="568" y="13936"/>
                    </a:cubicBezTo>
                    <a:cubicBezTo>
                      <a:pt x="1058" y="14708"/>
                      <a:pt x="7261" y="18646"/>
                      <a:pt x="12672" y="21600"/>
                    </a:cubicBezTo>
                    <a:cubicBezTo>
                      <a:pt x="14506" y="17127"/>
                      <a:pt x="17251" y="16233"/>
                      <a:pt x="19154" y="16233"/>
                    </a:cubicBezTo>
                    <a:cubicBezTo>
                      <a:pt x="19657" y="16233"/>
                      <a:pt x="20101" y="16295"/>
                      <a:pt x="20455" y="16371"/>
                    </a:cubicBezTo>
                    <a:cubicBezTo>
                      <a:pt x="19726" y="10353"/>
                      <a:pt x="18455" y="3216"/>
                      <a:pt x="17878" y="2384"/>
                    </a:cubicBezTo>
                    <a:cubicBezTo>
                      <a:pt x="17246" y="1478"/>
                      <a:pt x="14662" y="0"/>
                      <a:pt x="11504" y="0"/>
                    </a:cubicBezTo>
                    <a:close/>
                  </a:path>
                </a:pathLst>
              </a:custGeom>
              <a:solidFill>
                <a:srgbClr val="FDDFC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93" name="Google Shape;479;p25"/>
              <p:cNvSpPr/>
              <p:nvPr/>
            </p:nvSpPr>
            <p:spPr>
              <a:xfrm flipH="1">
                <a:off x="203865" y="2581530"/>
                <a:ext cx="333288" cy="2904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78" y="0"/>
                    </a:moveTo>
                    <a:cubicBezTo>
                      <a:pt x="76" y="1087"/>
                      <a:pt x="0" y="2114"/>
                      <a:pt x="0" y="3049"/>
                    </a:cubicBezTo>
                    <a:cubicBezTo>
                      <a:pt x="0" y="5285"/>
                      <a:pt x="470" y="6980"/>
                      <a:pt x="931" y="7796"/>
                    </a:cubicBezTo>
                    <a:cubicBezTo>
                      <a:pt x="1738" y="9187"/>
                      <a:pt x="11952" y="16279"/>
                      <a:pt x="20860" y="21600"/>
                    </a:cubicBezTo>
                    <a:cubicBezTo>
                      <a:pt x="21099" y="20961"/>
                      <a:pt x="21350" y="20364"/>
                      <a:pt x="21600" y="19816"/>
                    </a:cubicBezTo>
                    <a:cubicBezTo>
                      <a:pt x="14418" y="14979"/>
                      <a:pt x="6201" y="8599"/>
                      <a:pt x="278" y="0"/>
                    </a:cubicBezTo>
                    <a:close/>
                  </a:path>
                </a:pathLst>
              </a:custGeom>
              <a:solidFill>
                <a:srgbClr val="FBC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94" name="Google Shape;480;p25"/>
              <p:cNvSpPr/>
              <p:nvPr/>
            </p:nvSpPr>
            <p:spPr>
              <a:xfrm flipH="1">
                <a:off x="17535" y="2359622"/>
                <a:ext cx="150482" cy="385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127" y="595"/>
                      <a:pt x="15179" y="8196"/>
                      <a:pt x="18835" y="21442"/>
                    </a:cubicBezTo>
                    <a:cubicBezTo>
                      <a:pt x="19881" y="21476"/>
                      <a:pt x="20790" y="21534"/>
                      <a:pt x="21600" y="21600"/>
                    </a:cubicBezTo>
                    <a:cubicBezTo>
                      <a:pt x="18940" y="13438"/>
                      <a:pt x="14307" y="3757"/>
                      <a:pt x="12201" y="2629"/>
                    </a:cubicBezTo>
                    <a:cubicBezTo>
                      <a:pt x="10694" y="1825"/>
                      <a:pt x="6160" y="695"/>
                      <a:pt x="0" y="0"/>
                    </a:cubicBezTo>
                    <a:close/>
                  </a:path>
                </a:pathLst>
              </a:custGeom>
              <a:solidFill>
                <a:srgbClr val="FBC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95" name="Google Shape;481;p25"/>
              <p:cNvSpPr/>
              <p:nvPr/>
            </p:nvSpPr>
            <p:spPr>
              <a:xfrm flipH="1">
                <a:off x="741277" y="3197699"/>
                <a:ext cx="374291" cy="1974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6" h="21600" fill="norm" stroke="1" extrusionOk="0">
                    <a:moveTo>
                      <a:pt x="2182" y="0"/>
                    </a:moveTo>
                    <a:cubicBezTo>
                      <a:pt x="2182" y="0"/>
                      <a:pt x="2283" y="1685"/>
                      <a:pt x="992" y="7002"/>
                    </a:cubicBezTo>
                    <a:cubicBezTo>
                      <a:pt x="-304" y="12333"/>
                      <a:pt x="42" y="21600"/>
                      <a:pt x="42" y="21600"/>
                    </a:cubicBezTo>
                    <a:lnTo>
                      <a:pt x="20133" y="21600"/>
                    </a:lnTo>
                    <a:cubicBezTo>
                      <a:pt x="19578" y="16853"/>
                      <a:pt x="21296" y="10031"/>
                      <a:pt x="21296" y="10031"/>
                    </a:cubicBezTo>
                    <a:cubicBezTo>
                      <a:pt x="21296" y="10031"/>
                      <a:pt x="21113" y="10064"/>
                      <a:pt x="20775" y="10064"/>
                    </a:cubicBezTo>
                    <a:cubicBezTo>
                      <a:pt x="19830" y="10064"/>
                      <a:pt x="17674" y="9817"/>
                      <a:pt x="14949" y="7942"/>
                    </a:cubicBezTo>
                    <a:cubicBezTo>
                      <a:pt x="11258" y="5398"/>
                      <a:pt x="10144" y="309"/>
                      <a:pt x="10144" y="309"/>
                    </a:cubicBezTo>
                    <a:lnTo>
                      <a:pt x="2182" y="0"/>
                    </a:lnTo>
                    <a:close/>
                  </a:path>
                </a:pathLst>
              </a:custGeom>
              <a:solidFill>
                <a:srgbClr val="00969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96" name="Google Shape;482;p25"/>
              <p:cNvSpPr/>
              <p:nvPr/>
            </p:nvSpPr>
            <p:spPr>
              <a:xfrm flipH="1">
                <a:off x="577598" y="3263915"/>
                <a:ext cx="209604" cy="1312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87" h="21600" fill="norm" stroke="1" extrusionOk="0">
                    <a:moveTo>
                      <a:pt x="10843" y="0"/>
                    </a:moveTo>
                    <a:cubicBezTo>
                      <a:pt x="-1113" y="0"/>
                      <a:pt x="-159" y="20386"/>
                      <a:pt x="159" y="21600"/>
                    </a:cubicBezTo>
                    <a:lnTo>
                      <a:pt x="20487" y="21600"/>
                    </a:lnTo>
                    <a:cubicBezTo>
                      <a:pt x="20487" y="21600"/>
                      <a:pt x="20271" y="0"/>
                      <a:pt x="10843" y="0"/>
                    </a:cubicBezTo>
                    <a:close/>
                  </a:path>
                </a:pathLst>
              </a:custGeom>
              <a:solidFill>
                <a:srgbClr val="DCE0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97" name="Google Shape;483;p25"/>
              <p:cNvSpPr/>
              <p:nvPr/>
            </p:nvSpPr>
            <p:spPr>
              <a:xfrm flipH="1">
                <a:off x="563547" y="3395133"/>
                <a:ext cx="566386" cy="412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0" y="0"/>
                    </a:moveTo>
                    <a:cubicBezTo>
                      <a:pt x="17" y="0"/>
                      <a:pt x="0" y="250"/>
                      <a:pt x="0" y="546"/>
                    </a:cubicBezTo>
                    <a:lnTo>
                      <a:pt x="0" y="21032"/>
                    </a:lnTo>
                    <a:cubicBezTo>
                      <a:pt x="0" y="21350"/>
                      <a:pt x="17" y="21600"/>
                      <a:pt x="40" y="21600"/>
                    </a:cubicBezTo>
                    <a:lnTo>
                      <a:pt x="21562" y="21600"/>
                    </a:lnTo>
                    <a:cubicBezTo>
                      <a:pt x="21583" y="21600"/>
                      <a:pt x="21600" y="21350"/>
                      <a:pt x="21600" y="21032"/>
                    </a:cubicBezTo>
                    <a:lnTo>
                      <a:pt x="21600" y="546"/>
                    </a:lnTo>
                    <a:cubicBezTo>
                      <a:pt x="21600" y="250"/>
                      <a:pt x="21583" y="0"/>
                      <a:pt x="21562" y="0"/>
                    </a:cubicBezTo>
                    <a:close/>
                  </a:path>
                </a:pathLst>
              </a:custGeom>
              <a:solidFill>
                <a:srgbClr val="E1E5E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98" name="Google Shape;484;p25"/>
              <p:cNvSpPr/>
              <p:nvPr/>
            </p:nvSpPr>
            <p:spPr>
              <a:xfrm flipH="1">
                <a:off x="890748" y="3234451"/>
                <a:ext cx="47182" cy="54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23" h="21600" fill="norm" stroke="1" extrusionOk="0">
                    <a:moveTo>
                      <a:pt x="16101" y="0"/>
                    </a:moveTo>
                    <a:cubicBezTo>
                      <a:pt x="15331" y="0"/>
                      <a:pt x="14542" y="189"/>
                      <a:pt x="13828" y="585"/>
                    </a:cubicBezTo>
                    <a:cubicBezTo>
                      <a:pt x="13509" y="757"/>
                      <a:pt x="5827" y="5211"/>
                      <a:pt x="380" y="16183"/>
                    </a:cubicBezTo>
                    <a:cubicBezTo>
                      <a:pt x="-597" y="18126"/>
                      <a:pt x="380" y="20413"/>
                      <a:pt x="2540" y="21308"/>
                    </a:cubicBezTo>
                    <a:cubicBezTo>
                      <a:pt x="3122" y="21480"/>
                      <a:pt x="3685" y="21600"/>
                      <a:pt x="4286" y="21600"/>
                    </a:cubicBezTo>
                    <a:cubicBezTo>
                      <a:pt x="5939" y="21600"/>
                      <a:pt x="7480" y="20775"/>
                      <a:pt x="8193" y="19296"/>
                    </a:cubicBezTo>
                    <a:cubicBezTo>
                      <a:pt x="12476" y="10680"/>
                      <a:pt x="18242" y="7223"/>
                      <a:pt x="18449" y="7103"/>
                    </a:cubicBezTo>
                    <a:cubicBezTo>
                      <a:pt x="20440" y="5916"/>
                      <a:pt x="21003" y="3577"/>
                      <a:pt x="19782" y="1823"/>
                    </a:cubicBezTo>
                    <a:cubicBezTo>
                      <a:pt x="18956" y="636"/>
                      <a:pt x="17547" y="0"/>
                      <a:pt x="16101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99" name="Google Shape;485;p25"/>
              <p:cNvSpPr/>
              <p:nvPr/>
            </p:nvSpPr>
            <p:spPr>
              <a:xfrm flipH="1">
                <a:off x="833170" y="3261962"/>
                <a:ext cx="30763" cy="389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90" h="21600" fill="norm" stroke="1" extrusionOk="0">
                    <a:moveTo>
                      <a:pt x="13830" y="0"/>
                    </a:moveTo>
                    <a:cubicBezTo>
                      <a:pt x="12910" y="0"/>
                      <a:pt x="11989" y="168"/>
                      <a:pt x="11098" y="505"/>
                    </a:cubicBezTo>
                    <a:cubicBezTo>
                      <a:pt x="10033" y="914"/>
                      <a:pt x="1002" y="4690"/>
                      <a:pt x="24" y="15875"/>
                    </a:cubicBezTo>
                    <a:cubicBezTo>
                      <a:pt x="-292" y="18834"/>
                      <a:pt x="2469" y="21359"/>
                      <a:pt x="6093" y="21600"/>
                    </a:cubicBezTo>
                    <a:lnTo>
                      <a:pt x="6582" y="21600"/>
                    </a:lnTo>
                    <a:cubicBezTo>
                      <a:pt x="10033" y="21600"/>
                      <a:pt x="12881" y="19387"/>
                      <a:pt x="13168" y="16597"/>
                    </a:cubicBezTo>
                    <a:cubicBezTo>
                      <a:pt x="13571" y="11931"/>
                      <a:pt x="16303" y="10439"/>
                      <a:pt x="16792" y="10199"/>
                    </a:cubicBezTo>
                    <a:cubicBezTo>
                      <a:pt x="19956" y="8876"/>
                      <a:pt x="21308" y="5749"/>
                      <a:pt x="19726" y="3127"/>
                    </a:cubicBezTo>
                    <a:cubicBezTo>
                      <a:pt x="18662" y="1155"/>
                      <a:pt x="16275" y="0"/>
                      <a:pt x="13830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00" name="Google Shape;486;p25"/>
              <p:cNvSpPr/>
              <p:nvPr/>
            </p:nvSpPr>
            <p:spPr>
              <a:xfrm flipH="1">
                <a:off x="817084" y="1144902"/>
                <a:ext cx="470831" cy="1560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41" h="21600" fill="norm" stroke="1" extrusionOk="0">
                    <a:moveTo>
                      <a:pt x="10853" y="0"/>
                    </a:moveTo>
                    <a:cubicBezTo>
                      <a:pt x="5678" y="0"/>
                      <a:pt x="1117" y="5609"/>
                      <a:pt x="1117" y="5609"/>
                    </a:cubicBezTo>
                    <a:cubicBezTo>
                      <a:pt x="-859" y="7987"/>
                      <a:pt x="387" y="17661"/>
                      <a:pt x="387" y="17661"/>
                    </a:cubicBezTo>
                    <a:cubicBezTo>
                      <a:pt x="387" y="17661"/>
                      <a:pt x="2666" y="15901"/>
                      <a:pt x="8800" y="14526"/>
                    </a:cubicBezTo>
                    <a:cubicBezTo>
                      <a:pt x="9259" y="14418"/>
                      <a:pt x="9696" y="14370"/>
                      <a:pt x="10113" y="14370"/>
                    </a:cubicBezTo>
                    <a:cubicBezTo>
                      <a:pt x="15224" y="14370"/>
                      <a:pt x="16994" y="21600"/>
                      <a:pt x="16994" y="21600"/>
                    </a:cubicBezTo>
                    <a:lnTo>
                      <a:pt x="20741" y="10467"/>
                    </a:lnTo>
                    <a:cubicBezTo>
                      <a:pt x="17925" y="2426"/>
                      <a:pt x="14257" y="0"/>
                      <a:pt x="10853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01" name="Google Shape;487;p25"/>
              <p:cNvSpPr/>
              <p:nvPr/>
            </p:nvSpPr>
            <p:spPr>
              <a:xfrm flipH="1">
                <a:off x="609139" y="1771008"/>
                <a:ext cx="958767" cy="15035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76" h="21600" fill="norm" stroke="1" extrusionOk="0">
                    <a:moveTo>
                      <a:pt x="12855" y="0"/>
                    </a:moveTo>
                    <a:cubicBezTo>
                      <a:pt x="11798" y="0"/>
                      <a:pt x="10594" y="81"/>
                      <a:pt x="9230" y="282"/>
                    </a:cubicBezTo>
                    <a:cubicBezTo>
                      <a:pt x="2194" y="1321"/>
                      <a:pt x="-1802" y="3557"/>
                      <a:pt x="799" y="11224"/>
                    </a:cubicBezTo>
                    <a:cubicBezTo>
                      <a:pt x="2542" y="16354"/>
                      <a:pt x="5963" y="21495"/>
                      <a:pt x="6333" y="21591"/>
                    </a:cubicBezTo>
                    <a:cubicBezTo>
                      <a:pt x="6356" y="21598"/>
                      <a:pt x="6383" y="21600"/>
                      <a:pt x="6412" y="21600"/>
                    </a:cubicBezTo>
                    <a:cubicBezTo>
                      <a:pt x="6802" y="21600"/>
                      <a:pt x="7776" y="21121"/>
                      <a:pt x="8952" y="21121"/>
                    </a:cubicBezTo>
                    <a:cubicBezTo>
                      <a:pt x="9144" y="21121"/>
                      <a:pt x="9343" y="21133"/>
                      <a:pt x="9544" y="21164"/>
                    </a:cubicBezTo>
                    <a:cubicBezTo>
                      <a:pt x="9544" y="21164"/>
                      <a:pt x="11412" y="20535"/>
                      <a:pt x="12534" y="20535"/>
                    </a:cubicBezTo>
                    <a:cubicBezTo>
                      <a:pt x="12561" y="20535"/>
                      <a:pt x="12587" y="20535"/>
                      <a:pt x="12613" y="20536"/>
                    </a:cubicBezTo>
                    <a:cubicBezTo>
                      <a:pt x="12613" y="20536"/>
                      <a:pt x="14243" y="13833"/>
                      <a:pt x="17158" y="8020"/>
                    </a:cubicBezTo>
                    <a:cubicBezTo>
                      <a:pt x="19798" y="2753"/>
                      <a:pt x="19090" y="1404"/>
                      <a:pt x="19090" y="1404"/>
                    </a:cubicBezTo>
                    <a:cubicBezTo>
                      <a:pt x="19090" y="1404"/>
                      <a:pt x="17253" y="0"/>
                      <a:pt x="12855" y="0"/>
                    </a:cubicBezTo>
                    <a:close/>
                  </a:path>
                </a:pathLst>
              </a:custGeom>
              <a:solidFill>
                <a:srgbClr val="493A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02" name="Google Shape;488;p25"/>
              <p:cNvSpPr/>
              <p:nvPr/>
            </p:nvSpPr>
            <p:spPr>
              <a:xfrm flipH="1">
                <a:off x="1233669" y="1958939"/>
                <a:ext cx="264055" cy="2819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18" h="21600" fill="norm" stroke="1" extrusionOk="0">
                    <a:moveTo>
                      <a:pt x="17946" y="0"/>
                    </a:moveTo>
                    <a:lnTo>
                      <a:pt x="0" y="20722"/>
                    </a:lnTo>
                    <a:cubicBezTo>
                      <a:pt x="0" y="20722"/>
                      <a:pt x="1907" y="21600"/>
                      <a:pt x="5328" y="21600"/>
                    </a:cubicBezTo>
                    <a:cubicBezTo>
                      <a:pt x="5492" y="21600"/>
                      <a:pt x="5659" y="21597"/>
                      <a:pt x="5830" y="21593"/>
                    </a:cubicBezTo>
                    <a:cubicBezTo>
                      <a:pt x="9581" y="21490"/>
                      <a:pt x="20568" y="14560"/>
                      <a:pt x="21185" y="6582"/>
                    </a:cubicBezTo>
                    <a:cubicBezTo>
                      <a:pt x="21600" y="1077"/>
                      <a:pt x="17946" y="0"/>
                      <a:pt x="17946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03" name="Google Shape;489;p25"/>
              <p:cNvSpPr/>
              <p:nvPr/>
            </p:nvSpPr>
            <p:spPr>
              <a:xfrm flipH="1">
                <a:off x="877907" y="2104476"/>
                <a:ext cx="215565" cy="1139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87" h="21600" fill="norm" stroke="1" extrusionOk="0">
                    <a:moveTo>
                      <a:pt x="20984" y="0"/>
                    </a:moveTo>
                    <a:cubicBezTo>
                      <a:pt x="20924" y="0"/>
                      <a:pt x="20859" y="2"/>
                      <a:pt x="20798" y="7"/>
                    </a:cubicBezTo>
                    <a:cubicBezTo>
                      <a:pt x="12667" y="650"/>
                      <a:pt x="10331" y="1329"/>
                      <a:pt x="6110" y="6544"/>
                    </a:cubicBezTo>
                    <a:cubicBezTo>
                      <a:pt x="4216" y="8864"/>
                      <a:pt x="4142" y="10748"/>
                      <a:pt x="4086" y="12741"/>
                    </a:cubicBezTo>
                    <a:cubicBezTo>
                      <a:pt x="3982" y="15251"/>
                      <a:pt x="3896" y="17844"/>
                      <a:pt x="12" y="21490"/>
                    </a:cubicBezTo>
                    <a:cubicBezTo>
                      <a:pt x="-49" y="21541"/>
                      <a:pt x="128" y="21588"/>
                      <a:pt x="392" y="21597"/>
                    </a:cubicBezTo>
                    <a:cubicBezTo>
                      <a:pt x="440" y="21600"/>
                      <a:pt x="470" y="21600"/>
                      <a:pt x="496" y="21600"/>
                    </a:cubicBezTo>
                    <a:cubicBezTo>
                      <a:pt x="734" y="21600"/>
                      <a:pt x="941" y="21569"/>
                      <a:pt x="985" y="21526"/>
                    </a:cubicBezTo>
                    <a:cubicBezTo>
                      <a:pt x="4882" y="17861"/>
                      <a:pt x="4973" y="15259"/>
                      <a:pt x="5059" y="12741"/>
                    </a:cubicBezTo>
                    <a:cubicBezTo>
                      <a:pt x="5137" y="10754"/>
                      <a:pt x="5206" y="8879"/>
                      <a:pt x="7083" y="6572"/>
                    </a:cubicBezTo>
                    <a:cubicBezTo>
                      <a:pt x="11452" y="1186"/>
                      <a:pt x="13947" y="747"/>
                      <a:pt x="21183" y="178"/>
                    </a:cubicBezTo>
                    <a:cubicBezTo>
                      <a:pt x="21434" y="158"/>
                      <a:pt x="21551" y="102"/>
                      <a:pt x="21452" y="57"/>
                    </a:cubicBezTo>
                    <a:cubicBezTo>
                      <a:pt x="21374" y="21"/>
                      <a:pt x="21183" y="0"/>
                      <a:pt x="20984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04" name="Google Shape;490;p25"/>
              <p:cNvSpPr/>
              <p:nvPr/>
            </p:nvSpPr>
            <p:spPr>
              <a:xfrm flipH="1">
                <a:off x="588525" y="1190550"/>
                <a:ext cx="1042196" cy="10501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097" h="21600" fill="norm" stroke="1" extrusionOk="0">
                    <a:moveTo>
                      <a:pt x="10439" y="0"/>
                    </a:moveTo>
                    <a:cubicBezTo>
                      <a:pt x="7876" y="0"/>
                      <a:pt x="3990" y="1388"/>
                      <a:pt x="1091" y="6503"/>
                    </a:cubicBezTo>
                    <a:cubicBezTo>
                      <a:pt x="-1618" y="11286"/>
                      <a:pt x="1342" y="20015"/>
                      <a:pt x="3251" y="21559"/>
                    </a:cubicBezTo>
                    <a:cubicBezTo>
                      <a:pt x="3251" y="21559"/>
                      <a:pt x="3372" y="21600"/>
                      <a:pt x="3580" y="21600"/>
                    </a:cubicBezTo>
                    <a:cubicBezTo>
                      <a:pt x="4006" y="21600"/>
                      <a:pt x="4797" y="21430"/>
                      <a:pt x="5674" y="20395"/>
                    </a:cubicBezTo>
                    <a:cubicBezTo>
                      <a:pt x="6983" y="18851"/>
                      <a:pt x="7057" y="17504"/>
                      <a:pt x="6710" y="17117"/>
                    </a:cubicBezTo>
                    <a:cubicBezTo>
                      <a:pt x="6468" y="16846"/>
                      <a:pt x="6106" y="16121"/>
                      <a:pt x="6106" y="16121"/>
                    </a:cubicBezTo>
                    <a:cubicBezTo>
                      <a:pt x="6106" y="16121"/>
                      <a:pt x="8542" y="12907"/>
                      <a:pt x="13958" y="12819"/>
                    </a:cubicBezTo>
                    <a:cubicBezTo>
                      <a:pt x="14024" y="12817"/>
                      <a:pt x="14089" y="12817"/>
                      <a:pt x="14153" y="12817"/>
                    </a:cubicBezTo>
                    <a:cubicBezTo>
                      <a:pt x="17792" y="12817"/>
                      <a:pt x="17502" y="14485"/>
                      <a:pt x="17738" y="14485"/>
                    </a:cubicBezTo>
                    <a:cubicBezTo>
                      <a:pt x="17738" y="14485"/>
                      <a:pt x="17739" y="14485"/>
                      <a:pt x="17739" y="14485"/>
                    </a:cubicBezTo>
                    <a:cubicBezTo>
                      <a:pt x="17806" y="14482"/>
                      <a:pt x="19982" y="5387"/>
                      <a:pt x="12755" y="532"/>
                    </a:cubicBezTo>
                    <a:cubicBezTo>
                      <a:pt x="12305" y="229"/>
                      <a:pt x="11482" y="0"/>
                      <a:pt x="10439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05" name="Google Shape;491;p25"/>
              <p:cNvSpPr/>
              <p:nvPr/>
            </p:nvSpPr>
            <p:spPr>
              <a:xfrm flipH="1">
                <a:off x="1149941" y="1482276"/>
                <a:ext cx="185480" cy="4806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433" h="21600" fill="norm" stroke="1" extrusionOk="0">
                    <a:moveTo>
                      <a:pt x="7977" y="0"/>
                    </a:moveTo>
                    <a:cubicBezTo>
                      <a:pt x="7977" y="0"/>
                      <a:pt x="-7167" y="13706"/>
                      <a:pt x="4276" y="21600"/>
                    </a:cubicBezTo>
                    <a:lnTo>
                      <a:pt x="14433" y="17692"/>
                    </a:lnTo>
                    <a:cubicBezTo>
                      <a:pt x="14433" y="17692"/>
                      <a:pt x="923" y="12474"/>
                      <a:pt x="7977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06" name="Google Shape;492;p25"/>
              <p:cNvSpPr/>
              <p:nvPr/>
            </p:nvSpPr>
            <p:spPr>
              <a:xfrm flipH="1">
                <a:off x="1099525" y="1185431"/>
                <a:ext cx="235811" cy="2158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570" h="21600" fill="norm" stroke="1" extrusionOk="0">
                    <a:moveTo>
                      <a:pt x="4620" y="0"/>
                    </a:moveTo>
                    <a:cubicBezTo>
                      <a:pt x="4620" y="0"/>
                      <a:pt x="-3485" y="8359"/>
                      <a:pt x="1775" y="16233"/>
                    </a:cubicBezTo>
                    <a:cubicBezTo>
                      <a:pt x="5102" y="21209"/>
                      <a:pt x="10262" y="21600"/>
                      <a:pt x="11795" y="21600"/>
                    </a:cubicBezTo>
                    <a:cubicBezTo>
                      <a:pt x="12081" y="21600"/>
                      <a:pt x="12242" y="21587"/>
                      <a:pt x="12242" y="21587"/>
                    </a:cubicBezTo>
                    <a:cubicBezTo>
                      <a:pt x="12242" y="21587"/>
                      <a:pt x="18115" y="9471"/>
                      <a:pt x="14259" y="9471"/>
                    </a:cubicBezTo>
                    <a:cubicBezTo>
                      <a:pt x="14256" y="9471"/>
                      <a:pt x="14250" y="9471"/>
                      <a:pt x="14244" y="9471"/>
                    </a:cubicBezTo>
                    <a:cubicBezTo>
                      <a:pt x="13070" y="9480"/>
                      <a:pt x="12193" y="9515"/>
                      <a:pt x="11485" y="9515"/>
                    </a:cubicBezTo>
                    <a:cubicBezTo>
                      <a:pt x="9697" y="9515"/>
                      <a:pt x="8998" y="9284"/>
                      <a:pt x="7331" y="7799"/>
                    </a:cubicBezTo>
                    <a:cubicBezTo>
                      <a:pt x="2921" y="3869"/>
                      <a:pt x="4620" y="0"/>
                      <a:pt x="4620" y="0"/>
                    </a:cubicBezTo>
                    <a:close/>
                  </a:path>
                </a:pathLst>
              </a:custGeom>
              <a:solidFill>
                <a:srgbClr val="DCE0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07" name="Google Shape;493;p25"/>
              <p:cNvSpPr/>
              <p:nvPr/>
            </p:nvSpPr>
            <p:spPr>
              <a:xfrm flipH="1">
                <a:off x="1135273" y="1171979"/>
                <a:ext cx="150167" cy="1203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989" h="21600" fill="norm" stroke="1" extrusionOk="0">
                    <a:moveTo>
                      <a:pt x="2360" y="0"/>
                    </a:moveTo>
                    <a:cubicBezTo>
                      <a:pt x="2360" y="0"/>
                      <a:pt x="-4611" y="11236"/>
                      <a:pt x="5408" y="17613"/>
                    </a:cubicBezTo>
                    <a:cubicBezTo>
                      <a:pt x="10411" y="20806"/>
                      <a:pt x="13307" y="21600"/>
                      <a:pt x="14952" y="21600"/>
                    </a:cubicBezTo>
                    <a:cubicBezTo>
                      <a:pt x="16596" y="21600"/>
                      <a:pt x="16989" y="20806"/>
                      <a:pt x="16989" y="20806"/>
                    </a:cubicBezTo>
                    <a:lnTo>
                      <a:pt x="2360" y="0"/>
                    </a:ln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08" name="Google Shape;494;p25"/>
              <p:cNvSpPr/>
              <p:nvPr/>
            </p:nvSpPr>
            <p:spPr>
              <a:xfrm flipH="1">
                <a:off x="701788" y="1834230"/>
                <a:ext cx="69343" cy="1655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39" h="21600" fill="norm" stroke="1" extrusionOk="0">
                    <a:moveTo>
                      <a:pt x="17531" y="0"/>
                    </a:moveTo>
                    <a:cubicBezTo>
                      <a:pt x="17506" y="0"/>
                      <a:pt x="17481" y="0"/>
                      <a:pt x="17443" y="0"/>
                    </a:cubicBezTo>
                    <a:cubicBezTo>
                      <a:pt x="16674" y="34"/>
                      <a:pt x="16069" y="345"/>
                      <a:pt x="16158" y="674"/>
                    </a:cubicBezTo>
                    <a:cubicBezTo>
                      <a:pt x="16196" y="792"/>
                      <a:pt x="18603" y="11609"/>
                      <a:pt x="16196" y="16517"/>
                    </a:cubicBezTo>
                    <a:cubicBezTo>
                      <a:pt x="14519" y="19908"/>
                      <a:pt x="7097" y="20332"/>
                      <a:pt x="3530" y="20332"/>
                    </a:cubicBezTo>
                    <a:cubicBezTo>
                      <a:pt x="2459" y="20332"/>
                      <a:pt x="1741" y="20298"/>
                      <a:pt x="1615" y="20287"/>
                    </a:cubicBezTo>
                    <a:cubicBezTo>
                      <a:pt x="1564" y="20287"/>
                      <a:pt x="1514" y="20281"/>
                      <a:pt x="1464" y="20281"/>
                    </a:cubicBezTo>
                    <a:cubicBezTo>
                      <a:pt x="745" y="20281"/>
                      <a:pt x="103" y="20508"/>
                      <a:pt x="14" y="20830"/>
                    </a:cubicBezTo>
                    <a:cubicBezTo>
                      <a:pt x="-99" y="21175"/>
                      <a:pt x="455" y="21504"/>
                      <a:pt x="1224" y="21543"/>
                    </a:cubicBezTo>
                    <a:cubicBezTo>
                      <a:pt x="1955" y="21583"/>
                      <a:pt x="2736" y="21600"/>
                      <a:pt x="3593" y="21600"/>
                    </a:cubicBezTo>
                    <a:cubicBezTo>
                      <a:pt x="9101" y="21600"/>
                      <a:pt x="17103" y="20632"/>
                      <a:pt x="18993" y="16789"/>
                    </a:cubicBezTo>
                    <a:cubicBezTo>
                      <a:pt x="21501" y="11689"/>
                      <a:pt x="19119" y="1008"/>
                      <a:pt x="19044" y="560"/>
                    </a:cubicBezTo>
                    <a:cubicBezTo>
                      <a:pt x="18955" y="226"/>
                      <a:pt x="18275" y="0"/>
                      <a:pt x="17531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09" name="Google Shape;495;p25"/>
              <p:cNvSpPr/>
              <p:nvPr/>
            </p:nvSpPr>
            <p:spPr>
              <a:xfrm flipH="1">
                <a:off x="736409" y="1831105"/>
                <a:ext cx="33586" cy="54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56" y="0"/>
                    </a:moveTo>
                    <a:cubicBezTo>
                      <a:pt x="4856" y="0"/>
                      <a:pt x="0" y="4815"/>
                      <a:pt x="0" y="10800"/>
                    </a:cubicBezTo>
                    <a:cubicBezTo>
                      <a:pt x="0" y="16785"/>
                      <a:pt x="4856" y="21600"/>
                      <a:pt x="10856" y="21600"/>
                    </a:cubicBezTo>
                    <a:cubicBezTo>
                      <a:pt x="16772" y="21600"/>
                      <a:pt x="21600" y="16785"/>
                      <a:pt x="21600" y="10800"/>
                    </a:cubicBezTo>
                    <a:cubicBezTo>
                      <a:pt x="21600" y="4815"/>
                      <a:pt x="16772" y="0"/>
                      <a:pt x="10856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10" name="Google Shape;496;p25"/>
              <p:cNvSpPr/>
              <p:nvPr/>
            </p:nvSpPr>
            <p:spPr>
              <a:xfrm flipH="1">
                <a:off x="776614" y="1867772"/>
                <a:ext cx="454818" cy="1560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4" h="21600" fill="norm" stroke="1" extrusionOk="0">
                    <a:moveTo>
                      <a:pt x="18122" y="0"/>
                    </a:moveTo>
                    <a:cubicBezTo>
                      <a:pt x="7876" y="0"/>
                      <a:pt x="160" y="20212"/>
                      <a:pt x="78" y="20435"/>
                    </a:cubicBezTo>
                    <a:cubicBezTo>
                      <a:pt x="-21" y="20699"/>
                      <a:pt x="-27" y="21107"/>
                      <a:pt x="63" y="21396"/>
                    </a:cubicBezTo>
                    <a:cubicBezTo>
                      <a:pt x="113" y="21522"/>
                      <a:pt x="177" y="21600"/>
                      <a:pt x="238" y="21600"/>
                    </a:cubicBezTo>
                    <a:cubicBezTo>
                      <a:pt x="294" y="21600"/>
                      <a:pt x="351" y="21540"/>
                      <a:pt x="395" y="21420"/>
                    </a:cubicBezTo>
                    <a:cubicBezTo>
                      <a:pt x="477" y="21192"/>
                      <a:pt x="8054" y="1352"/>
                      <a:pt x="18118" y="1352"/>
                    </a:cubicBezTo>
                    <a:cubicBezTo>
                      <a:pt x="19149" y="1352"/>
                      <a:pt x="20206" y="1562"/>
                      <a:pt x="21285" y="2018"/>
                    </a:cubicBezTo>
                    <a:cubicBezTo>
                      <a:pt x="21297" y="2024"/>
                      <a:pt x="21310" y="2030"/>
                      <a:pt x="21322" y="2030"/>
                    </a:cubicBezTo>
                    <a:cubicBezTo>
                      <a:pt x="21439" y="2030"/>
                      <a:pt x="21532" y="1778"/>
                      <a:pt x="21550" y="1442"/>
                    </a:cubicBezTo>
                    <a:cubicBezTo>
                      <a:pt x="21573" y="1075"/>
                      <a:pt x="21480" y="751"/>
                      <a:pt x="21353" y="685"/>
                    </a:cubicBezTo>
                    <a:cubicBezTo>
                      <a:pt x="20253" y="216"/>
                      <a:pt x="19173" y="0"/>
                      <a:pt x="18122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11" name="Google Shape;497;p25"/>
              <p:cNvSpPr/>
              <p:nvPr/>
            </p:nvSpPr>
            <p:spPr>
              <a:xfrm flipH="1">
                <a:off x="611296" y="1887862"/>
                <a:ext cx="72240" cy="478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8" h="21600" fill="norm" stroke="1" extrusionOk="0">
                    <a:moveTo>
                      <a:pt x="1498" y="0"/>
                    </a:moveTo>
                    <a:cubicBezTo>
                      <a:pt x="835" y="0"/>
                      <a:pt x="236" y="608"/>
                      <a:pt x="58" y="1588"/>
                    </a:cubicBezTo>
                    <a:cubicBezTo>
                      <a:pt x="-172" y="2725"/>
                      <a:pt x="313" y="3940"/>
                      <a:pt x="1052" y="4273"/>
                    </a:cubicBezTo>
                    <a:cubicBezTo>
                      <a:pt x="1180" y="4332"/>
                      <a:pt x="13714" y="9546"/>
                      <a:pt x="18559" y="20659"/>
                    </a:cubicBezTo>
                    <a:cubicBezTo>
                      <a:pt x="18852" y="21267"/>
                      <a:pt x="19299" y="21600"/>
                      <a:pt x="19770" y="21600"/>
                    </a:cubicBezTo>
                    <a:cubicBezTo>
                      <a:pt x="20076" y="21600"/>
                      <a:pt x="20344" y="21541"/>
                      <a:pt x="20599" y="21267"/>
                    </a:cubicBezTo>
                    <a:cubicBezTo>
                      <a:pt x="21249" y="20600"/>
                      <a:pt x="21428" y="19248"/>
                      <a:pt x="20982" y="18268"/>
                    </a:cubicBezTo>
                    <a:cubicBezTo>
                      <a:pt x="15550" y="5821"/>
                      <a:pt x="2404" y="314"/>
                      <a:pt x="1843" y="39"/>
                    </a:cubicBezTo>
                    <a:cubicBezTo>
                      <a:pt x="1728" y="20"/>
                      <a:pt x="1613" y="0"/>
                      <a:pt x="1498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12" name="Google Shape;498;p25"/>
              <p:cNvSpPr/>
              <p:nvPr/>
            </p:nvSpPr>
            <p:spPr>
              <a:xfrm flipH="1">
                <a:off x="1110363" y="1871851"/>
                <a:ext cx="62831" cy="942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87" y="0"/>
                    </a:moveTo>
                    <a:lnTo>
                      <a:pt x="0" y="4825"/>
                    </a:lnTo>
                    <a:cubicBezTo>
                      <a:pt x="0" y="4825"/>
                      <a:pt x="209" y="13959"/>
                      <a:pt x="12873" y="21600"/>
                    </a:cubicBezTo>
                    <a:lnTo>
                      <a:pt x="21600" y="17252"/>
                    </a:lnTo>
                    <a:cubicBezTo>
                      <a:pt x="21600" y="17252"/>
                      <a:pt x="11098" y="9571"/>
                      <a:pt x="10487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13" name="Google Shape;499;p25"/>
              <p:cNvSpPr/>
              <p:nvPr/>
            </p:nvSpPr>
            <p:spPr>
              <a:xfrm flipH="1">
                <a:off x="1105480" y="1866948"/>
                <a:ext cx="72617" cy="1038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8" h="21600" fill="norm" stroke="1" extrusionOk="0">
                    <a:moveTo>
                      <a:pt x="9241" y="2861"/>
                    </a:moveTo>
                    <a:cubicBezTo>
                      <a:pt x="10478" y="9306"/>
                      <a:pt x="15749" y="14541"/>
                      <a:pt x="18004" y="16518"/>
                    </a:cubicBezTo>
                    <a:lnTo>
                      <a:pt x="12669" y="19289"/>
                    </a:lnTo>
                    <a:cubicBezTo>
                      <a:pt x="4704" y="13837"/>
                      <a:pt x="3261" y="7672"/>
                      <a:pt x="3003" y="5885"/>
                    </a:cubicBezTo>
                    <a:lnTo>
                      <a:pt x="9241" y="2861"/>
                    </a:lnTo>
                    <a:close/>
                    <a:moveTo>
                      <a:pt x="10478" y="0"/>
                    </a:moveTo>
                    <a:cubicBezTo>
                      <a:pt x="10181" y="0"/>
                      <a:pt x="9885" y="63"/>
                      <a:pt x="9640" y="190"/>
                    </a:cubicBezTo>
                    <a:lnTo>
                      <a:pt x="619" y="4558"/>
                    </a:lnTo>
                    <a:cubicBezTo>
                      <a:pt x="219" y="4739"/>
                      <a:pt x="0" y="5055"/>
                      <a:pt x="0" y="5398"/>
                    </a:cubicBezTo>
                    <a:cubicBezTo>
                      <a:pt x="0" y="5768"/>
                      <a:pt x="309" y="14207"/>
                      <a:pt x="11573" y="21356"/>
                    </a:cubicBezTo>
                    <a:cubicBezTo>
                      <a:pt x="11831" y="21510"/>
                      <a:pt x="12192" y="21600"/>
                      <a:pt x="12579" y="21600"/>
                    </a:cubicBezTo>
                    <a:cubicBezTo>
                      <a:pt x="12888" y="21600"/>
                      <a:pt x="13197" y="21537"/>
                      <a:pt x="13455" y="21419"/>
                    </a:cubicBezTo>
                    <a:lnTo>
                      <a:pt x="20994" y="17466"/>
                    </a:lnTo>
                    <a:cubicBezTo>
                      <a:pt x="21342" y="17312"/>
                      <a:pt x="21561" y="17042"/>
                      <a:pt x="21561" y="16762"/>
                    </a:cubicBezTo>
                    <a:cubicBezTo>
                      <a:pt x="21600" y="16482"/>
                      <a:pt x="21471" y="16202"/>
                      <a:pt x="21213" y="15995"/>
                    </a:cubicBezTo>
                    <a:cubicBezTo>
                      <a:pt x="21110" y="15931"/>
                      <a:pt x="12501" y="9180"/>
                      <a:pt x="11973" y="984"/>
                    </a:cubicBezTo>
                    <a:cubicBezTo>
                      <a:pt x="11973" y="614"/>
                      <a:pt x="11612" y="280"/>
                      <a:pt x="11135" y="117"/>
                    </a:cubicBezTo>
                    <a:cubicBezTo>
                      <a:pt x="10929" y="36"/>
                      <a:pt x="10697" y="0"/>
                      <a:pt x="10478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14" name="Google Shape;500;p25"/>
              <p:cNvSpPr/>
              <p:nvPr/>
            </p:nvSpPr>
            <p:spPr>
              <a:xfrm flipH="1">
                <a:off x="889411" y="1804593"/>
                <a:ext cx="43546" cy="881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595" h="21600" fill="norm" stroke="1" extrusionOk="0">
                    <a:moveTo>
                      <a:pt x="17595" y="0"/>
                    </a:moveTo>
                    <a:lnTo>
                      <a:pt x="2815" y="1563"/>
                    </a:lnTo>
                    <a:cubicBezTo>
                      <a:pt x="2815" y="1563"/>
                      <a:pt x="-4005" y="10454"/>
                      <a:pt x="3587" y="21600"/>
                    </a:cubicBezTo>
                    <a:lnTo>
                      <a:pt x="16210" y="19962"/>
                    </a:lnTo>
                    <a:cubicBezTo>
                      <a:pt x="16210" y="19962"/>
                      <a:pt x="10968" y="9444"/>
                      <a:pt x="17595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15" name="Google Shape;501;p25"/>
              <p:cNvSpPr/>
              <p:nvPr/>
            </p:nvSpPr>
            <p:spPr>
              <a:xfrm flipH="1">
                <a:off x="884411" y="1799777"/>
                <a:ext cx="53587" cy="976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085" h="21600" fill="norm" stroke="1" extrusionOk="0">
                    <a:moveTo>
                      <a:pt x="13850" y="2447"/>
                    </a:moveTo>
                    <a:cubicBezTo>
                      <a:pt x="10555" y="9020"/>
                      <a:pt x="12312" y="15670"/>
                      <a:pt x="13205" y="18289"/>
                    </a:cubicBezTo>
                    <a:lnTo>
                      <a:pt x="5752" y="19307"/>
                    </a:lnTo>
                    <a:cubicBezTo>
                      <a:pt x="1358" y="11611"/>
                      <a:pt x="4258" y="5230"/>
                      <a:pt x="5254" y="3426"/>
                    </a:cubicBezTo>
                    <a:lnTo>
                      <a:pt x="13850" y="2447"/>
                    </a:lnTo>
                    <a:close/>
                    <a:moveTo>
                      <a:pt x="16398" y="0"/>
                    </a:moveTo>
                    <a:cubicBezTo>
                      <a:pt x="16295" y="0"/>
                      <a:pt x="16193" y="0"/>
                      <a:pt x="16105" y="19"/>
                    </a:cubicBezTo>
                    <a:lnTo>
                      <a:pt x="3760" y="1420"/>
                    </a:lnTo>
                    <a:cubicBezTo>
                      <a:pt x="3203" y="1497"/>
                      <a:pt x="2764" y="1689"/>
                      <a:pt x="2501" y="2015"/>
                    </a:cubicBezTo>
                    <a:cubicBezTo>
                      <a:pt x="2252" y="2370"/>
                      <a:pt x="-3401" y="10594"/>
                      <a:pt x="3160" y="20947"/>
                    </a:cubicBezTo>
                    <a:cubicBezTo>
                      <a:pt x="3408" y="21341"/>
                      <a:pt x="4053" y="21600"/>
                      <a:pt x="4697" y="21600"/>
                    </a:cubicBezTo>
                    <a:lnTo>
                      <a:pt x="5049" y="21600"/>
                    </a:lnTo>
                    <a:lnTo>
                      <a:pt x="15607" y="20132"/>
                    </a:lnTo>
                    <a:cubicBezTo>
                      <a:pt x="16046" y="20093"/>
                      <a:pt x="16442" y="19892"/>
                      <a:pt x="16705" y="19633"/>
                    </a:cubicBezTo>
                    <a:cubicBezTo>
                      <a:pt x="16910" y="19374"/>
                      <a:pt x="16998" y="19076"/>
                      <a:pt x="16852" y="18788"/>
                    </a:cubicBezTo>
                    <a:cubicBezTo>
                      <a:pt x="16808" y="18683"/>
                      <a:pt x="12707" y="9548"/>
                      <a:pt x="17950" y="1459"/>
                    </a:cubicBezTo>
                    <a:cubicBezTo>
                      <a:pt x="18199" y="1104"/>
                      <a:pt x="18096" y="710"/>
                      <a:pt x="17701" y="374"/>
                    </a:cubicBezTo>
                    <a:cubicBezTo>
                      <a:pt x="17408" y="134"/>
                      <a:pt x="16896" y="0"/>
                      <a:pt x="16398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16" name="Google Shape;502;p25"/>
              <p:cNvSpPr/>
              <p:nvPr/>
            </p:nvSpPr>
            <p:spPr>
              <a:xfrm flipH="1">
                <a:off x="1432678" y="2258128"/>
                <a:ext cx="13845" cy="290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33" y="0"/>
                    </a:moveTo>
                    <a:cubicBezTo>
                      <a:pt x="10667" y="0"/>
                      <a:pt x="10311" y="0"/>
                      <a:pt x="10044" y="32"/>
                    </a:cubicBezTo>
                    <a:cubicBezTo>
                      <a:pt x="4267" y="129"/>
                      <a:pt x="0" y="1644"/>
                      <a:pt x="0" y="3772"/>
                    </a:cubicBezTo>
                    <a:cubicBezTo>
                      <a:pt x="0" y="3772"/>
                      <a:pt x="267" y="8704"/>
                      <a:pt x="1244" y="18150"/>
                    </a:cubicBezTo>
                    <a:cubicBezTo>
                      <a:pt x="1244" y="20053"/>
                      <a:pt x="5778" y="21600"/>
                      <a:pt x="11200" y="21600"/>
                    </a:cubicBezTo>
                    <a:lnTo>
                      <a:pt x="11556" y="21600"/>
                    </a:lnTo>
                    <a:cubicBezTo>
                      <a:pt x="17333" y="21600"/>
                      <a:pt x="21600" y="19827"/>
                      <a:pt x="21600" y="17860"/>
                    </a:cubicBezTo>
                    <a:cubicBezTo>
                      <a:pt x="20711" y="8608"/>
                      <a:pt x="20356" y="3643"/>
                      <a:pt x="20356" y="3643"/>
                    </a:cubicBezTo>
                    <a:cubicBezTo>
                      <a:pt x="20356" y="1773"/>
                      <a:pt x="16000" y="0"/>
                      <a:pt x="10933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17" name="Google Shape;503;p25"/>
              <p:cNvSpPr/>
              <p:nvPr/>
            </p:nvSpPr>
            <p:spPr>
              <a:xfrm flipH="1">
                <a:off x="1250279" y="2316186"/>
                <a:ext cx="192347" cy="879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7" h="21600" fill="norm" stroke="1" extrusionOk="0">
                    <a:moveTo>
                      <a:pt x="579" y="0"/>
                    </a:moveTo>
                    <a:cubicBezTo>
                      <a:pt x="564" y="0"/>
                      <a:pt x="545" y="0"/>
                      <a:pt x="530" y="0"/>
                    </a:cubicBezTo>
                    <a:cubicBezTo>
                      <a:pt x="229" y="4"/>
                      <a:pt x="-18" y="59"/>
                      <a:pt x="1" y="125"/>
                    </a:cubicBezTo>
                    <a:cubicBezTo>
                      <a:pt x="84" y="408"/>
                      <a:pt x="162" y="729"/>
                      <a:pt x="263" y="1081"/>
                    </a:cubicBezTo>
                    <a:cubicBezTo>
                      <a:pt x="283" y="1143"/>
                      <a:pt x="530" y="1190"/>
                      <a:pt x="826" y="1190"/>
                    </a:cubicBezTo>
                    <a:lnTo>
                      <a:pt x="860" y="1190"/>
                    </a:lnTo>
                    <a:cubicBezTo>
                      <a:pt x="1156" y="1187"/>
                      <a:pt x="1389" y="1128"/>
                      <a:pt x="1374" y="1062"/>
                    </a:cubicBezTo>
                    <a:cubicBezTo>
                      <a:pt x="1277" y="714"/>
                      <a:pt x="1176" y="393"/>
                      <a:pt x="1108" y="113"/>
                    </a:cubicBezTo>
                    <a:cubicBezTo>
                      <a:pt x="1093" y="51"/>
                      <a:pt x="855" y="0"/>
                      <a:pt x="579" y="0"/>
                    </a:cubicBezTo>
                    <a:close/>
                    <a:moveTo>
                      <a:pt x="1151" y="1901"/>
                    </a:moveTo>
                    <a:cubicBezTo>
                      <a:pt x="1132" y="1901"/>
                      <a:pt x="1112" y="1901"/>
                      <a:pt x="1093" y="1903"/>
                    </a:cubicBezTo>
                    <a:cubicBezTo>
                      <a:pt x="797" y="1910"/>
                      <a:pt x="559" y="1964"/>
                      <a:pt x="579" y="2029"/>
                    </a:cubicBezTo>
                    <a:cubicBezTo>
                      <a:pt x="695" y="2332"/>
                      <a:pt x="826" y="2648"/>
                      <a:pt x="957" y="2983"/>
                    </a:cubicBezTo>
                    <a:cubicBezTo>
                      <a:pt x="996" y="3044"/>
                      <a:pt x="1224" y="3091"/>
                      <a:pt x="1505" y="3091"/>
                    </a:cubicBezTo>
                    <a:cubicBezTo>
                      <a:pt x="1520" y="3091"/>
                      <a:pt x="1539" y="3088"/>
                      <a:pt x="1554" y="3088"/>
                    </a:cubicBezTo>
                    <a:cubicBezTo>
                      <a:pt x="1874" y="3085"/>
                      <a:pt x="2088" y="3026"/>
                      <a:pt x="2073" y="2960"/>
                    </a:cubicBezTo>
                    <a:cubicBezTo>
                      <a:pt x="1918" y="2630"/>
                      <a:pt x="1806" y="2313"/>
                      <a:pt x="1690" y="2011"/>
                    </a:cubicBezTo>
                    <a:cubicBezTo>
                      <a:pt x="1675" y="1949"/>
                      <a:pt x="1438" y="1901"/>
                      <a:pt x="1151" y="1901"/>
                    </a:cubicBezTo>
                    <a:close/>
                    <a:moveTo>
                      <a:pt x="1932" y="3800"/>
                    </a:moveTo>
                    <a:cubicBezTo>
                      <a:pt x="1913" y="3800"/>
                      <a:pt x="1894" y="3800"/>
                      <a:pt x="1874" y="3800"/>
                    </a:cubicBezTo>
                    <a:cubicBezTo>
                      <a:pt x="1573" y="3808"/>
                      <a:pt x="1355" y="3866"/>
                      <a:pt x="1389" y="3931"/>
                    </a:cubicBezTo>
                    <a:cubicBezTo>
                      <a:pt x="1520" y="4236"/>
                      <a:pt x="1690" y="4554"/>
                      <a:pt x="1850" y="4881"/>
                    </a:cubicBezTo>
                    <a:cubicBezTo>
                      <a:pt x="1889" y="4940"/>
                      <a:pt x="2136" y="4986"/>
                      <a:pt x="2403" y="4986"/>
                    </a:cubicBezTo>
                    <a:lnTo>
                      <a:pt x="2466" y="4986"/>
                    </a:lnTo>
                    <a:cubicBezTo>
                      <a:pt x="2781" y="4978"/>
                      <a:pt x="2995" y="4917"/>
                      <a:pt x="2966" y="4852"/>
                    </a:cubicBezTo>
                    <a:cubicBezTo>
                      <a:pt x="2781" y="4528"/>
                      <a:pt x="2631" y="4211"/>
                      <a:pt x="2486" y="3906"/>
                    </a:cubicBezTo>
                    <a:cubicBezTo>
                      <a:pt x="2452" y="3844"/>
                      <a:pt x="2219" y="3800"/>
                      <a:pt x="1932" y="3800"/>
                    </a:cubicBezTo>
                    <a:close/>
                    <a:moveTo>
                      <a:pt x="2951" y="5694"/>
                    </a:moveTo>
                    <a:cubicBezTo>
                      <a:pt x="2922" y="5694"/>
                      <a:pt x="2893" y="5694"/>
                      <a:pt x="2864" y="5695"/>
                    </a:cubicBezTo>
                    <a:cubicBezTo>
                      <a:pt x="2568" y="5702"/>
                      <a:pt x="2350" y="5761"/>
                      <a:pt x="2384" y="5826"/>
                    </a:cubicBezTo>
                    <a:cubicBezTo>
                      <a:pt x="2568" y="6135"/>
                      <a:pt x="2747" y="6451"/>
                      <a:pt x="2966" y="6772"/>
                    </a:cubicBezTo>
                    <a:cubicBezTo>
                      <a:pt x="2995" y="6832"/>
                      <a:pt x="3228" y="6876"/>
                      <a:pt x="3509" y="6876"/>
                    </a:cubicBezTo>
                    <a:cubicBezTo>
                      <a:pt x="3524" y="6876"/>
                      <a:pt x="3563" y="6873"/>
                      <a:pt x="3577" y="6873"/>
                    </a:cubicBezTo>
                    <a:cubicBezTo>
                      <a:pt x="3893" y="6867"/>
                      <a:pt x="4091" y="6804"/>
                      <a:pt x="4057" y="6739"/>
                    </a:cubicBezTo>
                    <a:cubicBezTo>
                      <a:pt x="3859" y="6418"/>
                      <a:pt x="3660" y="6106"/>
                      <a:pt x="3480" y="5797"/>
                    </a:cubicBezTo>
                    <a:cubicBezTo>
                      <a:pt x="3446" y="5737"/>
                      <a:pt x="3213" y="5694"/>
                      <a:pt x="2951" y="5694"/>
                    </a:cubicBezTo>
                    <a:close/>
                    <a:moveTo>
                      <a:pt x="4150" y="7581"/>
                    </a:moveTo>
                    <a:cubicBezTo>
                      <a:pt x="4121" y="7581"/>
                      <a:pt x="4087" y="7581"/>
                      <a:pt x="4057" y="7582"/>
                    </a:cubicBezTo>
                    <a:cubicBezTo>
                      <a:pt x="3742" y="7593"/>
                      <a:pt x="3543" y="7652"/>
                      <a:pt x="3577" y="7717"/>
                    </a:cubicBezTo>
                    <a:cubicBezTo>
                      <a:pt x="3791" y="8026"/>
                      <a:pt x="4024" y="8343"/>
                      <a:pt x="4256" y="8658"/>
                    </a:cubicBezTo>
                    <a:cubicBezTo>
                      <a:pt x="4305" y="8717"/>
                      <a:pt x="4538" y="8761"/>
                      <a:pt x="4800" y="8761"/>
                    </a:cubicBezTo>
                    <a:lnTo>
                      <a:pt x="4902" y="8761"/>
                    </a:lnTo>
                    <a:cubicBezTo>
                      <a:pt x="5198" y="8750"/>
                      <a:pt x="5397" y="8687"/>
                      <a:pt x="5348" y="8622"/>
                    </a:cubicBezTo>
                    <a:cubicBezTo>
                      <a:pt x="5115" y="8306"/>
                      <a:pt x="4887" y="7989"/>
                      <a:pt x="4688" y="7680"/>
                    </a:cubicBezTo>
                    <a:cubicBezTo>
                      <a:pt x="4640" y="7625"/>
                      <a:pt x="4412" y="7581"/>
                      <a:pt x="4150" y="7581"/>
                    </a:cubicBezTo>
                    <a:close/>
                    <a:moveTo>
                      <a:pt x="5542" y="9460"/>
                    </a:moveTo>
                    <a:cubicBezTo>
                      <a:pt x="5513" y="9460"/>
                      <a:pt x="5479" y="9462"/>
                      <a:pt x="5450" y="9463"/>
                    </a:cubicBezTo>
                    <a:cubicBezTo>
                      <a:pt x="5149" y="9473"/>
                      <a:pt x="4931" y="9535"/>
                      <a:pt x="4999" y="9600"/>
                    </a:cubicBezTo>
                    <a:cubicBezTo>
                      <a:pt x="5251" y="9909"/>
                      <a:pt x="5513" y="10222"/>
                      <a:pt x="5780" y="10538"/>
                    </a:cubicBezTo>
                    <a:cubicBezTo>
                      <a:pt x="5828" y="10597"/>
                      <a:pt x="6061" y="10638"/>
                      <a:pt x="6323" y="10638"/>
                    </a:cubicBezTo>
                    <a:cubicBezTo>
                      <a:pt x="6362" y="10638"/>
                      <a:pt x="6391" y="10638"/>
                      <a:pt x="6425" y="10633"/>
                    </a:cubicBezTo>
                    <a:cubicBezTo>
                      <a:pt x="6721" y="10623"/>
                      <a:pt x="6920" y="10561"/>
                      <a:pt x="6871" y="10495"/>
                    </a:cubicBezTo>
                    <a:cubicBezTo>
                      <a:pt x="6590" y="10183"/>
                      <a:pt x="6343" y="9870"/>
                      <a:pt x="6095" y="9561"/>
                    </a:cubicBezTo>
                    <a:cubicBezTo>
                      <a:pt x="6032" y="9502"/>
                      <a:pt x="5804" y="9460"/>
                      <a:pt x="5542" y="9460"/>
                    </a:cubicBezTo>
                    <a:close/>
                    <a:moveTo>
                      <a:pt x="7163" y="11333"/>
                    </a:moveTo>
                    <a:cubicBezTo>
                      <a:pt x="7129" y="11333"/>
                      <a:pt x="7090" y="11334"/>
                      <a:pt x="7056" y="11335"/>
                    </a:cubicBezTo>
                    <a:cubicBezTo>
                      <a:pt x="6755" y="11349"/>
                      <a:pt x="6561" y="11411"/>
                      <a:pt x="6624" y="11477"/>
                    </a:cubicBezTo>
                    <a:cubicBezTo>
                      <a:pt x="6905" y="11786"/>
                      <a:pt x="7221" y="12096"/>
                      <a:pt x="7536" y="12411"/>
                    </a:cubicBezTo>
                    <a:cubicBezTo>
                      <a:pt x="7585" y="12467"/>
                      <a:pt x="7813" y="12502"/>
                      <a:pt x="8065" y="12502"/>
                    </a:cubicBezTo>
                    <a:lnTo>
                      <a:pt x="8181" y="12502"/>
                    </a:lnTo>
                    <a:cubicBezTo>
                      <a:pt x="8477" y="12488"/>
                      <a:pt x="8676" y="12426"/>
                      <a:pt x="8608" y="12361"/>
                    </a:cubicBezTo>
                    <a:cubicBezTo>
                      <a:pt x="8298" y="12048"/>
                      <a:pt x="7997" y="11739"/>
                      <a:pt x="7716" y="11430"/>
                    </a:cubicBezTo>
                    <a:cubicBezTo>
                      <a:pt x="7657" y="11372"/>
                      <a:pt x="7429" y="11333"/>
                      <a:pt x="7163" y="11333"/>
                    </a:cubicBezTo>
                    <a:close/>
                    <a:moveTo>
                      <a:pt x="9031" y="13197"/>
                    </a:moveTo>
                    <a:cubicBezTo>
                      <a:pt x="8987" y="13197"/>
                      <a:pt x="8948" y="13198"/>
                      <a:pt x="8909" y="13201"/>
                    </a:cubicBezTo>
                    <a:cubicBezTo>
                      <a:pt x="8608" y="13215"/>
                      <a:pt x="8429" y="13277"/>
                      <a:pt x="8492" y="13342"/>
                    </a:cubicBezTo>
                    <a:cubicBezTo>
                      <a:pt x="8827" y="13651"/>
                      <a:pt x="9157" y="13960"/>
                      <a:pt x="9525" y="14269"/>
                    </a:cubicBezTo>
                    <a:cubicBezTo>
                      <a:pt x="9588" y="14324"/>
                      <a:pt x="9802" y="14361"/>
                      <a:pt x="10054" y="14361"/>
                    </a:cubicBezTo>
                    <a:cubicBezTo>
                      <a:pt x="10098" y="14361"/>
                      <a:pt x="10151" y="14361"/>
                      <a:pt x="10185" y="14356"/>
                    </a:cubicBezTo>
                    <a:cubicBezTo>
                      <a:pt x="10481" y="14342"/>
                      <a:pt x="10666" y="14277"/>
                      <a:pt x="10598" y="14216"/>
                    </a:cubicBezTo>
                    <a:cubicBezTo>
                      <a:pt x="10253" y="13903"/>
                      <a:pt x="9904" y="13597"/>
                      <a:pt x="9574" y="13288"/>
                    </a:cubicBezTo>
                    <a:cubicBezTo>
                      <a:pt x="9511" y="13235"/>
                      <a:pt x="9283" y="13197"/>
                      <a:pt x="9031" y="13197"/>
                    </a:cubicBezTo>
                    <a:close/>
                    <a:moveTo>
                      <a:pt x="11170" y="15047"/>
                    </a:moveTo>
                    <a:cubicBezTo>
                      <a:pt x="11117" y="15047"/>
                      <a:pt x="11068" y="15048"/>
                      <a:pt x="11015" y="15051"/>
                    </a:cubicBezTo>
                    <a:cubicBezTo>
                      <a:pt x="10714" y="15066"/>
                      <a:pt x="10535" y="15132"/>
                      <a:pt x="10617" y="15194"/>
                    </a:cubicBezTo>
                    <a:cubicBezTo>
                      <a:pt x="10995" y="15503"/>
                      <a:pt x="11374" y="15808"/>
                      <a:pt x="11772" y="16117"/>
                    </a:cubicBezTo>
                    <a:cubicBezTo>
                      <a:pt x="11840" y="16167"/>
                      <a:pt x="12073" y="16205"/>
                      <a:pt x="12320" y="16205"/>
                    </a:cubicBezTo>
                    <a:cubicBezTo>
                      <a:pt x="12369" y="16205"/>
                      <a:pt x="12422" y="16200"/>
                      <a:pt x="12470" y="16197"/>
                    </a:cubicBezTo>
                    <a:cubicBezTo>
                      <a:pt x="12752" y="16179"/>
                      <a:pt x="12936" y="16114"/>
                      <a:pt x="12849" y="16051"/>
                    </a:cubicBezTo>
                    <a:cubicBezTo>
                      <a:pt x="12451" y="15746"/>
                      <a:pt x="12058" y="15441"/>
                      <a:pt x="11689" y="15135"/>
                    </a:cubicBezTo>
                    <a:cubicBezTo>
                      <a:pt x="11626" y="15081"/>
                      <a:pt x="11408" y="15047"/>
                      <a:pt x="11170" y="15047"/>
                    </a:cubicBezTo>
                    <a:close/>
                    <a:moveTo>
                      <a:pt x="13543" y="16879"/>
                    </a:moveTo>
                    <a:cubicBezTo>
                      <a:pt x="13489" y="16879"/>
                      <a:pt x="13436" y="16881"/>
                      <a:pt x="13378" y="16884"/>
                    </a:cubicBezTo>
                    <a:cubicBezTo>
                      <a:pt x="13101" y="16902"/>
                      <a:pt x="12936" y="16968"/>
                      <a:pt x="13019" y="17030"/>
                    </a:cubicBezTo>
                    <a:cubicBezTo>
                      <a:pt x="13446" y="17336"/>
                      <a:pt x="13877" y="17640"/>
                      <a:pt x="14324" y="17943"/>
                    </a:cubicBezTo>
                    <a:cubicBezTo>
                      <a:pt x="14411" y="17993"/>
                      <a:pt x="14625" y="18026"/>
                      <a:pt x="14853" y="18026"/>
                    </a:cubicBezTo>
                    <a:cubicBezTo>
                      <a:pt x="14906" y="18026"/>
                      <a:pt x="14969" y="18022"/>
                      <a:pt x="15022" y="18019"/>
                    </a:cubicBezTo>
                    <a:cubicBezTo>
                      <a:pt x="15318" y="18001"/>
                      <a:pt x="15488" y="17931"/>
                      <a:pt x="15386" y="17870"/>
                    </a:cubicBezTo>
                    <a:cubicBezTo>
                      <a:pt x="14940" y="17567"/>
                      <a:pt x="14508" y="17267"/>
                      <a:pt x="14076" y="16964"/>
                    </a:cubicBezTo>
                    <a:cubicBezTo>
                      <a:pt x="14008" y="16911"/>
                      <a:pt x="13785" y="16879"/>
                      <a:pt x="13543" y="16879"/>
                    </a:cubicBezTo>
                    <a:close/>
                    <a:moveTo>
                      <a:pt x="16250" y="18692"/>
                    </a:moveTo>
                    <a:cubicBezTo>
                      <a:pt x="16187" y="18692"/>
                      <a:pt x="16124" y="18694"/>
                      <a:pt x="16061" y="18698"/>
                    </a:cubicBezTo>
                    <a:cubicBezTo>
                      <a:pt x="15784" y="18716"/>
                      <a:pt x="15619" y="18786"/>
                      <a:pt x="15716" y="18847"/>
                    </a:cubicBezTo>
                    <a:cubicBezTo>
                      <a:pt x="16197" y="19150"/>
                      <a:pt x="16696" y="19448"/>
                      <a:pt x="17206" y="19750"/>
                    </a:cubicBezTo>
                    <a:cubicBezTo>
                      <a:pt x="17293" y="19798"/>
                      <a:pt x="17507" y="19826"/>
                      <a:pt x="17720" y="19826"/>
                    </a:cubicBezTo>
                    <a:cubicBezTo>
                      <a:pt x="17788" y="19826"/>
                      <a:pt x="17851" y="19826"/>
                      <a:pt x="17919" y="19819"/>
                    </a:cubicBezTo>
                    <a:cubicBezTo>
                      <a:pt x="18200" y="19798"/>
                      <a:pt x="18346" y="19727"/>
                      <a:pt x="18249" y="19667"/>
                    </a:cubicBezTo>
                    <a:cubicBezTo>
                      <a:pt x="17735" y="19372"/>
                      <a:pt x="17254" y="19069"/>
                      <a:pt x="16779" y="18772"/>
                    </a:cubicBezTo>
                    <a:cubicBezTo>
                      <a:pt x="16701" y="18723"/>
                      <a:pt x="16483" y="18692"/>
                      <a:pt x="16250" y="18692"/>
                    </a:cubicBezTo>
                    <a:close/>
                    <a:moveTo>
                      <a:pt x="19287" y="20480"/>
                    </a:moveTo>
                    <a:cubicBezTo>
                      <a:pt x="19224" y="20480"/>
                      <a:pt x="19156" y="20483"/>
                      <a:pt x="19093" y="20488"/>
                    </a:cubicBezTo>
                    <a:cubicBezTo>
                      <a:pt x="18812" y="20512"/>
                      <a:pt x="18666" y="20583"/>
                      <a:pt x="18783" y="20643"/>
                    </a:cubicBezTo>
                    <a:cubicBezTo>
                      <a:pt x="19311" y="20938"/>
                      <a:pt x="19874" y="21237"/>
                      <a:pt x="20437" y="21528"/>
                    </a:cubicBezTo>
                    <a:cubicBezTo>
                      <a:pt x="20534" y="21575"/>
                      <a:pt x="20733" y="21600"/>
                      <a:pt x="20951" y="21600"/>
                    </a:cubicBezTo>
                    <a:cubicBezTo>
                      <a:pt x="21029" y="21600"/>
                      <a:pt x="21097" y="21600"/>
                      <a:pt x="21165" y="21594"/>
                    </a:cubicBezTo>
                    <a:cubicBezTo>
                      <a:pt x="21446" y="21568"/>
                      <a:pt x="21582" y="21499"/>
                      <a:pt x="21466" y="21437"/>
                    </a:cubicBezTo>
                    <a:cubicBezTo>
                      <a:pt x="20898" y="21145"/>
                      <a:pt x="20355" y="20851"/>
                      <a:pt x="19806" y="20556"/>
                    </a:cubicBezTo>
                    <a:cubicBezTo>
                      <a:pt x="19719" y="20509"/>
                      <a:pt x="19505" y="20480"/>
                      <a:pt x="19287" y="2048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18" name="Google Shape;504;p25"/>
              <p:cNvSpPr/>
              <p:nvPr/>
            </p:nvSpPr>
            <p:spPr>
              <a:xfrm flipH="1">
                <a:off x="1226493" y="3221694"/>
                <a:ext cx="18105" cy="272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26" h="21600" fill="norm" stroke="1" extrusionOk="0">
                    <a:moveTo>
                      <a:pt x="5593" y="0"/>
                    </a:moveTo>
                    <a:cubicBezTo>
                      <a:pt x="4825" y="0"/>
                      <a:pt x="4057" y="103"/>
                      <a:pt x="3289" y="378"/>
                    </a:cubicBezTo>
                    <a:cubicBezTo>
                      <a:pt x="505" y="1169"/>
                      <a:pt x="-791" y="3508"/>
                      <a:pt x="505" y="5400"/>
                    </a:cubicBezTo>
                    <a:cubicBezTo>
                      <a:pt x="3433" y="10078"/>
                      <a:pt x="6553" y="14790"/>
                      <a:pt x="9673" y="19399"/>
                    </a:cubicBezTo>
                    <a:cubicBezTo>
                      <a:pt x="10489" y="20809"/>
                      <a:pt x="12457" y="21600"/>
                      <a:pt x="14569" y="21600"/>
                    </a:cubicBezTo>
                    <a:cubicBezTo>
                      <a:pt x="15385" y="21600"/>
                      <a:pt x="16057" y="21497"/>
                      <a:pt x="16873" y="21256"/>
                    </a:cubicBezTo>
                    <a:cubicBezTo>
                      <a:pt x="19657" y="20431"/>
                      <a:pt x="20809" y="18092"/>
                      <a:pt x="19465" y="16200"/>
                    </a:cubicBezTo>
                    <a:cubicBezTo>
                      <a:pt x="16537" y="11625"/>
                      <a:pt x="13417" y="6948"/>
                      <a:pt x="10489" y="2236"/>
                    </a:cubicBezTo>
                    <a:cubicBezTo>
                      <a:pt x="9625" y="860"/>
                      <a:pt x="7657" y="0"/>
                      <a:pt x="5593" y="0"/>
                    </a:cubicBezTo>
                    <a:close/>
                  </a:path>
                </a:pathLst>
              </a:custGeom>
              <a:solidFill>
                <a:srgbClr val="859BB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19" name="Google Shape;505;p25"/>
              <p:cNvSpPr/>
              <p:nvPr/>
            </p:nvSpPr>
            <p:spPr>
              <a:xfrm flipH="1">
                <a:off x="708989" y="1202743"/>
                <a:ext cx="183953" cy="2148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280" h="21600" fill="norm" stroke="1" extrusionOk="0">
                    <a:moveTo>
                      <a:pt x="9455" y="0"/>
                    </a:moveTo>
                    <a:cubicBezTo>
                      <a:pt x="91" y="0"/>
                      <a:pt x="-3250" y="17665"/>
                      <a:pt x="3717" y="20941"/>
                    </a:cubicBezTo>
                    <a:cubicBezTo>
                      <a:pt x="4679" y="21395"/>
                      <a:pt x="5595" y="21600"/>
                      <a:pt x="6460" y="21600"/>
                    </a:cubicBezTo>
                    <a:cubicBezTo>
                      <a:pt x="14739" y="21600"/>
                      <a:pt x="18350" y="2770"/>
                      <a:pt x="12165" y="467"/>
                    </a:cubicBezTo>
                    <a:cubicBezTo>
                      <a:pt x="11214" y="144"/>
                      <a:pt x="10309" y="0"/>
                      <a:pt x="9455" y="0"/>
                    </a:cubicBezTo>
                    <a:close/>
                  </a:path>
                </a:pathLst>
              </a:custGeom>
              <a:solidFill>
                <a:srgbClr val="CFD3D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20" name="Google Shape;506;p25"/>
              <p:cNvSpPr/>
              <p:nvPr/>
            </p:nvSpPr>
            <p:spPr>
              <a:xfrm flipH="1">
                <a:off x="762596" y="1251994"/>
                <a:ext cx="77018" cy="1068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69" h="21600" fill="norm" stroke="1" extrusionOk="0">
                    <a:moveTo>
                      <a:pt x="13440" y="0"/>
                    </a:moveTo>
                    <a:cubicBezTo>
                      <a:pt x="9552" y="0"/>
                      <a:pt x="4821" y="3237"/>
                      <a:pt x="2067" y="8107"/>
                    </a:cubicBezTo>
                    <a:cubicBezTo>
                      <a:pt x="-1216" y="13888"/>
                      <a:pt x="-514" y="19758"/>
                      <a:pt x="3644" y="21249"/>
                    </a:cubicBezTo>
                    <a:cubicBezTo>
                      <a:pt x="4292" y="21486"/>
                      <a:pt x="4994" y="21600"/>
                      <a:pt x="5718" y="21600"/>
                    </a:cubicBezTo>
                    <a:cubicBezTo>
                      <a:pt x="9606" y="21600"/>
                      <a:pt x="14336" y="18371"/>
                      <a:pt x="17112" y="13493"/>
                    </a:cubicBezTo>
                    <a:cubicBezTo>
                      <a:pt x="20384" y="7721"/>
                      <a:pt x="19682" y="1816"/>
                      <a:pt x="15513" y="351"/>
                    </a:cubicBezTo>
                    <a:cubicBezTo>
                      <a:pt x="14865" y="114"/>
                      <a:pt x="14163" y="0"/>
                      <a:pt x="13440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21" name="Google Shape;507;p25"/>
              <p:cNvSpPr/>
              <p:nvPr/>
            </p:nvSpPr>
            <p:spPr>
              <a:xfrm flipH="1">
                <a:off x="697458" y="1208948"/>
                <a:ext cx="150729" cy="2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0" h="21600" fill="norm" stroke="1" extrusionOk="0">
                    <a:moveTo>
                      <a:pt x="14226" y="0"/>
                    </a:moveTo>
                    <a:cubicBezTo>
                      <a:pt x="14226" y="4"/>
                      <a:pt x="21263" y="4459"/>
                      <a:pt x="16090" y="13796"/>
                    </a:cubicBezTo>
                    <a:cubicBezTo>
                      <a:pt x="12751" y="19820"/>
                      <a:pt x="5725" y="20635"/>
                      <a:pt x="2166" y="20635"/>
                    </a:cubicBezTo>
                    <a:cubicBezTo>
                      <a:pt x="842" y="20635"/>
                      <a:pt x="0" y="20520"/>
                      <a:pt x="0" y="20520"/>
                    </a:cubicBezTo>
                    <a:cubicBezTo>
                      <a:pt x="1881" y="21270"/>
                      <a:pt x="3675" y="21600"/>
                      <a:pt x="5359" y="21600"/>
                    </a:cubicBezTo>
                    <a:cubicBezTo>
                      <a:pt x="11561" y="21600"/>
                      <a:pt x="16287" y="17150"/>
                      <a:pt x="18627" y="12836"/>
                    </a:cubicBezTo>
                    <a:cubicBezTo>
                      <a:pt x="21600" y="7359"/>
                      <a:pt x="20352" y="1644"/>
                      <a:pt x="14226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22" name="Google Shape;508;p25"/>
              <p:cNvSpPr/>
              <p:nvPr/>
            </p:nvSpPr>
            <p:spPr>
              <a:xfrm flipH="1">
                <a:off x="465471" y="682819"/>
                <a:ext cx="148572" cy="212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07" y="0"/>
                    </a:moveTo>
                    <a:lnTo>
                      <a:pt x="0" y="20400"/>
                    </a:lnTo>
                    <a:lnTo>
                      <a:pt x="3274" y="21600"/>
                    </a:lnTo>
                    <a:lnTo>
                      <a:pt x="21600" y="3543"/>
                    </a:lnTo>
                    <a:lnTo>
                      <a:pt x="20307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23" name="Google Shape;509;p25"/>
              <p:cNvSpPr/>
              <p:nvPr/>
            </p:nvSpPr>
            <p:spPr>
              <a:xfrm flipH="1">
                <a:off x="529863" y="292766"/>
                <a:ext cx="1022518" cy="7723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16" h="21600" fill="norm" stroke="1" extrusionOk="0">
                    <a:moveTo>
                      <a:pt x="10095" y="0"/>
                    </a:moveTo>
                    <a:cubicBezTo>
                      <a:pt x="6937" y="0"/>
                      <a:pt x="3528" y="1569"/>
                      <a:pt x="1012" y="6456"/>
                    </a:cubicBezTo>
                    <a:cubicBezTo>
                      <a:pt x="-1431" y="11207"/>
                      <a:pt x="1280" y="17459"/>
                      <a:pt x="1569" y="18553"/>
                    </a:cubicBezTo>
                    <a:cubicBezTo>
                      <a:pt x="2149" y="20742"/>
                      <a:pt x="3343" y="21600"/>
                      <a:pt x="4855" y="21600"/>
                    </a:cubicBezTo>
                    <a:cubicBezTo>
                      <a:pt x="10308" y="21600"/>
                      <a:pt x="19913" y="10462"/>
                      <a:pt x="19913" y="10462"/>
                    </a:cubicBezTo>
                    <a:cubicBezTo>
                      <a:pt x="19913" y="10462"/>
                      <a:pt x="20169" y="4493"/>
                      <a:pt x="16479" y="2031"/>
                    </a:cubicBezTo>
                    <a:cubicBezTo>
                      <a:pt x="14864" y="954"/>
                      <a:pt x="12556" y="0"/>
                      <a:pt x="10095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24" name="Google Shape;510;p25"/>
              <p:cNvSpPr/>
              <p:nvPr/>
            </p:nvSpPr>
            <p:spPr>
              <a:xfrm flipH="1">
                <a:off x="391593" y="1790317"/>
                <a:ext cx="100209" cy="1360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048" h="21600" fill="norm" stroke="1" extrusionOk="0">
                    <a:moveTo>
                      <a:pt x="10157" y="0"/>
                    </a:moveTo>
                    <a:cubicBezTo>
                      <a:pt x="8754" y="0"/>
                      <a:pt x="7189" y="241"/>
                      <a:pt x="5513" y="737"/>
                    </a:cubicBezTo>
                    <a:cubicBezTo>
                      <a:pt x="5513" y="737"/>
                      <a:pt x="7433" y="3789"/>
                      <a:pt x="5513" y="7655"/>
                    </a:cubicBezTo>
                    <a:cubicBezTo>
                      <a:pt x="3623" y="11486"/>
                      <a:pt x="-2703" y="17838"/>
                      <a:pt x="1305" y="20725"/>
                    </a:cubicBezTo>
                    <a:cubicBezTo>
                      <a:pt x="2132" y="21318"/>
                      <a:pt x="3077" y="21600"/>
                      <a:pt x="4089" y="21600"/>
                    </a:cubicBezTo>
                    <a:cubicBezTo>
                      <a:pt x="7972" y="21600"/>
                      <a:pt x="12844" y="17432"/>
                      <a:pt x="15841" y="10735"/>
                    </a:cubicBezTo>
                    <a:cubicBezTo>
                      <a:pt x="18897" y="3948"/>
                      <a:pt x="15841" y="0"/>
                      <a:pt x="10157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25" name="Google Shape;511;p25"/>
              <p:cNvSpPr/>
              <p:nvPr/>
            </p:nvSpPr>
            <p:spPr>
              <a:xfrm flipH="1">
                <a:off x="428025" y="1766191"/>
                <a:ext cx="100203" cy="1360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053" h="21600" fill="norm" stroke="1" extrusionOk="0">
                    <a:moveTo>
                      <a:pt x="10164" y="0"/>
                    </a:moveTo>
                    <a:cubicBezTo>
                      <a:pt x="8754" y="0"/>
                      <a:pt x="7188" y="241"/>
                      <a:pt x="5512" y="737"/>
                    </a:cubicBezTo>
                    <a:cubicBezTo>
                      <a:pt x="5512" y="737"/>
                      <a:pt x="7410" y="3789"/>
                      <a:pt x="5512" y="7655"/>
                    </a:cubicBezTo>
                    <a:cubicBezTo>
                      <a:pt x="3629" y="11486"/>
                      <a:pt x="-2700" y="17838"/>
                      <a:pt x="1302" y="20725"/>
                    </a:cubicBezTo>
                    <a:cubicBezTo>
                      <a:pt x="2130" y="21318"/>
                      <a:pt x="3075" y="21600"/>
                      <a:pt x="4086" y="21600"/>
                    </a:cubicBezTo>
                    <a:cubicBezTo>
                      <a:pt x="7971" y="21600"/>
                      <a:pt x="12845" y="17432"/>
                      <a:pt x="15850" y="10728"/>
                    </a:cubicBezTo>
                    <a:cubicBezTo>
                      <a:pt x="18900" y="3941"/>
                      <a:pt x="15843" y="0"/>
                      <a:pt x="10164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26" name="Google Shape;512;p25"/>
              <p:cNvSpPr/>
              <p:nvPr/>
            </p:nvSpPr>
            <p:spPr>
              <a:xfrm flipH="1">
                <a:off x="463868" y="1731043"/>
                <a:ext cx="100225" cy="1360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051" h="21600" fill="norm" stroke="1" extrusionOk="0">
                    <a:moveTo>
                      <a:pt x="10157" y="0"/>
                    </a:moveTo>
                    <a:cubicBezTo>
                      <a:pt x="8754" y="0"/>
                      <a:pt x="7189" y="241"/>
                      <a:pt x="5513" y="744"/>
                    </a:cubicBezTo>
                    <a:cubicBezTo>
                      <a:pt x="5513" y="744"/>
                      <a:pt x="7403" y="3802"/>
                      <a:pt x="5513" y="7652"/>
                    </a:cubicBezTo>
                    <a:cubicBezTo>
                      <a:pt x="3623" y="11482"/>
                      <a:pt x="-2703" y="17832"/>
                      <a:pt x="1305" y="20725"/>
                    </a:cubicBezTo>
                    <a:cubicBezTo>
                      <a:pt x="2132" y="21318"/>
                      <a:pt x="3077" y="21600"/>
                      <a:pt x="4081" y="21600"/>
                    </a:cubicBezTo>
                    <a:cubicBezTo>
                      <a:pt x="7964" y="21600"/>
                      <a:pt x="12829" y="17433"/>
                      <a:pt x="15848" y="10731"/>
                    </a:cubicBezTo>
                    <a:cubicBezTo>
                      <a:pt x="18897" y="3947"/>
                      <a:pt x="15841" y="0"/>
                      <a:pt x="10157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27" name="Google Shape;513;p25"/>
              <p:cNvSpPr/>
              <p:nvPr/>
            </p:nvSpPr>
            <p:spPr>
              <a:xfrm flipH="1">
                <a:off x="997071" y="3208286"/>
                <a:ext cx="280274" cy="2598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813" y="0"/>
                    </a:moveTo>
                    <a:cubicBezTo>
                      <a:pt x="8339" y="0"/>
                      <a:pt x="5217" y="931"/>
                      <a:pt x="5217" y="931"/>
                    </a:cubicBezTo>
                    <a:cubicBezTo>
                      <a:pt x="1483" y="1717"/>
                      <a:pt x="1999" y="2777"/>
                      <a:pt x="1999" y="6557"/>
                    </a:cubicBezTo>
                    <a:cubicBezTo>
                      <a:pt x="1999" y="10337"/>
                      <a:pt x="262" y="16049"/>
                      <a:pt x="14" y="18599"/>
                    </a:cubicBezTo>
                    <a:cubicBezTo>
                      <a:pt x="-237" y="21146"/>
                      <a:pt x="2994" y="21600"/>
                      <a:pt x="2994" y="21600"/>
                    </a:cubicBezTo>
                    <a:lnTo>
                      <a:pt x="21363" y="18116"/>
                    </a:lnTo>
                    <a:cubicBezTo>
                      <a:pt x="20923" y="14632"/>
                      <a:pt x="16190" y="8230"/>
                      <a:pt x="14848" y="5965"/>
                    </a:cubicBezTo>
                    <a:cubicBezTo>
                      <a:pt x="13505" y="3690"/>
                      <a:pt x="15119" y="1547"/>
                      <a:pt x="12972" y="400"/>
                    </a:cubicBezTo>
                    <a:cubicBezTo>
                      <a:pt x="12427" y="108"/>
                      <a:pt x="11656" y="0"/>
                      <a:pt x="10813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28" name="Google Shape;514;p25"/>
              <p:cNvSpPr/>
              <p:nvPr/>
            </p:nvSpPr>
            <p:spPr>
              <a:xfrm flipH="1">
                <a:off x="1084563" y="3282705"/>
                <a:ext cx="97776" cy="314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7" h="21600" fill="norm" stroke="1" extrusionOk="0">
                    <a:moveTo>
                      <a:pt x="12866" y="0"/>
                    </a:moveTo>
                    <a:cubicBezTo>
                      <a:pt x="9800" y="0"/>
                      <a:pt x="5840" y="2029"/>
                      <a:pt x="1227" y="8980"/>
                    </a:cubicBezTo>
                    <a:cubicBezTo>
                      <a:pt x="146" y="10591"/>
                      <a:pt x="-301" y="14589"/>
                      <a:pt x="212" y="17841"/>
                    </a:cubicBezTo>
                    <a:cubicBezTo>
                      <a:pt x="594" y="20287"/>
                      <a:pt x="1358" y="21600"/>
                      <a:pt x="2150" y="21600"/>
                    </a:cubicBezTo>
                    <a:cubicBezTo>
                      <a:pt x="2439" y="21600"/>
                      <a:pt x="2755" y="21421"/>
                      <a:pt x="3082" y="21003"/>
                    </a:cubicBezTo>
                    <a:cubicBezTo>
                      <a:pt x="7079" y="14977"/>
                      <a:pt x="10415" y="13276"/>
                      <a:pt x="12912" y="13276"/>
                    </a:cubicBezTo>
                    <a:cubicBezTo>
                      <a:pt x="15997" y="13276"/>
                      <a:pt x="17786" y="15872"/>
                      <a:pt x="17935" y="16110"/>
                    </a:cubicBezTo>
                    <a:cubicBezTo>
                      <a:pt x="18243" y="16588"/>
                      <a:pt x="18559" y="16797"/>
                      <a:pt x="18886" y="16797"/>
                    </a:cubicBezTo>
                    <a:cubicBezTo>
                      <a:pt x="19659" y="16797"/>
                      <a:pt x="20404" y="15454"/>
                      <a:pt x="20759" y="13157"/>
                    </a:cubicBezTo>
                    <a:cubicBezTo>
                      <a:pt x="21299" y="9905"/>
                      <a:pt x="20889" y="5818"/>
                      <a:pt x="19845" y="4207"/>
                    </a:cubicBezTo>
                    <a:cubicBezTo>
                      <a:pt x="19659" y="3908"/>
                      <a:pt x="17115" y="0"/>
                      <a:pt x="12866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29" name="Google Shape;515;p25"/>
              <p:cNvSpPr/>
              <p:nvPr/>
            </p:nvSpPr>
            <p:spPr>
              <a:xfrm flipH="1">
                <a:off x="1093398" y="3258274"/>
                <a:ext cx="97773" cy="314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6" h="21600" fill="norm" stroke="1" extrusionOk="0">
                    <a:moveTo>
                      <a:pt x="12877" y="0"/>
                    </a:moveTo>
                    <a:cubicBezTo>
                      <a:pt x="9800" y="0"/>
                      <a:pt x="5838" y="2029"/>
                      <a:pt x="1215" y="8980"/>
                    </a:cubicBezTo>
                    <a:cubicBezTo>
                      <a:pt x="170" y="10621"/>
                      <a:pt x="-305" y="14559"/>
                      <a:pt x="208" y="17811"/>
                    </a:cubicBezTo>
                    <a:cubicBezTo>
                      <a:pt x="581" y="20257"/>
                      <a:pt x="1345" y="21600"/>
                      <a:pt x="2147" y="21600"/>
                    </a:cubicBezTo>
                    <a:cubicBezTo>
                      <a:pt x="2464" y="21600"/>
                      <a:pt x="2743" y="21391"/>
                      <a:pt x="3070" y="21003"/>
                    </a:cubicBezTo>
                    <a:cubicBezTo>
                      <a:pt x="7069" y="14977"/>
                      <a:pt x="10406" y="13276"/>
                      <a:pt x="12905" y="13276"/>
                    </a:cubicBezTo>
                    <a:cubicBezTo>
                      <a:pt x="15991" y="13276"/>
                      <a:pt x="17790" y="15872"/>
                      <a:pt x="17930" y="16110"/>
                    </a:cubicBezTo>
                    <a:cubicBezTo>
                      <a:pt x="18228" y="16588"/>
                      <a:pt x="18554" y="16797"/>
                      <a:pt x="18871" y="16797"/>
                    </a:cubicBezTo>
                    <a:cubicBezTo>
                      <a:pt x="19654" y="16797"/>
                      <a:pt x="20409" y="15454"/>
                      <a:pt x="20792" y="13157"/>
                    </a:cubicBezTo>
                    <a:cubicBezTo>
                      <a:pt x="21295" y="9875"/>
                      <a:pt x="20885" y="5907"/>
                      <a:pt x="19841" y="4177"/>
                    </a:cubicBezTo>
                    <a:cubicBezTo>
                      <a:pt x="19654" y="3878"/>
                      <a:pt x="17119" y="0"/>
                      <a:pt x="12877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30" name="Google Shape;516;p25"/>
              <p:cNvSpPr/>
              <p:nvPr/>
            </p:nvSpPr>
            <p:spPr>
              <a:xfrm flipH="1">
                <a:off x="991169" y="3328309"/>
                <a:ext cx="246897" cy="1398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28" y="0"/>
                    </a:moveTo>
                    <a:cubicBezTo>
                      <a:pt x="10948" y="0"/>
                      <a:pt x="10872" y="0"/>
                      <a:pt x="10792" y="7"/>
                    </a:cubicBezTo>
                    <a:cubicBezTo>
                      <a:pt x="0" y="348"/>
                      <a:pt x="0" y="21600"/>
                      <a:pt x="0" y="21600"/>
                    </a:cubicBezTo>
                    <a:lnTo>
                      <a:pt x="21600" y="21600"/>
                    </a:lnTo>
                    <a:cubicBezTo>
                      <a:pt x="21600" y="21600"/>
                      <a:pt x="21600" y="0"/>
                      <a:pt x="11028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31" name="Google Shape;517;p25"/>
              <p:cNvSpPr/>
              <p:nvPr/>
            </p:nvSpPr>
            <p:spPr>
              <a:xfrm flipH="1">
                <a:off x="981971" y="3445945"/>
                <a:ext cx="303218" cy="549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3" y="0"/>
                    </a:moveTo>
                    <a:cubicBezTo>
                      <a:pt x="43" y="0"/>
                      <a:pt x="0" y="239"/>
                      <a:pt x="0" y="528"/>
                    </a:cubicBezTo>
                    <a:lnTo>
                      <a:pt x="0" y="21123"/>
                    </a:lnTo>
                    <a:cubicBezTo>
                      <a:pt x="0" y="21430"/>
                      <a:pt x="43" y="21600"/>
                      <a:pt x="83" y="21600"/>
                    </a:cubicBezTo>
                    <a:lnTo>
                      <a:pt x="21517" y="21600"/>
                    </a:lnTo>
                    <a:cubicBezTo>
                      <a:pt x="21557" y="21600"/>
                      <a:pt x="21600" y="21430"/>
                      <a:pt x="21600" y="21123"/>
                    </a:cubicBezTo>
                    <a:lnTo>
                      <a:pt x="21600" y="528"/>
                    </a:lnTo>
                    <a:cubicBezTo>
                      <a:pt x="21600" y="239"/>
                      <a:pt x="21557" y="0"/>
                      <a:pt x="21517" y="0"/>
                    </a:cubicBezTo>
                    <a:close/>
                  </a:path>
                </a:pathLst>
              </a:custGeom>
              <a:solidFill>
                <a:srgbClr val="E1E5E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32" name="Google Shape;518;p25"/>
              <p:cNvSpPr/>
              <p:nvPr/>
            </p:nvSpPr>
            <p:spPr>
              <a:xfrm flipH="1">
                <a:off x="1870013" y="36666"/>
                <a:ext cx="148803" cy="138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31" h="21600" fill="norm" stroke="1" extrusionOk="0">
                    <a:moveTo>
                      <a:pt x="17896" y="0"/>
                    </a:moveTo>
                    <a:cubicBezTo>
                      <a:pt x="17604" y="0"/>
                      <a:pt x="17294" y="74"/>
                      <a:pt x="16985" y="237"/>
                    </a:cubicBezTo>
                    <a:cubicBezTo>
                      <a:pt x="9847" y="4097"/>
                      <a:pt x="4041" y="10323"/>
                      <a:pt x="256" y="18199"/>
                    </a:cubicBezTo>
                    <a:cubicBezTo>
                      <a:pt x="-585" y="19964"/>
                      <a:pt x="799" y="21600"/>
                      <a:pt x="2143" y="21600"/>
                    </a:cubicBezTo>
                    <a:cubicBezTo>
                      <a:pt x="2750" y="21600"/>
                      <a:pt x="3346" y="21269"/>
                      <a:pt x="3726" y="20478"/>
                    </a:cubicBezTo>
                    <a:cubicBezTo>
                      <a:pt x="7219" y="13230"/>
                      <a:pt x="12417" y="7694"/>
                      <a:pt x="19000" y="4137"/>
                    </a:cubicBezTo>
                    <a:cubicBezTo>
                      <a:pt x="21015" y="3063"/>
                      <a:pt x="19765" y="0"/>
                      <a:pt x="17896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33" name="Google Shape;519;p25"/>
              <p:cNvSpPr/>
              <p:nvPr/>
            </p:nvSpPr>
            <p:spPr>
              <a:xfrm flipH="1">
                <a:off x="1814117" y="13625"/>
                <a:ext cx="28704" cy="29029"/>
              </a:xfrm>
              <a:prstGeom prst="ellipse">
                <a:avLst/>
              </a:pr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34" name="Google Shape;520;p25"/>
              <p:cNvSpPr/>
              <p:nvPr/>
            </p:nvSpPr>
            <p:spPr>
              <a:xfrm flipH="1">
                <a:off x="505861" y="376860"/>
                <a:ext cx="1119189" cy="9064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96" h="21600" fill="norm" stroke="1" extrusionOk="0">
                    <a:moveTo>
                      <a:pt x="9350" y="0"/>
                    </a:moveTo>
                    <a:cubicBezTo>
                      <a:pt x="8625" y="0"/>
                      <a:pt x="7837" y="189"/>
                      <a:pt x="7030" y="740"/>
                    </a:cubicBezTo>
                    <a:cubicBezTo>
                      <a:pt x="4437" y="2509"/>
                      <a:pt x="4246" y="9190"/>
                      <a:pt x="5120" y="12034"/>
                    </a:cubicBezTo>
                    <a:cubicBezTo>
                      <a:pt x="5835" y="14369"/>
                      <a:pt x="5734" y="15525"/>
                      <a:pt x="5304" y="15525"/>
                    </a:cubicBezTo>
                    <a:cubicBezTo>
                      <a:pt x="5209" y="15525"/>
                      <a:pt x="5099" y="15469"/>
                      <a:pt x="4979" y="15359"/>
                    </a:cubicBezTo>
                    <a:cubicBezTo>
                      <a:pt x="4377" y="14811"/>
                      <a:pt x="3233" y="13671"/>
                      <a:pt x="2128" y="13671"/>
                    </a:cubicBezTo>
                    <a:cubicBezTo>
                      <a:pt x="1454" y="13671"/>
                      <a:pt x="796" y="14096"/>
                      <a:pt x="283" y="15337"/>
                    </a:cubicBezTo>
                    <a:cubicBezTo>
                      <a:pt x="-823" y="18025"/>
                      <a:pt x="1501" y="19641"/>
                      <a:pt x="3980" y="19641"/>
                    </a:cubicBezTo>
                    <a:cubicBezTo>
                      <a:pt x="4447" y="19641"/>
                      <a:pt x="4921" y="19583"/>
                      <a:pt x="5378" y="19464"/>
                    </a:cubicBezTo>
                    <a:cubicBezTo>
                      <a:pt x="5931" y="19320"/>
                      <a:pt x="6377" y="19261"/>
                      <a:pt x="6737" y="19261"/>
                    </a:cubicBezTo>
                    <a:cubicBezTo>
                      <a:pt x="8247" y="19261"/>
                      <a:pt x="8231" y="20295"/>
                      <a:pt x="8231" y="20392"/>
                    </a:cubicBezTo>
                    <a:cubicBezTo>
                      <a:pt x="8231" y="20501"/>
                      <a:pt x="8080" y="21600"/>
                      <a:pt x="10080" y="21600"/>
                    </a:cubicBezTo>
                    <a:cubicBezTo>
                      <a:pt x="10301" y="21600"/>
                      <a:pt x="10549" y="21587"/>
                      <a:pt x="10827" y="21557"/>
                    </a:cubicBezTo>
                    <a:cubicBezTo>
                      <a:pt x="13611" y="21261"/>
                      <a:pt x="13348" y="20005"/>
                      <a:pt x="13348" y="20005"/>
                    </a:cubicBezTo>
                    <a:cubicBezTo>
                      <a:pt x="13348" y="20005"/>
                      <a:pt x="16532" y="19556"/>
                      <a:pt x="17970" y="18328"/>
                    </a:cubicBezTo>
                    <a:cubicBezTo>
                      <a:pt x="19407" y="17099"/>
                      <a:pt x="20777" y="14732"/>
                      <a:pt x="20446" y="11406"/>
                    </a:cubicBezTo>
                    <a:cubicBezTo>
                      <a:pt x="20115" y="8081"/>
                      <a:pt x="20115" y="2297"/>
                      <a:pt x="17547" y="800"/>
                    </a:cubicBezTo>
                    <a:cubicBezTo>
                      <a:pt x="16752" y="337"/>
                      <a:pt x="16076" y="178"/>
                      <a:pt x="15497" y="178"/>
                    </a:cubicBezTo>
                    <a:cubicBezTo>
                      <a:pt x="14859" y="178"/>
                      <a:pt x="14340" y="371"/>
                      <a:pt x="13909" y="563"/>
                    </a:cubicBezTo>
                    <a:cubicBezTo>
                      <a:pt x="13477" y="757"/>
                      <a:pt x="13137" y="949"/>
                      <a:pt x="12851" y="949"/>
                    </a:cubicBezTo>
                    <a:cubicBezTo>
                      <a:pt x="12844" y="949"/>
                      <a:pt x="12837" y="949"/>
                      <a:pt x="12830" y="948"/>
                    </a:cubicBezTo>
                    <a:cubicBezTo>
                      <a:pt x="12262" y="930"/>
                      <a:pt x="10955" y="0"/>
                      <a:pt x="9350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35" name="Google Shape;521;p25"/>
              <p:cNvSpPr/>
              <p:nvPr/>
            </p:nvSpPr>
            <p:spPr>
              <a:xfrm flipH="1">
                <a:off x="1368287" y="1026745"/>
                <a:ext cx="150042" cy="948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8" h="21600" fill="norm" stroke="1" extrusionOk="0">
                    <a:moveTo>
                      <a:pt x="11275" y="0"/>
                    </a:moveTo>
                    <a:cubicBezTo>
                      <a:pt x="9981" y="0"/>
                      <a:pt x="8860" y="326"/>
                      <a:pt x="8008" y="692"/>
                    </a:cubicBezTo>
                    <a:cubicBezTo>
                      <a:pt x="4081" y="2401"/>
                      <a:pt x="789" y="7095"/>
                      <a:pt x="24" y="12114"/>
                    </a:cubicBezTo>
                    <a:cubicBezTo>
                      <a:pt x="-82" y="12687"/>
                      <a:pt x="173" y="13300"/>
                      <a:pt x="553" y="13438"/>
                    </a:cubicBezTo>
                    <a:cubicBezTo>
                      <a:pt x="603" y="13458"/>
                      <a:pt x="659" y="13468"/>
                      <a:pt x="708" y="13468"/>
                    </a:cubicBezTo>
                    <a:cubicBezTo>
                      <a:pt x="1032" y="13468"/>
                      <a:pt x="1331" y="13122"/>
                      <a:pt x="1405" y="12628"/>
                    </a:cubicBezTo>
                    <a:cubicBezTo>
                      <a:pt x="2059" y="8349"/>
                      <a:pt x="4928" y="4328"/>
                      <a:pt x="8387" y="2806"/>
                    </a:cubicBezTo>
                    <a:cubicBezTo>
                      <a:pt x="9134" y="2490"/>
                      <a:pt x="10117" y="2213"/>
                      <a:pt x="11250" y="2213"/>
                    </a:cubicBezTo>
                    <a:cubicBezTo>
                      <a:pt x="13136" y="2213"/>
                      <a:pt x="15438" y="3004"/>
                      <a:pt x="17741" y="5751"/>
                    </a:cubicBezTo>
                    <a:cubicBezTo>
                      <a:pt x="15594" y="5810"/>
                      <a:pt x="12190" y="6423"/>
                      <a:pt x="10279" y="9219"/>
                    </a:cubicBezTo>
                    <a:cubicBezTo>
                      <a:pt x="9284" y="10731"/>
                      <a:pt x="8817" y="12628"/>
                      <a:pt x="8879" y="14920"/>
                    </a:cubicBezTo>
                    <a:cubicBezTo>
                      <a:pt x="8941" y="17657"/>
                      <a:pt x="9564" y="19574"/>
                      <a:pt x="10709" y="20691"/>
                    </a:cubicBezTo>
                    <a:cubicBezTo>
                      <a:pt x="11424" y="21363"/>
                      <a:pt x="12277" y="21600"/>
                      <a:pt x="13105" y="21600"/>
                    </a:cubicBezTo>
                    <a:cubicBezTo>
                      <a:pt x="15040" y="21600"/>
                      <a:pt x="16888" y="20315"/>
                      <a:pt x="16994" y="20246"/>
                    </a:cubicBezTo>
                    <a:cubicBezTo>
                      <a:pt x="17355" y="19980"/>
                      <a:pt x="17523" y="19337"/>
                      <a:pt x="17355" y="18764"/>
                    </a:cubicBezTo>
                    <a:cubicBezTo>
                      <a:pt x="17230" y="18359"/>
                      <a:pt x="16963" y="18132"/>
                      <a:pt x="16695" y="18132"/>
                    </a:cubicBezTo>
                    <a:cubicBezTo>
                      <a:pt x="16602" y="18132"/>
                      <a:pt x="16508" y="18161"/>
                      <a:pt x="16421" y="18221"/>
                    </a:cubicBezTo>
                    <a:cubicBezTo>
                      <a:pt x="15812" y="18636"/>
                      <a:pt x="14386" y="19397"/>
                      <a:pt x="13086" y="19397"/>
                    </a:cubicBezTo>
                    <a:cubicBezTo>
                      <a:pt x="12482" y="19397"/>
                      <a:pt x="11903" y="19238"/>
                      <a:pt x="11449" y="18794"/>
                    </a:cubicBezTo>
                    <a:cubicBezTo>
                      <a:pt x="10752" y="18122"/>
                      <a:pt x="10348" y="16768"/>
                      <a:pt x="10279" y="14822"/>
                    </a:cubicBezTo>
                    <a:cubicBezTo>
                      <a:pt x="10242" y="13162"/>
                      <a:pt x="10553" y="11887"/>
                      <a:pt x="11281" y="10840"/>
                    </a:cubicBezTo>
                    <a:cubicBezTo>
                      <a:pt x="12955" y="8340"/>
                      <a:pt x="16309" y="7964"/>
                      <a:pt x="18207" y="7964"/>
                    </a:cubicBezTo>
                    <a:cubicBezTo>
                      <a:pt x="19035" y="7964"/>
                      <a:pt x="19589" y="8033"/>
                      <a:pt x="19608" y="8033"/>
                    </a:cubicBezTo>
                    <a:lnTo>
                      <a:pt x="21518" y="8300"/>
                    </a:lnTo>
                    <a:lnTo>
                      <a:pt x="20180" y="6186"/>
                    </a:lnTo>
                    <a:cubicBezTo>
                      <a:pt x="17081" y="1294"/>
                      <a:pt x="13845" y="0"/>
                      <a:pt x="11275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36" name="Google Shape;522;p25"/>
              <p:cNvSpPr/>
              <p:nvPr/>
            </p:nvSpPr>
            <p:spPr>
              <a:xfrm flipH="1">
                <a:off x="949822" y="655612"/>
                <a:ext cx="198519" cy="1619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81" h="21600" fill="norm" stroke="1" extrusionOk="0">
                    <a:moveTo>
                      <a:pt x="14886" y="0"/>
                    </a:moveTo>
                    <a:cubicBezTo>
                      <a:pt x="10515" y="0"/>
                      <a:pt x="8693" y="8899"/>
                      <a:pt x="5127" y="12817"/>
                    </a:cubicBezTo>
                    <a:cubicBezTo>
                      <a:pt x="1002" y="17341"/>
                      <a:pt x="672" y="14928"/>
                      <a:pt x="101" y="16427"/>
                    </a:cubicBezTo>
                    <a:cubicBezTo>
                      <a:pt x="-483" y="18041"/>
                      <a:pt x="1490" y="21600"/>
                      <a:pt x="5314" y="21600"/>
                    </a:cubicBezTo>
                    <a:cubicBezTo>
                      <a:pt x="6970" y="21600"/>
                      <a:pt x="8972" y="20935"/>
                      <a:pt x="11266" y="19152"/>
                    </a:cubicBezTo>
                    <a:cubicBezTo>
                      <a:pt x="18852" y="13274"/>
                      <a:pt x="21117" y="3078"/>
                      <a:pt x="17172" y="729"/>
                    </a:cubicBezTo>
                    <a:cubicBezTo>
                      <a:pt x="16333" y="226"/>
                      <a:pt x="15578" y="0"/>
                      <a:pt x="14886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37" name="Google Shape;523;p25"/>
              <p:cNvSpPr/>
              <p:nvPr/>
            </p:nvSpPr>
            <p:spPr>
              <a:xfrm flipH="1">
                <a:off x="953578" y="907460"/>
                <a:ext cx="116831" cy="212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2" h="21600" fill="norm" stroke="1" extrusionOk="0">
                    <a:moveTo>
                      <a:pt x="5826" y="0"/>
                    </a:moveTo>
                    <a:cubicBezTo>
                      <a:pt x="3045" y="0"/>
                      <a:pt x="1046" y="793"/>
                      <a:pt x="846" y="838"/>
                    </a:cubicBezTo>
                    <a:cubicBezTo>
                      <a:pt x="329" y="1146"/>
                      <a:pt x="-30" y="3571"/>
                      <a:pt x="2" y="6260"/>
                    </a:cubicBezTo>
                    <a:cubicBezTo>
                      <a:pt x="58" y="8860"/>
                      <a:pt x="464" y="10800"/>
                      <a:pt x="934" y="10800"/>
                    </a:cubicBezTo>
                    <a:cubicBezTo>
                      <a:pt x="950" y="10800"/>
                      <a:pt x="966" y="10756"/>
                      <a:pt x="982" y="10756"/>
                    </a:cubicBezTo>
                    <a:cubicBezTo>
                      <a:pt x="1038" y="10712"/>
                      <a:pt x="3061" y="9874"/>
                      <a:pt x="5898" y="9874"/>
                    </a:cubicBezTo>
                    <a:cubicBezTo>
                      <a:pt x="10145" y="9874"/>
                      <a:pt x="16208" y="11770"/>
                      <a:pt x="20184" y="21159"/>
                    </a:cubicBezTo>
                    <a:cubicBezTo>
                      <a:pt x="20295" y="21468"/>
                      <a:pt x="20431" y="21600"/>
                      <a:pt x="20534" y="21600"/>
                    </a:cubicBezTo>
                    <a:cubicBezTo>
                      <a:pt x="20893" y="21600"/>
                      <a:pt x="21243" y="20542"/>
                      <a:pt x="21379" y="18602"/>
                    </a:cubicBezTo>
                    <a:cubicBezTo>
                      <a:pt x="21570" y="16178"/>
                      <a:pt x="21379" y="13357"/>
                      <a:pt x="20917" y="12167"/>
                    </a:cubicBezTo>
                    <a:cubicBezTo>
                      <a:pt x="16582" y="1984"/>
                      <a:pt x="10224" y="0"/>
                      <a:pt x="5826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38" name="Google Shape;524;p25"/>
              <p:cNvSpPr/>
              <p:nvPr/>
            </p:nvSpPr>
            <p:spPr>
              <a:xfrm flipH="1">
                <a:off x="617071" y="846842"/>
                <a:ext cx="64295" cy="211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81" h="21600" fill="norm" stroke="1" extrusionOk="0">
                    <a:moveTo>
                      <a:pt x="19563" y="0"/>
                    </a:moveTo>
                    <a:cubicBezTo>
                      <a:pt x="19049" y="0"/>
                      <a:pt x="18548" y="664"/>
                      <a:pt x="18234" y="1948"/>
                    </a:cubicBezTo>
                    <a:cubicBezTo>
                      <a:pt x="16919" y="7392"/>
                      <a:pt x="15246" y="10579"/>
                      <a:pt x="13259" y="11287"/>
                    </a:cubicBezTo>
                    <a:cubicBezTo>
                      <a:pt x="12830" y="11464"/>
                      <a:pt x="12416" y="11552"/>
                      <a:pt x="11987" y="11552"/>
                    </a:cubicBezTo>
                    <a:cubicBezTo>
                      <a:pt x="7327" y="11552"/>
                      <a:pt x="2652" y="1018"/>
                      <a:pt x="2609" y="1018"/>
                    </a:cubicBezTo>
                    <a:cubicBezTo>
                      <a:pt x="2309" y="354"/>
                      <a:pt x="1966" y="44"/>
                      <a:pt x="1623" y="44"/>
                    </a:cubicBezTo>
                    <a:cubicBezTo>
                      <a:pt x="1122" y="44"/>
                      <a:pt x="636" y="708"/>
                      <a:pt x="322" y="1948"/>
                    </a:cubicBezTo>
                    <a:cubicBezTo>
                      <a:pt x="-207" y="4028"/>
                      <a:pt x="-64" y="7215"/>
                      <a:pt x="608" y="8897"/>
                    </a:cubicBezTo>
                    <a:cubicBezTo>
                      <a:pt x="851" y="9339"/>
                      <a:pt x="6226" y="21600"/>
                      <a:pt x="12030" y="21600"/>
                    </a:cubicBezTo>
                    <a:cubicBezTo>
                      <a:pt x="12573" y="21600"/>
                      <a:pt x="13159" y="21467"/>
                      <a:pt x="13688" y="21113"/>
                    </a:cubicBezTo>
                    <a:cubicBezTo>
                      <a:pt x="16576" y="19918"/>
                      <a:pt x="19006" y="15403"/>
                      <a:pt x="20864" y="7834"/>
                    </a:cubicBezTo>
                    <a:cubicBezTo>
                      <a:pt x="21393" y="5710"/>
                      <a:pt x="21250" y="2567"/>
                      <a:pt x="20521" y="885"/>
                    </a:cubicBezTo>
                    <a:cubicBezTo>
                      <a:pt x="20235" y="266"/>
                      <a:pt x="19892" y="0"/>
                      <a:pt x="19563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39" name="Google Shape;525;p25"/>
              <p:cNvSpPr/>
              <p:nvPr/>
            </p:nvSpPr>
            <p:spPr>
              <a:xfrm flipH="1">
                <a:off x="833023" y="970769"/>
                <a:ext cx="76490" cy="477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48" h="21600" fill="norm" stroke="1" extrusionOk="0">
                    <a:moveTo>
                      <a:pt x="1353" y="0"/>
                    </a:moveTo>
                    <a:cubicBezTo>
                      <a:pt x="649" y="0"/>
                      <a:pt x="75" y="825"/>
                      <a:pt x="40" y="1944"/>
                    </a:cubicBezTo>
                    <a:cubicBezTo>
                      <a:pt x="-8" y="2297"/>
                      <a:pt x="-450" y="10329"/>
                      <a:pt x="3371" y="16102"/>
                    </a:cubicBezTo>
                    <a:cubicBezTo>
                      <a:pt x="5819" y="19793"/>
                      <a:pt x="9365" y="21600"/>
                      <a:pt x="13974" y="21600"/>
                    </a:cubicBezTo>
                    <a:cubicBezTo>
                      <a:pt x="15801" y="21600"/>
                      <a:pt x="17759" y="21325"/>
                      <a:pt x="19920" y="20736"/>
                    </a:cubicBezTo>
                    <a:cubicBezTo>
                      <a:pt x="20660" y="20520"/>
                      <a:pt x="21150" y="19401"/>
                      <a:pt x="21031" y="18242"/>
                    </a:cubicBezTo>
                    <a:cubicBezTo>
                      <a:pt x="20911" y="17182"/>
                      <a:pt x="20362" y="16396"/>
                      <a:pt x="19729" y="16396"/>
                    </a:cubicBezTo>
                    <a:cubicBezTo>
                      <a:pt x="19646" y="16396"/>
                      <a:pt x="19562" y="16396"/>
                      <a:pt x="19478" y="16436"/>
                    </a:cubicBezTo>
                    <a:cubicBezTo>
                      <a:pt x="17460" y="16966"/>
                      <a:pt x="15610" y="17221"/>
                      <a:pt x="13950" y="17221"/>
                    </a:cubicBezTo>
                    <a:cubicBezTo>
                      <a:pt x="10093" y="17221"/>
                      <a:pt x="7192" y="15807"/>
                      <a:pt x="5293" y="12960"/>
                    </a:cubicBezTo>
                    <a:cubicBezTo>
                      <a:pt x="2440" y="8660"/>
                      <a:pt x="2726" y="2494"/>
                      <a:pt x="2726" y="2415"/>
                    </a:cubicBezTo>
                    <a:cubicBezTo>
                      <a:pt x="2810" y="1217"/>
                      <a:pt x="2272" y="157"/>
                      <a:pt x="1508" y="0"/>
                    </a:cubicBezTo>
                    <a:cubicBezTo>
                      <a:pt x="1449" y="0"/>
                      <a:pt x="1401" y="0"/>
                      <a:pt x="1353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40" name="Google Shape;526;p25"/>
              <p:cNvSpPr/>
              <p:nvPr/>
            </p:nvSpPr>
            <p:spPr>
              <a:xfrm flipH="1">
                <a:off x="855944" y="1036812"/>
                <a:ext cx="39360" cy="216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3" h="21600" fill="norm" stroke="1" extrusionOk="0">
                    <a:moveTo>
                      <a:pt x="2639" y="0"/>
                    </a:moveTo>
                    <a:cubicBezTo>
                      <a:pt x="1874" y="0"/>
                      <a:pt x="1132" y="563"/>
                      <a:pt x="622" y="1688"/>
                    </a:cubicBezTo>
                    <a:cubicBezTo>
                      <a:pt x="-328" y="3766"/>
                      <a:pt x="-166" y="6709"/>
                      <a:pt x="947" y="8484"/>
                    </a:cubicBezTo>
                    <a:cubicBezTo>
                      <a:pt x="1804" y="9956"/>
                      <a:pt x="9406" y="21600"/>
                      <a:pt x="16845" y="21600"/>
                    </a:cubicBezTo>
                    <a:cubicBezTo>
                      <a:pt x="17471" y="21600"/>
                      <a:pt x="18190" y="21470"/>
                      <a:pt x="18815" y="21340"/>
                    </a:cubicBezTo>
                    <a:cubicBezTo>
                      <a:pt x="20229" y="20864"/>
                      <a:pt x="21272" y="18354"/>
                      <a:pt x="20971" y="15713"/>
                    </a:cubicBezTo>
                    <a:cubicBezTo>
                      <a:pt x="20739" y="13332"/>
                      <a:pt x="19650" y="11644"/>
                      <a:pt x="18398" y="11644"/>
                    </a:cubicBezTo>
                    <a:cubicBezTo>
                      <a:pt x="18236" y="11644"/>
                      <a:pt x="18097" y="11687"/>
                      <a:pt x="17935" y="11731"/>
                    </a:cubicBezTo>
                    <a:cubicBezTo>
                      <a:pt x="17564" y="11861"/>
                      <a:pt x="17193" y="11904"/>
                      <a:pt x="16799" y="11904"/>
                    </a:cubicBezTo>
                    <a:cubicBezTo>
                      <a:pt x="12187" y="11904"/>
                      <a:pt x="6393" y="4372"/>
                      <a:pt x="4423" y="1212"/>
                    </a:cubicBezTo>
                    <a:cubicBezTo>
                      <a:pt x="3913" y="433"/>
                      <a:pt x="3264" y="0"/>
                      <a:pt x="2639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41" name="Google Shape;527;p25"/>
              <p:cNvSpPr/>
              <p:nvPr/>
            </p:nvSpPr>
            <p:spPr>
              <a:xfrm flipH="1">
                <a:off x="916231" y="978233"/>
                <a:ext cx="282868" cy="1599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155" y="0"/>
                    </a:moveTo>
                    <a:cubicBezTo>
                      <a:pt x="15831" y="1061"/>
                      <a:pt x="4228" y="3293"/>
                      <a:pt x="1481" y="3293"/>
                    </a:cubicBezTo>
                    <a:lnTo>
                      <a:pt x="1309" y="3293"/>
                    </a:lnTo>
                    <a:cubicBezTo>
                      <a:pt x="1017" y="3276"/>
                      <a:pt x="722" y="3241"/>
                      <a:pt x="427" y="3159"/>
                    </a:cubicBezTo>
                    <a:cubicBezTo>
                      <a:pt x="146" y="4436"/>
                      <a:pt x="0" y="5796"/>
                      <a:pt x="0" y="7196"/>
                    </a:cubicBezTo>
                    <a:cubicBezTo>
                      <a:pt x="0" y="15160"/>
                      <a:pt x="4828" y="21600"/>
                      <a:pt x="10802" y="21600"/>
                    </a:cubicBezTo>
                    <a:cubicBezTo>
                      <a:pt x="16762" y="21600"/>
                      <a:pt x="21600" y="15160"/>
                      <a:pt x="21600" y="7196"/>
                    </a:cubicBezTo>
                    <a:cubicBezTo>
                      <a:pt x="21600" y="4577"/>
                      <a:pt x="21070" y="2115"/>
                      <a:pt x="20155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42" name="Google Shape;528;p25"/>
              <p:cNvSpPr/>
              <p:nvPr/>
            </p:nvSpPr>
            <p:spPr>
              <a:xfrm flipH="1">
                <a:off x="506044" y="909326"/>
                <a:ext cx="186625" cy="1647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62" h="21600" fill="norm" stroke="1" extrusionOk="0">
                    <a:moveTo>
                      <a:pt x="21162" y="0"/>
                    </a:moveTo>
                    <a:cubicBezTo>
                      <a:pt x="16626" y="893"/>
                      <a:pt x="7105" y="2817"/>
                      <a:pt x="1442" y="3243"/>
                    </a:cubicBezTo>
                    <a:cubicBezTo>
                      <a:pt x="-20" y="6356"/>
                      <a:pt x="-438" y="9770"/>
                      <a:pt x="502" y="12957"/>
                    </a:cubicBezTo>
                    <a:cubicBezTo>
                      <a:pt x="2130" y="18374"/>
                      <a:pt x="7272" y="21600"/>
                      <a:pt x="13250" y="21600"/>
                    </a:cubicBezTo>
                    <a:cubicBezTo>
                      <a:pt x="13619" y="21600"/>
                      <a:pt x="13988" y="21577"/>
                      <a:pt x="14357" y="21560"/>
                    </a:cubicBezTo>
                    <a:cubicBezTo>
                      <a:pt x="18121" y="15893"/>
                      <a:pt x="20842" y="8666"/>
                      <a:pt x="21162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43" name="Google Shape;529;p25"/>
              <p:cNvSpPr/>
              <p:nvPr/>
            </p:nvSpPr>
            <p:spPr>
              <a:xfrm flipH="1">
                <a:off x="976021" y="842762"/>
                <a:ext cx="58102" cy="709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099" y="0"/>
                    </a:moveTo>
                    <a:cubicBezTo>
                      <a:pt x="13115" y="0"/>
                      <a:pt x="12018" y="145"/>
                      <a:pt x="10792" y="462"/>
                    </a:cubicBezTo>
                    <a:cubicBezTo>
                      <a:pt x="5178" y="2007"/>
                      <a:pt x="0" y="3895"/>
                      <a:pt x="0" y="10826"/>
                    </a:cubicBezTo>
                    <a:cubicBezTo>
                      <a:pt x="0" y="17771"/>
                      <a:pt x="4856" y="21600"/>
                      <a:pt x="10792" y="21600"/>
                    </a:cubicBezTo>
                    <a:cubicBezTo>
                      <a:pt x="16793" y="21600"/>
                      <a:pt x="21600" y="17771"/>
                      <a:pt x="21600" y="10826"/>
                    </a:cubicBezTo>
                    <a:cubicBezTo>
                      <a:pt x="21600" y="4925"/>
                      <a:pt x="19713" y="0"/>
                      <a:pt x="14099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44" name="Google Shape;530;p25"/>
              <p:cNvSpPr/>
              <p:nvPr/>
            </p:nvSpPr>
            <p:spPr>
              <a:xfrm flipH="1">
                <a:off x="983006" y="855997"/>
                <a:ext cx="13930" cy="223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66" y="0"/>
                    </a:moveTo>
                    <a:cubicBezTo>
                      <a:pt x="4845" y="0"/>
                      <a:pt x="0" y="4865"/>
                      <a:pt x="0" y="10905"/>
                    </a:cubicBezTo>
                    <a:cubicBezTo>
                      <a:pt x="0" y="16777"/>
                      <a:pt x="4845" y="21600"/>
                      <a:pt x="10766" y="21600"/>
                    </a:cubicBezTo>
                    <a:cubicBezTo>
                      <a:pt x="16755" y="21600"/>
                      <a:pt x="21600" y="16777"/>
                      <a:pt x="21600" y="10905"/>
                    </a:cubicBezTo>
                    <a:cubicBezTo>
                      <a:pt x="21600" y="4865"/>
                      <a:pt x="16755" y="0"/>
                      <a:pt x="107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45" name="Google Shape;531;p25"/>
              <p:cNvSpPr/>
              <p:nvPr/>
            </p:nvSpPr>
            <p:spPr>
              <a:xfrm flipH="1">
                <a:off x="617863" y="733241"/>
                <a:ext cx="73202" cy="1039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765" y="0"/>
                    </a:moveTo>
                    <a:cubicBezTo>
                      <a:pt x="12112" y="0"/>
                      <a:pt x="11447" y="126"/>
                      <a:pt x="10806" y="388"/>
                    </a:cubicBezTo>
                    <a:cubicBezTo>
                      <a:pt x="5826" y="2452"/>
                      <a:pt x="0" y="6698"/>
                      <a:pt x="0" y="10980"/>
                    </a:cubicBezTo>
                    <a:cubicBezTo>
                      <a:pt x="0" y="16858"/>
                      <a:pt x="4853" y="21600"/>
                      <a:pt x="10806" y="21600"/>
                    </a:cubicBezTo>
                    <a:cubicBezTo>
                      <a:pt x="16735" y="21600"/>
                      <a:pt x="21600" y="16858"/>
                      <a:pt x="21600" y="10980"/>
                    </a:cubicBezTo>
                    <a:cubicBezTo>
                      <a:pt x="21600" y="5878"/>
                      <a:pt x="17260" y="0"/>
                      <a:pt x="12765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46" name="Google Shape;532;p25"/>
              <p:cNvSpPr/>
              <p:nvPr/>
            </p:nvSpPr>
            <p:spPr>
              <a:xfrm flipH="1">
                <a:off x="627234" y="760317"/>
                <a:ext cx="13886" cy="22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2" y="0"/>
                      <a:pt x="0" y="4856"/>
                      <a:pt x="0" y="10716"/>
                    </a:cubicBezTo>
                    <a:cubicBezTo>
                      <a:pt x="0" y="16702"/>
                      <a:pt x="4792" y="21600"/>
                      <a:pt x="10800" y="21600"/>
                    </a:cubicBezTo>
                    <a:cubicBezTo>
                      <a:pt x="16807" y="21600"/>
                      <a:pt x="21600" y="16702"/>
                      <a:pt x="21600" y="10716"/>
                    </a:cubicBezTo>
                    <a:cubicBezTo>
                      <a:pt x="21600" y="4856"/>
                      <a:pt x="16807" y="0"/>
                      <a:pt x="10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47" name="Google Shape;533;p25"/>
              <p:cNvSpPr/>
              <p:nvPr/>
            </p:nvSpPr>
            <p:spPr>
              <a:xfrm flipH="1">
                <a:off x="552575" y="478051"/>
                <a:ext cx="273468" cy="1687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876" h="21600" fill="norm" stroke="1" extrusionOk="0">
                    <a:moveTo>
                      <a:pt x="5537" y="0"/>
                    </a:moveTo>
                    <a:cubicBezTo>
                      <a:pt x="1569" y="0"/>
                      <a:pt x="-1025" y="2987"/>
                      <a:pt x="392" y="10211"/>
                    </a:cubicBezTo>
                    <a:cubicBezTo>
                      <a:pt x="1416" y="15381"/>
                      <a:pt x="4686" y="12921"/>
                      <a:pt x="9991" y="14148"/>
                    </a:cubicBezTo>
                    <a:cubicBezTo>
                      <a:pt x="15181" y="15364"/>
                      <a:pt x="16595" y="21600"/>
                      <a:pt x="17625" y="21600"/>
                    </a:cubicBezTo>
                    <a:cubicBezTo>
                      <a:pt x="17739" y="21600"/>
                      <a:pt x="17847" y="21522"/>
                      <a:pt x="17954" y="21356"/>
                    </a:cubicBezTo>
                    <a:cubicBezTo>
                      <a:pt x="19042" y="19684"/>
                      <a:pt x="20575" y="7441"/>
                      <a:pt x="13213" y="2704"/>
                    </a:cubicBezTo>
                    <a:cubicBezTo>
                      <a:pt x="10533" y="977"/>
                      <a:pt x="7810" y="0"/>
                      <a:pt x="5537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48" name="Google Shape;534;p25"/>
              <p:cNvSpPr/>
              <p:nvPr/>
            </p:nvSpPr>
            <p:spPr>
              <a:xfrm flipH="1">
                <a:off x="978024" y="832304"/>
                <a:ext cx="135768" cy="50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8" h="21600" fill="norm" stroke="1" extrusionOk="0">
                    <a:moveTo>
                      <a:pt x="20629" y="0"/>
                    </a:moveTo>
                    <a:cubicBezTo>
                      <a:pt x="20540" y="0"/>
                      <a:pt x="20451" y="55"/>
                      <a:pt x="20362" y="129"/>
                    </a:cubicBezTo>
                    <a:lnTo>
                      <a:pt x="541" y="17589"/>
                    </a:lnTo>
                    <a:cubicBezTo>
                      <a:pt x="117" y="17957"/>
                      <a:pt x="-95" y="19153"/>
                      <a:pt x="42" y="20220"/>
                    </a:cubicBezTo>
                    <a:cubicBezTo>
                      <a:pt x="165" y="21030"/>
                      <a:pt x="466" y="21600"/>
                      <a:pt x="788" y="21600"/>
                    </a:cubicBezTo>
                    <a:cubicBezTo>
                      <a:pt x="863" y="21600"/>
                      <a:pt x="959" y="21545"/>
                      <a:pt x="1027" y="21490"/>
                    </a:cubicBezTo>
                    <a:lnTo>
                      <a:pt x="20882" y="4011"/>
                    </a:lnTo>
                    <a:cubicBezTo>
                      <a:pt x="21279" y="3643"/>
                      <a:pt x="21505" y="2502"/>
                      <a:pt x="21368" y="1380"/>
                    </a:cubicBezTo>
                    <a:cubicBezTo>
                      <a:pt x="21259" y="534"/>
                      <a:pt x="20958" y="0"/>
                      <a:pt x="20629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49" name="Google Shape;535;p25"/>
              <p:cNvSpPr/>
              <p:nvPr/>
            </p:nvSpPr>
            <p:spPr>
              <a:xfrm flipH="1">
                <a:off x="640448" y="728641"/>
                <a:ext cx="72070" cy="793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9" h="21600" fill="norm" stroke="1" extrusionOk="0">
                    <a:moveTo>
                      <a:pt x="19811" y="0"/>
                    </a:moveTo>
                    <a:cubicBezTo>
                      <a:pt x="19529" y="0"/>
                      <a:pt x="19260" y="71"/>
                      <a:pt x="19017" y="201"/>
                    </a:cubicBezTo>
                    <a:cubicBezTo>
                      <a:pt x="18364" y="590"/>
                      <a:pt x="2490" y="9590"/>
                      <a:pt x="31" y="19994"/>
                    </a:cubicBezTo>
                    <a:cubicBezTo>
                      <a:pt x="-136" y="20714"/>
                      <a:pt x="389" y="21399"/>
                      <a:pt x="1184" y="21565"/>
                    </a:cubicBezTo>
                    <a:cubicBezTo>
                      <a:pt x="1260" y="21565"/>
                      <a:pt x="1401" y="21600"/>
                      <a:pt x="1478" y="21600"/>
                    </a:cubicBezTo>
                    <a:cubicBezTo>
                      <a:pt x="2132" y="21600"/>
                      <a:pt x="2747" y="21151"/>
                      <a:pt x="2926" y="20549"/>
                    </a:cubicBezTo>
                    <a:cubicBezTo>
                      <a:pt x="5117" y="11231"/>
                      <a:pt x="20413" y="2527"/>
                      <a:pt x="20593" y="2456"/>
                    </a:cubicBezTo>
                    <a:cubicBezTo>
                      <a:pt x="21285" y="2043"/>
                      <a:pt x="21464" y="1240"/>
                      <a:pt x="21080" y="638"/>
                    </a:cubicBezTo>
                    <a:cubicBezTo>
                      <a:pt x="20798" y="224"/>
                      <a:pt x="20298" y="0"/>
                      <a:pt x="19811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50" name="Google Shape;536;p25"/>
              <p:cNvSpPr/>
              <p:nvPr/>
            </p:nvSpPr>
            <p:spPr>
              <a:xfrm flipH="1">
                <a:off x="1289010" y="768345"/>
                <a:ext cx="148616" cy="2122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07" y="0"/>
                    </a:moveTo>
                    <a:lnTo>
                      <a:pt x="0" y="20408"/>
                    </a:lnTo>
                    <a:lnTo>
                      <a:pt x="3279" y="21600"/>
                    </a:lnTo>
                    <a:lnTo>
                      <a:pt x="21600" y="3542"/>
                    </a:lnTo>
                    <a:lnTo>
                      <a:pt x="20307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51" name="Google Shape;537;p25"/>
              <p:cNvSpPr/>
              <p:nvPr/>
            </p:nvSpPr>
            <p:spPr>
              <a:xfrm flipH="1">
                <a:off x="441146" y="679868"/>
                <a:ext cx="856815" cy="3227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29" h="21600" fill="norm" stroke="1" extrusionOk="0">
                    <a:moveTo>
                      <a:pt x="18573" y="1359"/>
                    </a:moveTo>
                    <a:cubicBezTo>
                      <a:pt x="19269" y="1359"/>
                      <a:pt x="19818" y="1519"/>
                      <a:pt x="19993" y="1815"/>
                    </a:cubicBezTo>
                    <a:cubicBezTo>
                      <a:pt x="20535" y="2718"/>
                      <a:pt x="20362" y="12303"/>
                      <a:pt x="20384" y="13272"/>
                    </a:cubicBezTo>
                    <a:cubicBezTo>
                      <a:pt x="20407" y="14254"/>
                      <a:pt x="16645" y="15700"/>
                      <a:pt x="15568" y="15938"/>
                    </a:cubicBezTo>
                    <a:cubicBezTo>
                      <a:pt x="15479" y="15958"/>
                      <a:pt x="15397" y="15970"/>
                      <a:pt x="15321" y="15970"/>
                    </a:cubicBezTo>
                    <a:cubicBezTo>
                      <a:pt x="14485" y="15970"/>
                      <a:pt x="14457" y="14646"/>
                      <a:pt x="14120" y="10529"/>
                    </a:cubicBezTo>
                    <a:cubicBezTo>
                      <a:pt x="13754" y="6025"/>
                      <a:pt x="13890" y="4538"/>
                      <a:pt x="14337" y="3589"/>
                    </a:cubicBezTo>
                    <a:cubicBezTo>
                      <a:pt x="15065" y="2038"/>
                      <a:pt x="17136" y="1359"/>
                      <a:pt x="18573" y="1359"/>
                    </a:cubicBezTo>
                    <a:close/>
                    <a:moveTo>
                      <a:pt x="8268" y="3197"/>
                    </a:moveTo>
                    <a:cubicBezTo>
                      <a:pt x="9507" y="3197"/>
                      <a:pt x="10600" y="4120"/>
                      <a:pt x="10966" y="6513"/>
                    </a:cubicBezTo>
                    <a:cubicBezTo>
                      <a:pt x="11376" y="9178"/>
                      <a:pt x="10188" y="16661"/>
                      <a:pt x="9584" y="18249"/>
                    </a:cubicBezTo>
                    <a:cubicBezTo>
                      <a:pt x="8978" y="19835"/>
                      <a:pt x="4661" y="20229"/>
                      <a:pt x="3386" y="20459"/>
                    </a:cubicBezTo>
                    <a:cubicBezTo>
                      <a:pt x="3285" y="20476"/>
                      <a:pt x="3189" y="20485"/>
                      <a:pt x="3098" y="20485"/>
                    </a:cubicBezTo>
                    <a:cubicBezTo>
                      <a:pt x="2055" y="20485"/>
                      <a:pt x="1748" y="19306"/>
                      <a:pt x="1789" y="17793"/>
                    </a:cubicBezTo>
                    <a:cubicBezTo>
                      <a:pt x="1830" y="16159"/>
                      <a:pt x="1457" y="6693"/>
                      <a:pt x="1708" y="5581"/>
                    </a:cubicBezTo>
                    <a:cubicBezTo>
                      <a:pt x="2243" y="3194"/>
                      <a:pt x="6431" y="3449"/>
                      <a:pt x="7840" y="3232"/>
                    </a:cubicBezTo>
                    <a:cubicBezTo>
                      <a:pt x="7984" y="3208"/>
                      <a:pt x="8126" y="3197"/>
                      <a:pt x="8268" y="3197"/>
                    </a:cubicBezTo>
                    <a:close/>
                    <a:moveTo>
                      <a:pt x="16019" y="0"/>
                    </a:moveTo>
                    <a:cubicBezTo>
                      <a:pt x="14374" y="0"/>
                      <a:pt x="14293" y="1696"/>
                      <a:pt x="13688" y="2718"/>
                    </a:cubicBezTo>
                    <a:cubicBezTo>
                      <a:pt x="13083" y="3737"/>
                      <a:pt x="12866" y="4373"/>
                      <a:pt x="12154" y="4472"/>
                    </a:cubicBezTo>
                    <a:cubicBezTo>
                      <a:pt x="12110" y="4477"/>
                      <a:pt x="12067" y="4480"/>
                      <a:pt x="12023" y="4480"/>
                    </a:cubicBezTo>
                    <a:cubicBezTo>
                      <a:pt x="10910" y="4480"/>
                      <a:pt x="10446" y="2300"/>
                      <a:pt x="9282" y="1757"/>
                    </a:cubicBezTo>
                    <a:cubicBezTo>
                      <a:pt x="9019" y="1635"/>
                      <a:pt x="8569" y="1582"/>
                      <a:pt x="8010" y="1582"/>
                    </a:cubicBezTo>
                    <a:cubicBezTo>
                      <a:pt x="5984" y="1582"/>
                      <a:pt x="2523" y="2250"/>
                      <a:pt x="1355" y="2607"/>
                    </a:cubicBezTo>
                    <a:cubicBezTo>
                      <a:pt x="-136" y="3052"/>
                      <a:pt x="-11" y="4689"/>
                      <a:pt x="12" y="6751"/>
                    </a:cubicBezTo>
                    <a:cubicBezTo>
                      <a:pt x="34" y="8812"/>
                      <a:pt x="793" y="9100"/>
                      <a:pt x="1051" y="9219"/>
                    </a:cubicBezTo>
                    <a:cubicBezTo>
                      <a:pt x="1314" y="9329"/>
                      <a:pt x="1095" y="13937"/>
                      <a:pt x="1140" y="17001"/>
                    </a:cubicBezTo>
                    <a:cubicBezTo>
                      <a:pt x="1184" y="20061"/>
                      <a:pt x="2003" y="21539"/>
                      <a:pt x="2887" y="21597"/>
                    </a:cubicBezTo>
                    <a:cubicBezTo>
                      <a:pt x="2902" y="21600"/>
                      <a:pt x="2919" y="21600"/>
                      <a:pt x="2936" y="21600"/>
                    </a:cubicBezTo>
                    <a:cubicBezTo>
                      <a:pt x="3935" y="21600"/>
                      <a:pt x="8690" y="20174"/>
                      <a:pt x="9455" y="19794"/>
                    </a:cubicBezTo>
                    <a:cubicBezTo>
                      <a:pt x="10232" y="19399"/>
                      <a:pt x="11096" y="14512"/>
                      <a:pt x="11354" y="11905"/>
                    </a:cubicBezTo>
                    <a:cubicBezTo>
                      <a:pt x="11609" y="9373"/>
                      <a:pt x="11616" y="6673"/>
                      <a:pt x="12484" y="6673"/>
                    </a:cubicBezTo>
                    <a:cubicBezTo>
                      <a:pt x="12509" y="6673"/>
                      <a:pt x="12535" y="6675"/>
                      <a:pt x="12562" y="6681"/>
                    </a:cubicBezTo>
                    <a:cubicBezTo>
                      <a:pt x="13514" y="6858"/>
                      <a:pt x="14056" y="15871"/>
                      <a:pt x="14421" y="16832"/>
                    </a:cubicBezTo>
                    <a:cubicBezTo>
                      <a:pt x="14483" y="16992"/>
                      <a:pt x="14664" y="17059"/>
                      <a:pt x="14929" y="17059"/>
                    </a:cubicBezTo>
                    <a:cubicBezTo>
                      <a:pt x="16251" y="17059"/>
                      <a:pt x="19629" y="15369"/>
                      <a:pt x="20188" y="15137"/>
                    </a:cubicBezTo>
                    <a:cubicBezTo>
                      <a:pt x="20859" y="14849"/>
                      <a:pt x="20771" y="13830"/>
                      <a:pt x="20815" y="12262"/>
                    </a:cubicBezTo>
                    <a:cubicBezTo>
                      <a:pt x="20859" y="10697"/>
                      <a:pt x="20815" y="5325"/>
                      <a:pt x="20749" y="4242"/>
                    </a:cubicBezTo>
                    <a:cubicBezTo>
                      <a:pt x="20686" y="3171"/>
                      <a:pt x="20944" y="3400"/>
                      <a:pt x="21203" y="2718"/>
                    </a:cubicBezTo>
                    <a:cubicBezTo>
                      <a:pt x="21464" y="2033"/>
                      <a:pt x="21291" y="0"/>
                      <a:pt x="20944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52" name="Google Shape;538;p25"/>
              <p:cNvSpPr/>
              <p:nvPr/>
            </p:nvSpPr>
            <p:spPr>
              <a:xfrm flipH="1">
                <a:off x="854009" y="727729"/>
                <a:ext cx="378893" cy="2577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682" y="3004"/>
                    </a:moveTo>
                    <a:cubicBezTo>
                      <a:pt x="17877" y="3004"/>
                      <a:pt x="18070" y="3116"/>
                      <a:pt x="18248" y="3375"/>
                    </a:cubicBezTo>
                    <a:cubicBezTo>
                      <a:pt x="19742" y="5636"/>
                      <a:pt x="19354" y="9062"/>
                      <a:pt x="18881" y="11804"/>
                    </a:cubicBezTo>
                    <a:cubicBezTo>
                      <a:pt x="18780" y="12415"/>
                      <a:pt x="18458" y="12673"/>
                      <a:pt x="18120" y="12673"/>
                    </a:cubicBezTo>
                    <a:cubicBezTo>
                      <a:pt x="17625" y="12673"/>
                      <a:pt x="17091" y="12076"/>
                      <a:pt x="17244" y="11160"/>
                    </a:cubicBezTo>
                    <a:cubicBezTo>
                      <a:pt x="17548" y="9407"/>
                      <a:pt x="18053" y="6618"/>
                      <a:pt x="17048" y="5102"/>
                    </a:cubicBezTo>
                    <a:cubicBezTo>
                      <a:pt x="16467" y="4222"/>
                      <a:pt x="17048" y="3004"/>
                      <a:pt x="17682" y="3004"/>
                    </a:cubicBezTo>
                    <a:close/>
                    <a:moveTo>
                      <a:pt x="17766" y="13567"/>
                    </a:moveTo>
                    <a:cubicBezTo>
                      <a:pt x="18864" y="13567"/>
                      <a:pt x="18864" y="16000"/>
                      <a:pt x="17766" y="16000"/>
                    </a:cubicBezTo>
                    <a:cubicBezTo>
                      <a:pt x="16677" y="16000"/>
                      <a:pt x="16677" y="13567"/>
                      <a:pt x="17766" y="13567"/>
                    </a:cubicBezTo>
                    <a:close/>
                    <a:moveTo>
                      <a:pt x="14246" y="8764"/>
                    </a:moveTo>
                    <a:cubicBezTo>
                      <a:pt x="14365" y="8764"/>
                      <a:pt x="14473" y="8876"/>
                      <a:pt x="14515" y="9036"/>
                    </a:cubicBezTo>
                    <a:cubicBezTo>
                      <a:pt x="14565" y="9258"/>
                      <a:pt x="14483" y="9484"/>
                      <a:pt x="14340" y="9556"/>
                    </a:cubicBezTo>
                    <a:lnTo>
                      <a:pt x="13899" y="9767"/>
                    </a:lnTo>
                    <a:cubicBezTo>
                      <a:pt x="14449" y="10131"/>
                      <a:pt x="14644" y="11298"/>
                      <a:pt x="14644" y="12622"/>
                    </a:cubicBezTo>
                    <a:cubicBezTo>
                      <a:pt x="14644" y="13964"/>
                      <a:pt x="14280" y="14884"/>
                      <a:pt x="13756" y="15320"/>
                    </a:cubicBezTo>
                    <a:cubicBezTo>
                      <a:pt x="14473" y="15469"/>
                      <a:pt x="15173" y="15702"/>
                      <a:pt x="15757" y="16065"/>
                    </a:cubicBezTo>
                    <a:cubicBezTo>
                      <a:pt x="15901" y="16164"/>
                      <a:pt x="15960" y="16396"/>
                      <a:pt x="15901" y="16596"/>
                    </a:cubicBezTo>
                    <a:cubicBezTo>
                      <a:pt x="15859" y="16756"/>
                      <a:pt x="15750" y="16844"/>
                      <a:pt x="15638" y="16844"/>
                    </a:cubicBezTo>
                    <a:cubicBezTo>
                      <a:pt x="15606" y="16844"/>
                      <a:pt x="15564" y="16833"/>
                      <a:pt x="15530" y="16807"/>
                    </a:cubicBezTo>
                    <a:cubicBezTo>
                      <a:pt x="14288" y="16036"/>
                      <a:pt x="12388" y="15876"/>
                      <a:pt x="11070" y="15876"/>
                    </a:cubicBezTo>
                    <a:cubicBezTo>
                      <a:pt x="10201" y="15876"/>
                      <a:pt x="9585" y="15938"/>
                      <a:pt x="9568" y="15949"/>
                    </a:cubicBezTo>
                    <a:lnTo>
                      <a:pt x="9551" y="15949"/>
                    </a:lnTo>
                    <a:cubicBezTo>
                      <a:pt x="9397" y="15949"/>
                      <a:pt x="9274" y="15789"/>
                      <a:pt x="9264" y="15578"/>
                    </a:cubicBezTo>
                    <a:cubicBezTo>
                      <a:pt x="9254" y="15356"/>
                      <a:pt x="9365" y="15156"/>
                      <a:pt x="9526" y="15131"/>
                    </a:cubicBezTo>
                    <a:cubicBezTo>
                      <a:pt x="9585" y="15131"/>
                      <a:pt x="10216" y="15058"/>
                      <a:pt x="11089" y="15058"/>
                    </a:cubicBezTo>
                    <a:cubicBezTo>
                      <a:pt x="11366" y="15058"/>
                      <a:pt x="11678" y="15069"/>
                      <a:pt x="12010" y="15080"/>
                    </a:cubicBezTo>
                    <a:cubicBezTo>
                      <a:pt x="11604" y="14596"/>
                      <a:pt x="11332" y="13767"/>
                      <a:pt x="11332" y="12622"/>
                    </a:cubicBezTo>
                    <a:cubicBezTo>
                      <a:pt x="11332" y="11793"/>
                      <a:pt x="11483" y="11222"/>
                      <a:pt x="11728" y="10811"/>
                    </a:cubicBezTo>
                    <a:lnTo>
                      <a:pt x="7161" y="13011"/>
                    </a:lnTo>
                    <a:cubicBezTo>
                      <a:pt x="7137" y="13022"/>
                      <a:pt x="7102" y="13033"/>
                      <a:pt x="7075" y="13033"/>
                    </a:cubicBezTo>
                    <a:cubicBezTo>
                      <a:pt x="6958" y="13033"/>
                      <a:pt x="6850" y="12920"/>
                      <a:pt x="6805" y="12760"/>
                    </a:cubicBezTo>
                    <a:cubicBezTo>
                      <a:pt x="6756" y="12549"/>
                      <a:pt x="6832" y="12313"/>
                      <a:pt x="6986" y="12240"/>
                    </a:cubicBezTo>
                    <a:lnTo>
                      <a:pt x="14152" y="8789"/>
                    </a:lnTo>
                    <a:cubicBezTo>
                      <a:pt x="14186" y="8778"/>
                      <a:pt x="14211" y="8764"/>
                      <a:pt x="14246" y="8764"/>
                    </a:cubicBezTo>
                    <a:close/>
                    <a:moveTo>
                      <a:pt x="15631" y="0"/>
                    </a:moveTo>
                    <a:cubicBezTo>
                      <a:pt x="14938" y="2073"/>
                      <a:pt x="13546" y="4320"/>
                      <a:pt x="11503" y="5993"/>
                    </a:cubicBezTo>
                    <a:cubicBezTo>
                      <a:pt x="10142" y="7113"/>
                      <a:pt x="8950" y="7535"/>
                      <a:pt x="7973" y="7535"/>
                    </a:cubicBezTo>
                    <a:cubicBezTo>
                      <a:pt x="5707" y="7535"/>
                      <a:pt x="4534" y="5298"/>
                      <a:pt x="4881" y="4280"/>
                    </a:cubicBezTo>
                    <a:cubicBezTo>
                      <a:pt x="5219" y="3338"/>
                      <a:pt x="5415" y="4855"/>
                      <a:pt x="7861" y="2011"/>
                    </a:cubicBezTo>
                    <a:cubicBezTo>
                      <a:pt x="8274" y="1524"/>
                      <a:pt x="8645" y="931"/>
                      <a:pt x="8992" y="287"/>
                    </a:cubicBezTo>
                    <a:cubicBezTo>
                      <a:pt x="5212" y="509"/>
                      <a:pt x="987" y="1055"/>
                      <a:pt x="203" y="2978"/>
                    </a:cubicBezTo>
                    <a:cubicBezTo>
                      <a:pt x="59" y="3327"/>
                      <a:pt x="0" y="4356"/>
                      <a:pt x="0" y="5735"/>
                    </a:cubicBezTo>
                    <a:cubicBezTo>
                      <a:pt x="0" y="9458"/>
                      <a:pt x="398" y="15716"/>
                      <a:pt x="398" y="17851"/>
                    </a:cubicBezTo>
                    <a:cubicBezTo>
                      <a:pt x="398" y="18025"/>
                      <a:pt x="388" y="18160"/>
                      <a:pt x="388" y="18273"/>
                    </a:cubicBezTo>
                    <a:cubicBezTo>
                      <a:pt x="381" y="18385"/>
                      <a:pt x="381" y="18484"/>
                      <a:pt x="381" y="18582"/>
                    </a:cubicBezTo>
                    <a:cubicBezTo>
                      <a:pt x="381" y="20145"/>
                      <a:pt x="980" y="21364"/>
                      <a:pt x="2711" y="21600"/>
                    </a:cubicBezTo>
                    <a:cubicBezTo>
                      <a:pt x="4012" y="18607"/>
                      <a:pt x="6783" y="16535"/>
                      <a:pt x="9991" y="16535"/>
                    </a:cubicBezTo>
                    <a:cubicBezTo>
                      <a:pt x="12559" y="16535"/>
                      <a:pt x="14847" y="17862"/>
                      <a:pt x="16324" y="19938"/>
                    </a:cubicBezTo>
                    <a:cubicBezTo>
                      <a:pt x="17251" y="19640"/>
                      <a:pt x="17944" y="19280"/>
                      <a:pt x="18241" y="18844"/>
                    </a:cubicBezTo>
                    <a:cubicBezTo>
                      <a:pt x="19431" y="17142"/>
                      <a:pt x="21600" y="10004"/>
                      <a:pt x="21600" y="5909"/>
                    </a:cubicBezTo>
                    <a:cubicBezTo>
                      <a:pt x="21600" y="5225"/>
                      <a:pt x="21541" y="4629"/>
                      <a:pt x="21405" y="4145"/>
                    </a:cubicBezTo>
                    <a:cubicBezTo>
                      <a:pt x="20603" y="1291"/>
                      <a:pt x="18300" y="98"/>
                      <a:pt x="15631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53" name="Google Shape;539;p25"/>
              <p:cNvSpPr/>
              <p:nvPr/>
            </p:nvSpPr>
            <p:spPr>
              <a:xfrm flipH="1">
                <a:off x="958710" y="727599"/>
                <a:ext cx="189630" cy="900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42" h="21600" fill="norm" stroke="1" extrusionOk="0">
                    <a:moveTo>
                      <a:pt x="20233" y="0"/>
                    </a:moveTo>
                    <a:cubicBezTo>
                      <a:pt x="19612" y="0"/>
                      <a:pt x="18986" y="31"/>
                      <a:pt x="18346" y="135"/>
                    </a:cubicBezTo>
                    <a:cubicBezTo>
                      <a:pt x="16092" y="427"/>
                      <a:pt x="12245" y="489"/>
                      <a:pt x="8119" y="854"/>
                    </a:cubicBezTo>
                    <a:cubicBezTo>
                      <a:pt x="7444" y="2696"/>
                      <a:pt x="6722" y="4393"/>
                      <a:pt x="5918" y="5788"/>
                    </a:cubicBezTo>
                    <a:cubicBezTo>
                      <a:pt x="1156" y="13928"/>
                      <a:pt x="776" y="9587"/>
                      <a:pt x="116" y="12283"/>
                    </a:cubicBezTo>
                    <a:cubicBezTo>
                      <a:pt x="-558" y="15198"/>
                      <a:pt x="1724" y="21600"/>
                      <a:pt x="6135" y="21600"/>
                    </a:cubicBezTo>
                    <a:cubicBezTo>
                      <a:pt x="8037" y="21600"/>
                      <a:pt x="10358" y="20392"/>
                      <a:pt x="13006" y="17186"/>
                    </a:cubicBezTo>
                    <a:cubicBezTo>
                      <a:pt x="16983" y="12398"/>
                      <a:pt x="19694" y="5965"/>
                      <a:pt x="21042" y="31"/>
                    </a:cubicBezTo>
                    <a:cubicBezTo>
                      <a:pt x="20777" y="0"/>
                      <a:pt x="20517" y="0"/>
                      <a:pt x="20233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54" name="Google Shape;540;p25"/>
              <p:cNvSpPr/>
              <p:nvPr/>
            </p:nvSpPr>
            <p:spPr>
              <a:xfrm flipH="1">
                <a:off x="953578" y="907417"/>
                <a:ext cx="116831" cy="213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2" h="21600" fill="norm" stroke="1" extrusionOk="0">
                    <a:moveTo>
                      <a:pt x="5882" y="0"/>
                    </a:moveTo>
                    <a:cubicBezTo>
                      <a:pt x="3069" y="0"/>
                      <a:pt x="1038" y="880"/>
                      <a:pt x="846" y="880"/>
                    </a:cubicBezTo>
                    <a:cubicBezTo>
                      <a:pt x="329" y="1188"/>
                      <a:pt x="-30" y="3607"/>
                      <a:pt x="2" y="6291"/>
                    </a:cubicBezTo>
                    <a:cubicBezTo>
                      <a:pt x="34" y="8842"/>
                      <a:pt x="432" y="10778"/>
                      <a:pt x="926" y="10778"/>
                    </a:cubicBezTo>
                    <a:lnTo>
                      <a:pt x="982" y="10778"/>
                    </a:lnTo>
                    <a:cubicBezTo>
                      <a:pt x="1038" y="10646"/>
                      <a:pt x="3022" y="9898"/>
                      <a:pt x="5818" y="9898"/>
                    </a:cubicBezTo>
                    <a:cubicBezTo>
                      <a:pt x="10065" y="9898"/>
                      <a:pt x="16184" y="11834"/>
                      <a:pt x="20184" y="21160"/>
                    </a:cubicBezTo>
                    <a:cubicBezTo>
                      <a:pt x="20295" y="21468"/>
                      <a:pt x="20431" y="21600"/>
                      <a:pt x="20534" y="21600"/>
                    </a:cubicBezTo>
                    <a:cubicBezTo>
                      <a:pt x="20893" y="21600"/>
                      <a:pt x="21243" y="20544"/>
                      <a:pt x="21379" y="18609"/>
                    </a:cubicBezTo>
                    <a:cubicBezTo>
                      <a:pt x="21570" y="16189"/>
                      <a:pt x="21379" y="13374"/>
                      <a:pt x="20917" y="12186"/>
                    </a:cubicBezTo>
                    <a:cubicBezTo>
                      <a:pt x="19036" y="7787"/>
                      <a:pt x="16782" y="4971"/>
                      <a:pt x="14471" y="3167"/>
                    </a:cubicBezTo>
                    <a:cubicBezTo>
                      <a:pt x="13738" y="5235"/>
                      <a:pt x="12893" y="6423"/>
                      <a:pt x="11993" y="6423"/>
                    </a:cubicBezTo>
                    <a:cubicBezTo>
                      <a:pt x="10830" y="6423"/>
                      <a:pt x="9714" y="4355"/>
                      <a:pt x="8846" y="264"/>
                    </a:cubicBezTo>
                    <a:cubicBezTo>
                      <a:pt x="7778" y="132"/>
                      <a:pt x="6774" y="0"/>
                      <a:pt x="5882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55" name="Google Shape;541;p25"/>
              <p:cNvSpPr/>
              <p:nvPr/>
            </p:nvSpPr>
            <p:spPr>
              <a:xfrm flipH="1">
                <a:off x="946561" y="925034"/>
                <a:ext cx="238783" cy="610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552" y="0"/>
                    </a:moveTo>
                    <a:cubicBezTo>
                      <a:pt x="6461" y="0"/>
                      <a:pt x="2065" y="8751"/>
                      <a:pt x="0" y="21385"/>
                    </a:cubicBezTo>
                    <a:cubicBezTo>
                      <a:pt x="334" y="21539"/>
                      <a:pt x="699" y="21600"/>
                      <a:pt x="1087" y="21600"/>
                    </a:cubicBezTo>
                    <a:cubicBezTo>
                      <a:pt x="1409" y="21600"/>
                      <a:pt x="1755" y="21539"/>
                      <a:pt x="2120" y="21431"/>
                    </a:cubicBezTo>
                    <a:cubicBezTo>
                      <a:pt x="5750" y="20495"/>
                      <a:pt x="16199" y="19021"/>
                      <a:pt x="21600" y="14369"/>
                    </a:cubicBezTo>
                    <a:cubicBezTo>
                      <a:pt x="19257" y="5603"/>
                      <a:pt x="15626" y="0"/>
                      <a:pt x="11552" y="0"/>
                    </a:cubicBezTo>
                    <a:close/>
                  </a:path>
                </a:pathLst>
              </a:custGeom>
              <a:solidFill>
                <a:srgbClr val="D1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56" name="Google Shape;542;p25"/>
              <p:cNvSpPr/>
              <p:nvPr/>
            </p:nvSpPr>
            <p:spPr>
              <a:xfrm flipH="1">
                <a:off x="976021" y="844281"/>
                <a:ext cx="58102" cy="694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406" y="3643"/>
                    </a:moveTo>
                    <a:cubicBezTo>
                      <a:pt x="17841" y="3643"/>
                      <a:pt x="19003" y="5208"/>
                      <a:pt x="19003" y="7151"/>
                    </a:cubicBezTo>
                    <a:cubicBezTo>
                      <a:pt x="19003" y="9039"/>
                      <a:pt x="17841" y="10591"/>
                      <a:pt x="16406" y="10591"/>
                    </a:cubicBezTo>
                    <a:cubicBezTo>
                      <a:pt x="14986" y="10591"/>
                      <a:pt x="13825" y="9039"/>
                      <a:pt x="13825" y="7151"/>
                    </a:cubicBezTo>
                    <a:cubicBezTo>
                      <a:pt x="13825" y="5208"/>
                      <a:pt x="14986" y="3643"/>
                      <a:pt x="16406" y="3643"/>
                    </a:cubicBezTo>
                    <a:close/>
                    <a:moveTo>
                      <a:pt x="16744" y="0"/>
                    </a:moveTo>
                    <a:lnTo>
                      <a:pt x="2581" y="3872"/>
                    </a:lnTo>
                    <a:cubicBezTo>
                      <a:pt x="984" y="5397"/>
                      <a:pt x="0" y="7515"/>
                      <a:pt x="0" y="10591"/>
                    </a:cubicBezTo>
                    <a:cubicBezTo>
                      <a:pt x="0" y="14841"/>
                      <a:pt x="1774" y="17917"/>
                      <a:pt x="4420" y="19711"/>
                    </a:cubicBezTo>
                    <a:cubicBezTo>
                      <a:pt x="6178" y="20966"/>
                      <a:pt x="8437" y="21600"/>
                      <a:pt x="10792" y="21600"/>
                    </a:cubicBezTo>
                    <a:cubicBezTo>
                      <a:pt x="12615" y="21600"/>
                      <a:pt x="14325" y="21236"/>
                      <a:pt x="15809" y="20602"/>
                    </a:cubicBezTo>
                    <a:cubicBezTo>
                      <a:pt x="19229" y="18983"/>
                      <a:pt x="21600" y="15569"/>
                      <a:pt x="21600" y="10591"/>
                    </a:cubicBezTo>
                    <a:cubicBezTo>
                      <a:pt x="21600" y="5680"/>
                      <a:pt x="20326" y="1349"/>
                      <a:pt x="16744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57" name="Google Shape;543;p25"/>
              <p:cNvSpPr/>
              <p:nvPr/>
            </p:nvSpPr>
            <p:spPr>
              <a:xfrm flipH="1">
                <a:off x="983006" y="855997"/>
                <a:ext cx="13930" cy="223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66" y="0"/>
                    </a:moveTo>
                    <a:cubicBezTo>
                      <a:pt x="4845" y="0"/>
                      <a:pt x="0" y="4865"/>
                      <a:pt x="0" y="10905"/>
                    </a:cubicBezTo>
                    <a:cubicBezTo>
                      <a:pt x="0" y="16777"/>
                      <a:pt x="4845" y="21600"/>
                      <a:pt x="10766" y="21600"/>
                    </a:cubicBezTo>
                    <a:cubicBezTo>
                      <a:pt x="16755" y="21600"/>
                      <a:pt x="21600" y="16777"/>
                      <a:pt x="21600" y="10905"/>
                    </a:cubicBezTo>
                    <a:cubicBezTo>
                      <a:pt x="21600" y="4865"/>
                      <a:pt x="16755" y="0"/>
                      <a:pt x="10766" y="0"/>
                    </a:cubicBezTo>
                    <a:close/>
                  </a:path>
                </a:pathLst>
              </a:custGeom>
              <a:solidFill>
                <a:srgbClr val="D1DB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58" name="Google Shape;544;p25"/>
              <p:cNvSpPr/>
              <p:nvPr/>
            </p:nvSpPr>
            <p:spPr>
              <a:xfrm flipH="1">
                <a:off x="978024" y="832304"/>
                <a:ext cx="135768" cy="50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8" h="21600" fill="norm" stroke="1" extrusionOk="0">
                    <a:moveTo>
                      <a:pt x="20622" y="0"/>
                    </a:moveTo>
                    <a:cubicBezTo>
                      <a:pt x="20527" y="0"/>
                      <a:pt x="20458" y="74"/>
                      <a:pt x="20362" y="129"/>
                    </a:cubicBezTo>
                    <a:lnTo>
                      <a:pt x="541" y="17589"/>
                    </a:lnTo>
                    <a:cubicBezTo>
                      <a:pt x="117" y="17957"/>
                      <a:pt x="-95" y="19153"/>
                      <a:pt x="42" y="20220"/>
                    </a:cubicBezTo>
                    <a:cubicBezTo>
                      <a:pt x="165" y="21030"/>
                      <a:pt x="466" y="21600"/>
                      <a:pt x="788" y="21600"/>
                    </a:cubicBezTo>
                    <a:cubicBezTo>
                      <a:pt x="863" y="21600"/>
                      <a:pt x="959" y="21545"/>
                      <a:pt x="1027" y="21490"/>
                    </a:cubicBezTo>
                    <a:lnTo>
                      <a:pt x="13657" y="10358"/>
                    </a:lnTo>
                    <a:lnTo>
                      <a:pt x="19665" y="5078"/>
                    </a:lnTo>
                    <a:lnTo>
                      <a:pt x="20882" y="4011"/>
                    </a:lnTo>
                    <a:cubicBezTo>
                      <a:pt x="21279" y="3643"/>
                      <a:pt x="21505" y="2502"/>
                      <a:pt x="21368" y="1380"/>
                    </a:cubicBezTo>
                    <a:cubicBezTo>
                      <a:pt x="21252" y="570"/>
                      <a:pt x="20951" y="0"/>
                      <a:pt x="20622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59" name="Google Shape;545;p25"/>
              <p:cNvSpPr/>
              <p:nvPr/>
            </p:nvSpPr>
            <p:spPr>
              <a:xfrm flipH="1">
                <a:off x="857437" y="727599"/>
                <a:ext cx="371907" cy="495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295" y="0"/>
                    </a:moveTo>
                    <a:cubicBezTo>
                      <a:pt x="15398" y="0"/>
                      <a:pt x="15499" y="0"/>
                      <a:pt x="15600" y="19"/>
                    </a:cubicBezTo>
                    <a:cubicBezTo>
                      <a:pt x="15501" y="0"/>
                      <a:pt x="15400" y="0"/>
                      <a:pt x="15295" y="0"/>
                    </a:cubicBezTo>
                    <a:close/>
                    <a:moveTo>
                      <a:pt x="15600" y="19"/>
                    </a:moveTo>
                    <a:cubicBezTo>
                      <a:pt x="15637" y="19"/>
                      <a:pt x="15678" y="38"/>
                      <a:pt x="15718" y="57"/>
                    </a:cubicBezTo>
                    <a:cubicBezTo>
                      <a:pt x="16048" y="113"/>
                      <a:pt x="16376" y="265"/>
                      <a:pt x="16693" y="510"/>
                    </a:cubicBezTo>
                    <a:cubicBezTo>
                      <a:pt x="16338" y="227"/>
                      <a:pt x="15973" y="76"/>
                      <a:pt x="15600" y="19"/>
                    </a:cubicBezTo>
                    <a:close/>
                    <a:moveTo>
                      <a:pt x="14307" y="246"/>
                    </a:moveTo>
                    <a:cubicBezTo>
                      <a:pt x="12197" y="1153"/>
                      <a:pt x="7419" y="794"/>
                      <a:pt x="3936" y="4517"/>
                    </a:cubicBezTo>
                    <a:cubicBezTo>
                      <a:pt x="5471" y="2891"/>
                      <a:pt x="7255" y="2060"/>
                      <a:pt x="8954" y="1550"/>
                    </a:cubicBezTo>
                    <a:cubicBezTo>
                      <a:pt x="11114" y="888"/>
                      <a:pt x="13127" y="775"/>
                      <a:pt x="14307" y="246"/>
                    </a:cubicBezTo>
                    <a:close/>
                    <a:moveTo>
                      <a:pt x="3936" y="4517"/>
                    </a:moveTo>
                    <a:cubicBezTo>
                      <a:pt x="1988" y="6595"/>
                      <a:pt x="449" y="9940"/>
                      <a:pt x="0" y="15534"/>
                    </a:cubicBezTo>
                    <a:cubicBezTo>
                      <a:pt x="449" y="9978"/>
                      <a:pt x="1988" y="6614"/>
                      <a:pt x="3936" y="4517"/>
                    </a:cubicBezTo>
                    <a:close/>
                    <a:moveTo>
                      <a:pt x="16693" y="510"/>
                    </a:moveTo>
                    <a:cubicBezTo>
                      <a:pt x="18989" y="2249"/>
                      <a:pt x="20884" y="8617"/>
                      <a:pt x="21600" y="21600"/>
                    </a:cubicBezTo>
                    <a:cubicBezTo>
                      <a:pt x="20884" y="8580"/>
                      <a:pt x="18987" y="2211"/>
                      <a:pt x="16693" y="51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0" name="Google Shape;546;p25"/>
              <p:cNvSpPr/>
              <p:nvPr/>
            </p:nvSpPr>
            <p:spPr>
              <a:xfrm flipH="1">
                <a:off x="478791" y="700913"/>
                <a:ext cx="46516" cy="1900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60" y="187"/>
                      <a:pt x="201" y="370"/>
                      <a:pt x="282" y="557"/>
                    </a:cubicBezTo>
                    <a:cubicBezTo>
                      <a:pt x="1511" y="607"/>
                      <a:pt x="2760" y="774"/>
                      <a:pt x="3849" y="1095"/>
                    </a:cubicBezTo>
                    <a:cubicBezTo>
                      <a:pt x="5904" y="1682"/>
                      <a:pt x="7778" y="2323"/>
                      <a:pt x="9369" y="2979"/>
                    </a:cubicBezTo>
                    <a:lnTo>
                      <a:pt x="15273" y="912"/>
                    </a:lnTo>
                    <a:cubicBezTo>
                      <a:pt x="14931" y="809"/>
                      <a:pt x="14568" y="740"/>
                      <a:pt x="14165" y="690"/>
                    </a:cubicBezTo>
                    <a:cubicBezTo>
                      <a:pt x="12029" y="355"/>
                      <a:pt x="6951" y="118"/>
                      <a:pt x="0" y="0"/>
                    </a:cubicBezTo>
                    <a:close/>
                    <a:moveTo>
                      <a:pt x="19807" y="4665"/>
                    </a:moveTo>
                    <a:lnTo>
                      <a:pt x="14931" y="6347"/>
                    </a:lnTo>
                    <a:cubicBezTo>
                      <a:pt x="17268" y="8650"/>
                      <a:pt x="16704" y="11111"/>
                      <a:pt x="12855" y="13468"/>
                    </a:cubicBezTo>
                    <a:cubicBezTo>
                      <a:pt x="11687" y="14208"/>
                      <a:pt x="9007" y="14548"/>
                      <a:pt x="6327" y="14563"/>
                    </a:cubicBezTo>
                    <a:cubicBezTo>
                      <a:pt x="6810" y="15603"/>
                      <a:pt x="7213" y="16614"/>
                      <a:pt x="7778" y="17561"/>
                    </a:cubicBezTo>
                    <a:lnTo>
                      <a:pt x="7778" y="17576"/>
                    </a:lnTo>
                    <a:cubicBezTo>
                      <a:pt x="7838" y="17724"/>
                      <a:pt x="7899" y="17882"/>
                      <a:pt x="7979" y="18030"/>
                    </a:cubicBezTo>
                    <a:cubicBezTo>
                      <a:pt x="7979" y="18044"/>
                      <a:pt x="7979" y="18064"/>
                      <a:pt x="8040" y="18064"/>
                    </a:cubicBezTo>
                    <a:lnTo>
                      <a:pt x="8040" y="18182"/>
                    </a:lnTo>
                    <a:cubicBezTo>
                      <a:pt x="8040" y="18197"/>
                      <a:pt x="8040" y="18217"/>
                      <a:pt x="8120" y="18232"/>
                    </a:cubicBezTo>
                    <a:lnTo>
                      <a:pt x="8120" y="18301"/>
                    </a:lnTo>
                    <a:cubicBezTo>
                      <a:pt x="8604" y="19425"/>
                      <a:pt x="8946" y="20520"/>
                      <a:pt x="9007" y="21600"/>
                    </a:cubicBezTo>
                    <a:cubicBezTo>
                      <a:pt x="16583" y="21112"/>
                      <a:pt x="21459" y="20609"/>
                      <a:pt x="21459" y="20165"/>
                    </a:cubicBezTo>
                    <a:lnTo>
                      <a:pt x="21459" y="20150"/>
                    </a:lnTo>
                    <a:cubicBezTo>
                      <a:pt x="21399" y="20052"/>
                      <a:pt x="21399" y="19884"/>
                      <a:pt x="21399" y="19647"/>
                    </a:cubicBezTo>
                    <a:cubicBezTo>
                      <a:pt x="21399" y="18616"/>
                      <a:pt x="21600" y="16481"/>
                      <a:pt x="21600" y="13991"/>
                    </a:cubicBezTo>
                    <a:cubicBezTo>
                      <a:pt x="21600" y="10943"/>
                      <a:pt x="21338" y="7358"/>
                      <a:pt x="19807" y="4665"/>
                    </a:cubicBezTo>
                    <a:close/>
                  </a:path>
                </a:pathLst>
              </a:custGeom>
              <a:solidFill>
                <a:srgbClr val="D1DB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1" name="Google Shape;547;p25"/>
              <p:cNvSpPr/>
              <p:nvPr/>
            </p:nvSpPr>
            <p:spPr>
              <a:xfrm flipH="1">
                <a:off x="482652" y="708940"/>
                <a:ext cx="22478" cy="478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218" y="0"/>
                    </a:moveTo>
                    <a:lnTo>
                      <a:pt x="0" y="8213"/>
                    </a:lnTo>
                    <a:cubicBezTo>
                      <a:pt x="5254" y="12446"/>
                      <a:pt x="9090" y="16974"/>
                      <a:pt x="11509" y="21600"/>
                    </a:cubicBezTo>
                    <a:lnTo>
                      <a:pt x="21600" y="14916"/>
                    </a:lnTo>
                    <a:cubicBezTo>
                      <a:pt x="19640" y="7879"/>
                      <a:pt x="16638" y="2411"/>
                      <a:pt x="12218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2" name="Google Shape;548;p25"/>
              <p:cNvSpPr/>
              <p:nvPr/>
            </p:nvSpPr>
            <p:spPr>
              <a:xfrm flipH="1">
                <a:off x="508561" y="700175"/>
                <a:ext cx="230625" cy="2183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782" y="2816"/>
                    </a:moveTo>
                    <a:cubicBezTo>
                      <a:pt x="8933" y="2816"/>
                      <a:pt x="9083" y="2902"/>
                      <a:pt x="9185" y="3048"/>
                    </a:cubicBezTo>
                    <a:cubicBezTo>
                      <a:pt x="9250" y="3181"/>
                      <a:pt x="9266" y="3327"/>
                      <a:pt x="9225" y="3473"/>
                    </a:cubicBezTo>
                    <a:cubicBezTo>
                      <a:pt x="10375" y="4147"/>
                      <a:pt x="11363" y="6447"/>
                      <a:pt x="11363" y="8499"/>
                    </a:cubicBezTo>
                    <a:cubicBezTo>
                      <a:pt x="11363" y="11298"/>
                      <a:pt x="9819" y="13556"/>
                      <a:pt x="7937" y="13556"/>
                    </a:cubicBezTo>
                    <a:cubicBezTo>
                      <a:pt x="6047" y="13556"/>
                      <a:pt x="4507" y="11298"/>
                      <a:pt x="4507" y="8499"/>
                    </a:cubicBezTo>
                    <a:cubicBezTo>
                      <a:pt x="4507" y="8280"/>
                      <a:pt x="4535" y="8061"/>
                      <a:pt x="4576" y="7838"/>
                    </a:cubicBezTo>
                    <a:cubicBezTo>
                      <a:pt x="4023" y="8615"/>
                      <a:pt x="3593" y="9435"/>
                      <a:pt x="3426" y="10285"/>
                    </a:cubicBezTo>
                    <a:cubicBezTo>
                      <a:pt x="3369" y="10504"/>
                      <a:pt x="3174" y="10667"/>
                      <a:pt x="2967" y="10667"/>
                    </a:cubicBezTo>
                    <a:cubicBezTo>
                      <a:pt x="2942" y="10667"/>
                      <a:pt x="2898" y="10654"/>
                      <a:pt x="2873" y="10654"/>
                    </a:cubicBezTo>
                    <a:cubicBezTo>
                      <a:pt x="2621" y="10594"/>
                      <a:pt x="2455" y="10345"/>
                      <a:pt x="2507" y="10083"/>
                    </a:cubicBezTo>
                    <a:cubicBezTo>
                      <a:pt x="3288" y="6301"/>
                      <a:pt x="8323" y="3031"/>
                      <a:pt x="8530" y="2889"/>
                    </a:cubicBezTo>
                    <a:cubicBezTo>
                      <a:pt x="8616" y="2842"/>
                      <a:pt x="8697" y="2816"/>
                      <a:pt x="8782" y="2816"/>
                    </a:cubicBezTo>
                    <a:close/>
                    <a:moveTo>
                      <a:pt x="10973" y="14509"/>
                    </a:moveTo>
                    <a:cubicBezTo>
                      <a:pt x="11070" y="14509"/>
                      <a:pt x="11164" y="14534"/>
                      <a:pt x="11249" y="14595"/>
                    </a:cubicBezTo>
                    <a:cubicBezTo>
                      <a:pt x="11456" y="14758"/>
                      <a:pt x="11497" y="15062"/>
                      <a:pt x="11347" y="15269"/>
                    </a:cubicBezTo>
                    <a:cubicBezTo>
                      <a:pt x="10818" y="16003"/>
                      <a:pt x="10127" y="16440"/>
                      <a:pt x="9306" y="16556"/>
                    </a:cubicBezTo>
                    <a:cubicBezTo>
                      <a:pt x="9156" y="16591"/>
                      <a:pt x="8990" y="16603"/>
                      <a:pt x="8835" y="16603"/>
                    </a:cubicBezTo>
                    <a:cubicBezTo>
                      <a:pt x="7185" y="16603"/>
                      <a:pt x="5657" y="15414"/>
                      <a:pt x="5588" y="15372"/>
                    </a:cubicBezTo>
                    <a:cubicBezTo>
                      <a:pt x="5397" y="15208"/>
                      <a:pt x="5356" y="14899"/>
                      <a:pt x="5507" y="14698"/>
                    </a:cubicBezTo>
                    <a:cubicBezTo>
                      <a:pt x="5588" y="14565"/>
                      <a:pt x="5726" y="14509"/>
                      <a:pt x="5881" y="14509"/>
                    </a:cubicBezTo>
                    <a:cubicBezTo>
                      <a:pt x="5978" y="14509"/>
                      <a:pt x="6076" y="14534"/>
                      <a:pt x="6157" y="14607"/>
                    </a:cubicBezTo>
                    <a:cubicBezTo>
                      <a:pt x="6169" y="14607"/>
                      <a:pt x="7502" y="15638"/>
                      <a:pt x="8835" y="15638"/>
                    </a:cubicBezTo>
                    <a:cubicBezTo>
                      <a:pt x="8949" y="15638"/>
                      <a:pt x="9071" y="15638"/>
                      <a:pt x="9185" y="15603"/>
                    </a:cubicBezTo>
                    <a:cubicBezTo>
                      <a:pt x="9749" y="15535"/>
                      <a:pt x="10225" y="15226"/>
                      <a:pt x="10599" y="14698"/>
                    </a:cubicBezTo>
                    <a:cubicBezTo>
                      <a:pt x="10696" y="14582"/>
                      <a:pt x="10830" y="14509"/>
                      <a:pt x="10973" y="14509"/>
                    </a:cubicBezTo>
                    <a:close/>
                    <a:moveTo>
                      <a:pt x="17560" y="0"/>
                    </a:moveTo>
                    <a:cubicBezTo>
                      <a:pt x="12151" y="0"/>
                      <a:pt x="4340" y="996"/>
                      <a:pt x="1609" y="3297"/>
                    </a:cubicBezTo>
                    <a:cubicBezTo>
                      <a:pt x="593" y="4147"/>
                      <a:pt x="0" y="5306"/>
                      <a:pt x="0" y="7563"/>
                    </a:cubicBezTo>
                    <a:cubicBezTo>
                      <a:pt x="0" y="9010"/>
                      <a:pt x="248" y="10946"/>
                      <a:pt x="792" y="13556"/>
                    </a:cubicBezTo>
                    <a:cubicBezTo>
                      <a:pt x="2064" y="19647"/>
                      <a:pt x="2162" y="21600"/>
                      <a:pt x="5324" y="21600"/>
                    </a:cubicBezTo>
                    <a:cubicBezTo>
                      <a:pt x="5604" y="21600"/>
                      <a:pt x="5909" y="21583"/>
                      <a:pt x="6242" y="21553"/>
                    </a:cubicBezTo>
                    <a:cubicBezTo>
                      <a:pt x="6336" y="21553"/>
                      <a:pt x="6437" y="21540"/>
                      <a:pt x="6547" y="21527"/>
                    </a:cubicBezTo>
                    <a:cubicBezTo>
                      <a:pt x="8250" y="19179"/>
                      <a:pt x="10863" y="17217"/>
                      <a:pt x="14065" y="16106"/>
                    </a:cubicBezTo>
                    <a:cubicBezTo>
                      <a:pt x="15675" y="15548"/>
                      <a:pt x="17284" y="15251"/>
                      <a:pt x="18841" y="15196"/>
                    </a:cubicBezTo>
                    <a:cubicBezTo>
                      <a:pt x="18975" y="14655"/>
                      <a:pt x="19422" y="14183"/>
                      <a:pt x="20129" y="14183"/>
                    </a:cubicBezTo>
                    <a:cubicBezTo>
                      <a:pt x="20921" y="14183"/>
                      <a:pt x="21348" y="14723"/>
                      <a:pt x="21462" y="15341"/>
                    </a:cubicBezTo>
                    <a:cubicBezTo>
                      <a:pt x="21502" y="15341"/>
                      <a:pt x="21543" y="15359"/>
                      <a:pt x="21600" y="15359"/>
                    </a:cubicBezTo>
                    <a:cubicBezTo>
                      <a:pt x="21486" y="14534"/>
                      <a:pt x="21405" y="13655"/>
                      <a:pt x="21307" y="12749"/>
                    </a:cubicBezTo>
                    <a:lnTo>
                      <a:pt x="21238" y="12749"/>
                    </a:lnTo>
                    <a:cubicBezTo>
                      <a:pt x="20377" y="12749"/>
                      <a:pt x="19544" y="12075"/>
                      <a:pt x="19950" y="11019"/>
                    </a:cubicBezTo>
                    <a:cubicBezTo>
                      <a:pt x="20962" y="8306"/>
                      <a:pt x="20669" y="5336"/>
                      <a:pt x="18841" y="3048"/>
                    </a:cubicBezTo>
                    <a:cubicBezTo>
                      <a:pt x="17979" y="1979"/>
                      <a:pt x="18906" y="541"/>
                      <a:pt x="19905" y="541"/>
                    </a:cubicBezTo>
                    <a:cubicBezTo>
                      <a:pt x="19962" y="541"/>
                      <a:pt x="20031" y="541"/>
                      <a:pt x="20088" y="558"/>
                    </a:cubicBezTo>
                    <a:cubicBezTo>
                      <a:pt x="20072" y="395"/>
                      <a:pt x="20043" y="236"/>
                      <a:pt x="20031" y="73"/>
                    </a:cubicBezTo>
                    <a:cubicBezTo>
                      <a:pt x="19296" y="30"/>
                      <a:pt x="18463" y="0"/>
                      <a:pt x="17560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3" name="Google Shape;549;p25"/>
              <p:cNvSpPr/>
              <p:nvPr/>
            </p:nvSpPr>
            <p:spPr>
              <a:xfrm flipH="1">
                <a:off x="617071" y="846842"/>
                <a:ext cx="64295" cy="211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81" h="21600" fill="norm" stroke="1" extrusionOk="0">
                    <a:moveTo>
                      <a:pt x="1637" y="0"/>
                    </a:moveTo>
                    <a:cubicBezTo>
                      <a:pt x="1094" y="0"/>
                      <a:pt x="608" y="575"/>
                      <a:pt x="322" y="1948"/>
                    </a:cubicBezTo>
                    <a:cubicBezTo>
                      <a:pt x="-207" y="4028"/>
                      <a:pt x="-64" y="7215"/>
                      <a:pt x="608" y="8897"/>
                    </a:cubicBezTo>
                    <a:cubicBezTo>
                      <a:pt x="851" y="9339"/>
                      <a:pt x="6226" y="21600"/>
                      <a:pt x="12030" y="21600"/>
                    </a:cubicBezTo>
                    <a:cubicBezTo>
                      <a:pt x="12573" y="21600"/>
                      <a:pt x="13159" y="21467"/>
                      <a:pt x="13688" y="21113"/>
                    </a:cubicBezTo>
                    <a:cubicBezTo>
                      <a:pt x="16576" y="19918"/>
                      <a:pt x="19006" y="15403"/>
                      <a:pt x="20864" y="7834"/>
                    </a:cubicBezTo>
                    <a:cubicBezTo>
                      <a:pt x="21393" y="5710"/>
                      <a:pt x="21250" y="2567"/>
                      <a:pt x="20521" y="885"/>
                    </a:cubicBezTo>
                    <a:cubicBezTo>
                      <a:pt x="20221" y="266"/>
                      <a:pt x="19892" y="0"/>
                      <a:pt x="19549" y="0"/>
                    </a:cubicBezTo>
                    <a:cubicBezTo>
                      <a:pt x="19049" y="0"/>
                      <a:pt x="18577" y="752"/>
                      <a:pt x="18234" y="1948"/>
                    </a:cubicBezTo>
                    <a:cubicBezTo>
                      <a:pt x="16919" y="7392"/>
                      <a:pt x="15246" y="10579"/>
                      <a:pt x="13259" y="11287"/>
                    </a:cubicBezTo>
                    <a:cubicBezTo>
                      <a:pt x="12859" y="11641"/>
                      <a:pt x="12430" y="11641"/>
                      <a:pt x="12030" y="11641"/>
                    </a:cubicBezTo>
                    <a:cubicBezTo>
                      <a:pt x="7341" y="11641"/>
                      <a:pt x="2652" y="1018"/>
                      <a:pt x="2609" y="1018"/>
                    </a:cubicBezTo>
                    <a:cubicBezTo>
                      <a:pt x="2323" y="266"/>
                      <a:pt x="1980" y="0"/>
                      <a:pt x="1637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4" name="Google Shape;550;p25"/>
              <p:cNvSpPr/>
              <p:nvPr/>
            </p:nvSpPr>
            <p:spPr>
              <a:xfrm flipH="1">
                <a:off x="501265" y="851765"/>
                <a:ext cx="13845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024"/>
                    </a:moveTo>
                    <a:lnTo>
                      <a:pt x="21600" y="21600"/>
                    </a:lnTo>
                    <a:lnTo>
                      <a:pt x="21600" y="21024"/>
                    </a:lnTo>
                    <a:close/>
                    <a:moveTo>
                      <a:pt x="21600" y="19584"/>
                    </a:moveTo>
                    <a:close/>
                    <a:moveTo>
                      <a:pt x="16518" y="17136"/>
                    </a:moveTo>
                    <a:lnTo>
                      <a:pt x="16518" y="18144"/>
                    </a:lnTo>
                    <a:lnTo>
                      <a:pt x="16518" y="17136"/>
                    </a:lnTo>
                    <a:close/>
                    <a:moveTo>
                      <a:pt x="16518" y="15696"/>
                    </a:moveTo>
                    <a:lnTo>
                      <a:pt x="16518" y="16560"/>
                    </a:lnTo>
                    <a:lnTo>
                      <a:pt x="16518" y="15696"/>
                    </a:lnTo>
                    <a:close/>
                    <a:moveTo>
                      <a:pt x="12706" y="13680"/>
                    </a:moveTo>
                    <a:cubicBezTo>
                      <a:pt x="12706" y="14112"/>
                      <a:pt x="12706" y="14688"/>
                      <a:pt x="16518" y="14688"/>
                    </a:cubicBezTo>
                    <a:cubicBezTo>
                      <a:pt x="12706" y="14688"/>
                      <a:pt x="12706" y="14112"/>
                      <a:pt x="12706" y="13680"/>
                    </a:cubicBezTo>
                    <a:close/>
                    <a:moveTo>
                      <a:pt x="0" y="0"/>
                    </a:moveTo>
                    <a:lnTo>
                      <a:pt x="0" y="432"/>
                    </a:lnTo>
                    <a:cubicBezTo>
                      <a:pt x="3812" y="4752"/>
                      <a:pt x="7624" y="9360"/>
                      <a:pt x="12706" y="13680"/>
                    </a:cubicBezTo>
                    <a:cubicBezTo>
                      <a:pt x="7624" y="9360"/>
                      <a:pt x="3812" y="4752"/>
                      <a:pt x="0" y="43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2CDB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5" name="Google Shape;551;p25"/>
              <p:cNvSpPr/>
              <p:nvPr/>
            </p:nvSpPr>
            <p:spPr>
              <a:xfrm flipH="1">
                <a:off x="505913" y="853783"/>
                <a:ext cx="163370" cy="640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355" y="0"/>
                    </a:moveTo>
                    <a:cubicBezTo>
                      <a:pt x="15157" y="190"/>
                      <a:pt x="12885" y="1201"/>
                      <a:pt x="10614" y="3105"/>
                    </a:cubicBezTo>
                    <a:cubicBezTo>
                      <a:pt x="6093" y="6897"/>
                      <a:pt x="2404" y="13590"/>
                      <a:pt x="0" y="21600"/>
                    </a:cubicBezTo>
                    <a:cubicBezTo>
                      <a:pt x="4544" y="20546"/>
                      <a:pt x="15823" y="16548"/>
                      <a:pt x="21600" y="12550"/>
                    </a:cubicBezTo>
                    <a:cubicBezTo>
                      <a:pt x="21583" y="9343"/>
                      <a:pt x="21485" y="6092"/>
                      <a:pt x="21348" y="2753"/>
                    </a:cubicBezTo>
                    <a:lnTo>
                      <a:pt x="21348" y="2548"/>
                    </a:lnTo>
                    <a:cubicBezTo>
                      <a:pt x="21325" y="2504"/>
                      <a:pt x="21325" y="2446"/>
                      <a:pt x="21325" y="2402"/>
                    </a:cubicBezTo>
                    <a:lnTo>
                      <a:pt x="21325" y="2050"/>
                    </a:lnTo>
                    <a:cubicBezTo>
                      <a:pt x="21307" y="2050"/>
                      <a:pt x="21307" y="1992"/>
                      <a:pt x="21307" y="1948"/>
                    </a:cubicBezTo>
                    <a:cubicBezTo>
                      <a:pt x="21284" y="1508"/>
                      <a:pt x="21267" y="1040"/>
                      <a:pt x="21250" y="600"/>
                    </a:cubicBezTo>
                    <a:lnTo>
                      <a:pt x="21250" y="556"/>
                    </a:lnTo>
                    <a:cubicBezTo>
                      <a:pt x="21170" y="556"/>
                      <a:pt x="21112" y="498"/>
                      <a:pt x="21055" y="498"/>
                    </a:cubicBezTo>
                    <a:cubicBezTo>
                      <a:pt x="21233" y="3251"/>
                      <a:pt x="20602" y="6356"/>
                      <a:pt x="19173" y="6356"/>
                    </a:cubicBezTo>
                    <a:cubicBezTo>
                      <a:pt x="17664" y="6356"/>
                      <a:pt x="17056" y="2841"/>
                      <a:pt x="17355" y="0"/>
                    </a:cubicBezTo>
                    <a:close/>
                  </a:path>
                </a:pathLst>
              </a:custGeom>
              <a:solidFill>
                <a:srgbClr val="D1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6" name="Google Shape;552;p25"/>
              <p:cNvSpPr/>
              <p:nvPr/>
            </p:nvSpPr>
            <p:spPr>
              <a:xfrm flipH="1">
                <a:off x="617863" y="735280"/>
                <a:ext cx="73202" cy="1019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786" y="5306"/>
                    </a:moveTo>
                    <a:cubicBezTo>
                      <a:pt x="17925" y="5306"/>
                      <a:pt x="18834" y="6372"/>
                      <a:pt x="18834" y="7660"/>
                    </a:cubicBezTo>
                    <a:cubicBezTo>
                      <a:pt x="18834" y="8975"/>
                      <a:pt x="17925" y="10051"/>
                      <a:pt x="16786" y="10051"/>
                    </a:cubicBezTo>
                    <a:cubicBezTo>
                      <a:pt x="15646" y="10051"/>
                      <a:pt x="14737" y="8975"/>
                      <a:pt x="14737" y="7660"/>
                    </a:cubicBezTo>
                    <a:cubicBezTo>
                      <a:pt x="14737" y="6372"/>
                      <a:pt x="15646" y="5306"/>
                      <a:pt x="16786" y="5306"/>
                    </a:cubicBezTo>
                    <a:close/>
                    <a:moveTo>
                      <a:pt x="14865" y="0"/>
                    </a:moveTo>
                    <a:cubicBezTo>
                      <a:pt x="14737" y="184"/>
                      <a:pt x="14520" y="377"/>
                      <a:pt x="14251" y="506"/>
                    </a:cubicBezTo>
                    <a:cubicBezTo>
                      <a:pt x="14123" y="533"/>
                      <a:pt x="5467" y="4395"/>
                      <a:pt x="218" y="9352"/>
                    </a:cubicBezTo>
                    <a:cubicBezTo>
                      <a:pt x="90" y="9830"/>
                      <a:pt x="0" y="10299"/>
                      <a:pt x="0" y="10768"/>
                    </a:cubicBezTo>
                    <a:cubicBezTo>
                      <a:pt x="0" y="16763"/>
                      <a:pt x="4853" y="21600"/>
                      <a:pt x="10806" y="21600"/>
                    </a:cubicBezTo>
                    <a:cubicBezTo>
                      <a:pt x="16735" y="21600"/>
                      <a:pt x="21600" y="16763"/>
                      <a:pt x="21600" y="10768"/>
                    </a:cubicBezTo>
                    <a:cubicBezTo>
                      <a:pt x="21600" y="6372"/>
                      <a:pt x="18489" y="1444"/>
                      <a:pt x="14865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7" name="Google Shape;553;p25"/>
              <p:cNvSpPr/>
              <p:nvPr/>
            </p:nvSpPr>
            <p:spPr>
              <a:xfrm flipH="1">
                <a:off x="627234" y="760317"/>
                <a:ext cx="13886" cy="22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2" y="0"/>
                      <a:pt x="0" y="4856"/>
                      <a:pt x="0" y="10716"/>
                    </a:cubicBezTo>
                    <a:cubicBezTo>
                      <a:pt x="0" y="16702"/>
                      <a:pt x="4792" y="21600"/>
                      <a:pt x="10800" y="21600"/>
                    </a:cubicBezTo>
                    <a:cubicBezTo>
                      <a:pt x="16807" y="21600"/>
                      <a:pt x="21600" y="16702"/>
                      <a:pt x="21600" y="10716"/>
                    </a:cubicBezTo>
                    <a:cubicBezTo>
                      <a:pt x="21600" y="4856"/>
                      <a:pt x="16807" y="0"/>
                      <a:pt x="10800" y="0"/>
                    </a:cubicBezTo>
                    <a:close/>
                  </a:path>
                </a:pathLst>
              </a:custGeom>
              <a:solidFill>
                <a:srgbClr val="D1DB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8" name="Google Shape;554;p25"/>
              <p:cNvSpPr/>
              <p:nvPr/>
            </p:nvSpPr>
            <p:spPr>
              <a:xfrm flipH="1">
                <a:off x="640451" y="728640"/>
                <a:ext cx="72067" cy="79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5" h="21600" fill="norm" stroke="1" extrusionOk="0">
                    <a:moveTo>
                      <a:pt x="19929" y="0"/>
                    </a:moveTo>
                    <a:cubicBezTo>
                      <a:pt x="19659" y="0"/>
                      <a:pt x="19401" y="71"/>
                      <a:pt x="19130" y="201"/>
                    </a:cubicBezTo>
                    <a:cubicBezTo>
                      <a:pt x="18473" y="590"/>
                      <a:pt x="2505" y="9590"/>
                      <a:pt x="31" y="19994"/>
                    </a:cubicBezTo>
                    <a:cubicBezTo>
                      <a:pt x="-137" y="20714"/>
                      <a:pt x="391" y="21399"/>
                      <a:pt x="1190" y="21565"/>
                    </a:cubicBezTo>
                    <a:cubicBezTo>
                      <a:pt x="1268" y="21565"/>
                      <a:pt x="1410" y="21600"/>
                      <a:pt x="1487" y="21600"/>
                    </a:cubicBezTo>
                    <a:cubicBezTo>
                      <a:pt x="2144" y="21600"/>
                      <a:pt x="2763" y="21151"/>
                      <a:pt x="2943" y="20549"/>
                    </a:cubicBezTo>
                    <a:cubicBezTo>
                      <a:pt x="3472" y="18211"/>
                      <a:pt x="4838" y="15955"/>
                      <a:pt x="6590" y="13817"/>
                    </a:cubicBezTo>
                    <a:cubicBezTo>
                      <a:pt x="11874" y="7452"/>
                      <a:pt x="20587" y="2492"/>
                      <a:pt x="20716" y="2456"/>
                    </a:cubicBezTo>
                    <a:cubicBezTo>
                      <a:pt x="20986" y="2291"/>
                      <a:pt x="21205" y="2043"/>
                      <a:pt x="21334" y="1807"/>
                    </a:cubicBezTo>
                    <a:cubicBezTo>
                      <a:pt x="21463" y="1405"/>
                      <a:pt x="21411" y="1004"/>
                      <a:pt x="21205" y="638"/>
                    </a:cubicBezTo>
                    <a:cubicBezTo>
                      <a:pt x="20883" y="236"/>
                      <a:pt x="20406" y="0"/>
                      <a:pt x="19929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9" name="Google Shape;555;p25"/>
              <p:cNvSpPr/>
              <p:nvPr/>
            </p:nvSpPr>
            <p:spPr>
              <a:xfrm flipH="1">
                <a:off x="478791" y="700175"/>
                <a:ext cx="72898" cy="1238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8254" y="0"/>
                      <a:pt x="14786" y="416"/>
                      <a:pt x="16856" y="1188"/>
                    </a:cubicBezTo>
                    <a:cubicBezTo>
                      <a:pt x="15493" y="674"/>
                      <a:pt x="12253" y="310"/>
                      <a:pt x="7817" y="129"/>
                    </a:cubicBezTo>
                    <a:cubicBezTo>
                      <a:pt x="5490" y="53"/>
                      <a:pt x="2854" y="0"/>
                      <a:pt x="0" y="0"/>
                    </a:cubicBezTo>
                    <a:close/>
                    <a:moveTo>
                      <a:pt x="16856" y="1188"/>
                    </a:moveTo>
                    <a:cubicBezTo>
                      <a:pt x="18424" y="1763"/>
                      <a:pt x="19491" y="3671"/>
                      <a:pt x="20199" y="6267"/>
                    </a:cubicBezTo>
                    <a:cubicBezTo>
                      <a:pt x="19594" y="4041"/>
                      <a:pt x="18746" y="2339"/>
                      <a:pt x="17563" y="1529"/>
                    </a:cubicBezTo>
                    <a:cubicBezTo>
                      <a:pt x="17344" y="1370"/>
                      <a:pt x="17113" y="1264"/>
                      <a:pt x="16856" y="1188"/>
                    </a:cubicBezTo>
                    <a:close/>
                    <a:moveTo>
                      <a:pt x="20199" y="6267"/>
                    </a:moveTo>
                    <a:cubicBezTo>
                      <a:pt x="20289" y="6592"/>
                      <a:pt x="20379" y="6933"/>
                      <a:pt x="20456" y="7288"/>
                    </a:cubicBezTo>
                    <a:cubicBezTo>
                      <a:pt x="20481" y="7379"/>
                      <a:pt x="20494" y="7462"/>
                      <a:pt x="20520" y="7553"/>
                    </a:cubicBezTo>
                    <a:cubicBezTo>
                      <a:pt x="20417" y="7107"/>
                      <a:pt x="20314" y="6675"/>
                      <a:pt x="20199" y="6267"/>
                    </a:cubicBezTo>
                    <a:close/>
                    <a:moveTo>
                      <a:pt x="20520" y="7553"/>
                    </a:moveTo>
                    <a:cubicBezTo>
                      <a:pt x="21407" y="11655"/>
                      <a:pt x="21600" y="17014"/>
                      <a:pt x="21600" y="21600"/>
                    </a:cubicBezTo>
                    <a:cubicBezTo>
                      <a:pt x="21600" y="17021"/>
                      <a:pt x="21433" y="11655"/>
                      <a:pt x="20520" y="7553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70" name="Google Shape;556;p25"/>
              <p:cNvSpPr/>
              <p:nvPr/>
            </p:nvSpPr>
            <p:spPr>
              <a:xfrm flipH="1">
                <a:off x="706244" y="789043"/>
                <a:ext cx="88932" cy="1523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56" h="21600" fill="norm" stroke="1" extrusionOk="0">
                    <a:moveTo>
                      <a:pt x="558" y="0"/>
                    </a:moveTo>
                    <a:cubicBezTo>
                      <a:pt x="558" y="6"/>
                      <a:pt x="-1590" y="10019"/>
                      <a:pt x="2542" y="10480"/>
                    </a:cubicBezTo>
                    <a:lnTo>
                      <a:pt x="558" y="0"/>
                    </a:lnTo>
                    <a:close/>
                    <a:moveTo>
                      <a:pt x="11882" y="10105"/>
                    </a:moveTo>
                    <a:cubicBezTo>
                      <a:pt x="8796" y="10105"/>
                      <a:pt x="5319" y="10499"/>
                      <a:pt x="3016" y="10499"/>
                    </a:cubicBezTo>
                    <a:cubicBezTo>
                      <a:pt x="2952" y="10499"/>
                      <a:pt x="2888" y="10499"/>
                      <a:pt x="2825" y="10499"/>
                    </a:cubicBezTo>
                    <a:cubicBezTo>
                      <a:pt x="2725" y="10499"/>
                      <a:pt x="2634" y="10492"/>
                      <a:pt x="2542" y="10480"/>
                    </a:cubicBezTo>
                    <a:lnTo>
                      <a:pt x="4654" y="21600"/>
                    </a:lnTo>
                    <a:cubicBezTo>
                      <a:pt x="14075" y="19866"/>
                      <a:pt x="20010" y="15118"/>
                      <a:pt x="18390" y="12012"/>
                    </a:cubicBezTo>
                    <a:cubicBezTo>
                      <a:pt x="17598" y="10486"/>
                      <a:pt x="14931" y="10105"/>
                      <a:pt x="11882" y="10105"/>
                    </a:cubicBezTo>
                    <a:close/>
                  </a:path>
                </a:pathLst>
              </a:custGeom>
              <a:solidFill>
                <a:srgbClr val="FFB1A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71" name="Google Shape;557;p25"/>
              <p:cNvSpPr/>
              <p:nvPr/>
            </p:nvSpPr>
            <p:spPr>
              <a:xfrm flipH="1">
                <a:off x="701295" y="784139"/>
                <a:ext cx="98848" cy="1622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24" h="21600" fill="norm" stroke="1" extrusionOk="0">
                    <a:moveTo>
                      <a:pt x="1596" y="0"/>
                    </a:moveTo>
                    <a:cubicBezTo>
                      <a:pt x="1090" y="0"/>
                      <a:pt x="646" y="225"/>
                      <a:pt x="557" y="555"/>
                    </a:cubicBezTo>
                    <a:cubicBezTo>
                      <a:pt x="380" y="1363"/>
                      <a:pt x="-1103" y="8463"/>
                      <a:pt x="1649" y="10514"/>
                    </a:cubicBezTo>
                    <a:cubicBezTo>
                      <a:pt x="2200" y="10930"/>
                      <a:pt x="2928" y="11150"/>
                      <a:pt x="3735" y="11167"/>
                    </a:cubicBezTo>
                    <a:cubicBezTo>
                      <a:pt x="4863" y="11167"/>
                      <a:pt x="6257" y="11086"/>
                      <a:pt x="7713" y="10988"/>
                    </a:cubicBezTo>
                    <a:cubicBezTo>
                      <a:pt x="9284" y="10890"/>
                      <a:pt x="10998" y="10786"/>
                      <a:pt x="12578" y="10786"/>
                    </a:cubicBezTo>
                    <a:cubicBezTo>
                      <a:pt x="15170" y="10786"/>
                      <a:pt x="17399" y="11069"/>
                      <a:pt x="17985" y="12149"/>
                    </a:cubicBezTo>
                    <a:cubicBezTo>
                      <a:pt x="18411" y="12923"/>
                      <a:pt x="18198" y="13870"/>
                      <a:pt x="17345" y="14870"/>
                    </a:cubicBezTo>
                    <a:cubicBezTo>
                      <a:pt x="15445" y="17221"/>
                      <a:pt x="10678" y="19370"/>
                      <a:pt x="5289" y="20335"/>
                    </a:cubicBezTo>
                    <a:cubicBezTo>
                      <a:pt x="4739" y="20433"/>
                      <a:pt x="4437" y="20785"/>
                      <a:pt x="4588" y="21126"/>
                    </a:cubicBezTo>
                    <a:cubicBezTo>
                      <a:pt x="4712" y="21415"/>
                      <a:pt x="5103" y="21600"/>
                      <a:pt x="5555" y="21600"/>
                    </a:cubicBezTo>
                    <a:cubicBezTo>
                      <a:pt x="5653" y="21600"/>
                      <a:pt x="5742" y="21600"/>
                      <a:pt x="5831" y="21577"/>
                    </a:cubicBezTo>
                    <a:cubicBezTo>
                      <a:pt x="11832" y="20497"/>
                      <a:pt x="16955" y="18145"/>
                      <a:pt x="19165" y="15465"/>
                    </a:cubicBezTo>
                    <a:cubicBezTo>
                      <a:pt x="20257" y="14142"/>
                      <a:pt x="20497" y="12842"/>
                      <a:pt x="19920" y="11739"/>
                    </a:cubicBezTo>
                    <a:cubicBezTo>
                      <a:pt x="18934" y="9931"/>
                      <a:pt x="15889" y="9497"/>
                      <a:pt x="12533" y="9497"/>
                    </a:cubicBezTo>
                    <a:cubicBezTo>
                      <a:pt x="10864" y="9497"/>
                      <a:pt x="9115" y="9607"/>
                      <a:pt x="7500" y="9705"/>
                    </a:cubicBezTo>
                    <a:cubicBezTo>
                      <a:pt x="6168" y="9786"/>
                      <a:pt x="4898" y="9867"/>
                      <a:pt x="3922" y="9867"/>
                    </a:cubicBezTo>
                    <a:cubicBezTo>
                      <a:pt x="3869" y="9867"/>
                      <a:pt x="3815" y="9867"/>
                      <a:pt x="3762" y="9867"/>
                    </a:cubicBezTo>
                    <a:cubicBezTo>
                      <a:pt x="3602" y="9867"/>
                      <a:pt x="3425" y="9844"/>
                      <a:pt x="3194" y="9665"/>
                    </a:cubicBezTo>
                    <a:cubicBezTo>
                      <a:pt x="1560" y="8463"/>
                      <a:pt x="1951" y="3553"/>
                      <a:pt x="2564" y="734"/>
                    </a:cubicBezTo>
                    <a:cubicBezTo>
                      <a:pt x="2652" y="399"/>
                      <a:pt x="2253" y="64"/>
                      <a:pt x="1711" y="0"/>
                    </a:cubicBezTo>
                    <a:cubicBezTo>
                      <a:pt x="1676" y="0"/>
                      <a:pt x="1631" y="0"/>
                      <a:pt x="1596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72" name="Google Shape;558;p25"/>
              <p:cNvSpPr/>
              <p:nvPr/>
            </p:nvSpPr>
            <p:spPr>
              <a:xfrm flipH="1">
                <a:off x="490164" y="705816"/>
                <a:ext cx="34535" cy="1232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93" h="21600" fill="norm" stroke="1" extrusionOk="0">
                    <a:moveTo>
                      <a:pt x="0" y="0"/>
                    </a:moveTo>
                    <a:cubicBezTo>
                      <a:pt x="1051" y="2487"/>
                      <a:pt x="1999" y="4982"/>
                      <a:pt x="2870" y="7423"/>
                    </a:cubicBezTo>
                    <a:lnTo>
                      <a:pt x="11556" y="3734"/>
                    </a:lnTo>
                    <a:cubicBezTo>
                      <a:pt x="9532" y="2723"/>
                      <a:pt x="7149" y="1734"/>
                      <a:pt x="4535" y="829"/>
                    </a:cubicBezTo>
                    <a:cubicBezTo>
                      <a:pt x="3152" y="335"/>
                      <a:pt x="1563" y="76"/>
                      <a:pt x="0" y="0"/>
                    </a:cubicBezTo>
                    <a:close/>
                    <a:moveTo>
                      <a:pt x="18628" y="8929"/>
                    </a:moveTo>
                    <a:lnTo>
                      <a:pt x="5253" y="14512"/>
                    </a:lnTo>
                    <a:cubicBezTo>
                      <a:pt x="6021" y="16976"/>
                      <a:pt x="6816" y="19341"/>
                      <a:pt x="7687" y="21600"/>
                    </a:cubicBezTo>
                    <a:cubicBezTo>
                      <a:pt x="11095" y="21577"/>
                      <a:pt x="14502" y="21052"/>
                      <a:pt x="15989" y="19912"/>
                    </a:cubicBezTo>
                    <a:cubicBezTo>
                      <a:pt x="20883" y="16276"/>
                      <a:pt x="21600" y="12481"/>
                      <a:pt x="18628" y="8929"/>
                    </a:cubicBezTo>
                    <a:close/>
                  </a:path>
                </a:pathLst>
              </a:custGeom>
              <a:solidFill>
                <a:srgbClr val="ECF0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73" name="Google Shape;559;p25"/>
              <p:cNvSpPr/>
              <p:nvPr/>
            </p:nvSpPr>
            <p:spPr>
              <a:xfrm flipH="1">
                <a:off x="493153" y="727122"/>
                <a:ext cx="26686" cy="614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906" y="0"/>
                    </a:moveTo>
                    <a:lnTo>
                      <a:pt x="0" y="7393"/>
                    </a:lnTo>
                    <a:cubicBezTo>
                      <a:pt x="1089" y="12225"/>
                      <a:pt x="2178" y="17027"/>
                      <a:pt x="3266" y="21600"/>
                    </a:cubicBezTo>
                    <a:lnTo>
                      <a:pt x="21600" y="10411"/>
                    </a:lnTo>
                    <a:cubicBezTo>
                      <a:pt x="19563" y="6814"/>
                      <a:pt x="16332" y="3293"/>
                      <a:pt x="11906" y="0"/>
                    </a:cubicBezTo>
                    <a:close/>
                  </a:path>
                </a:pathLst>
              </a:custGeom>
              <a:solidFill>
                <a:srgbClr val="9AA2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74" name="Google Shape;560;p25"/>
              <p:cNvSpPr/>
              <p:nvPr/>
            </p:nvSpPr>
            <p:spPr>
              <a:xfrm flipH="1">
                <a:off x="511681" y="705643"/>
                <a:ext cx="29978" cy="1234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20" h="21600" fill="norm" stroke="1" extrusionOk="0">
                    <a:moveTo>
                      <a:pt x="9121" y="0"/>
                    </a:moveTo>
                    <a:cubicBezTo>
                      <a:pt x="2633" y="0"/>
                      <a:pt x="-3380" y="2544"/>
                      <a:pt x="2211" y="4435"/>
                    </a:cubicBezTo>
                    <a:cubicBezTo>
                      <a:pt x="14079" y="8484"/>
                      <a:pt x="15978" y="13739"/>
                      <a:pt x="9411" y="18539"/>
                    </a:cubicBezTo>
                    <a:cubicBezTo>
                      <a:pt x="6774" y="20408"/>
                      <a:pt x="12180" y="21600"/>
                      <a:pt x="17772" y="21600"/>
                    </a:cubicBezTo>
                    <a:lnTo>
                      <a:pt x="18220" y="21600"/>
                    </a:lnTo>
                    <a:cubicBezTo>
                      <a:pt x="17323" y="19344"/>
                      <a:pt x="16506" y="16982"/>
                      <a:pt x="15715" y="14522"/>
                    </a:cubicBezTo>
                    <a:cubicBezTo>
                      <a:pt x="14897" y="12243"/>
                      <a:pt x="14079" y="9851"/>
                      <a:pt x="13262" y="7443"/>
                    </a:cubicBezTo>
                    <a:cubicBezTo>
                      <a:pt x="12365" y="5005"/>
                      <a:pt x="11389" y="2514"/>
                      <a:pt x="10308" y="30"/>
                    </a:cubicBezTo>
                    <a:cubicBezTo>
                      <a:pt x="9939" y="0"/>
                      <a:pt x="9490" y="0"/>
                      <a:pt x="9121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75" name="Google Shape;561;p25"/>
              <p:cNvSpPr/>
              <p:nvPr/>
            </p:nvSpPr>
            <p:spPr>
              <a:xfrm flipH="1">
                <a:off x="510033" y="842479"/>
                <a:ext cx="27988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616" y="0"/>
                    </a:moveTo>
                    <a:cubicBezTo>
                      <a:pt x="4789" y="0"/>
                      <a:pt x="1105" y="8800"/>
                      <a:pt x="0" y="18880"/>
                    </a:cubicBezTo>
                    <a:lnTo>
                      <a:pt x="4220" y="18880"/>
                    </a:lnTo>
                    <a:cubicBezTo>
                      <a:pt x="10147" y="18880"/>
                      <a:pt x="15974" y="19680"/>
                      <a:pt x="21600" y="21600"/>
                    </a:cubicBezTo>
                    <a:cubicBezTo>
                      <a:pt x="20662" y="10080"/>
                      <a:pt x="17146" y="0"/>
                      <a:pt x="10616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76" name="Google Shape;562;p25"/>
              <p:cNvSpPr/>
              <p:nvPr/>
            </p:nvSpPr>
            <p:spPr>
              <a:xfrm flipH="1">
                <a:off x="509811" y="853783"/>
                <a:ext cx="28767" cy="188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0" h="21600" fill="norm" stroke="1" extrusionOk="0">
                    <a:moveTo>
                      <a:pt x="381" y="0"/>
                    </a:moveTo>
                    <a:cubicBezTo>
                      <a:pt x="-1162" y="9655"/>
                      <a:pt x="1983" y="21600"/>
                      <a:pt x="9786" y="21600"/>
                    </a:cubicBezTo>
                    <a:cubicBezTo>
                      <a:pt x="17174" y="21600"/>
                      <a:pt x="20438" y="11049"/>
                      <a:pt x="19518" y="1692"/>
                    </a:cubicBezTo>
                    <a:cubicBezTo>
                      <a:pt x="14534" y="498"/>
                      <a:pt x="9371" y="0"/>
                      <a:pt x="4119" y="0"/>
                    </a:cubicBezTo>
                    <a:close/>
                  </a:path>
                </a:pathLst>
              </a:custGeom>
              <a:solidFill>
                <a:srgbClr val="EBD7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77" name="Google Shape;563;p25"/>
              <p:cNvSpPr/>
              <p:nvPr/>
            </p:nvSpPr>
            <p:spPr>
              <a:xfrm flipH="1">
                <a:off x="894257" y="763571"/>
                <a:ext cx="43788" cy="1153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463" h="21600" fill="norm" stroke="1" extrusionOk="0">
                    <a:moveTo>
                      <a:pt x="5756" y="0"/>
                    </a:moveTo>
                    <a:cubicBezTo>
                      <a:pt x="1580" y="0"/>
                      <a:pt x="-2254" y="2721"/>
                      <a:pt x="1580" y="4687"/>
                    </a:cubicBezTo>
                    <a:cubicBezTo>
                      <a:pt x="8203" y="8075"/>
                      <a:pt x="4875" y="14305"/>
                      <a:pt x="2869" y="18221"/>
                    </a:cubicBezTo>
                    <a:cubicBezTo>
                      <a:pt x="1857" y="20268"/>
                      <a:pt x="5381" y="21600"/>
                      <a:pt x="8644" y="21600"/>
                    </a:cubicBezTo>
                    <a:cubicBezTo>
                      <a:pt x="10879" y="21600"/>
                      <a:pt x="13000" y="21023"/>
                      <a:pt x="13669" y="19659"/>
                    </a:cubicBezTo>
                    <a:cubicBezTo>
                      <a:pt x="16785" y="13534"/>
                      <a:pt x="19346" y="5881"/>
                      <a:pt x="9492" y="829"/>
                    </a:cubicBezTo>
                    <a:cubicBezTo>
                      <a:pt x="8318" y="252"/>
                      <a:pt x="7045" y="0"/>
                      <a:pt x="5756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78" name="Google Shape;564;p25"/>
              <p:cNvSpPr/>
              <p:nvPr/>
            </p:nvSpPr>
            <p:spPr>
              <a:xfrm flipH="1">
                <a:off x="906810" y="889626"/>
                <a:ext cx="28769" cy="29029"/>
              </a:xfrm>
              <a:prstGeom prst="ellipse">
                <a:avLst/>
              </a:pr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79" name="Google Shape;565;p25"/>
              <p:cNvSpPr/>
              <p:nvPr/>
            </p:nvSpPr>
            <p:spPr>
              <a:xfrm flipH="1">
                <a:off x="956398" y="1194022"/>
                <a:ext cx="226055" cy="2846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853" h="21600" fill="norm" stroke="1" extrusionOk="0">
                    <a:moveTo>
                      <a:pt x="11246" y="0"/>
                    </a:moveTo>
                    <a:cubicBezTo>
                      <a:pt x="-3373" y="708"/>
                      <a:pt x="-381" y="17982"/>
                      <a:pt x="1929" y="19947"/>
                    </a:cubicBezTo>
                    <a:cubicBezTo>
                      <a:pt x="3152" y="21004"/>
                      <a:pt x="4844" y="21564"/>
                      <a:pt x="6665" y="21600"/>
                    </a:cubicBezTo>
                    <a:cubicBezTo>
                      <a:pt x="9493" y="20230"/>
                      <a:pt x="14782" y="19309"/>
                      <a:pt x="16315" y="12813"/>
                    </a:cubicBezTo>
                    <a:cubicBezTo>
                      <a:pt x="18227" y="4685"/>
                      <a:pt x="14691" y="418"/>
                      <a:pt x="11246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80" name="Google Shape;566;p25"/>
              <p:cNvSpPr/>
              <p:nvPr/>
            </p:nvSpPr>
            <p:spPr>
              <a:xfrm flipH="1">
                <a:off x="932895" y="1194022"/>
                <a:ext cx="186710" cy="2862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45" h="21600" fill="norm" stroke="1" extrusionOk="0">
                    <a:moveTo>
                      <a:pt x="8787" y="0"/>
                    </a:moveTo>
                    <a:cubicBezTo>
                      <a:pt x="8787" y="0"/>
                      <a:pt x="18077" y="3274"/>
                      <a:pt x="15490" y="10741"/>
                    </a:cubicBezTo>
                    <a:cubicBezTo>
                      <a:pt x="13328" y="16951"/>
                      <a:pt x="8419" y="21220"/>
                      <a:pt x="0" y="21220"/>
                    </a:cubicBezTo>
                    <a:cubicBezTo>
                      <a:pt x="1421" y="21479"/>
                      <a:pt x="2764" y="21600"/>
                      <a:pt x="4030" y="21600"/>
                    </a:cubicBezTo>
                    <a:cubicBezTo>
                      <a:pt x="9771" y="21600"/>
                      <a:pt x="13952" y="19079"/>
                      <a:pt x="16643" y="15089"/>
                    </a:cubicBezTo>
                    <a:cubicBezTo>
                      <a:pt x="21600" y="7733"/>
                      <a:pt x="16734" y="291"/>
                      <a:pt x="8787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graphicFrame>
        <p:nvGraphicFramePr>
          <p:cNvPr id="983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6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grpSp>
        <p:nvGrpSpPr>
          <p:cNvPr id="1002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1000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987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984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985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986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999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988" name="IMG_4594.jpeg" descr="IMG_4594.jpeg">
                  <a:hlinkClick r:id="rId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0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989" name="IMG_4016.jpeg" descr="IMG_4016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990" name="صورة 20" descr="صورة 20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991" name="IMG_4017.jpeg" descr="IMG_4017.jpeg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992" name="IMG_4020.jpeg" descr="IMG_4020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993" name="IMG_4022.jpeg" descr="IMG_4022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994" name="IMG_4023.png" descr="IMG_4023.pn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995" name="IMG_4024.jpeg" descr="IMG_4024.jpeg"/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998" name="تجميع">
                  <a:hlinkClick r:id="rId24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996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5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997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001" name="Picture 2" descr="Picture 2">
              <a:hlinkClick r:id="rId26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7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pic>
        <p:nvPicPr>
          <p:cNvPr id="1003" name="IMG_9655.png" descr="IMG_9655.png"/>
          <p:cNvPicPr>
            <a:picLocks noChangeAspect="1"/>
          </p:cNvPicPr>
          <p:nvPr/>
        </p:nvPicPr>
        <p:blipFill>
          <a:blip r:embed="rId28">
            <a:extLst/>
          </a:blip>
          <a:srcRect l="4748" t="73665" r="3886" b="1414"/>
          <a:stretch>
            <a:fillRect/>
          </a:stretch>
        </p:blipFill>
        <p:spPr>
          <a:xfrm>
            <a:off x="3009285" y="3998798"/>
            <a:ext cx="19224609" cy="36626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9" name="تجميع"/>
          <p:cNvGrpSpPr/>
          <p:nvPr/>
        </p:nvGrpSpPr>
        <p:grpSpPr>
          <a:xfrm>
            <a:off x="21303597" y="8849675"/>
            <a:ext cx="2558068" cy="3958638"/>
            <a:chOff x="0" y="0"/>
            <a:chExt cx="2558066" cy="3958637"/>
          </a:xfrm>
        </p:grpSpPr>
        <p:sp>
          <p:nvSpPr>
            <p:cNvPr id="1005" name="Google Shape;2324;p42"/>
            <p:cNvSpPr/>
            <p:nvPr/>
          </p:nvSpPr>
          <p:spPr>
            <a:xfrm>
              <a:off x="160880" y="2970307"/>
              <a:ext cx="2389058" cy="988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600" fill="norm" stroke="1" extrusionOk="0">
                  <a:moveTo>
                    <a:pt x="246" y="0"/>
                  </a:moveTo>
                  <a:cubicBezTo>
                    <a:pt x="72" y="0"/>
                    <a:pt x="-47" y="424"/>
                    <a:pt x="19" y="815"/>
                  </a:cubicBezTo>
                  <a:lnTo>
                    <a:pt x="19" y="822"/>
                  </a:lnTo>
                  <a:cubicBezTo>
                    <a:pt x="180" y="1775"/>
                    <a:pt x="563" y="2404"/>
                    <a:pt x="988" y="2404"/>
                  </a:cubicBezTo>
                  <a:lnTo>
                    <a:pt x="16739" y="2404"/>
                  </a:lnTo>
                  <a:cubicBezTo>
                    <a:pt x="18505" y="2404"/>
                    <a:pt x="19967" y="5848"/>
                    <a:pt x="19959" y="10135"/>
                  </a:cubicBezTo>
                  <a:lnTo>
                    <a:pt x="19959" y="10321"/>
                  </a:lnTo>
                  <a:cubicBezTo>
                    <a:pt x="19935" y="14413"/>
                    <a:pt x="18534" y="17679"/>
                    <a:pt x="16850" y="17815"/>
                  </a:cubicBezTo>
                  <a:lnTo>
                    <a:pt x="1341" y="19056"/>
                  </a:lnTo>
                  <a:cubicBezTo>
                    <a:pt x="901" y="19090"/>
                    <a:pt x="525" y="19838"/>
                    <a:pt x="425" y="20884"/>
                  </a:cubicBezTo>
                  <a:cubicBezTo>
                    <a:pt x="392" y="21253"/>
                    <a:pt x="508" y="21600"/>
                    <a:pt x="664" y="21600"/>
                  </a:cubicBezTo>
                  <a:cubicBezTo>
                    <a:pt x="667" y="21600"/>
                    <a:pt x="670" y="21600"/>
                    <a:pt x="673" y="21600"/>
                  </a:cubicBezTo>
                  <a:cubicBezTo>
                    <a:pt x="673" y="21600"/>
                    <a:pt x="13160" y="21447"/>
                    <a:pt x="17983" y="21030"/>
                  </a:cubicBezTo>
                  <a:cubicBezTo>
                    <a:pt x="19587" y="20895"/>
                    <a:pt x="21089" y="17173"/>
                    <a:pt x="21392" y="13350"/>
                  </a:cubicBezTo>
                  <a:cubicBezTo>
                    <a:pt x="21553" y="11294"/>
                    <a:pt x="21540" y="9199"/>
                    <a:pt x="21444" y="7290"/>
                  </a:cubicBezTo>
                  <a:cubicBezTo>
                    <a:pt x="21236" y="3107"/>
                    <a:pt x="19745" y="0"/>
                    <a:pt x="18011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06" name="Google Shape;2325;p42"/>
            <p:cNvSpPr/>
            <p:nvPr/>
          </p:nvSpPr>
          <p:spPr>
            <a:xfrm>
              <a:off x="236879" y="3080304"/>
              <a:ext cx="2140290" cy="768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0" h="21600" fill="norm" stroke="1" extrusionOk="0">
                  <a:moveTo>
                    <a:pt x="5" y="0"/>
                  </a:moveTo>
                  <a:cubicBezTo>
                    <a:pt x="-1" y="0"/>
                    <a:pt x="-1" y="7"/>
                    <a:pt x="2" y="24"/>
                  </a:cubicBezTo>
                  <a:cubicBezTo>
                    <a:pt x="318" y="2997"/>
                    <a:pt x="644" y="7380"/>
                    <a:pt x="584" y="12448"/>
                  </a:cubicBezTo>
                  <a:cubicBezTo>
                    <a:pt x="535" y="16469"/>
                    <a:pt x="422" y="19468"/>
                    <a:pt x="309" y="21576"/>
                  </a:cubicBezTo>
                  <a:cubicBezTo>
                    <a:pt x="309" y="21593"/>
                    <a:pt x="313" y="21600"/>
                    <a:pt x="318" y="21600"/>
                  </a:cubicBezTo>
                  <a:lnTo>
                    <a:pt x="18116" y="19836"/>
                  </a:lnTo>
                  <a:cubicBezTo>
                    <a:pt x="20000" y="19646"/>
                    <a:pt x="21563" y="15453"/>
                    <a:pt x="21590" y="10197"/>
                  </a:cubicBezTo>
                  <a:lnTo>
                    <a:pt x="21590" y="9944"/>
                  </a:lnTo>
                  <a:cubicBezTo>
                    <a:pt x="21599" y="4430"/>
                    <a:pt x="19964" y="0"/>
                    <a:pt x="17986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07" name="Google Shape;2326;p42"/>
            <p:cNvSpPr/>
            <p:nvPr/>
          </p:nvSpPr>
          <p:spPr>
            <a:xfrm>
              <a:off x="320651" y="3608194"/>
              <a:ext cx="1721974" cy="49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600" fill="norm" stroke="1" extrusionOk="0">
                  <a:moveTo>
                    <a:pt x="17869" y="0"/>
                  </a:moveTo>
                  <a:cubicBezTo>
                    <a:pt x="15488" y="0"/>
                    <a:pt x="13087" y="4502"/>
                    <a:pt x="10732" y="5220"/>
                  </a:cubicBezTo>
                  <a:cubicBezTo>
                    <a:pt x="10480" y="5296"/>
                    <a:pt x="10227" y="5334"/>
                    <a:pt x="9974" y="5334"/>
                  </a:cubicBezTo>
                  <a:cubicBezTo>
                    <a:pt x="8383" y="5334"/>
                    <a:pt x="6776" y="4085"/>
                    <a:pt x="5171" y="4085"/>
                  </a:cubicBezTo>
                  <a:cubicBezTo>
                    <a:pt x="3466" y="4085"/>
                    <a:pt x="1764" y="5485"/>
                    <a:pt x="87" y="11235"/>
                  </a:cubicBezTo>
                  <a:cubicBezTo>
                    <a:pt x="-29" y="11613"/>
                    <a:pt x="-29" y="16342"/>
                    <a:pt x="87" y="16607"/>
                  </a:cubicBezTo>
                  <a:cubicBezTo>
                    <a:pt x="1365" y="20389"/>
                    <a:pt x="2658" y="21600"/>
                    <a:pt x="3955" y="21600"/>
                  </a:cubicBezTo>
                  <a:cubicBezTo>
                    <a:pt x="6218" y="21600"/>
                    <a:pt x="8494" y="17855"/>
                    <a:pt x="10732" y="17363"/>
                  </a:cubicBezTo>
                  <a:cubicBezTo>
                    <a:pt x="10876" y="17325"/>
                    <a:pt x="11020" y="17325"/>
                    <a:pt x="11164" y="17325"/>
                  </a:cubicBezTo>
                  <a:cubicBezTo>
                    <a:pt x="13032" y="17325"/>
                    <a:pt x="14927" y="19368"/>
                    <a:pt x="16815" y="19368"/>
                  </a:cubicBezTo>
                  <a:cubicBezTo>
                    <a:pt x="18347" y="19368"/>
                    <a:pt x="19876" y="18044"/>
                    <a:pt x="21380" y="13126"/>
                  </a:cubicBezTo>
                  <a:cubicBezTo>
                    <a:pt x="21567" y="12483"/>
                    <a:pt x="21571" y="4804"/>
                    <a:pt x="21380" y="4312"/>
                  </a:cubicBezTo>
                  <a:cubicBezTo>
                    <a:pt x="20220" y="1097"/>
                    <a:pt x="19047" y="0"/>
                    <a:pt x="17869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08" name="Google Shape;2327;p42"/>
            <p:cNvSpPr/>
            <p:nvPr/>
          </p:nvSpPr>
          <p:spPr>
            <a:xfrm>
              <a:off x="280359" y="3371293"/>
              <a:ext cx="883504" cy="67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600" fill="norm" stroke="1" extrusionOk="0">
                  <a:moveTo>
                    <a:pt x="21283" y="0"/>
                  </a:moveTo>
                  <a:cubicBezTo>
                    <a:pt x="14297" y="553"/>
                    <a:pt x="7194" y="6942"/>
                    <a:pt x="238" y="15986"/>
                  </a:cubicBezTo>
                  <a:cubicBezTo>
                    <a:pt x="-65" y="16345"/>
                    <a:pt x="-90" y="21600"/>
                    <a:pt x="230" y="21600"/>
                  </a:cubicBezTo>
                  <a:cubicBezTo>
                    <a:pt x="232" y="21600"/>
                    <a:pt x="236" y="21600"/>
                    <a:pt x="238" y="21600"/>
                  </a:cubicBezTo>
                  <a:cubicBezTo>
                    <a:pt x="7243" y="19443"/>
                    <a:pt x="14369" y="14216"/>
                    <a:pt x="21325" y="3651"/>
                  </a:cubicBezTo>
                  <a:cubicBezTo>
                    <a:pt x="21510" y="3374"/>
                    <a:pt x="21453" y="0"/>
                    <a:pt x="21283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09" name="Google Shape;2328;p42"/>
            <p:cNvSpPr/>
            <p:nvPr/>
          </p:nvSpPr>
          <p:spPr>
            <a:xfrm>
              <a:off x="286739" y="3227316"/>
              <a:ext cx="1413151" cy="41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600" fill="norm" stroke="1" extrusionOk="0">
                  <a:moveTo>
                    <a:pt x="13898" y="0"/>
                  </a:moveTo>
                  <a:cubicBezTo>
                    <a:pt x="9307" y="0"/>
                    <a:pt x="4701" y="5547"/>
                    <a:pt x="140" y="7531"/>
                  </a:cubicBezTo>
                  <a:cubicBezTo>
                    <a:pt x="-47" y="7666"/>
                    <a:pt x="-47" y="16189"/>
                    <a:pt x="140" y="16189"/>
                  </a:cubicBezTo>
                  <a:cubicBezTo>
                    <a:pt x="4380" y="17406"/>
                    <a:pt x="8663" y="21600"/>
                    <a:pt x="12934" y="21600"/>
                  </a:cubicBezTo>
                  <a:cubicBezTo>
                    <a:pt x="15763" y="21600"/>
                    <a:pt x="18588" y="19751"/>
                    <a:pt x="21392" y="13934"/>
                  </a:cubicBezTo>
                  <a:cubicBezTo>
                    <a:pt x="21553" y="13438"/>
                    <a:pt x="21553" y="6764"/>
                    <a:pt x="21392" y="6448"/>
                  </a:cubicBezTo>
                  <a:cubicBezTo>
                    <a:pt x="18906" y="1668"/>
                    <a:pt x="16404" y="0"/>
                    <a:pt x="13898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10" name="Google Shape;2329;p42"/>
            <p:cNvSpPr/>
            <p:nvPr/>
          </p:nvSpPr>
          <p:spPr>
            <a:xfrm>
              <a:off x="82048" y="2085810"/>
              <a:ext cx="2223417" cy="884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600" fill="norm" stroke="1" extrusionOk="0">
                  <a:moveTo>
                    <a:pt x="3449" y="0"/>
                  </a:moveTo>
                  <a:cubicBezTo>
                    <a:pt x="1819" y="0"/>
                    <a:pt x="419" y="2942"/>
                    <a:pt x="134" y="6994"/>
                  </a:cubicBezTo>
                  <a:cubicBezTo>
                    <a:pt x="-71" y="9841"/>
                    <a:pt x="-17" y="12453"/>
                    <a:pt x="142" y="14650"/>
                  </a:cubicBezTo>
                  <a:cubicBezTo>
                    <a:pt x="429" y="18681"/>
                    <a:pt x="1828" y="21600"/>
                    <a:pt x="3449" y="21600"/>
                  </a:cubicBezTo>
                  <a:lnTo>
                    <a:pt x="21407" y="21600"/>
                  </a:lnTo>
                  <a:cubicBezTo>
                    <a:pt x="21489" y="21600"/>
                    <a:pt x="21529" y="21350"/>
                    <a:pt x="21472" y="21194"/>
                  </a:cubicBezTo>
                  <a:cubicBezTo>
                    <a:pt x="21302" y="20698"/>
                    <a:pt x="21148" y="20184"/>
                    <a:pt x="21015" y="19655"/>
                  </a:cubicBezTo>
                  <a:cubicBezTo>
                    <a:pt x="20905" y="19212"/>
                    <a:pt x="20707" y="18954"/>
                    <a:pt x="20500" y="18954"/>
                  </a:cubicBezTo>
                  <a:lnTo>
                    <a:pt x="4701" y="18954"/>
                  </a:lnTo>
                  <a:cubicBezTo>
                    <a:pt x="2924" y="18954"/>
                    <a:pt x="1443" y="15381"/>
                    <a:pt x="1428" y="10902"/>
                  </a:cubicBezTo>
                  <a:lnTo>
                    <a:pt x="1428" y="10715"/>
                  </a:lnTo>
                  <a:cubicBezTo>
                    <a:pt x="1434" y="6228"/>
                    <a:pt x="2922" y="2642"/>
                    <a:pt x="4701" y="2642"/>
                  </a:cubicBezTo>
                  <a:lnTo>
                    <a:pt x="20369" y="2642"/>
                  </a:lnTo>
                  <a:cubicBezTo>
                    <a:pt x="20571" y="2642"/>
                    <a:pt x="20750" y="2312"/>
                    <a:pt x="20812" y="1833"/>
                  </a:cubicBezTo>
                  <a:cubicBezTo>
                    <a:pt x="20905" y="1154"/>
                    <a:pt x="20982" y="637"/>
                    <a:pt x="21033" y="330"/>
                  </a:cubicBezTo>
                  <a:cubicBezTo>
                    <a:pt x="21058" y="165"/>
                    <a:pt x="21010" y="0"/>
                    <a:pt x="2094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11" name="Google Shape;2330;p42"/>
            <p:cNvSpPr/>
            <p:nvPr/>
          </p:nvSpPr>
          <p:spPr>
            <a:xfrm>
              <a:off x="229747" y="2193989"/>
              <a:ext cx="1927946" cy="667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792" y="0"/>
                  </a:moveTo>
                  <a:cubicBezTo>
                    <a:pt x="1733" y="0"/>
                    <a:pt x="7" y="4748"/>
                    <a:pt x="0" y="10691"/>
                  </a:cubicBezTo>
                  <a:lnTo>
                    <a:pt x="0" y="10937"/>
                  </a:lnTo>
                  <a:cubicBezTo>
                    <a:pt x="17" y="16869"/>
                    <a:pt x="1733" y="21600"/>
                    <a:pt x="3792" y="21600"/>
                  </a:cubicBezTo>
                  <a:lnTo>
                    <a:pt x="21600" y="21600"/>
                  </a:lnTo>
                  <a:cubicBezTo>
                    <a:pt x="20467" y="14046"/>
                    <a:pt x="20989" y="5326"/>
                    <a:pt x="21517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12" name="Google Shape;2331;p42"/>
            <p:cNvSpPr/>
            <p:nvPr/>
          </p:nvSpPr>
          <p:spPr>
            <a:xfrm>
              <a:off x="931865" y="2724824"/>
              <a:ext cx="1172053" cy="34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600" fill="norm" stroke="1" extrusionOk="0">
                  <a:moveTo>
                    <a:pt x="21336" y="0"/>
                  </a:moveTo>
                  <a:cubicBezTo>
                    <a:pt x="21333" y="0"/>
                    <a:pt x="21331" y="0"/>
                    <a:pt x="21328" y="0"/>
                  </a:cubicBezTo>
                  <a:cubicBezTo>
                    <a:pt x="14251" y="5764"/>
                    <a:pt x="7176" y="3016"/>
                    <a:pt x="105" y="8726"/>
                  </a:cubicBezTo>
                  <a:cubicBezTo>
                    <a:pt x="-35" y="8888"/>
                    <a:pt x="-35" y="14705"/>
                    <a:pt x="105" y="15082"/>
                  </a:cubicBezTo>
                  <a:cubicBezTo>
                    <a:pt x="2793" y="19715"/>
                    <a:pt x="5491" y="21600"/>
                    <a:pt x="8192" y="21600"/>
                  </a:cubicBezTo>
                  <a:cubicBezTo>
                    <a:pt x="12575" y="21600"/>
                    <a:pt x="16964" y="16644"/>
                    <a:pt x="21328" y="10665"/>
                  </a:cubicBezTo>
                  <a:cubicBezTo>
                    <a:pt x="21557" y="10342"/>
                    <a:pt x="21565" y="0"/>
                    <a:pt x="2133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grpSp>
          <p:nvGrpSpPr>
            <p:cNvPr id="1018" name="Google Shape;2332;p42"/>
            <p:cNvGrpSpPr/>
            <p:nvPr/>
          </p:nvGrpSpPr>
          <p:grpSpPr>
            <a:xfrm>
              <a:off x="1151487" y="988477"/>
              <a:ext cx="1406580" cy="1229724"/>
              <a:chOff x="0" y="0"/>
              <a:chExt cx="1406579" cy="1229722"/>
            </a:xfrm>
          </p:grpSpPr>
          <p:sp>
            <p:nvSpPr>
              <p:cNvPr id="1013" name="Google Shape;2333;p42"/>
              <p:cNvSpPr/>
              <p:nvPr/>
            </p:nvSpPr>
            <p:spPr>
              <a:xfrm rot="1205914">
                <a:off x="135755" y="57872"/>
                <a:ext cx="492307" cy="8773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79" h="21600" fill="norm" stroke="1" extrusionOk="0">
                    <a:moveTo>
                      <a:pt x="19162" y="0"/>
                    </a:moveTo>
                    <a:cubicBezTo>
                      <a:pt x="18409" y="0"/>
                      <a:pt x="17702" y="214"/>
                      <a:pt x="17405" y="566"/>
                    </a:cubicBezTo>
                    <a:lnTo>
                      <a:pt x="152" y="20325"/>
                    </a:lnTo>
                    <a:cubicBezTo>
                      <a:pt x="-262" y="20789"/>
                      <a:pt x="198" y="21328"/>
                      <a:pt x="1184" y="21529"/>
                    </a:cubicBezTo>
                    <a:cubicBezTo>
                      <a:pt x="1421" y="21578"/>
                      <a:pt x="1672" y="21600"/>
                      <a:pt x="1918" y="21600"/>
                    </a:cubicBezTo>
                    <a:cubicBezTo>
                      <a:pt x="2667" y="21600"/>
                      <a:pt x="3378" y="21386"/>
                      <a:pt x="3690" y="21034"/>
                    </a:cubicBezTo>
                    <a:lnTo>
                      <a:pt x="20929" y="1275"/>
                    </a:lnTo>
                    <a:cubicBezTo>
                      <a:pt x="21338" y="811"/>
                      <a:pt x="20878" y="272"/>
                      <a:pt x="19911" y="74"/>
                    </a:cubicBezTo>
                    <a:cubicBezTo>
                      <a:pt x="19664" y="25"/>
                      <a:pt x="19409" y="0"/>
                      <a:pt x="19162" y="0"/>
                    </a:cubicBezTo>
                    <a:close/>
                  </a:path>
                </a:pathLst>
              </a:custGeom>
              <a:solidFill>
                <a:srgbClr val="936F4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017" name="Google Shape;2334;p42"/>
              <p:cNvGrpSpPr/>
              <p:nvPr/>
            </p:nvGrpSpPr>
            <p:grpSpPr>
              <a:xfrm>
                <a:off x="313134" y="196712"/>
                <a:ext cx="1093446" cy="1033011"/>
                <a:chOff x="0" y="0"/>
                <a:chExt cx="1093444" cy="1033010"/>
              </a:xfrm>
            </p:grpSpPr>
            <p:sp>
              <p:nvSpPr>
                <p:cNvPr id="1014" name="Google Shape;2335;p42"/>
                <p:cNvSpPr/>
                <p:nvPr/>
              </p:nvSpPr>
              <p:spPr>
                <a:xfrm rot="2348573">
                  <a:off x="64151" y="243315"/>
                  <a:ext cx="965143" cy="546380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15" name="Google Shape;2336;p42"/>
                <p:cNvSpPr/>
                <p:nvPr/>
              </p:nvSpPr>
              <p:spPr>
                <a:xfrm rot="2348573">
                  <a:off x="136773" y="39046"/>
                  <a:ext cx="317961" cy="546380"/>
                </a:xfrm>
                <a:prstGeom prst="rect">
                  <a:avLst/>
                </a:pr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16" name="Google Shape;2337;p42"/>
                <p:cNvSpPr/>
                <p:nvPr/>
              </p:nvSpPr>
              <p:spPr>
                <a:xfrm rot="2348573">
                  <a:off x="639231" y="447769"/>
                  <a:ext cx="317375" cy="546380"/>
                </a:xfrm>
                <a:prstGeom prst="rect">
                  <a:avLst/>
                </a:prstGeom>
                <a:solidFill>
                  <a:srgbClr val="CD302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  <p:sp>
          <p:nvSpPr>
            <p:cNvPr id="1019" name="Google Shape;2338;p42"/>
            <p:cNvSpPr/>
            <p:nvPr/>
          </p:nvSpPr>
          <p:spPr>
            <a:xfrm>
              <a:off x="684877" y="2536899"/>
              <a:ext cx="1394127" cy="59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362" y="0"/>
                  </a:moveTo>
                  <a:cubicBezTo>
                    <a:pt x="21359" y="0"/>
                    <a:pt x="21358" y="0"/>
                    <a:pt x="21357" y="0"/>
                  </a:cubicBezTo>
                  <a:cubicBezTo>
                    <a:pt x="14285" y="3637"/>
                    <a:pt x="7172" y="5882"/>
                    <a:pt x="112" y="16793"/>
                  </a:cubicBezTo>
                  <a:cubicBezTo>
                    <a:pt x="-36" y="16983"/>
                    <a:pt x="-40" y="21600"/>
                    <a:pt x="112" y="21600"/>
                  </a:cubicBezTo>
                  <a:cubicBezTo>
                    <a:pt x="249" y="21600"/>
                    <a:pt x="385" y="21600"/>
                    <a:pt x="520" y="21600"/>
                  </a:cubicBezTo>
                  <a:cubicBezTo>
                    <a:pt x="7459" y="21600"/>
                    <a:pt x="14429" y="13346"/>
                    <a:pt x="21357" y="6420"/>
                  </a:cubicBezTo>
                  <a:cubicBezTo>
                    <a:pt x="21559" y="6199"/>
                    <a:pt x="21560" y="0"/>
                    <a:pt x="2136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20" name="Google Shape;2339;p42"/>
            <p:cNvSpPr/>
            <p:nvPr/>
          </p:nvSpPr>
          <p:spPr>
            <a:xfrm>
              <a:off x="985878" y="2285263"/>
              <a:ext cx="1105869" cy="46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600" fill="norm" stroke="1" extrusionOk="0">
                  <a:moveTo>
                    <a:pt x="7750" y="0"/>
                  </a:moveTo>
                  <a:cubicBezTo>
                    <a:pt x="5213" y="0"/>
                    <a:pt x="2680" y="1720"/>
                    <a:pt x="159" y="5760"/>
                  </a:cubicBezTo>
                  <a:cubicBezTo>
                    <a:pt x="-51" y="6040"/>
                    <a:pt x="-56" y="12400"/>
                    <a:pt x="159" y="12400"/>
                  </a:cubicBezTo>
                  <a:cubicBezTo>
                    <a:pt x="7213" y="12760"/>
                    <a:pt x="14230" y="11720"/>
                    <a:pt x="21283" y="21560"/>
                  </a:cubicBezTo>
                  <a:cubicBezTo>
                    <a:pt x="21290" y="21600"/>
                    <a:pt x="21297" y="21600"/>
                    <a:pt x="21302" y="21600"/>
                  </a:cubicBezTo>
                  <a:cubicBezTo>
                    <a:pt x="21544" y="21600"/>
                    <a:pt x="21532" y="13720"/>
                    <a:pt x="21283" y="13200"/>
                  </a:cubicBezTo>
                  <a:cubicBezTo>
                    <a:pt x="16800" y="5480"/>
                    <a:pt x="12268" y="0"/>
                    <a:pt x="77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21" name="Google Shape;2340;p42"/>
            <p:cNvSpPr/>
            <p:nvPr/>
          </p:nvSpPr>
          <p:spPr>
            <a:xfrm>
              <a:off x="-1" y="1179298"/>
              <a:ext cx="617207" cy="593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46" h="21600" fill="norm" stroke="1" extrusionOk="0">
                  <a:moveTo>
                    <a:pt x="9358" y="0"/>
                  </a:moveTo>
                  <a:cubicBezTo>
                    <a:pt x="8786" y="0"/>
                    <a:pt x="8194" y="63"/>
                    <a:pt x="7581" y="205"/>
                  </a:cubicBezTo>
                  <a:cubicBezTo>
                    <a:pt x="437" y="1848"/>
                    <a:pt x="-2454" y="14995"/>
                    <a:pt x="2408" y="19622"/>
                  </a:cubicBezTo>
                  <a:cubicBezTo>
                    <a:pt x="3962" y="21098"/>
                    <a:pt x="5715" y="21600"/>
                    <a:pt x="7385" y="21600"/>
                  </a:cubicBezTo>
                  <a:cubicBezTo>
                    <a:pt x="10945" y="21600"/>
                    <a:pt x="14120" y="19316"/>
                    <a:pt x="14120" y="19316"/>
                  </a:cubicBezTo>
                  <a:lnTo>
                    <a:pt x="19146" y="7327"/>
                  </a:lnTo>
                  <a:cubicBezTo>
                    <a:pt x="19146" y="7327"/>
                    <a:pt x="15454" y="0"/>
                    <a:pt x="9358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22" name="Google Shape;2341;p42"/>
            <p:cNvSpPr/>
            <p:nvPr/>
          </p:nvSpPr>
          <p:spPr>
            <a:xfrm>
              <a:off x="80236" y="1259130"/>
              <a:ext cx="517901" cy="438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7" h="21600" fill="norm" stroke="1" extrusionOk="0">
                  <a:moveTo>
                    <a:pt x="9478" y="0"/>
                  </a:moveTo>
                  <a:cubicBezTo>
                    <a:pt x="9175" y="0"/>
                    <a:pt x="8865" y="13"/>
                    <a:pt x="8549" y="43"/>
                  </a:cubicBezTo>
                  <a:cubicBezTo>
                    <a:pt x="588" y="735"/>
                    <a:pt x="-1273" y="13040"/>
                    <a:pt x="761" y="16808"/>
                  </a:cubicBezTo>
                  <a:cubicBezTo>
                    <a:pt x="2081" y="19264"/>
                    <a:pt x="4531" y="21600"/>
                    <a:pt x="8403" y="21600"/>
                  </a:cubicBezTo>
                  <a:cubicBezTo>
                    <a:pt x="10474" y="21600"/>
                    <a:pt x="12955" y="20929"/>
                    <a:pt x="15891" y="19247"/>
                  </a:cubicBezTo>
                  <a:lnTo>
                    <a:pt x="20327" y="7928"/>
                  </a:lnTo>
                  <a:cubicBezTo>
                    <a:pt x="20327" y="7928"/>
                    <a:pt x="16806" y="0"/>
                    <a:pt x="9478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23" name="Google Shape;2342;p42"/>
            <p:cNvSpPr/>
            <p:nvPr/>
          </p:nvSpPr>
          <p:spPr>
            <a:xfrm>
              <a:off x="443839" y="893770"/>
              <a:ext cx="1094191" cy="1175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54" h="21600" fill="norm" stroke="1" extrusionOk="0">
                  <a:moveTo>
                    <a:pt x="12437" y="0"/>
                  </a:moveTo>
                  <a:cubicBezTo>
                    <a:pt x="12324" y="0"/>
                    <a:pt x="12209" y="5"/>
                    <a:pt x="12092" y="13"/>
                  </a:cubicBezTo>
                  <a:cubicBezTo>
                    <a:pt x="8099" y="304"/>
                    <a:pt x="7521" y="4266"/>
                    <a:pt x="7507" y="6430"/>
                  </a:cubicBezTo>
                  <a:cubicBezTo>
                    <a:pt x="6952" y="6462"/>
                    <a:pt x="6369" y="6543"/>
                    <a:pt x="5749" y="6694"/>
                  </a:cubicBezTo>
                  <a:cubicBezTo>
                    <a:pt x="5719" y="6702"/>
                    <a:pt x="5688" y="6705"/>
                    <a:pt x="5656" y="6705"/>
                  </a:cubicBezTo>
                  <a:cubicBezTo>
                    <a:pt x="5153" y="6705"/>
                    <a:pt x="4424" y="5876"/>
                    <a:pt x="3802" y="5876"/>
                  </a:cubicBezTo>
                  <a:cubicBezTo>
                    <a:pt x="3690" y="5876"/>
                    <a:pt x="3581" y="5903"/>
                    <a:pt x="3477" y="5966"/>
                  </a:cubicBezTo>
                  <a:cubicBezTo>
                    <a:pt x="2839" y="6371"/>
                    <a:pt x="4019" y="7070"/>
                    <a:pt x="4188" y="7162"/>
                  </a:cubicBezTo>
                  <a:cubicBezTo>
                    <a:pt x="4065" y="7107"/>
                    <a:pt x="3403" y="6888"/>
                    <a:pt x="2868" y="6888"/>
                  </a:cubicBezTo>
                  <a:cubicBezTo>
                    <a:pt x="2562" y="6888"/>
                    <a:pt x="2298" y="6960"/>
                    <a:pt x="2199" y="7173"/>
                  </a:cubicBezTo>
                  <a:cubicBezTo>
                    <a:pt x="1913" y="7782"/>
                    <a:pt x="3529" y="8084"/>
                    <a:pt x="3289" y="8342"/>
                  </a:cubicBezTo>
                  <a:cubicBezTo>
                    <a:pt x="-654" y="12670"/>
                    <a:pt x="-2540" y="21247"/>
                    <a:pt x="6383" y="21587"/>
                  </a:cubicBezTo>
                  <a:cubicBezTo>
                    <a:pt x="6623" y="21595"/>
                    <a:pt x="6855" y="21600"/>
                    <a:pt x="7080" y="21600"/>
                  </a:cubicBezTo>
                  <a:cubicBezTo>
                    <a:pt x="14616" y="21600"/>
                    <a:pt x="14443" y="16638"/>
                    <a:pt x="14179" y="12670"/>
                  </a:cubicBezTo>
                  <a:cubicBezTo>
                    <a:pt x="14588" y="12412"/>
                    <a:pt x="15123" y="12035"/>
                    <a:pt x="15820" y="11476"/>
                  </a:cubicBezTo>
                  <a:cubicBezTo>
                    <a:pt x="19060" y="8866"/>
                    <a:pt x="17664" y="0"/>
                    <a:pt x="1243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24" name="Google Shape;2343;p42"/>
            <p:cNvSpPr/>
            <p:nvPr/>
          </p:nvSpPr>
          <p:spPr>
            <a:xfrm>
              <a:off x="737350" y="1438388"/>
              <a:ext cx="208728" cy="208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62" y="0"/>
                    <a:pt x="0" y="4832"/>
                    <a:pt x="0" y="10778"/>
                  </a:cubicBezTo>
                  <a:cubicBezTo>
                    <a:pt x="0" y="16768"/>
                    <a:pt x="4862" y="21600"/>
                    <a:pt x="10800" y="21600"/>
                  </a:cubicBezTo>
                  <a:cubicBezTo>
                    <a:pt x="16774" y="21600"/>
                    <a:pt x="21600" y="16768"/>
                    <a:pt x="21600" y="10778"/>
                  </a:cubicBezTo>
                  <a:cubicBezTo>
                    <a:pt x="21600" y="4832"/>
                    <a:pt x="16774" y="0"/>
                    <a:pt x="1080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25" name="Google Shape;2344;p42"/>
            <p:cNvSpPr/>
            <p:nvPr/>
          </p:nvSpPr>
          <p:spPr>
            <a:xfrm>
              <a:off x="796856" y="1494384"/>
              <a:ext cx="73025" cy="4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3" h="21600" fill="norm" stroke="1" extrusionOk="0">
                  <a:moveTo>
                    <a:pt x="11986" y="0"/>
                  </a:moveTo>
                  <a:cubicBezTo>
                    <a:pt x="11187" y="0"/>
                    <a:pt x="10364" y="78"/>
                    <a:pt x="9541" y="272"/>
                  </a:cubicBezTo>
                  <a:cubicBezTo>
                    <a:pt x="3805" y="1712"/>
                    <a:pt x="-261" y="7784"/>
                    <a:pt x="13" y="10664"/>
                  </a:cubicBezTo>
                  <a:cubicBezTo>
                    <a:pt x="338" y="13349"/>
                    <a:pt x="5351" y="21600"/>
                    <a:pt x="10664" y="21600"/>
                  </a:cubicBezTo>
                  <a:cubicBezTo>
                    <a:pt x="11063" y="21600"/>
                    <a:pt x="11487" y="21561"/>
                    <a:pt x="11886" y="21444"/>
                  </a:cubicBezTo>
                  <a:cubicBezTo>
                    <a:pt x="17722" y="20004"/>
                    <a:pt x="21339" y="8562"/>
                    <a:pt x="20990" y="5526"/>
                  </a:cubicBezTo>
                  <a:cubicBezTo>
                    <a:pt x="20790" y="3036"/>
                    <a:pt x="16775" y="0"/>
                    <a:pt x="11986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26" name="Google Shape;2345;p42"/>
            <p:cNvSpPr/>
            <p:nvPr/>
          </p:nvSpPr>
          <p:spPr>
            <a:xfrm>
              <a:off x="808719" y="1538482"/>
              <a:ext cx="49952" cy="29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5" h="21600" fill="norm" stroke="1" extrusionOk="0">
                  <a:moveTo>
                    <a:pt x="18952" y="0"/>
                  </a:moveTo>
                  <a:cubicBezTo>
                    <a:pt x="18518" y="0"/>
                    <a:pt x="18085" y="470"/>
                    <a:pt x="17796" y="1526"/>
                  </a:cubicBezTo>
                  <a:cubicBezTo>
                    <a:pt x="16676" y="4813"/>
                    <a:pt x="15701" y="7278"/>
                    <a:pt x="14292" y="7278"/>
                  </a:cubicBezTo>
                  <a:cubicBezTo>
                    <a:pt x="14112" y="7278"/>
                    <a:pt x="13931" y="7278"/>
                    <a:pt x="13750" y="7161"/>
                  </a:cubicBezTo>
                  <a:cubicBezTo>
                    <a:pt x="12667" y="7161"/>
                    <a:pt x="11800" y="4461"/>
                    <a:pt x="10680" y="3991"/>
                  </a:cubicBezTo>
                  <a:cubicBezTo>
                    <a:pt x="10572" y="3874"/>
                    <a:pt x="10463" y="3874"/>
                    <a:pt x="10355" y="3874"/>
                  </a:cubicBezTo>
                  <a:cubicBezTo>
                    <a:pt x="9849" y="3874"/>
                    <a:pt x="9488" y="4578"/>
                    <a:pt x="8982" y="5165"/>
                  </a:cubicBezTo>
                  <a:cubicBezTo>
                    <a:pt x="7863" y="6809"/>
                    <a:pt x="7285" y="9157"/>
                    <a:pt x="5948" y="9157"/>
                  </a:cubicBezTo>
                  <a:cubicBezTo>
                    <a:pt x="4612" y="9157"/>
                    <a:pt x="3745" y="7513"/>
                    <a:pt x="2734" y="3991"/>
                  </a:cubicBezTo>
                  <a:cubicBezTo>
                    <a:pt x="2409" y="2700"/>
                    <a:pt x="2011" y="2230"/>
                    <a:pt x="1650" y="2230"/>
                  </a:cubicBezTo>
                  <a:cubicBezTo>
                    <a:pt x="566" y="2230"/>
                    <a:pt x="-445" y="6574"/>
                    <a:pt x="205" y="10683"/>
                  </a:cubicBezTo>
                  <a:cubicBezTo>
                    <a:pt x="1180" y="17139"/>
                    <a:pt x="2878" y="21130"/>
                    <a:pt x="5081" y="21483"/>
                  </a:cubicBezTo>
                  <a:cubicBezTo>
                    <a:pt x="5262" y="21483"/>
                    <a:pt x="5443" y="21600"/>
                    <a:pt x="5623" y="21600"/>
                  </a:cubicBezTo>
                  <a:cubicBezTo>
                    <a:pt x="6526" y="21600"/>
                    <a:pt x="7321" y="20778"/>
                    <a:pt x="8260" y="19487"/>
                  </a:cubicBezTo>
                  <a:cubicBezTo>
                    <a:pt x="8766" y="19135"/>
                    <a:pt x="9488" y="17843"/>
                    <a:pt x="9958" y="16670"/>
                  </a:cubicBezTo>
                  <a:cubicBezTo>
                    <a:pt x="10066" y="16670"/>
                    <a:pt x="10211" y="16317"/>
                    <a:pt x="10211" y="15848"/>
                  </a:cubicBezTo>
                  <a:cubicBezTo>
                    <a:pt x="11475" y="18665"/>
                    <a:pt x="12956" y="20074"/>
                    <a:pt x="14400" y="20074"/>
                  </a:cubicBezTo>
                  <a:cubicBezTo>
                    <a:pt x="17073" y="20074"/>
                    <a:pt x="19710" y="15496"/>
                    <a:pt x="20722" y="6809"/>
                  </a:cubicBezTo>
                  <a:cubicBezTo>
                    <a:pt x="21155" y="3052"/>
                    <a:pt x="19999" y="0"/>
                    <a:pt x="1895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27" name="Google Shape;2346;p42"/>
            <p:cNvSpPr/>
            <p:nvPr/>
          </p:nvSpPr>
          <p:spPr>
            <a:xfrm>
              <a:off x="997048" y="1466559"/>
              <a:ext cx="55649" cy="55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34" y="0"/>
                  </a:moveTo>
                  <a:cubicBezTo>
                    <a:pt x="4778" y="0"/>
                    <a:pt x="0" y="4871"/>
                    <a:pt x="0" y="10783"/>
                  </a:cubicBezTo>
                  <a:cubicBezTo>
                    <a:pt x="0" y="16695"/>
                    <a:pt x="4778" y="21600"/>
                    <a:pt x="10834" y="21600"/>
                  </a:cubicBezTo>
                  <a:cubicBezTo>
                    <a:pt x="16721" y="21600"/>
                    <a:pt x="21600" y="16695"/>
                    <a:pt x="21600" y="10783"/>
                  </a:cubicBezTo>
                  <a:cubicBezTo>
                    <a:pt x="21600" y="4871"/>
                    <a:pt x="16721" y="0"/>
                    <a:pt x="10834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28" name="Google Shape;2347;p42"/>
            <p:cNvSpPr/>
            <p:nvPr/>
          </p:nvSpPr>
          <p:spPr>
            <a:xfrm>
              <a:off x="632815" y="1505478"/>
              <a:ext cx="55562" cy="559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3" y="0"/>
                  </a:moveTo>
                  <a:cubicBezTo>
                    <a:pt x="4886" y="0"/>
                    <a:pt x="0" y="4882"/>
                    <a:pt x="0" y="10767"/>
                  </a:cubicBezTo>
                  <a:cubicBezTo>
                    <a:pt x="0" y="16752"/>
                    <a:pt x="4886" y="21600"/>
                    <a:pt x="10783" y="21600"/>
                  </a:cubicBezTo>
                  <a:cubicBezTo>
                    <a:pt x="16815" y="21600"/>
                    <a:pt x="21600" y="16752"/>
                    <a:pt x="21600" y="10767"/>
                  </a:cubicBezTo>
                  <a:cubicBezTo>
                    <a:pt x="21600" y="4882"/>
                    <a:pt x="16815" y="0"/>
                    <a:pt x="10783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29" name="Google Shape;2348;p42"/>
            <p:cNvSpPr/>
            <p:nvPr/>
          </p:nvSpPr>
          <p:spPr>
            <a:xfrm>
              <a:off x="1007018" y="977157"/>
              <a:ext cx="456086" cy="5125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53" h="21600" fill="norm" stroke="1" extrusionOk="0">
                  <a:moveTo>
                    <a:pt x="8649" y="0"/>
                  </a:moveTo>
                  <a:cubicBezTo>
                    <a:pt x="1160" y="0"/>
                    <a:pt x="0" y="11879"/>
                    <a:pt x="0" y="11879"/>
                  </a:cubicBezTo>
                  <a:cubicBezTo>
                    <a:pt x="9312" y="12051"/>
                    <a:pt x="12196" y="21600"/>
                    <a:pt x="12196" y="21600"/>
                  </a:cubicBezTo>
                  <a:cubicBezTo>
                    <a:pt x="21600" y="14758"/>
                    <a:pt x="20112" y="2703"/>
                    <a:pt x="10744" y="285"/>
                  </a:cubicBezTo>
                  <a:cubicBezTo>
                    <a:pt x="9996" y="88"/>
                    <a:pt x="9298" y="0"/>
                    <a:pt x="864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30" name="Google Shape;2349;p42"/>
            <p:cNvSpPr/>
            <p:nvPr/>
          </p:nvSpPr>
          <p:spPr>
            <a:xfrm>
              <a:off x="561147" y="355480"/>
              <a:ext cx="270419" cy="666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01" h="21600" fill="norm" stroke="1" extrusionOk="0">
                  <a:moveTo>
                    <a:pt x="13450" y="9150"/>
                  </a:moveTo>
                  <a:cubicBezTo>
                    <a:pt x="15885" y="9150"/>
                    <a:pt x="16389" y="10915"/>
                    <a:pt x="14090" y="12514"/>
                  </a:cubicBezTo>
                  <a:cubicBezTo>
                    <a:pt x="13215" y="12961"/>
                    <a:pt x="12224" y="13341"/>
                    <a:pt x="11092" y="13655"/>
                  </a:cubicBezTo>
                  <a:cubicBezTo>
                    <a:pt x="9877" y="13922"/>
                    <a:pt x="8827" y="14040"/>
                    <a:pt x="7936" y="14040"/>
                  </a:cubicBezTo>
                  <a:cubicBezTo>
                    <a:pt x="6757" y="14040"/>
                    <a:pt x="5841" y="13835"/>
                    <a:pt x="5143" y="13504"/>
                  </a:cubicBezTo>
                  <a:cubicBezTo>
                    <a:pt x="5419" y="13121"/>
                    <a:pt x="5777" y="12742"/>
                    <a:pt x="6234" y="12363"/>
                  </a:cubicBezTo>
                  <a:cubicBezTo>
                    <a:pt x="6909" y="11831"/>
                    <a:pt x="7701" y="10966"/>
                    <a:pt x="9901" y="10016"/>
                  </a:cubicBezTo>
                  <a:cubicBezTo>
                    <a:pt x="11332" y="9403"/>
                    <a:pt x="12529" y="9150"/>
                    <a:pt x="13450" y="9150"/>
                  </a:cubicBezTo>
                  <a:close/>
                  <a:moveTo>
                    <a:pt x="14447" y="0"/>
                  </a:moveTo>
                  <a:cubicBezTo>
                    <a:pt x="14318" y="0"/>
                    <a:pt x="14178" y="11"/>
                    <a:pt x="14031" y="39"/>
                  </a:cubicBezTo>
                  <a:cubicBezTo>
                    <a:pt x="5261" y="1596"/>
                    <a:pt x="-1603" y="7279"/>
                    <a:pt x="327" y="11708"/>
                  </a:cubicBezTo>
                  <a:cubicBezTo>
                    <a:pt x="738" y="12630"/>
                    <a:pt x="1471" y="13349"/>
                    <a:pt x="2445" y="13919"/>
                  </a:cubicBezTo>
                  <a:cubicBezTo>
                    <a:pt x="1712" y="16314"/>
                    <a:pt x="3160" y="18947"/>
                    <a:pt x="5378" y="21322"/>
                  </a:cubicBezTo>
                  <a:cubicBezTo>
                    <a:pt x="5566" y="21519"/>
                    <a:pt x="5882" y="21600"/>
                    <a:pt x="6211" y="21600"/>
                  </a:cubicBezTo>
                  <a:cubicBezTo>
                    <a:pt x="6921" y="21600"/>
                    <a:pt x="7683" y="21215"/>
                    <a:pt x="7302" y="20791"/>
                  </a:cubicBezTo>
                  <a:cubicBezTo>
                    <a:pt x="5519" y="18823"/>
                    <a:pt x="3994" y="16800"/>
                    <a:pt x="4510" y="14785"/>
                  </a:cubicBezTo>
                  <a:cubicBezTo>
                    <a:pt x="5718" y="15136"/>
                    <a:pt x="7085" y="15311"/>
                    <a:pt x="8493" y="15311"/>
                  </a:cubicBezTo>
                  <a:cubicBezTo>
                    <a:pt x="11485" y="15311"/>
                    <a:pt x="14659" y="14518"/>
                    <a:pt x="16923" y="12941"/>
                  </a:cubicBezTo>
                  <a:cubicBezTo>
                    <a:pt x="19997" y="10814"/>
                    <a:pt x="17562" y="8150"/>
                    <a:pt x="13221" y="8150"/>
                  </a:cubicBezTo>
                  <a:cubicBezTo>
                    <a:pt x="12101" y="8150"/>
                    <a:pt x="10845" y="8330"/>
                    <a:pt x="9526" y="8743"/>
                  </a:cubicBezTo>
                  <a:cubicBezTo>
                    <a:pt x="6592" y="9665"/>
                    <a:pt x="4686" y="10783"/>
                    <a:pt x="3559" y="12011"/>
                  </a:cubicBezTo>
                  <a:cubicBezTo>
                    <a:pt x="2762" y="10491"/>
                    <a:pt x="3237" y="8484"/>
                    <a:pt x="4093" y="7394"/>
                  </a:cubicBezTo>
                  <a:cubicBezTo>
                    <a:pt x="6094" y="4769"/>
                    <a:pt x="10001" y="2555"/>
                    <a:pt x="14999" y="1149"/>
                  </a:cubicBezTo>
                  <a:cubicBezTo>
                    <a:pt x="16084" y="854"/>
                    <a:pt x="15562" y="0"/>
                    <a:pt x="14447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31" name="Google Shape;2350;p42"/>
            <p:cNvSpPr/>
            <p:nvPr/>
          </p:nvSpPr>
          <p:spPr>
            <a:xfrm>
              <a:off x="688111" y="0"/>
              <a:ext cx="367882" cy="3122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41" h="21600" fill="norm" stroke="1" extrusionOk="0">
                  <a:moveTo>
                    <a:pt x="14188" y="0"/>
                  </a:moveTo>
                  <a:cubicBezTo>
                    <a:pt x="10565" y="0"/>
                    <a:pt x="6369" y="9523"/>
                    <a:pt x="6369" y="9523"/>
                  </a:cubicBezTo>
                  <a:cubicBezTo>
                    <a:pt x="6369" y="9523"/>
                    <a:pt x="5533" y="792"/>
                    <a:pt x="1225" y="624"/>
                  </a:cubicBezTo>
                  <a:cubicBezTo>
                    <a:pt x="1209" y="624"/>
                    <a:pt x="1194" y="624"/>
                    <a:pt x="1178" y="624"/>
                  </a:cubicBezTo>
                  <a:cubicBezTo>
                    <a:pt x="-2514" y="624"/>
                    <a:pt x="3512" y="17108"/>
                    <a:pt x="5052" y="21168"/>
                  </a:cubicBezTo>
                  <a:cubicBezTo>
                    <a:pt x="5163" y="21444"/>
                    <a:pt x="5352" y="21600"/>
                    <a:pt x="5545" y="21600"/>
                  </a:cubicBezTo>
                  <a:cubicBezTo>
                    <a:pt x="5672" y="21600"/>
                    <a:pt x="5803" y="21534"/>
                    <a:pt x="5914" y="21390"/>
                  </a:cubicBezTo>
                  <a:cubicBezTo>
                    <a:pt x="8413" y="18122"/>
                    <a:pt x="19086" y="3730"/>
                    <a:pt x="15675" y="624"/>
                  </a:cubicBezTo>
                  <a:cubicBezTo>
                    <a:pt x="15201" y="192"/>
                    <a:pt x="14701" y="0"/>
                    <a:pt x="14188" y="0"/>
                  </a:cubicBezTo>
                  <a:close/>
                </a:path>
              </a:pathLst>
            </a:custGeom>
            <a:solidFill>
              <a:srgbClr val="CD302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32" name="Google Shape;2351;p42"/>
            <p:cNvSpPr/>
            <p:nvPr/>
          </p:nvSpPr>
          <p:spPr>
            <a:xfrm>
              <a:off x="914951" y="2031115"/>
              <a:ext cx="640169" cy="801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8" h="21600" fill="norm" stroke="1" extrusionOk="0">
                  <a:moveTo>
                    <a:pt x="4239" y="0"/>
                  </a:moveTo>
                  <a:cubicBezTo>
                    <a:pt x="3098" y="0"/>
                    <a:pt x="1999" y="51"/>
                    <a:pt x="979" y="140"/>
                  </a:cubicBezTo>
                  <a:cubicBezTo>
                    <a:pt x="-281" y="240"/>
                    <a:pt x="-348" y="1831"/>
                    <a:pt x="914" y="1831"/>
                  </a:cubicBezTo>
                  <a:cubicBezTo>
                    <a:pt x="936" y="1831"/>
                    <a:pt x="959" y="1831"/>
                    <a:pt x="979" y="1831"/>
                  </a:cubicBezTo>
                  <a:cubicBezTo>
                    <a:pt x="1563" y="1805"/>
                    <a:pt x="2176" y="1791"/>
                    <a:pt x="2808" y="1791"/>
                  </a:cubicBezTo>
                  <a:cubicBezTo>
                    <a:pt x="8385" y="1791"/>
                    <a:pt x="15490" y="2886"/>
                    <a:pt x="17058" y="7813"/>
                  </a:cubicBezTo>
                  <a:cubicBezTo>
                    <a:pt x="18343" y="11847"/>
                    <a:pt x="18183" y="16664"/>
                    <a:pt x="18107" y="20815"/>
                  </a:cubicBezTo>
                  <a:cubicBezTo>
                    <a:pt x="18098" y="21317"/>
                    <a:pt x="18616" y="21600"/>
                    <a:pt x="19116" y="21600"/>
                  </a:cubicBezTo>
                  <a:cubicBezTo>
                    <a:pt x="19512" y="21600"/>
                    <a:pt x="19900" y="21420"/>
                    <a:pt x="20007" y="21028"/>
                  </a:cubicBezTo>
                  <a:cubicBezTo>
                    <a:pt x="21193" y="16585"/>
                    <a:pt x="21252" y="8625"/>
                    <a:pt x="18124" y="4625"/>
                  </a:cubicBezTo>
                  <a:cubicBezTo>
                    <a:pt x="15324" y="1051"/>
                    <a:pt x="9380" y="0"/>
                    <a:pt x="4239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33" name="Google Shape;2352;p42"/>
            <p:cNvSpPr/>
            <p:nvPr/>
          </p:nvSpPr>
          <p:spPr>
            <a:xfrm>
              <a:off x="670810" y="1808864"/>
              <a:ext cx="63278" cy="114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3" h="21600" fill="norm" stroke="1" extrusionOk="0">
                  <a:moveTo>
                    <a:pt x="4180" y="0"/>
                  </a:moveTo>
                  <a:cubicBezTo>
                    <a:pt x="3133" y="0"/>
                    <a:pt x="2059" y="310"/>
                    <a:pt x="1798" y="947"/>
                  </a:cubicBezTo>
                  <a:cubicBezTo>
                    <a:pt x="17" y="5633"/>
                    <a:pt x="-1318" y="10808"/>
                    <a:pt x="2217" y="15347"/>
                  </a:cubicBezTo>
                  <a:cubicBezTo>
                    <a:pt x="4782" y="18645"/>
                    <a:pt x="9731" y="21600"/>
                    <a:pt x="15883" y="21600"/>
                  </a:cubicBezTo>
                  <a:cubicBezTo>
                    <a:pt x="16119" y="21600"/>
                    <a:pt x="16329" y="21600"/>
                    <a:pt x="16564" y="21584"/>
                  </a:cubicBezTo>
                  <a:cubicBezTo>
                    <a:pt x="18790" y="21535"/>
                    <a:pt x="20282" y="19820"/>
                    <a:pt x="17899" y="19037"/>
                  </a:cubicBezTo>
                  <a:cubicBezTo>
                    <a:pt x="12768" y="17437"/>
                    <a:pt x="9129" y="15788"/>
                    <a:pt x="7191" y="12261"/>
                  </a:cubicBezTo>
                  <a:cubicBezTo>
                    <a:pt x="5149" y="8718"/>
                    <a:pt x="5856" y="4914"/>
                    <a:pt x="6667" y="1322"/>
                  </a:cubicBezTo>
                  <a:cubicBezTo>
                    <a:pt x="6851" y="473"/>
                    <a:pt x="5515" y="0"/>
                    <a:pt x="418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34" name="Google Shape;2353;p42"/>
            <p:cNvSpPr/>
            <p:nvPr/>
          </p:nvSpPr>
          <p:spPr>
            <a:xfrm>
              <a:off x="745838" y="1824293"/>
              <a:ext cx="70196" cy="108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68" h="21600" fill="norm" stroke="1" extrusionOk="0">
                  <a:moveTo>
                    <a:pt x="3232" y="0"/>
                  </a:moveTo>
                  <a:cubicBezTo>
                    <a:pt x="2246" y="0"/>
                    <a:pt x="1309" y="346"/>
                    <a:pt x="1013" y="1090"/>
                  </a:cubicBezTo>
                  <a:cubicBezTo>
                    <a:pt x="-836" y="5569"/>
                    <a:pt x="-146" y="10134"/>
                    <a:pt x="3011" y="14233"/>
                  </a:cubicBezTo>
                  <a:cubicBezTo>
                    <a:pt x="5772" y="17743"/>
                    <a:pt x="11123" y="21600"/>
                    <a:pt x="17213" y="21600"/>
                  </a:cubicBezTo>
                  <a:cubicBezTo>
                    <a:pt x="17411" y="21600"/>
                    <a:pt x="17583" y="21600"/>
                    <a:pt x="17756" y="21600"/>
                  </a:cubicBezTo>
                  <a:cubicBezTo>
                    <a:pt x="19531" y="21548"/>
                    <a:pt x="20764" y="20303"/>
                    <a:pt x="19359" y="19317"/>
                  </a:cubicBezTo>
                  <a:cubicBezTo>
                    <a:pt x="15857" y="16983"/>
                    <a:pt x="11690" y="15824"/>
                    <a:pt x="8854" y="12763"/>
                  </a:cubicBezTo>
                  <a:cubicBezTo>
                    <a:pt x="5748" y="9563"/>
                    <a:pt x="4589" y="5707"/>
                    <a:pt x="5748" y="1902"/>
                  </a:cubicBezTo>
                  <a:cubicBezTo>
                    <a:pt x="6117" y="709"/>
                    <a:pt x="4638" y="0"/>
                    <a:pt x="3232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35" name="Google Shape;2354;p42"/>
            <p:cNvSpPr/>
            <p:nvPr/>
          </p:nvSpPr>
          <p:spPr>
            <a:xfrm>
              <a:off x="213453" y="1301691"/>
              <a:ext cx="192187" cy="29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3" h="21600" fill="norm" stroke="1" extrusionOk="0">
                  <a:moveTo>
                    <a:pt x="11488" y="0"/>
                  </a:moveTo>
                  <a:cubicBezTo>
                    <a:pt x="7703" y="0"/>
                    <a:pt x="3861" y="5400"/>
                    <a:pt x="503" y="13214"/>
                  </a:cubicBezTo>
                  <a:cubicBezTo>
                    <a:pt x="-313" y="14929"/>
                    <a:pt x="-47" y="21600"/>
                    <a:pt x="674" y="21600"/>
                  </a:cubicBezTo>
                  <a:cubicBezTo>
                    <a:pt x="749" y="21600"/>
                    <a:pt x="835" y="21536"/>
                    <a:pt x="920" y="21409"/>
                  </a:cubicBezTo>
                  <a:cubicBezTo>
                    <a:pt x="4070" y="14929"/>
                    <a:pt x="7048" y="12706"/>
                    <a:pt x="10036" y="12706"/>
                  </a:cubicBezTo>
                  <a:cubicBezTo>
                    <a:pt x="13423" y="12706"/>
                    <a:pt x="16819" y="15628"/>
                    <a:pt x="20452" y="18614"/>
                  </a:cubicBezTo>
                  <a:cubicBezTo>
                    <a:pt x="20471" y="18614"/>
                    <a:pt x="20500" y="18614"/>
                    <a:pt x="20519" y="18614"/>
                  </a:cubicBezTo>
                  <a:cubicBezTo>
                    <a:pt x="20917" y="18614"/>
                    <a:pt x="21287" y="15438"/>
                    <a:pt x="20803" y="13849"/>
                  </a:cubicBezTo>
                  <a:cubicBezTo>
                    <a:pt x="17986" y="4002"/>
                    <a:pt x="14761" y="0"/>
                    <a:pt x="1148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36" name="Google Shape;2355;p42"/>
            <p:cNvSpPr/>
            <p:nvPr/>
          </p:nvSpPr>
          <p:spPr>
            <a:xfrm>
              <a:off x="457942" y="1365835"/>
              <a:ext cx="67058" cy="56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8" h="21600" fill="norm" stroke="1" extrusionOk="0">
                  <a:moveTo>
                    <a:pt x="2298" y="0"/>
                  </a:moveTo>
                  <a:cubicBezTo>
                    <a:pt x="687" y="0"/>
                    <a:pt x="-925" y="2038"/>
                    <a:pt x="635" y="3518"/>
                  </a:cubicBezTo>
                  <a:cubicBezTo>
                    <a:pt x="6457" y="9074"/>
                    <a:pt x="11370" y="15879"/>
                    <a:pt x="17192" y="21205"/>
                  </a:cubicBezTo>
                  <a:cubicBezTo>
                    <a:pt x="17504" y="21501"/>
                    <a:pt x="17894" y="21600"/>
                    <a:pt x="18310" y="21600"/>
                  </a:cubicBezTo>
                  <a:cubicBezTo>
                    <a:pt x="19479" y="21600"/>
                    <a:pt x="20675" y="20548"/>
                    <a:pt x="19817" y="19068"/>
                  </a:cubicBezTo>
                  <a:cubicBezTo>
                    <a:pt x="15762" y="11507"/>
                    <a:pt x="9264" y="5721"/>
                    <a:pt x="3546" y="526"/>
                  </a:cubicBezTo>
                  <a:cubicBezTo>
                    <a:pt x="3182" y="164"/>
                    <a:pt x="2740" y="0"/>
                    <a:pt x="229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37" name="Google Shape;2356;p42"/>
            <p:cNvSpPr/>
            <p:nvPr/>
          </p:nvSpPr>
          <p:spPr>
            <a:xfrm>
              <a:off x="1314673" y="1311919"/>
              <a:ext cx="93910" cy="89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0" h="21600" fill="norm" stroke="1" extrusionOk="0">
                  <a:moveTo>
                    <a:pt x="19332" y="0"/>
                  </a:moveTo>
                  <a:cubicBezTo>
                    <a:pt x="18800" y="0"/>
                    <a:pt x="18267" y="209"/>
                    <a:pt x="18020" y="606"/>
                  </a:cubicBezTo>
                  <a:cubicBezTo>
                    <a:pt x="15643" y="4287"/>
                    <a:pt x="13894" y="8322"/>
                    <a:pt x="10947" y="11563"/>
                  </a:cubicBezTo>
                  <a:cubicBezTo>
                    <a:pt x="8057" y="14742"/>
                    <a:pt x="4634" y="17167"/>
                    <a:pt x="850" y="18861"/>
                  </a:cubicBezTo>
                  <a:cubicBezTo>
                    <a:pt x="-899" y="19655"/>
                    <a:pt x="356" y="21600"/>
                    <a:pt x="1877" y="21600"/>
                  </a:cubicBezTo>
                  <a:cubicBezTo>
                    <a:pt x="2086" y="21600"/>
                    <a:pt x="2314" y="21558"/>
                    <a:pt x="2524" y="21475"/>
                  </a:cubicBezTo>
                  <a:cubicBezTo>
                    <a:pt x="10243" y="18275"/>
                    <a:pt x="19237" y="10790"/>
                    <a:pt x="20587" y="1234"/>
                  </a:cubicBezTo>
                  <a:cubicBezTo>
                    <a:pt x="20701" y="397"/>
                    <a:pt x="20036" y="0"/>
                    <a:pt x="1933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38" name="Google Shape;2357;p42"/>
            <p:cNvSpPr/>
            <p:nvPr/>
          </p:nvSpPr>
          <p:spPr>
            <a:xfrm>
              <a:off x="1398465" y="1155286"/>
              <a:ext cx="29172" cy="99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71" h="21600" fill="norm" stroke="1" extrusionOk="0">
                  <a:moveTo>
                    <a:pt x="3054" y="0"/>
                  </a:moveTo>
                  <a:cubicBezTo>
                    <a:pt x="1487" y="0"/>
                    <a:pt x="-79" y="188"/>
                    <a:pt x="3" y="584"/>
                  </a:cubicBezTo>
                  <a:cubicBezTo>
                    <a:pt x="3631" y="7382"/>
                    <a:pt x="10309" y="13427"/>
                    <a:pt x="5610" y="20376"/>
                  </a:cubicBezTo>
                  <a:cubicBezTo>
                    <a:pt x="5115" y="21129"/>
                    <a:pt x="8248" y="21600"/>
                    <a:pt x="11133" y="21600"/>
                  </a:cubicBezTo>
                  <a:cubicBezTo>
                    <a:pt x="13112" y="21600"/>
                    <a:pt x="14926" y="21374"/>
                    <a:pt x="15338" y="20884"/>
                  </a:cubicBezTo>
                  <a:cubicBezTo>
                    <a:pt x="20367" y="14143"/>
                    <a:pt x="21521" y="6309"/>
                    <a:pt x="5610" y="264"/>
                  </a:cubicBezTo>
                  <a:cubicBezTo>
                    <a:pt x="5115" y="94"/>
                    <a:pt x="4126" y="0"/>
                    <a:pt x="3054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042" name="تجميع"/>
          <p:cNvGrpSpPr/>
          <p:nvPr/>
        </p:nvGrpSpPr>
        <p:grpSpPr>
          <a:xfrm>
            <a:off x="2202888" y="157210"/>
            <a:ext cx="5063413" cy="1369680"/>
            <a:chOff x="0" y="0"/>
            <a:chExt cx="5063412" cy="1369679"/>
          </a:xfrm>
        </p:grpSpPr>
        <p:sp>
          <p:nvSpPr>
            <p:cNvPr id="1040" name="تجميع"/>
            <p:cNvSpPr/>
            <p:nvPr/>
          </p:nvSpPr>
          <p:spPr>
            <a:xfrm>
              <a:off x="0" y="48086"/>
              <a:ext cx="5063413" cy="1321594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41" name="أمثلة"/>
            <p:cNvSpPr txBox="1"/>
            <p:nvPr/>
          </p:nvSpPr>
          <p:spPr>
            <a:xfrm>
              <a:off x="258083" y="0"/>
              <a:ext cx="4607354" cy="13608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>
                <a:lnSpc>
                  <a:spcPct val="150000"/>
                </a:lnSpc>
                <a:defRPr sz="8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/>
              </a:pPr>
              <a:r>
                <a:t>أمثلة</a:t>
              </a:r>
            </a:p>
          </p:txBody>
        </p:sp>
      </p:grpSp>
      <p:graphicFrame>
        <p:nvGraphicFramePr>
          <p:cNvPr id="1043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6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grpSp>
        <p:nvGrpSpPr>
          <p:cNvPr id="1046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202888" y="11604144"/>
            <a:ext cx="2818840" cy="830424"/>
            <a:chOff x="0" y="0"/>
            <a:chExt cx="2818839" cy="830423"/>
          </a:xfrm>
        </p:grpSpPr>
        <p:sp>
          <p:nvSpPr>
            <p:cNvPr id="1044" name="مستطيل مستدير الزوايا"/>
            <p:cNvSpPr/>
            <p:nvPr/>
          </p:nvSpPr>
          <p:spPr>
            <a:xfrm>
              <a:off x="0" y="38100"/>
              <a:ext cx="2818840" cy="792324"/>
            </a:xfrm>
            <a:prstGeom prst="roundRect">
              <a:avLst>
                <a:gd name="adj" fmla="val 14702"/>
              </a:avLst>
            </a:prstGeom>
            <a:solidFill>
              <a:srgbClr val="779F9D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045" name="تحقق من فهمك"/>
            <p:cNvSpPr txBox="1"/>
            <p:nvPr/>
          </p:nvSpPr>
          <p:spPr>
            <a:xfrm>
              <a:off x="0" y="0"/>
              <a:ext cx="2815790" cy="793703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1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تحقق من فهمك</a:t>
              </a:r>
            </a:p>
          </p:txBody>
        </p:sp>
      </p:grpSp>
      <p:grpSp>
        <p:nvGrpSpPr>
          <p:cNvPr id="1065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1063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1050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1047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048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1049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062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1051" name="IMG_4594.jpeg" descr="IMG_4594.jpeg">
                  <a:hlinkClick r:id="rId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0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052" name="IMG_4016.jpeg" descr="IMG_4016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053" name="صورة 20" descr="صورة 20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054" name="IMG_4017.jpeg" descr="IMG_4017.jpeg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055" name="IMG_4020.jpeg" descr="IMG_4020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056" name="IMG_4022.jpeg" descr="IMG_4022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057" name="IMG_4023.png" descr="IMG_4023.pn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058" name="IMG_4024.jpeg" descr="IMG_4024.jpeg"/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061" name="تجميع">
                  <a:hlinkClick r:id="rId24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1059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5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060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064" name="Picture 2" descr="Picture 2">
              <a:hlinkClick r:id="rId26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7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pic>
        <p:nvPicPr>
          <p:cNvPr id="1066" name="IMG_9656.png" descr="IMG_9656.png"/>
          <p:cNvPicPr>
            <a:picLocks noChangeAspect="1"/>
          </p:cNvPicPr>
          <p:nvPr/>
        </p:nvPicPr>
        <p:blipFill>
          <a:blip r:embed="rId28">
            <a:extLst/>
          </a:blip>
          <a:srcRect l="19062" t="1697" r="35570" b="89574"/>
          <a:stretch>
            <a:fillRect/>
          </a:stretch>
        </p:blipFill>
        <p:spPr>
          <a:xfrm>
            <a:off x="11714341" y="1710719"/>
            <a:ext cx="10519625" cy="14135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7" name="IMG_9656.png" descr="IMG_9656.png"/>
          <p:cNvPicPr>
            <a:picLocks noChangeAspect="1"/>
          </p:cNvPicPr>
          <p:nvPr/>
        </p:nvPicPr>
        <p:blipFill>
          <a:blip r:embed="rId28">
            <a:extLst/>
          </a:blip>
          <a:srcRect l="12951" t="18280" r="12951" b="1800"/>
          <a:stretch>
            <a:fillRect/>
          </a:stretch>
        </p:blipFill>
        <p:spPr>
          <a:xfrm>
            <a:off x="6969535" y="3843017"/>
            <a:ext cx="11404283" cy="85916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8" name="IMG_9656.png" descr="IMG_9656.png"/>
          <p:cNvPicPr>
            <a:picLocks noChangeAspect="1"/>
          </p:cNvPicPr>
          <p:nvPr/>
        </p:nvPicPr>
        <p:blipFill>
          <a:blip r:embed="rId28">
            <a:extLst/>
          </a:blip>
          <a:srcRect l="29179" t="9936" r="17642" b="81587"/>
          <a:stretch>
            <a:fillRect/>
          </a:stretch>
        </p:blipFill>
        <p:spPr>
          <a:xfrm>
            <a:off x="9284779" y="2796548"/>
            <a:ext cx="10190672" cy="11345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9" name="IMG_9657.png" descr="IMG_9657.png"/>
          <p:cNvPicPr>
            <a:picLocks noChangeAspect="1"/>
          </p:cNvPicPr>
          <p:nvPr/>
        </p:nvPicPr>
        <p:blipFill>
          <a:blip r:embed="rId29">
            <a:extLst/>
          </a:blip>
          <a:srcRect l="0" t="0" r="5428" b="4988"/>
          <a:stretch>
            <a:fillRect/>
          </a:stretch>
        </p:blipFill>
        <p:spPr>
          <a:xfrm>
            <a:off x="19341166" y="4303647"/>
            <a:ext cx="4189022" cy="45797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3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857203" y="11099462"/>
            <a:ext cx="1379948" cy="949986"/>
            <a:chOff x="0" y="0"/>
            <a:chExt cx="1379947" cy="949985"/>
          </a:xfrm>
        </p:grpSpPr>
        <p:sp>
          <p:nvSpPr>
            <p:cNvPr id="1071" name="مستطيل مستدير الزوايا"/>
            <p:cNvSpPr/>
            <p:nvPr/>
          </p:nvSpPr>
          <p:spPr>
            <a:xfrm>
              <a:off x="0" y="68333"/>
              <a:ext cx="1379948" cy="813319"/>
            </a:xfrm>
            <a:prstGeom prst="roundRect">
              <a:avLst>
                <a:gd name="adj" fmla="val 13181"/>
              </a:avLst>
            </a:prstGeom>
            <a:solidFill>
              <a:srgbClr val="2AB0A7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55600" dist="0" dir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072" name="الحل"/>
            <p:cNvSpPr txBox="1"/>
            <p:nvPr/>
          </p:nvSpPr>
          <p:spPr>
            <a:xfrm>
              <a:off x="66878" y="0"/>
              <a:ext cx="1313070" cy="94998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7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الحل</a:t>
              </a:r>
            </a:p>
          </p:txBody>
        </p:sp>
      </p:grpSp>
      <p:grpSp>
        <p:nvGrpSpPr>
          <p:cNvPr id="1076" name="تجميع"/>
          <p:cNvGrpSpPr/>
          <p:nvPr/>
        </p:nvGrpSpPr>
        <p:grpSpPr>
          <a:xfrm>
            <a:off x="2104843" y="5989188"/>
            <a:ext cx="4544016" cy="5021375"/>
            <a:chOff x="0" y="0"/>
            <a:chExt cx="4544015" cy="5021373"/>
          </a:xfrm>
        </p:grpSpPr>
        <p:sp>
          <p:nvSpPr>
            <p:cNvPr id="1074" name="مستطيل مستدير الزوايا"/>
            <p:cNvSpPr/>
            <p:nvPr/>
          </p:nvSpPr>
          <p:spPr>
            <a:xfrm>
              <a:off x="0" y="1043725"/>
              <a:ext cx="3077487" cy="3977649"/>
            </a:xfrm>
            <a:prstGeom prst="roundRect">
              <a:avLst>
                <a:gd name="adj" fmla="val 4682"/>
              </a:avLst>
            </a:prstGeom>
            <a:solidFill>
              <a:srgbClr val="FF9F1E"/>
            </a:solidFill>
            <a:ln w="12700" cap="flat">
              <a:solidFill>
                <a:srgbClr val="053663"/>
              </a:solidFill>
              <a:prstDash val="solid"/>
              <a:round/>
            </a:ln>
            <a:effectLst>
              <a:outerShdw sx="100000" sy="100000" kx="0" ky="0" algn="b" rotWithShape="0" blurRad="76200" dist="381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defTabSz="1828800" rtl="0">
                <a:defRPr sz="28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1075" name="IMG_4038.png" descr="IMG_4038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1702408" y="0"/>
              <a:ext cx="2841608" cy="28416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152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1077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78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79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80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81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82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83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84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85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86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87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88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89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90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91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92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93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94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95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096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97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098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099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00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01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02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03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04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05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06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07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08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09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10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11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12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113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14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115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116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17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18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19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20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21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22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23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24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25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26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27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28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29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30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31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32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33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34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35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36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37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38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39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40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41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42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143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144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45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46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47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48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49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50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51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155" name="تجميع"/>
          <p:cNvGrpSpPr/>
          <p:nvPr/>
        </p:nvGrpSpPr>
        <p:grpSpPr>
          <a:xfrm>
            <a:off x="2104843" y="220712"/>
            <a:ext cx="4654673" cy="1321593"/>
            <a:chOff x="0" y="0"/>
            <a:chExt cx="4654672" cy="1321592"/>
          </a:xfrm>
        </p:grpSpPr>
        <p:sp>
          <p:nvSpPr>
            <p:cNvPr id="1153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54" name="تحقق من فهمك"/>
            <p:cNvSpPr txBox="1"/>
            <p:nvPr/>
          </p:nvSpPr>
          <p:spPr>
            <a:xfrm>
              <a:off x="462454" y="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 rtl="0">
                <a:lnSpc>
                  <a:spcPct val="150000"/>
                </a:lnSpc>
                <a:defRPr sz="5500">
                  <a:solidFill>
                    <a:srgbClr val="FFFFFF"/>
                  </a:solidFill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تحقق</a:t>
              </a:r>
              <a:r>
                <a:t> </a:t>
              </a:r>
              <a:r>
                <a:rPr>
                  <a:latin typeface="Ara Al Bayan Bold"/>
                  <a:ea typeface="Ara Al Bayan Bold"/>
                  <a:cs typeface="Ara Al Bayan Bold"/>
                  <a:sym typeface="Ara Al Bayan Bold"/>
                </a:rPr>
                <a:t>من فهمك</a:t>
              </a:r>
            </a:p>
          </p:txBody>
        </p:sp>
      </p:grpSp>
      <p:graphicFrame>
        <p:nvGraphicFramePr>
          <p:cNvPr id="1156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grpSp>
        <p:nvGrpSpPr>
          <p:cNvPr id="1175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1173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1160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1157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158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1159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172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1161" name="IMG_4594.jpeg" descr="IMG_4594.jpe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162" name="IMG_4016.jpeg" descr="IMG_4016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163" name="صورة 20" descr="صورة 20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164" name="IMG_4017.jpeg" descr="IMG_4017.jpeg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165" name="IMG_4020.jpeg" descr="IMG_4020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166" name="IMG_4022.jpeg" descr="IMG_4022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167" name="IMG_4023.png" descr="IMG_4023.pn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168" name="IMG_4024.jpeg" descr="IMG_4024.jpeg"/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171" name="تجميع">
                  <a:hlinkClick r:id="rId25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1169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6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170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174" name="Picture 2" descr="Picture 2">
              <a:hlinkClick r:id="rId27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8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pic>
        <p:nvPicPr>
          <p:cNvPr id="1176" name="IMG_9658.png" descr="IMG_9658.png"/>
          <p:cNvPicPr>
            <a:picLocks noChangeAspect="1"/>
          </p:cNvPicPr>
          <p:nvPr/>
        </p:nvPicPr>
        <p:blipFill>
          <a:blip r:embed="rId29">
            <a:extLst/>
          </a:blip>
          <a:srcRect l="0" t="31863" r="7853" b="0"/>
          <a:stretch>
            <a:fillRect/>
          </a:stretch>
        </p:blipFill>
        <p:spPr>
          <a:xfrm>
            <a:off x="5074103" y="1779681"/>
            <a:ext cx="16353403" cy="31684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3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1178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79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80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81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82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83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84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85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86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87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88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89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90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91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92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93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94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95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96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197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98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199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200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01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02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03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04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05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06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07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08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09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10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11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12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13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214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15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216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217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18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19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20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21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22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23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24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25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26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27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28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29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30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31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32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33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34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35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36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37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38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39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40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41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42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43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244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245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46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47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48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49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50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51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52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256" name="تجميع"/>
          <p:cNvGrpSpPr/>
          <p:nvPr/>
        </p:nvGrpSpPr>
        <p:grpSpPr>
          <a:xfrm>
            <a:off x="2104843" y="220712"/>
            <a:ext cx="4654673" cy="1321593"/>
            <a:chOff x="0" y="0"/>
            <a:chExt cx="4654672" cy="1321592"/>
          </a:xfrm>
        </p:grpSpPr>
        <p:sp>
          <p:nvSpPr>
            <p:cNvPr id="1254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55" name="تحقق من فهمك"/>
            <p:cNvSpPr txBox="1"/>
            <p:nvPr/>
          </p:nvSpPr>
          <p:spPr>
            <a:xfrm>
              <a:off x="462454" y="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 rtl="0">
                <a:lnSpc>
                  <a:spcPct val="150000"/>
                </a:lnSpc>
                <a:defRPr sz="5500">
                  <a:solidFill>
                    <a:srgbClr val="FFFFFF"/>
                  </a:solidFill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تحقق</a:t>
              </a:r>
              <a:r>
                <a:t> </a:t>
              </a:r>
              <a:r>
                <a:rPr>
                  <a:latin typeface="Ara Al Bayan Bold"/>
                  <a:ea typeface="Ara Al Bayan Bold"/>
                  <a:cs typeface="Ara Al Bayan Bold"/>
                  <a:sym typeface="Ara Al Bayan Bold"/>
                </a:rPr>
                <a:t>من فهمك</a:t>
              </a:r>
            </a:p>
          </p:txBody>
        </p:sp>
      </p:grpSp>
      <p:graphicFrame>
        <p:nvGraphicFramePr>
          <p:cNvPr id="1257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6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grpSp>
        <p:nvGrpSpPr>
          <p:cNvPr id="1276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1274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1261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1258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259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1260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273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1262" name="IMG_4594.jpeg" descr="IMG_4594.jpeg">
                  <a:hlinkClick r:id="rId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0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263" name="IMG_4016.jpeg" descr="IMG_4016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264" name="صورة 20" descr="صورة 20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265" name="IMG_4017.jpeg" descr="IMG_4017.jpeg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266" name="IMG_4020.jpeg" descr="IMG_4020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267" name="IMG_4022.jpeg" descr="IMG_4022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268" name="IMG_4023.png" descr="IMG_4023.pn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269" name="IMG_4024.jpeg" descr="IMG_4024.jpeg"/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272" name="تجميع">
                  <a:hlinkClick r:id="rId24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1270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5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271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275" name="Picture 2" descr="Picture 2">
              <a:hlinkClick r:id="rId26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7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grpSp>
        <p:nvGrpSpPr>
          <p:cNvPr id="1279" name="IMG_9667.png"/>
          <p:cNvGrpSpPr/>
          <p:nvPr/>
        </p:nvGrpSpPr>
        <p:grpSpPr>
          <a:xfrm>
            <a:off x="13178739" y="3363881"/>
            <a:ext cx="8579645" cy="2998788"/>
            <a:chOff x="0" y="0"/>
            <a:chExt cx="8579643" cy="2998787"/>
          </a:xfrm>
        </p:grpSpPr>
        <p:pic>
          <p:nvPicPr>
            <p:cNvPr id="1278" name="IMG_9667.png" descr="IMG_9667.png"/>
            <p:cNvPicPr>
              <a:picLocks noChangeAspect="1"/>
            </p:cNvPicPr>
            <p:nvPr/>
          </p:nvPicPr>
          <p:blipFill>
            <a:blip r:embed="rId28">
              <a:extLst/>
            </a:blip>
            <a:srcRect l="39934" t="12704" r="14565" b="64905"/>
            <a:stretch>
              <a:fillRect/>
            </a:stretch>
          </p:blipFill>
          <p:spPr>
            <a:xfrm>
              <a:off x="38100" y="38100"/>
              <a:ext cx="8503248" cy="292270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277" name="IMG_9667.png" descr="IMG_9667.png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0" y="0"/>
              <a:ext cx="8579644" cy="2998788"/>
            </a:xfrm>
            <a:prstGeom prst="rect">
              <a:avLst/>
            </a:prstGeom>
            <a:effectLst/>
          </p:spPr>
        </p:pic>
      </p:grpSp>
      <p:grpSp>
        <p:nvGrpSpPr>
          <p:cNvPr id="1282" name="IMG_9667.png"/>
          <p:cNvGrpSpPr/>
          <p:nvPr/>
        </p:nvGrpSpPr>
        <p:grpSpPr>
          <a:xfrm>
            <a:off x="3203971" y="3363881"/>
            <a:ext cx="8988029" cy="2998788"/>
            <a:chOff x="0" y="0"/>
            <a:chExt cx="8988028" cy="2998787"/>
          </a:xfrm>
        </p:grpSpPr>
        <p:pic>
          <p:nvPicPr>
            <p:cNvPr id="1281" name="IMG_9667.png" descr="IMG_9667.png"/>
            <p:cNvPicPr>
              <a:picLocks noChangeAspect="1"/>
            </p:cNvPicPr>
            <p:nvPr/>
          </p:nvPicPr>
          <p:blipFill>
            <a:blip r:embed="rId28">
              <a:extLst/>
            </a:blip>
            <a:srcRect l="37553" t="37570" r="14758" b="40039"/>
            <a:stretch>
              <a:fillRect/>
            </a:stretch>
          </p:blipFill>
          <p:spPr>
            <a:xfrm>
              <a:off x="38100" y="38100"/>
              <a:ext cx="8911988" cy="292270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280" name="IMG_9667.png" descr="IMG_9667.png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0" y="0"/>
              <a:ext cx="8988029" cy="2998788"/>
            </a:xfrm>
            <a:prstGeom prst="rect">
              <a:avLst/>
            </a:prstGeom>
            <a:effectLst/>
          </p:spPr>
        </p:pic>
      </p:grpSp>
      <p:grpSp>
        <p:nvGrpSpPr>
          <p:cNvPr id="1285" name="IMG_9667.png"/>
          <p:cNvGrpSpPr/>
          <p:nvPr/>
        </p:nvGrpSpPr>
        <p:grpSpPr>
          <a:xfrm>
            <a:off x="8227778" y="7764064"/>
            <a:ext cx="8735617" cy="2998789"/>
            <a:chOff x="0" y="0"/>
            <a:chExt cx="8735615" cy="2998787"/>
          </a:xfrm>
        </p:grpSpPr>
        <p:pic>
          <p:nvPicPr>
            <p:cNvPr id="1284" name="IMG_9667.png" descr="IMG_9667.png"/>
            <p:cNvPicPr>
              <a:picLocks noChangeAspect="1"/>
            </p:cNvPicPr>
            <p:nvPr/>
          </p:nvPicPr>
          <p:blipFill>
            <a:blip r:embed="rId28">
              <a:extLst/>
            </a:blip>
            <a:srcRect l="39934" t="63541" r="13729" b="14068"/>
            <a:stretch>
              <a:fillRect/>
            </a:stretch>
          </p:blipFill>
          <p:spPr>
            <a:xfrm>
              <a:off x="38100" y="38100"/>
              <a:ext cx="8659531" cy="292270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283" name="IMG_9667.png" descr="IMG_9667.png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0" y="0"/>
              <a:ext cx="8735616" cy="2998788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1" name="تجميع"/>
          <p:cNvGrpSpPr/>
          <p:nvPr/>
        </p:nvGrpSpPr>
        <p:grpSpPr>
          <a:xfrm>
            <a:off x="21303597" y="8849675"/>
            <a:ext cx="2558068" cy="3958638"/>
            <a:chOff x="0" y="0"/>
            <a:chExt cx="2558066" cy="3958637"/>
          </a:xfrm>
        </p:grpSpPr>
        <p:sp>
          <p:nvSpPr>
            <p:cNvPr id="1287" name="Google Shape;2324;p42"/>
            <p:cNvSpPr/>
            <p:nvPr/>
          </p:nvSpPr>
          <p:spPr>
            <a:xfrm>
              <a:off x="160880" y="2970307"/>
              <a:ext cx="2389058" cy="988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600" fill="norm" stroke="1" extrusionOk="0">
                  <a:moveTo>
                    <a:pt x="246" y="0"/>
                  </a:moveTo>
                  <a:cubicBezTo>
                    <a:pt x="72" y="0"/>
                    <a:pt x="-47" y="424"/>
                    <a:pt x="19" y="815"/>
                  </a:cubicBezTo>
                  <a:lnTo>
                    <a:pt x="19" y="822"/>
                  </a:lnTo>
                  <a:cubicBezTo>
                    <a:pt x="180" y="1775"/>
                    <a:pt x="563" y="2404"/>
                    <a:pt x="988" y="2404"/>
                  </a:cubicBezTo>
                  <a:lnTo>
                    <a:pt x="16739" y="2404"/>
                  </a:lnTo>
                  <a:cubicBezTo>
                    <a:pt x="18505" y="2404"/>
                    <a:pt x="19967" y="5848"/>
                    <a:pt x="19959" y="10135"/>
                  </a:cubicBezTo>
                  <a:lnTo>
                    <a:pt x="19959" y="10321"/>
                  </a:lnTo>
                  <a:cubicBezTo>
                    <a:pt x="19935" y="14413"/>
                    <a:pt x="18534" y="17679"/>
                    <a:pt x="16850" y="17815"/>
                  </a:cubicBezTo>
                  <a:lnTo>
                    <a:pt x="1341" y="19056"/>
                  </a:lnTo>
                  <a:cubicBezTo>
                    <a:pt x="901" y="19090"/>
                    <a:pt x="525" y="19838"/>
                    <a:pt x="425" y="20884"/>
                  </a:cubicBezTo>
                  <a:cubicBezTo>
                    <a:pt x="392" y="21253"/>
                    <a:pt x="508" y="21600"/>
                    <a:pt x="664" y="21600"/>
                  </a:cubicBezTo>
                  <a:cubicBezTo>
                    <a:pt x="667" y="21600"/>
                    <a:pt x="670" y="21600"/>
                    <a:pt x="673" y="21600"/>
                  </a:cubicBezTo>
                  <a:cubicBezTo>
                    <a:pt x="673" y="21600"/>
                    <a:pt x="13160" y="21447"/>
                    <a:pt x="17983" y="21030"/>
                  </a:cubicBezTo>
                  <a:cubicBezTo>
                    <a:pt x="19587" y="20895"/>
                    <a:pt x="21089" y="17173"/>
                    <a:pt x="21392" y="13350"/>
                  </a:cubicBezTo>
                  <a:cubicBezTo>
                    <a:pt x="21553" y="11294"/>
                    <a:pt x="21540" y="9199"/>
                    <a:pt x="21444" y="7290"/>
                  </a:cubicBezTo>
                  <a:cubicBezTo>
                    <a:pt x="21236" y="3107"/>
                    <a:pt x="19745" y="0"/>
                    <a:pt x="18011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88" name="Google Shape;2325;p42"/>
            <p:cNvSpPr/>
            <p:nvPr/>
          </p:nvSpPr>
          <p:spPr>
            <a:xfrm>
              <a:off x="236879" y="3080304"/>
              <a:ext cx="2140290" cy="768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0" h="21600" fill="norm" stroke="1" extrusionOk="0">
                  <a:moveTo>
                    <a:pt x="5" y="0"/>
                  </a:moveTo>
                  <a:cubicBezTo>
                    <a:pt x="-1" y="0"/>
                    <a:pt x="-1" y="7"/>
                    <a:pt x="2" y="24"/>
                  </a:cubicBezTo>
                  <a:cubicBezTo>
                    <a:pt x="318" y="2997"/>
                    <a:pt x="644" y="7380"/>
                    <a:pt x="584" y="12448"/>
                  </a:cubicBezTo>
                  <a:cubicBezTo>
                    <a:pt x="535" y="16469"/>
                    <a:pt x="422" y="19468"/>
                    <a:pt x="309" y="21576"/>
                  </a:cubicBezTo>
                  <a:cubicBezTo>
                    <a:pt x="309" y="21593"/>
                    <a:pt x="313" y="21600"/>
                    <a:pt x="318" y="21600"/>
                  </a:cubicBezTo>
                  <a:lnTo>
                    <a:pt x="18116" y="19836"/>
                  </a:lnTo>
                  <a:cubicBezTo>
                    <a:pt x="20000" y="19646"/>
                    <a:pt x="21563" y="15453"/>
                    <a:pt x="21590" y="10197"/>
                  </a:cubicBezTo>
                  <a:lnTo>
                    <a:pt x="21590" y="9944"/>
                  </a:lnTo>
                  <a:cubicBezTo>
                    <a:pt x="21599" y="4430"/>
                    <a:pt x="19964" y="0"/>
                    <a:pt x="17986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89" name="Google Shape;2326;p42"/>
            <p:cNvSpPr/>
            <p:nvPr/>
          </p:nvSpPr>
          <p:spPr>
            <a:xfrm>
              <a:off x="320651" y="3608194"/>
              <a:ext cx="1721974" cy="49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600" fill="norm" stroke="1" extrusionOk="0">
                  <a:moveTo>
                    <a:pt x="17869" y="0"/>
                  </a:moveTo>
                  <a:cubicBezTo>
                    <a:pt x="15488" y="0"/>
                    <a:pt x="13087" y="4502"/>
                    <a:pt x="10732" y="5220"/>
                  </a:cubicBezTo>
                  <a:cubicBezTo>
                    <a:pt x="10480" y="5296"/>
                    <a:pt x="10227" y="5334"/>
                    <a:pt x="9974" y="5334"/>
                  </a:cubicBezTo>
                  <a:cubicBezTo>
                    <a:pt x="8383" y="5334"/>
                    <a:pt x="6776" y="4085"/>
                    <a:pt x="5171" y="4085"/>
                  </a:cubicBezTo>
                  <a:cubicBezTo>
                    <a:pt x="3466" y="4085"/>
                    <a:pt x="1764" y="5485"/>
                    <a:pt x="87" y="11235"/>
                  </a:cubicBezTo>
                  <a:cubicBezTo>
                    <a:pt x="-29" y="11613"/>
                    <a:pt x="-29" y="16342"/>
                    <a:pt x="87" y="16607"/>
                  </a:cubicBezTo>
                  <a:cubicBezTo>
                    <a:pt x="1365" y="20389"/>
                    <a:pt x="2658" y="21600"/>
                    <a:pt x="3955" y="21600"/>
                  </a:cubicBezTo>
                  <a:cubicBezTo>
                    <a:pt x="6218" y="21600"/>
                    <a:pt x="8494" y="17855"/>
                    <a:pt x="10732" y="17363"/>
                  </a:cubicBezTo>
                  <a:cubicBezTo>
                    <a:pt x="10876" y="17325"/>
                    <a:pt x="11020" y="17325"/>
                    <a:pt x="11164" y="17325"/>
                  </a:cubicBezTo>
                  <a:cubicBezTo>
                    <a:pt x="13032" y="17325"/>
                    <a:pt x="14927" y="19368"/>
                    <a:pt x="16815" y="19368"/>
                  </a:cubicBezTo>
                  <a:cubicBezTo>
                    <a:pt x="18347" y="19368"/>
                    <a:pt x="19876" y="18044"/>
                    <a:pt x="21380" y="13126"/>
                  </a:cubicBezTo>
                  <a:cubicBezTo>
                    <a:pt x="21567" y="12483"/>
                    <a:pt x="21571" y="4804"/>
                    <a:pt x="21380" y="4312"/>
                  </a:cubicBezTo>
                  <a:cubicBezTo>
                    <a:pt x="20220" y="1097"/>
                    <a:pt x="19047" y="0"/>
                    <a:pt x="17869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90" name="Google Shape;2327;p42"/>
            <p:cNvSpPr/>
            <p:nvPr/>
          </p:nvSpPr>
          <p:spPr>
            <a:xfrm>
              <a:off x="280359" y="3371293"/>
              <a:ext cx="883504" cy="67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600" fill="norm" stroke="1" extrusionOk="0">
                  <a:moveTo>
                    <a:pt x="21283" y="0"/>
                  </a:moveTo>
                  <a:cubicBezTo>
                    <a:pt x="14297" y="553"/>
                    <a:pt x="7194" y="6942"/>
                    <a:pt x="238" y="15986"/>
                  </a:cubicBezTo>
                  <a:cubicBezTo>
                    <a:pt x="-65" y="16345"/>
                    <a:pt x="-90" y="21600"/>
                    <a:pt x="230" y="21600"/>
                  </a:cubicBezTo>
                  <a:cubicBezTo>
                    <a:pt x="232" y="21600"/>
                    <a:pt x="236" y="21600"/>
                    <a:pt x="238" y="21600"/>
                  </a:cubicBezTo>
                  <a:cubicBezTo>
                    <a:pt x="7243" y="19443"/>
                    <a:pt x="14369" y="14216"/>
                    <a:pt x="21325" y="3651"/>
                  </a:cubicBezTo>
                  <a:cubicBezTo>
                    <a:pt x="21510" y="3374"/>
                    <a:pt x="21453" y="0"/>
                    <a:pt x="21283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91" name="Google Shape;2328;p42"/>
            <p:cNvSpPr/>
            <p:nvPr/>
          </p:nvSpPr>
          <p:spPr>
            <a:xfrm>
              <a:off x="286739" y="3227316"/>
              <a:ext cx="1413151" cy="41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600" fill="norm" stroke="1" extrusionOk="0">
                  <a:moveTo>
                    <a:pt x="13898" y="0"/>
                  </a:moveTo>
                  <a:cubicBezTo>
                    <a:pt x="9307" y="0"/>
                    <a:pt x="4701" y="5547"/>
                    <a:pt x="140" y="7531"/>
                  </a:cubicBezTo>
                  <a:cubicBezTo>
                    <a:pt x="-47" y="7666"/>
                    <a:pt x="-47" y="16189"/>
                    <a:pt x="140" y="16189"/>
                  </a:cubicBezTo>
                  <a:cubicBezTo>
                    <a:pt x="4380" y="17406"/>
                    <a:pt x="8663" y="21600"/>
                    <a:pt x="12934" y="21600"/>
                  </a:cubicBezTo>
                  <a:cubicBezTo>
                    <a:pt x="15763" y="21600"/>
                    <a:pt x="18588" y="19751"/>
                    <a:pt x="21392" y="13934"/>
                  </a:cubicBezTo>
                  <a:cubicBezTo>
                    <a:pt x="21553" y="13438"/>
                    <a:pt x="21553" y="6764"/>
                    <a:pt x="21392" y="6448"/>
                  </a:cubicBezTo>
                  <a:cubicBezTo>
                    <a:pt x="18906" y="1668"/>
                    <a:pt x="16404" y="0"/>
                    <a:pt x="13898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92" name="Google Shape;2329;p42"/>
            <p:cNvSpPr/>
            <p:nvPr/>
          </p:nvSpPr>
          <p:spPr>
            <a:xfrm>
              <a:off x="82048" y="2085810"/>
              <a:ext cx="2223417" cy="884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600" fill="norm" stroke="1" extrusionOk="0">
                  <a:moveTo>
                    <a:pt x="3449" y="0"/>
                  </a:moveTo>
                  <a:cubicBezTo>
                    <a:pt x="1819" y="0"/>
                    <a:pt x="419" y="2942"/>
                    <a:pt x="134" y="6994"/>
                  </a:cubicBezTo>
                  <a:cubicBezTo>
                    <a:pt x="-71" y="9841"/>
                    <a:pt x="-17" y="12453"/>
                    <a:pt x="142" y="14650"/>
                  </a:cubicBezTo>
                  <a:cubicBezTo>
                    <a:pt x="429" y="18681"/>
                    <a:pt x="1828" y="21600"/>
                    <a:pt x="3449" y="21600"/>
                  </a:cubicBezTo>
                  <a:lnTo>
                    <a:pt x="21407" y="21600"/>
                  </a:lnTo>
                  <a:cubicBezTo>
                    <a:pt x="21489" y="21600"/>
                    <a:pt x="21529" y="21350"/>
                    <a:pt x="21472" y="21194"/>
                  </a:cubicBezTo>
                  <a:cubicBezTo>
                    <a:pt x="21302" y="20698"/>
                    <a:pt x="21148" y="20184"/>
                    <a:pt x="21015" y="19655"/>
                  </a:cubicBezTo>
                  <a:cubicBezTo>
                    <a:pt x="20905" y="19212"/>
                    <a:pt x="20707" y="18954"/>
                    <a:pt x="20500" y="18954"/>
                  </a:cubicBezTo>
                  <a:lnTo>
                    <a:pt x="4701" y="18954"/>
                  </a:lnTo>
                  <a:cubicBezTo>
                    <a:pt x="2924" y="18954"/>
                    <a:pt x="1443" y="15381"/>
                    <a:pt x="1428" y="10902"/>
                  </a:cubicBezTo>
                  <a:lnTo>
                    <a:pt x="1428" y="10715"/>
                  </a:lnTo>
                  <a:cubicBezTo>
                    <a:pt x="1434" y="6228"/>
                    <a:pt x="2922" y="2642"/>
                    <a:pt x="4701" y="2642"/>
                  </a:cubicBezTo>
                  <a:lnTo>
                    <a:pt x="20369" y="2642"/>
                  </a:lnTo>
                  <a:cubicBezTo>
                    <a:pt x="20571" y="2642"/>
                    <a:pt x="20750" y="2312"/>
                    <a:pt x="20812" y="1833"/>
                  </a:cubicBezTo>
                  <a:cubicBezTo>
                    <a:pt x="20905" y="1154"/>
                    <a:pt x="20982" y="637"/>
                    <a:pt x="21033" y="330"/>
                  </a:cubicBezTo>
                  <a:cubicBezTo>
                    <a:pt x="21058" y="165"/>
                    <a:pt x="21010" y="0"/>
                    <a:pt x="2094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93" name="Google Shape;2330;p42"/>
            <p:cNvSpPr/>
            <p:nvPr/>
          </p:nvSpPr>
          <p:spPr>
            <a:xfrm>
              <a:off x="229747" y="2193989"/>
              <a:ext cx="1927946" cy="667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792" y="0"/>
                  </a:moveTo>
                  <a:cubicBezTo>
                    <a:pt x="1733" y="0"/>
                    <a:pt x="7" y="4748"/>
                    <a:pt x="0" y="10691"/>
                  </a:cubicBezTo>
                  <a:lnTo>
                    <a:pt x="0" y="10937"/>
                  </a:lnTo>
                  <a:cubicBezTo>
                    <a:pt x="17" y="16869"/>
                    <a:pt x="1733" y="21600"/>
                    <a:pt x="3792" y="21600"/>
                  </a:cubicBezTo>
                  <a:lnTo>
                    <a:pt x="21600" y="21600"/>
                  </a:lnTo>
                  <a:cubicBezTo>
                    <a:pt x="20467" y="14046"/>
                    <a:pt x="20989" y="5326"/>
                    <a:pt x="21517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94" name="Google Shape;2331;p42"/>
            <p:cNvSpPr/>
            <p:nvPr/>
          </p:nvSpPr>
          <p:spPr>
            <a:xfrm>
              <a:off x="931865" y="2724824"/>
              <a:ext cx="1172053" cy="34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600" fill="norm" stroke="1" extrusionOk="0">
                  <a:moveTo>
                    <a:pt x="21336" y="0"/>
                  </a:moveTo>
                  <a:cubicBezTo>
                    <a:pt x="21333" y="0"/>
                    <a:pt x="21331" y="0"/>
                    <a:pt x="21328" y="0"/>
                  </a:cubicBezTo>
                  <a:cubicBezTo>
                    <a:pt x="14251" y="5764"/>
                    <a:pt x="7176" y="3016"/>
                    <a:pt x="105" y="8726"/>
                  </a:cubicBezTo>
                  <a:cubicBezTo>
                    <a:pt x="-35" y="8888"/>
                    <a:pt x="-35" y="14705"/>
                    <a:pt x="105" y="15082"/>
                  </a:cubicBezTo>
                  <a:cubicBezTo>
                    <a:pt x="2793" y="19715"/>
                    <a:pt x="5491" y="21600"/>
                    <a:pt x="8192" y="21600"/>
                  </a:cubicBezTo>
                  <a:cubicBezTo>
                    <a:pt x="12575" y="21600"/>
                    <a:pt x="16964" y="16644"/>
                    <a:pt x="21328" y="10665"/>
                  </a:cubicBezTo>
                  <a:cubicBezTo>
                    <a:pt x="21557" y="10342"/>
                    <a:pt x="21565" y="0"/>
                    <a:pt x="2133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grpSp>
          <p:nvGrpSpPr>
            <p:cNvPr id="1300" name="Google Shape;2332;p42"/>
            <p:cNvGrpSpPr/>
            <p:nvPr/>
          </p:nvGrpSpPr>
          <p:grpSpPr>
            <a:xfrm>
              <a:off x="1151487" y="988477"/>
              <a:ext cx="1406580" cy="1229724"/>
              <a:chOff x="0" y="0"/>
              <a:chExt cx="1406579" cy="1229722"/>
            </a:xfrm>
          </p:grpSpPr>
          <p:sp>
            <p:nvSpPr>
              <p:cNvPr id="1295" name="Google Shape;2333;p42"/>
              <p:cNvSpPr/>
              <p:nvPr/>
            </p:nvSpPr>
            <p:spPr>
              <a:xfrm rot="1205914">
                <a:off x="135755" y="57872"/>
                <a:ext cx="492307" cy="8773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79" h="21600" fill="norm" stroke="1" extrusionOk="0">
                    <a:moveTo>
                      <a:pt x="19162" y="0"/>
                    </a:moveTo>
                    <a:cubicBezTo>
                      <a:pt x="18409" y="0"/>
                      <a:pt x="17702" y="214"/>
                      <a:pt x="17405" y="566"/>
                    </a:cubicBezTo>
                    <a:lnTo>
                      <a:pt x="152" y="20325"/>
                    </a:lnTo>
                    <a:cubicBezTo>
                      <a:pt x="-262" y="20789"/>
                      <a:pt x="198" y="21328"/>
                      <a:pt x="1184" y="21529"/>
                    </a:cubicBezTo>
                    <a:cubicBezTo>
                      <a:pt x="1421" y="21578"/>
                      <a:pt x="1672" y="21600"/>
                      <a:pt x="1918" y="21600"/>
                    </a:cubicBezTo>
                    <a:cubicBezTo>
                      <a:pt x="2667" y="21600"/>
                      <a:pt x="3378" y="21386"/>
                      <a:pt x="3690" y="21034"/>
                    </a:cubicBezTo>
                    <a:lnTo>
                      <a:pt x="20929" y="1275"/>
                    </a:lnTo>
                    <a:cubicBezTo>
                      <a:pt x="21338" y="811"/>
                      <a:pt x="20878" y="272"/>
                      <a:pt x="19911" y="74"/>
                    </a:cubicBezTo>
                    <a:cubicBezTo>
                      <a:pt x="19664" y="25"/>
                      <a:pt x="19409" y="0"/>
                      <a:pt x="19162" y="0"/>
                    </a:cubicBezTo>
                    <a:close/>
                  </a:path>
                </a:pathLst>
              </a:custGeom>
              <a:solidFill>
                <a:srgbClr val="936F4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299" name="Google Shape;2334;p42"/>
              <p:cNvGrpSpPr/>
              <p:nvPr/>
            </p:nvGrpSpPr>
            <p:grpSpPr>
              <a:xfrm>
                <a:off x="313134" y="196712"/>
                <a:ext cx="1093446" cy="1033011"/>
                <a:chOff x="0" y="0"/>
                <a:chExt cx="1093444" cy="1033010"/>
              </a:xfrm>
            </p:grpSpPr>
            <p:sp>
              <p:nvSpPr>
                <p:cNvPr id="1296" name="Google Shape;2335;p42"/>
                <p:cNvSpPr/>
                <p:nvPr/>
              </p:nvSpPr>
              <p:spPr>
                <a:xfrm rot="2348573">
                  <a:off x="64151" y="243315"/>
                  <a:ext cx="965143" cy="546380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97" name="Google Shape;2336;p42"/>
                <p:cNvSpPr/>
                <p:nvPr/>
              </p:nvSpPr>
              <p:spPr>
                <a:xfrm rot="2348573">
                  <a:off x="136773" y="39046"/>
                  <a:ext cx="317961" cy="546380"/>
                </a:xfrm>
                <a:prstGeom prst="rect">
                  <a:avLst/>
                </a:pr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98" name="Google Shape;2337;p42"/>
                <p:cNvSpPr/>
                <p:nvPr/>
              </p:nvSpPr>
              <p:spPr>
                <a:xfrm rot="2348573">
                  <a:off x="639231" y="447769"/>
                  <a:ext cx="317375" cy="546380"/>
                </a:xfrm>
                <a:prstGeom prst="rect">
                  <a:avLst/>
                </a:prstGeom>
                <a:solidFill>
                  <a:srgbClr val="CD302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  <p:sp>
          <p:nvSpPr>
            <p:cNvPr id="1301" name="Google Shape;2338;p42"/>
            <p:cNvSpPr/>
            <p:nvPr/>
          </p:nvSpPr>
          <p:spPr>
            <a:xfrm>
              <a:off x="684877" y="2536899"/>
              <a:ext cx="1394127" cy="59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362" y="0"/>
                  </a:moveTo>
                  <a:cubicBezTo>
                    <a:pt x="21359" y="0"/>
                    <a:pt x="21358" y="0"/>
                    <a:pt x="21357" y="0"/>
                  </a:cubicBezTo>
                  <a:cubicBezTo>
                    <a:pt x="14285" y="3637"/>
                    <a:pt x="7172" y="5882"/>
                    <a:pt x="112" y="16793"/>
                  </a:cubicBezTo>
                  <a:cubicBezTo>
                    <a:pt x="-36" y="16983"/>
                    <a:pt x="-40" y="21600"/>
                    <a:pt x="112" y="21600"/>
                  </a:cubicBezTo>
                  <a:cubicBezTo>
                    <a:pt x="249" y="21600"/>
                    <a:pt x="385" y="21600"/>
                    <a:pt x="520" y="21600"/>
                  </a:cubicBezTo>
                  <a:cubicBezTo>
                    <a:pt x="7459" y="21600"/>
                    <a:pt x="14429" y="13346"/>
                    <a:pt x="21357" y="6420"/>
                  </a:cubicBezTo>
                  <a:cubicBezTo>
                    <a:pt x="21559" y="6199"/>
                    <a:pt x="21560" y="0"/>
                    <a:pt x="2136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02" name="Google Shape;2339;p42"/>
            <p:cNvSpPr/>
            <p:nvPr/>
          </p:nvSpPr>
          <p:spPr>
            <a:xfrm>
              <a:off x="985878" y="2285263"/>
              <a:ext cx="1105869" cy="46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600" fill="norm" stroke="1" extrusionOk="0">
                  <a:moveTo>
                    <a:pt x="7750" y="0"/>
                  </a:moveTo>
                  <a:cubicBezTo>
                    <a:pt x="5213" y="0"/>
                    <a:pt x="2680" y="1720"/>
                    <a:pt x="159" y="5760"/>
                  </a:cubicBezTo>
                  <a:cubicBezTo>
                    <a:pt x="-51" y="6040"/>
                    <a:pt x="-56" y="12400"/>
                    <a:pt x="159" y="12400"/>
                  </a:cubicBezTo>
                  <a:cubicBezTo>
                    <a:pt x="7213" y="12760"/>
                    <a:pt x="14230" y="11720"/>
                    <a:pt x="21283" y="21560"/>
                  </a:cubicBezTo>
                  <a:cubicBezTo>
                    <a:pt x="21290" y="21600"/>
                    <a:pt x="21297" y="21600"/>
                    <a:pt x="21302" y="21600"/>
                  </a:cubicBezTo>
                  <a:cubicBezTo>
                    <a:pt x="21544" y="21600"/>
                    <a:pt x="21532" y="13720"/>
                    <a:pt x="21283" y="13200"/>
                  </a:cubicBezTo>
                  <a:cubicBezTo>
                    <a:pt x="16800" y="5480"/>
                    <a:pt x="12268" y="0"/>
                    <a:pt x="77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03" name="Google Shape;2340;p42"/>
            <p:cNvSpPr/>
            <p:nvPr/>
          </p:nvSpPr>
          <p:spPr>
            <a:xfrm>
              <a:off x="-1" y="1179298"/>
              <a:ext cx="617207" cy="593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46" h="21600" fill="norm" stroke="1" extrusionOk="0">
                  <a:moveTo>
                    <a:pt x="9358" y="0"/>
                  </a:moveTo>
                  <a:cubicBezTo>
                    <a:pt x="8786" y="0"/>
                    <a:pt x="8194" y="63"/>
                    <a:pt x="7581" y="205"/>
                  </a:cubicBezTo>
                  <a:cubicBezTo>
                    <a:pt x="437" y="1848"/>
                    <a:pt x="-2454" y="14995"/>
                    <a:pt x="2408" y="19622"/>
                  </a:cubicBezTo>
                  <a:cubicBezTo>
                    <a:pt x="3962" y="21098"/>
                    <a:pt x="5715" y="21600"/>
                    <a:pt x="7385" y="21600"/>
                  </a:cubicBezTo>
                  <a:cubicBezTo>
                    <a:pt x="10945" y="21600"/>
                    <a:pt x="14120" y="19316"/>
                    <a:pt x="14120" y="19316"/>
                  </a:cubicBezTo>
                  <a:lnTo>
                    <a:pt x="19146" y="7327"/>
                  </a:lnTo>
                  <a:cubicBezTo>
                    <a:pt x="19146" y="7327"/>
                    <a:pt x="15454" y="0"/>
                    <a:pt x="9358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04" name="Google Shape;2341;p42"/>
            <p:cNvSpPr/>
            <p:nvPr/>
          </p:nvSpPr>
          <p:spPr>
            <a:xfrm>
              <a:off x="80236" y="1259130"/>
              <a:ext cx="517901" cy="438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7" h="21600" fill="norm" stroke="1" extrusionOk="0">
                  <a:moveTo>
                    <a:pt x="9478" y="0"/>
                  </a:moveTo>
                  <a:cubicBezTo>
                    <a:pt x="9175" y="0"/>
                    <a:pt x="8865" y="13"/>
                    <a:pt x="8549" y="43"/>
                  </a:cubicBezTo>
                  <a:cubicBezTo>
                    <a:pt x="588" y="735"/>
                    <a:pt x="-1273" y="13040"/>
                    <a:pt x="761" y="16808"/>
                  </a:cubicBezTo>
                  <a:cubicBezTo>
                    <a:pt x="2081" y="19264"/>
                    <a:pt x="4531" y="21600"/>
                    <a:pt x="8403" y="21600"/>
                  </a:cubicBezTo>
                  <a:cubicBezTo>
                    <a:pt x="10474" y="21600"/>
                    <a:pt x="12955" y="20929"/>
                    <a:pt x="15891" y="19247"/>
                  </a:cubicBezTo>
                  <a:lnTo>
                    <a:pt x="20327" y="7928"/>
                  </a:lnTo>
                  <a:cubicBezTo>
                    <a:pt x="20327" y="7928"/>
                    <a:pt x="16806" y="0"/>
                    <a:pt x="9478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05" name="Google Shape;2342;p42"/>
            <p:cNvSpPr/>
            <p:nvPr/>
          </p:nvSpPr>
          <p:spPr>
            <a:xfrm>
              <a:off x="443839" y="893770"/>
              <a:ext cx="1094191" cy="1175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54" h="21600" fill="norm" stroke="1" extrusionOk="0">
                  <a:moveTo>
                    <a:pt x="12437" y="0"/>
                  </a:moveTo>
                  <a:cubicBezTo>
                    <a:pt x="12324" y="0"/>
                    <a:pt x="12209" y="5"/>
                    <a:pt x="12092" y="13"/>
                  </a:cubicBezTo>
                  <a:cubicBezTo>
                    <a:pt x="8099" y="304"/>
                    <a:pt x="7521" y="4266"/>
                    <a:pt x="7507" y="6430"/>
                  </a:cubicBezTo>
                  <a:cubicBezTo>
                    <a:pt x="6952" y="6462"/>
                    <a:pt x="6369" y="6543"/>
                    <a:pt x="5749" y="6694"/>
                  </a:cubicBezTo>
                  <a:cubicBezTo>
                    <a:pt x="5719" y="6702"/>
                    <a:pt x="5688" y="6705"/>
                    <a:pt x="5656" y="6705"/>
                  </a:cubicBezTo>
                  <a:cubicBezTo>
                    <a:pt x="5153" y="6705"/>
                    <a:pt x="4424" y="5876"/>
                    <a:pt x="3802" y="5876"/>
                  </a:cubicBezTo>
                  <a:cubicBezTo>
                    <a:pt x="3690" y="5876"/>
                    <a:pt x="3581" y="5903"/>
                    <a:pt x="3477" y="5966"/>
                  </a:cubicBezTo>
                  <a:cubicBezTo>
                    <a:pt x="2839" y="6371"/>
                    <a:pt x="4019" y="7070"/>
                    <a:pt x="4188" y="7162"/>
                  </a:cubicBezTo>
                  <a:cubicBezTo>
                    <a:pt x="4065" y="7107"/>
                    <a:pt x="3403" y="6888"/>
                    <a:pt x="2868" y="6888"/>
                  </a:cubicBezTo>
                  <a:cubicBezTo>
                    <a:pt x="2562" y="6888"/>
                    <a:pt x="2298" y="6960"/>
                    <a:pt x="2199" y="7173"/>
                  </a:cubicBezTo>
                  <a:cubicBezTo>
                    <a:pt x="1913" y="7782"/>
                    <a:pt x="3529" y="8084"/>
                    <a:pt x="3289" y="8342"/>
                  </a:cubicBezTo>
                  <a:cubicBezTo>
                    <a:pt x="-654" y="12670"/>
                    <a:pt x="-2540" y="21247"/>
                    <a:pt x="6383" y="21587"/>
                  </a:cubicBezTo>
                  <a:cubicBezTo>
                    <a:pt x="6623" y="21595"/>
                    <a:pt x="6855" y="21600"/>
                    <a:pt x="7080" y="21600"/>
                  </a:cubicBezTo>
                  <a:cubicBezTo>
                    <a:pt x="14616" y="21600"/>
                    <a:pt x="14443" y="16638"/>
                    <a:pt x="14179" y="12670"/>
                  </a:cubicBezTo>
                  <a:cubicBezTo>
                    <a:pt x="14588" y="12412"/>
                    <a:pt x="15123" y="12035"/>
                    <a:pt x="15820" y="11476"/>
                  </a:cubicBezTo>
                  <a:cubicBezTo>
                    <a:pt x="19060" y="8866"/>
                    <a:pt x="17664" y="0"/>
                    <a:pt x="1243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06" name="Google Shape;2343;p42"/>
            <p:cNvSpPr/>
            <p:nvPr/>
          </p:nvSpPr>
          <p:spPr>
            <a:xfrm>
              <a:off x="737350" y="1438388"/>
              <a:ext cx="208728" cy="208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62" y="0"/>
                    <a:pt x="0" y="4832"/>
                    <a:pt x="0" y="10778"/>
                  </a:cubicBezTo>
                  <a:cubicBezTo>
                    <a:pt x="0" y="16768"/>
                    <a:pt x="4862" y="21600"/>
                    <a:pt x="10800" y="21600"/>
                  </a:cubicBezTo>
                  <a:cubicBezTo>
                    <a:pt x="16774" y="21600"/>
                    <a:pt x="21600" y="16768"/>
                    <a:pt x="21600" y="10778"/>
                  </a:cubicBezTo>
                  <a:cubicBezTo>
                    <a:pt x="21600" y="4832"/>
                    <a:pt x="16774" y="0"/>
                    <a:pt x="1080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07" name="Google Shape;2344;p42"/>
            <p:cNvSpPr/>
            <p:nvPr/>
          </p:nvSpPr>
          <p:spPr>
            <a:xfrm>
              <a:off x="796856" y="1494384"/>
              <a:ext cx="73025" cy="4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3" h="21600" fill="norm" stroke="1" extrusionOk="0">
                  <a:moveTo>
                    <a:pt x="11986" y="0"/>
                  </a:moveTo>
                  <a:cubicBezTo>
                    <a:pt x="11187" y="0"/>
                    <a:pt x="10364" y="78"/>
                    <a:pt x="9541" y="272"/>
                  </a:cubicBezTo>
                  <a:cubicBezTo>
                    <a:pt x="3805" y="1712"/>
                    <a:pt x="-261" y="7784"/>
                    <a:pt x="13" y="10664"/>
                  </a:cubicBezTo>
                  <a:cubicBezTo>
                    <a:pt x="338" y="13349"/>
                    <a:pt x="5351" y="21600"/>
                    <a:pt x="10664" y="21600"/>
                  </a:cubicBezTo>
                  <a:cubicBezTo>
                    <a:pt x="11063" y="21600"/>
                    <a:pt x="11487" y="21561"/>
                    <a:pt x="11886" y="21444"/>
                  </a:cubicBezTo>
                  <a:cubicBezTo>
                    <a:pt x="17722" y="20004"/>
                    <a:pt x="21339" y="8562"/>
                    <a:pt x="20990" y="5526"/>
                  </a:cubicBezTo>
                  <a:cubicBezTo>
                    <a:pt x="20790" y="3036"/>
                    <a:pt x="16775" y="0"/>
                    <a:pt x="11986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08" name="Google Shape;2345;p42"/>
            <p:cNvSpPr/>
            <p:nvPr/>
          </p:nvSpPr>
          <p:spPr>
            <a:xfrm>
              <a:off x="808719" y="1538482"/>
              <a:ext cx="49952" cy="29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5" h="21600" fill="norm" stroke="1" extrusionOk="0">
                  <a:moveTo>
                    <a:pt x="18952" y="0"/>
                  </a:moveTo>
                  <a:cubicBezTo>
                    <a:pt x="18518" y="0"/>
                    <a:pt x="18085" y="470"/>
                    <a:pt x="17796" y="1526"/>
                  </a:cubicBezTo>
                  <a:cubicBezTo>
                    <a:pt x="16676" y="4813"/>
                    <a:pt x="15701" y="7278"/>
                    <a:pt x="14292" y="7278"/>
                  </a:cubicBezTo>
                  <a:cubicBezTo>
                    <a:pt x="14112" y="7278"/>
                    <a:pt x="13931" y="7278"/>
                    <a:pt x="13750" y="7161"/>
                  </a:cubicBezTo>
                  <a:cubicBezTo>
                    <a:pt x="12667" y="7161"/>
                    <a:pt x="11800" y="4461"/>
                    <a:pt x="10680" y="3991"/>
                  </a:cubicBezTo>
                  <a:cubicBezTo>
                    <a:pt x="10572" y="3874"/>
                    <a:pt x="10463" y="3874"/>
                    <a:pt x="10355" y="3874"/>
                  </a:cubicBezTo>
                  <a:cubicBezTo>
                    <a:pt x="9849" y="3874"/>
                    <a:pt x="9488" y="4578"/>
                    <a:pt x="8982" y="5165"/>
                  </a:cubicBezTo>
                  <a:cubicBezTo>
                    <a:pt x="7863" y="6809"/>
                    <a:pt x="7285" y="9157"/>
                    <a:pt x="5948" y="9157"/>
                  </a:cubicBezTo>
                  <a:cubicBezTo>
                    <a:pt x="4612" y="9157"/>
                    <a:pt x="3745" y="7513"/>
                    <a:pt x="2734" y="3991"/>
                  </a:cubicBezTo>
                  <a:cubicBezTo>
                    <a:pt x="2409" y="2700"/>
                    <a:pt x="2011" y="2230"/>
                    <a:pt x="1650" y="2230"/>
                  </a:cubicBezTo>
                  <a:cubicBezTo>
                    <a:pt x="566" y="2230"/>
                    <a:pt x="-445" y="6574"/>
                    <a:pt x="205" y="10683"/>
                  </a:cubicBezTo>
                  <a:cubicBezTo>
                    <a:pt x="1180" y="17139"/>
                    <a:pt x="2878" y="21130"/>
                    <a:pt x="5081" y="21483"/>
                  </a:cubicBezTo>
                  <a:cubicBezTo>
                    <a:pt x="5262" y="21483"/>
                    <a:pt x="5443" y="21600"/>
                    <a:pt x="5623" y="21600"/>
                  </a:cubicBezTo>
                  <a:cubicBezTo>
                    <a:pt x="6526" y="21600"/>
                    <a:pt x="7321" y="20778"/>
                    <a:pt x="8260" y="19487"/>
                  </a:cubicBezTo>
                  <a:cubicBezTo>
                    <a:pt x="8766" y="19135"/>
                    <a:pt x="9488" y="17843"/>
                    <a:pt x="9958" y="16670"/>
                  </a:cubicBezTo>
                  <a:cubicBezTo>
                    <a:pt x="10066" y="16670"/>
                    <a:pt x="10211" y="16317"/>
                    <a:pt x="10211" y="15848"/>
                  </a:cubicBezTo>
                  <a:cubicBezTo>
                    <a:pt x="11475" y="18665"/>
                    <a:pt x="12956" y="20074"/>
                    <a:pt x="14400" y="20074"/>
                  </a:cubicBezTo>
                  <a:cubicBezTo>
                    <a:pt x="17073" y="20074"/>
                    <a:pt x="19710" y="15496"/>
                    <a:pt x="20722" y="6809"/>
                  </a:cubicBezTo>
                  <a:cubicBezTo>
                    <a:pt x="21155" y="3052"/>
                    <a:pt x="19999" y="0"/>
                    <a:pt x="1895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09" name="Google Shape;2346;p42"/>
            <p:cNvSpPr/>
            <p:nvPr/>
          </p:nvSpPr>
          <p:spPr>
            <a:xfrm>
              <a:off x="997048" y="1466559"/>
              <a:ext cx="55649" cy="55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34" y="0"/>
                  </a:moveTo>
                  <a:cubicBezTo>
                    <a:pt x="4778" y="0"/>
                    <a:pt x="0" y="4871"/>
                    <a:pt x="0" y="10783"/>
                  </a:cubicBezTo>
                  <a:cubicBezTo>
                    <a:pt x="0" y="16695"/>
                    <a:pt x="4778" y="21600"/>
                    <a:pt x="10834" y="21600"/>
                  </a:cubicBezTo>
                  <a:cubicBezTo>
                    <a:pt x="16721" y="21600"/>
                    <a:pt x="21600" y="16695"/>
                    <a:pt x="21600" y="10783"/>
                  </a:cubicBezTo>
                  <a:cubicBezTo>
                    <a:pt x="21600" y="4871"/>
                    <a:pt x="16721" y="0"/>
                    <a:pt x="10834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10" name="Google Shape;2347;p42"/>
            <p:cNvSpPr/>
            <p:nvPr/>
          </p:nvSpPr>
          <p:spPr>
            <a:xfrm>
              <a:off x="632815" y="1505478"/>
              <a:ext cx="55562" cy="559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3" y="0"/>
                  </a:moveTo>
                  <a:cubicBezTo>
                    <a:pt x="4886" y="0"/>
                    <a:pt x="0" y="4882"/>
                    <a:pt x="0" y="10767"/>
                  </a:cubicBezTo>
                  <a:cubicBezTo>
                    <a:pt x="0" y="16752"/>
                    <a:pt x="4886" y="21600"/>
                    <a:pt x="10783" y="21600"/>
                  </a:cubicBezTo>
                  <a:cubicBezTo>
                    <a:pt x="16815" y="21600"/>
                    <a:pt x="21600" y="16752"/>
                    <a:pt x="21600" y="10767"/>
                  </a:cubicBezTo>
                  <a:cubicBezTo>
                    <a:pt x="21600" y="4882"/>
                    <a:pt x="16815" y="0"/>
                    <a:pt x="10783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11" name="Google Shape;2348;p42"/>
            <p:cNvSpPr/>
            <p:nvPr/>
          </p:nvSpPr>
          <p:spPr>
            <a:xfrm>
              <a:off x="1007018" y="977157"/>
              <a:ext cx="456086" cy="5125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53" h="21600" fill="norm" stroke="1" extrusionOk="0">
                  <a:moveTo>
                    <a:pt x="8649" y="0"/>
                  </a:moveTo>
                  <a:cubicBezTo>
                    <a:pt x="1160" y="0"/>
                    <a:pt x="0" y="11879"/>
                    <a:pt x="0" y="11879"/>
                  </a:cubicBezTo>
                  <a:cubicBezTo>
                    <a:pt x="9312" y="12051"/>
                    <a:pt x="12196" y="21600"/>
                    <a:pt x="12196" y="21600"/>
                  </a:cubicBezTo>
                  <a:cubicBezTo>
                    <a:pt x="21600" y="14758"/>
                    <a:pt x="20112" y="2703"/>
                    <a:pt x="10744" y="285"/>
                  </a:cubicBezTo>
                  <a:cubicBezTo>
                    <a:pt x="9996" y="88"/>
                    <a:pt x="9298" y="0"/>
                    <a:pt x="864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12" name="Google Shape;2349;p42"/>
            <p:cNvSpPr/>
            <p:nvPr/>
          </p:nvSpPr>
          <p:spPr>
            <a:xfrm>
              <a:off x="561147" y="355480"/>
              <a:ext cx="270419" cy="666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01" h="21600" fill="norm" stroke="1" extrusionOk="0">
                  <a:moveTo>
                    <a:pt x="13450" y="9150"/>
                  </a:moveTo>
                  <a:cubicBezTo>
                    <a:pt x="15885" y="9150"/>
                    <a:pt x="16389" y="10915"/>
                    <a:pt x="14090" y="12514"/>
                  </a:cubicBezTo>
                  <a:cubicBezTo>
                    <a:pt x="13215" y="12961"/>
                    <a:pt x="12224" y="13341"/>
                    <a:pt x="11092" y="13655"/>
                  </a:cubicBezTo>
                  <a:cubicBezTo>
                    <a:pt x="9877" y="13922"/>
                    <a:pt x="8827" y="14040"/>
                    <a:pt x="7936" y="14040"/>
                  </a:cubicBezTo>
                  <a:cubicBezTo>
                    <a:pt x="6757" y="14040"/>
                    <a:pt x="5841" y="13835"/>
                    <a:pt x="5143" y="13504"/>
                  </a:cubicBezTo>
                  <a:cubicBezTo>
                    <a:pt x="5419" y="13121"/>
                    <a:pt x="5777" y="12742"/>
                    <a:pt x="6234" y="12363"/>
                  </a:cubicBezTo>
                  <a:cubicBezTo>
                    <a:pt x="6909" y="11831"/>
                    <a:pt x="7701" y="10966"/>
                    <a:pt x="9901" y="10016"/>
                  </a:cubicBezTo>
                  <a:cubicBezTo>
                    <a:pt x="11332" y="9403"/>
                    <a:pt x="12529" y="9150"/>
                    <a:pt x="13450" y="9150"/>
                  </a:cubicBezTo>
                  <a:close/>
                  <a:moveTo>
                    <a:pt x="14447" y="0"/>
                  </a:moveTo>
                  <a:cubicBezTo>
                    <a:pt x="14318" y="0"/>
                    <a:pt x="14178" y="11"/>
                    <a:pt x="14031" y="39"/>
                  </a:cubicBezTo>
                  <a:cubicBezTo>
                    <a:pt x="5261" y="1596"/>
                    <a:pt x="-1603" y="7279"/>
                    <a:pt x="327" y="11708"/>
                  </a:cubicBezTo>
                  <a:cubicBezTo>
                    <a:pt x="738" y="12630"/>
                    <a:pt x="1471" y="13349"/>
                    <a:pt x="2445" y="13919"/>
                  </a:cubicBezTo>
                  <a:cubicBezTo>
                    <a:pt x="1712" y="16314"/>
                    <a:pt x="3160" y="18947"/>
                    <a:pt x="5378" y="21322"/>
                  </a:cubicBezTo>
                  <a:cubicBezTo>
                    <a:pt x="5566" y="21519"/>
                    <a:pt x="5882" y="21600"/>
                    <a:pt x="6211" y="21600"/>
                  </a:cubicBezTo>
                  <a:cubicBezTo>
                    <a:pt x="6921" y="21600"/>
                    <a:pt x="7683" y="21215"/>
                    <a:pt x="7302" y="20791"/>
                  </a:cubicBezTo>
                  <a:cubicBezTo>
                    <a:pt x="5519" y="18823"/>
                    <a:pt x="3994" y="16800"/>
                    <a:pt x="4510" y="14785"/>
                  </a:cubicBezTo>
                  <a:cubicBezTo>
                    <a:pt x="5718" y="15136"/>
                    <a:pt x="7085" y="15311"/>
                    <a:pt x="8493" y="15311"/>
                  </a:cubicBezTo>
                  <a:cubicBezTo>
                    <a:pt x="11485" y="15311"/>
                    <a:pt x="14659" y="14518"/>
                    <a:pt x="16923" y="12941"/>
                  </a:cubicBezTo>
                  <a:cubicBezTo>
                    <a:pt x="19997" y="10814"/>
                    <a:pt x="17562" y="8150"/>
                    <a:pt x="13221" y="8150"/>
                  </a:cubicBezTo>
                  <a:cubicBezTo>
                    <a:pt x="12101" y="8150"/>
                    <a:pt x="10845" y="8330"/>
                    <a:pt x="9526" y="8743"/>
                  </a:cubicBezTo>
                  <a:cubicBezTo>
                    <a:pt x="6592" y="9665"/>
                    <a:pt x="4686" y="10783"/>
                    <a:pt x="3559" y="12011"/>
                  </a:cubicBezTo>
                  <a:cubicBezTo>
                    <a:pt x="2762" y="10491"/>
                    <a:pt x="3237" y="8484"/>
                    <a:pt x="4093" y="7394"/>
                  </a:cubicBezTo>
                  <a:cubicBezTo>
                    <a:pt x="6094" y="4769"/>
                    <a:pt x="10001" y="2555"/>
                    <a:pt x="14999" y="1149"/>
                  </a:cubicBezTo>
                  <a:cubicBezTo>
                    <a:pt x="16084" y="854"/>
                    <a:pt x="15562" y="0"/>
                    <a:pt x="14447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13" name="Google Shape;2350;p42"/>
            <p:cNvSpPr/>
            <p:nvPr/>
          </p:nvSpPr>
          <p:spPr>
            <a:xfrm>
              <a:off x="688111" y="0"/>
              <a:ext cx="367882" cy="3122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41" h="21600" fill="norm" stroke="1" extrusionOk="0">
                  <a:moveTo>
                    <a:pt x="14188" y="0"/>
                  </a:moveTo>
                  <a:cubicBezTo>
                    <a:pt x="10565" y="0"/>
                    <a:pt x="6369" y="9523"/>
                    <a:pt x="6369" y="9523"/>
                  </a:cubicBezTo>
                  <a:cubicBezTo>
                    <a:pt x="6369" y="9523"/>
                    <a:pt x="5533" y="792"/>
                    <a:pt x="1225" y="624"/>
                  </a:cubicBezTo>
                  <a:cubicBezTo>
                    <a:pt x="1209" y="624"/>
                    <a:pt x="1194" y="624"/>
                    <a:pt x="1178" y="624"/>
                  </a:cubicBezTo>
                  <a:cubicBezTo>
                    <a:pt x="-2514" y="624"/>
                    <a:pt x="3512" y="17108"/>
                    <a:pt x="5052" y="21168"/>
                  </a:cubicBezTo>
                  <a:cubicBezTo>
                    <a:pt x="5163" y="21444"/>
                    <a:pt x="5352" y="21600"/>
                    <a:pt x="5545" y="21600"/>
                  </a:cubicBezTo>
                  <a:cubicBezTo>
                    <a:pt x="5672" y="21600"/>
                    <a:pt x="5803" y="21534"/>
                    <a:pt x="5914" y="21390"/>
                  </a:cubicBezTo>
                  <a:cubicBezTo>
                    <a:pt x="8413" y="18122"/>
                    <a:pt x="19086" y="3730"/>
                    <a:pt x="15675" y="624"/>
                  </a:cubicBezTo>
                  <a:cubicBezTo>
                    <a:pt x="15201" y="192"/>
                    <a:pt x="14701" y="0"/>
                    <a:pt x="14188" y="0"/>
                  </a:cubicBezTo>
                  <a:close/>
                </a:path>
              </a:pathLst>
            </a:custGeom>
            <a:solidFill>
              <a:srgbClr val="CD302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14" name="Google Shape;2351;p42"/>
            <p:cNvSpPr/>
            <p:nvPr/>
          </p:nvSpPr>
          <p:spPr>
            <a:xfrm>
              <a:off x="914951" y="2031115"/>
              <a:ext cx="640169" cy="801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8" h="21600" fill="norm" stroke="1" extrusionOk="0">
                  <a:moveTo>
                    <a:pt x="4239" y="0"/>
                  </a:moveTo>
                  <a:cubicBezTo>
                    <a:pt x="3098" y="0"/>
                    <a:pt x="1999" y="51"/>
                    <a:pt x="979" y="140"/>
                  </a:cubicBezTo>
                  <a:cubicBezTo>
                    <a:pt x="-281" y="240"/>
                    <a:pt x="-348" y="1831"/>
                    <a:pt x="914" y="1831"/>
                  </a:cubicBezTo>
                  <a:cubicBezTo>
                    <a:pt x="936" y="1831"/>
                    <a:pt x="959" y="1831"/>
                    <a:pt x="979" y="1831"/>
                  </a:cubicBezTo>
                  <a:cubicBezTo>
                    <a:pt x="1563" y="1805"/>
                    <a:pt x="2176" y="1791"/>
                    <a:pt x="2808" y="1791"/>
                  </a:cubicBezTo>
                  <a:cubicBezTo>
                    <a:pt x="8385" y="1791"/>
                    <a:pt x="15490" y="2886"/>
                    <a:pt x="17058" y="7813"/>
                  </a:cubicBezTo>
                  <a:cubicBezTo>
                    <a:pt x="18343" y="11847"/>
                    <a:pt x="18183" y="16664"/>
                    <a:pt x="18107" y="20815"/>
                  </a:cubicBezTo>
                  <a:cubicBezTo>
                    <a:pt x="18098" y="21317"/>
                    <a:pt x="18616" y="21600"/>
                    <a:pt x="19116" y="21600"/>
                  </a:cubicBezTo>
                  <a:cubicBezTo>
                    <a:pt x="19512" y="21600"/>
                    <a:pt x="19900" y="21420"/>
                    <a:pt x="20007" y="21028"/>
                  </a:cubicBezTo>
                  <a:cubicBezTo>
                    <a:pt x="21193" y="16585"/>
                    <a:pt x="21252" y="8625"/>
                    <a:pt x="18124" y="4625"/>
                  </a:cubicBezTo>
                  <a:cubicBezTo>
                    <a:pt x="15324" y="1051"/>
                    <a:pt x="9380" y="0"/>
                    <a:pt x="4239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15" name="Google Shape;2352;p42"/>
            <p:cNvSpPr/>
            <p:nvPr/>
          </p:nvSpPr>
          <p:spPr>
            <a:xfrm>
              <a:off x="670810" y="1808864"/>
              <a:ext cx="63278" cy="114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3" h="21600" fill="norm" stroke="1" extrusionOk="0">
                  <a:moveTo>
                    <a:pt x="4180" y="0"/>
                  </a:moveTo>
                  <a:cubicBezTo>
                    <a:pt x="3133" y="0"/>
                    <a:pt x="2059" y="310"/>
                    <a:pt x="1798" y="947"/>
                  </a:cubicBezTo>
                  <a:cubicBezTo>
                    <a:pt x="17" y="5633"/>
                    <a:pt x="-1318" y="10808"/>
                    <a:pt x="2217" y="15347"/>
                  </a:cubicBezTo>
                  <a:cubicBezTo>
                    <a:pt x="4782" y="18645"/>
                    <a:pt x="9731" y="21600"/>
                    <a:pt x="15883" y="21600"/>
                  </a:cubicBezTo>
                  <a:cubicBezTo>
                    <a:pt x="16119" y="21600"/>
                    <a:pt x="16329" y="21600"/>
                    <a:pt x="16564" y="21584"/>
                  </a:cubicBezTo>
                  <a:cubicBezTo>
                    <a:pt x="18790" y="21535"/>
                    <a:pt x="20282" y="19820"/>
                    <a:pt x="17899" y="19037"/>
                  </a:cubicBezTo>
                  <a:cubicBezTo>
                    <a:pt x="12768" y="17437"/>
                    <a:pt x="9129" y="15788"/>
                    <a:pt x="7191" y="12261"/>
                  </a:cubicBezTo>
                  <a:cubicBezTo>
                    <a:pt x="5149" y="8718"/>
                    <a:pt x="5856" y="4914"/>
                    <a:pt x="6667" y="1322"/>
                  </a:cubicBezTo>
                  <a:cubicBezTo>
                    <a:pt x="6851" y="473"/>
                    <a:pt x="5515" y="0"/>
                    <a:pt x="418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16" name="Google Shape;2353;p42"/>
            <p:cNvSpPr/>
            <p:nvPr/>
          </p:nvSpPr>
          <p:spPr>
            <a:xfrm>
              <a:off x="745838" y="1824293"/>
              <a:ext cx="70196" cy="108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68" h="21600" fill="norm" stroke="1" extrusionOk="0">
                  <a:moveTo>
                    <a:pt x="3232" y="0"/>
                  </a:moveTo>
                  <a:cubicBezTo>
                    <a:pt x="2246" y="0"/>
                    <a:pt x="1309" y="346"/>
                    <a:pt x="1013" y="1090"/>
                  </a:cubicBezTo>
                  <a:cubicBezTo>
                    <a:pt x="-836" y="5569"/>
                    <a:pt x="-146" y="10134"/>
                    <a:pt x="3011" y="14233"/>
                  </a:cubicBezTo>
                  <a:cubicBezTo>
                    <a:pt x="5772" y="17743"/>
                    <a:pt x="11123" y="21600"/>
                    <a:pt x="17213" y="21600"/>
                  </a:cubicBezTo>
                  <a:cubicBezTo>
                    <a:pt x="17411" y="21600"/>
                    <a:pt x="17583" y="21600"/>
                    <a:pt x="17756" y="21600"/>
                  </a:cubicBezTo>
                  <a:cubicBezTo>
                    <a:pt x="19531" y="21548"/>
                    <a:pt x="20764" y="20303"/>
                    <a:pt x="19359" y="19317"/>
                  </a:cubicBezTo>
                  <a:cubicBezTo>
                    <a:pt x="15857" y="16983"/>
                    <a:pt x="11690" y="15824"/>
                    <a:pt x="8854" y="12763"/>
                  </a:cubicBezTo>
                  <a:cubicBezTo>
                    <a:pt x="5748" y="9563"/>
                    <a:pt x="4589" y="5707"/>
                    <a:pt x="5748" y="1902"/>
                  </a:cubicBezTo>
                  <a:cubicBezTo>
                    <a:pt x="6117" y="709"/>
                    <a:pt x="4638" y="0"/>
                    <a:pt x="3232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17" name="Google Shape;2354;p42"/>
            <p:cNvSpPr/>
            <p:nvPr/>
          </p:nvSpPr>
          <p:spPr>
            <a:xfrm>
              <a:off x="213453" y="1301691"/>
              <a:ext cx="192187" cy="29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3" h="21600" fill="norm" stroke="1" extrusionOk="0">
                  <a:moveTo>
                    <a:pt x="11488" y="0"/>
                  </a:moveTo>
                  <a:cubicBezTo>
                    <a:pt x="7703" y="0"/>
                    <a:pt x="3861" y="5400"/>
                    <a:pt x="503" y="13214"/>
                  </a:cubicBezTo>
                  <a:cubicBezTo>
                    <a:pt x="-313" y="14929"/>
                    <a:pt x="-47" y="21600"/>
                    <a:pt x="674" y="21600"/>
                  </a:cubicBezTo>
                  <a:cubicBezTo>
                    <a:pt x="749" y="21600"/>
                    <a:pt x="835" y="21536"/>
                    <a:pt x="920" y="21409"/>
                  </a:cubicBezTo>
                  <a:cubicBezTo>
                    <a:pt x="4070" y="14929"/>
                    <a:pt x="7048" y="12706"/>
                    <a:pt x="10036" y="12706"/>
                  </a:cubicBezTo>
                  <a:cubicBezTo>
                    <a:pt x="13423" y="12706"/>
                    <a:pt x="16819" y="15628"/>
                    <a:pt x="20452" y="18614"/>
                  </a:cubicBezTo>
                  <a:cubicBezTo>
                    <a:pt x="20471" y="18614"/>
                    <a:pt x="20500" y="18614"/>
                    <a:pt x="20519" y="18614"/>
                  </a:cubicBezTo>
                  <a:cubicBezTo>
                    <a:pt x="20917" y="18614"/>
                    <a:pt x="21287" y="15438"/>
                    <a:pt x="20803" y="13849"/>
                  </a:cubicBezTo>
                  <a:cubicBezTo>
                    <a:pt x="17986" y="4002"/>
                    <a:pt x="14761" y="0"/>
                    <a:pt x="1148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18" name="Google Shape;2355;p42"/>
            <p:cNvSpPr/>
            <p:nvPr/>
          </p:nvSpPr>
          <p:spPr>
            <a:xfrm>
              <a:off x="457942" y="1365835"/>
              <a:ext cx="67058" cy="56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8" h="21600" fill="norm" stroke="1" extrusionOk="0">
                  <a:moveTo>
                    <a:pt x="2298" y="0"/>
                  </a:moveTo>
                  <a:cubicBezTo>
                    <a:pt x="687" y="0"/>
                    <a:pt x="-925" y="2038"/>
                    <a:pt x="635" y="3518"/>
                  </a:cubicBezTo>
                  <a:cubicBezTo>
                    <a:pt x="6457" y="9074"/>
                    <a:pt x="11370" y="15879"/>
                    <a:pt x="17192" y="21205"/>
                  </a:cubicBezTo>
                  <a:cubicBezTo>
                    <a:pt x="17504" y="21501"/>
                    <a:pt x="17894" y="21600"/>
                    <a:pt x="18310" y="21600"/>
                  </a:cubicBezTo>
                  <a:cubicBezTo>
                    <a:pt x="19479" y="21600"/>
                    <a:pt x="20675" y="20548"/>
                    <a:pt x="19817" y="19068"/>
                  </a:cubicBezTo>
                  <a:cubicBezTo>
                    <a:pt x="15762" y="11507"/>
                    <a:pt x="9264" y="5721"/>
                    <a:pt x="3546" y="526"/>
                  </a:cubicBezTo>
                  <a:cubicBezTo>
                    <a:pt x="3182" y="164"/>
                    <a:pt x="2740" y="0"/>
                    <a:pt x="229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19" name="Google Shape;2356;p42"/>
            <p:cNvSpPr/>
            <p:nvPr/>
          </p:nvSpPr>
          <p:spPr>
            <a:xfrm>
              <a:off x="1314673" y="1311919"/>
              <a:ext cx="93910" cy="89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0" h="21600" fill="norm" stroke="1" extrusionOk="0">
                  <a:moveTo>
                    <a:pt x="19332" y="0"/>
                  </a:moveTo>
                  <a:cubicBezTo>
                    <a:pt x="18800" y="0"/>
                    <a:pt x="18267" y="209"/>
                    <a:pt x="18020" y="606"/>
                  </a:cubicBezTo>
                  <a:cubicBezTo>
                    <a:pt x="15643" y="4287"/>
                    <a:pt x="13894" y="8322"/>
                    <a:pt x="10947" y="11563"/>
                  </a:cubicBezTo>
                  <a:cubicBezTo>
                    <a:pt x="8057" y="14742"/>
                    <a:pt x="4634" y="17167"/>
                    <a:pt x="850" y="18861"/>
                  </a:cubicBezTo>
                  <a:cubicBezTo>
                    <a:pt x="-899" y="19655"/>
                    <a:pt x="356" y="21600"/>
                    <a:pt x="1877" y="21600"/>
                  </a:cubicBezTo>
                  <a:cubicBezTo>
                    <a:pt x="2086" y="21600"/>
                    <a:pt x="2314" y="21558"/>
                    <a:pt x="2524" y="21475"/>
                  </a:cubicBezTo>
                  <a:cubicBezTo>
                    <a:pt x="10243" y="18275"/>
                    <a:pt x="19237" y="10790"/>
                    <a:pt x="20587" y="1234"/>
                  </a:cubicBezTo>
                  <a:cubicBezTo>
                    <a:pt x="20701" y="397"/>
                    <a:pt x="20036" y="0"/>
                    <a:pt x="1933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20" name="Google Shape;2357;p42"/>
            <p:cNvSpPr/>
            <p:nvPr/>
          </p:nvSpPr>
          <p:spPr>
            <a:xfrm>
              <a:off x="1398465" y="1155286"/>
              <a:ext cx="29172" cy="99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71" h="21600" fill="norm" stroke="1" extrusionOk="0">
                  <a:moveTo>
                    <a:pt x="3054" y="0"/>
                  </a:moveTo>
                  <a:cubicBezTo>
                    <a:pt x="1487" y="0"/>
                    <a:pt x="-79" y="188"/>
                    <a:pt x="3" y="584"/>
                  </a:cubicBezTo>
                  <a:cubicBezTo>
                    <a:pt x="3631" y="7382"/>
                    <a:pt x="10309" y="13427"/>
                    <a:pt x="5610" y="20376"/>
                  </a:cubicBezTo>
                  <a:cubicBezTo>
                    <a:pt x="5115" y="21129"/>
                    <a:pt x="8248" y="21600"/>
                    <a:pt x="11133" y="21600"/>
                  </a:cubicBezTo>
                  <a:cubicBezTo>
                    <a:pt x="13112" y="21600"/>
                    <a:pt x="14926" y="21374"/>
                    <a:pt x="15338" y="20884"/>
                  </a:cubicBezTo>
                  <a:cubicBezTo>
                    <a:pt x="20367" y="14143"/>
                    <a:pt x="21521" y="6309"/>
                    <a:pt x="5610" y="264"/>
                  </a:cubicBezTo>
                  <a:cubicBezTo>
                    <a:pt x="5115" y="94"/>
                    <a:pt x="4126" y="0"/>
                    <a:pt x="3054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324" name="تجميع"/>
          <p:cNvGrpSpPr/>
          <p:nvPr/>
        </p:nvGrpSpPr>
        <p:grpSpPr>
          <a:xfrm>
            <a:off x="2202888" y="157210"/>
            <a:ext cx="5063413" cy="1369680"/>
            <a:chOff x="0" y="0"/>
            <a:chExt cx="5063412" cy="1369679"/>
          </a:xfrm>
        </p:grpSpPr>
        <p:sp>
          <p:nvSpPr>
            <p:cNvPr id="1322" name="تجميع"/>
            <p:cNvSpPr/>
            <p:nvPr/>
          </p:nvSpPr>
          <p:spPr>
            <a:xfrm>
              <a:off x="0" y="48086"/>
              <a:ext cx="5063413" cy="1321594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23" name="مثالات"/>
            <p:cNvSpPr txBox="1"/>
            <p:nvPr/>
          </p:nvSpPr>
          <p:spPr>
            <a:xfrm>
              <a:off x="258083" y="0"/>
              <a:ext cx="4607354" cy="13608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>
                <a:lnSpc>
                  <a:spcPct val="150000"/>
                </a:lnSpc>
                <a:defRPr sz="8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/>
              </a:pPr>
              <a:r>
                <a:t>مثالات</a:t>
              </a:r>
            </a:p>
          </p:txBody>
        </p:sp>
      </p:grpSp>
      <p:graphicFrame>
        <p:nvGraphicFramePr>
          <p:cNvPr id="1325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6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grpSp>
        <p:nvGrpSpPr>
          <p:cNvPr id="1328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202888" y="11604144"/>
            <a:ext cx="2818840" cy="830424"/>
            <a:chOff x="0" y="0"/>
            <a:chExt cx="2818839" cy="830423"/>
          </a:xfrm>
        </p:grpSpPr>
        <p:sp>
          <p:nvSpPr>
            <p:cNvPr id="1326" name="مستطيل مستدير الزوايا"/>
            <p:cNvSpPr/>
            <p:nvPr/>
          </p:nvSpPr>
          <p:spPr>
            <a:xfrm>
              <a:off x="0" y="38100"/>
              <a:ext cx="2818840" cy="792324"/>
            </a:xfrm>
            <a:prstGeom prst="roundRect">
              <a:avLst>
                <a:gd name="adj" fmla="val 14702"/>
              </a:avLst>
            </a:prstGeom>
            <a:solidFill>
              <a:srgbClr val="779F9D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327" name="تحقق من فهمك"/>
            <p:cNvSpPr txBox="1"/>
            <p:nvPr/>
          </p:nvSpPr>
          <p:spPr>
            <a:xfrm>
              <a:off x="0" y="0"/>
              <a:ext cx="2815790" cy="793703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1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تحقق من فهمك</a:t>
              </a:r>
            </a:p>
          </p:txBody>
        </p:sp>
      </p:grpSp>
      <p:grpSp>
        <p:nvGrpSpPr>
          <p:cNvPr id="1347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1345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1332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1329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330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1331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344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1333" name="IMG_4594.jpeg" descr="IMG_4594.jpeg">
                  <a:hlinkClick r:id="rId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0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334" name="IMG_4016.jpeg" descr="IMG_4016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335" name="صورة 20" descr="صورة 20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336" name="IMG_4017.jpeg" descr="IMG_4017.jpeg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337" name="IMG_4020.jpeg" descr="IMG_4020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338" name="IMG_4022.jpeg" descr="IMG_4022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339" name="IMG_4023.png" descr="IMG_4023.pn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340" name="IMG_4024.jpeg" descr="IMG_4024.jpeg"/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343" name="تجميع">
                  <a:hlinkClick r:id="rId24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1341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5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342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346" name="Picture 2" descr="Picture 2">
              <a:hlinkClick r:id="rId26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7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pic>
        <p:nvPicPr>
          <p:cNvPr id="1348" name="IMG_9659.png" descr="IMG_9659.png"/>
          <p:cNvPicPr>
            <a:picLocks noChangeAspect="1"/>
          </p:cNvPicPr>
          <p:nvPr/>
        </p:nvPicPr>
        <p:blipFill>
          <a:blip r:embed="rId28">
            <a:extLst/>
          </a:blip>
          <a:srcRect l="17525" t="19760" r="46679" b="73176"/>
          <a:stretch>
            <a:fillRect/>
          </a:stretch>
        </p:blipFill>
        <p:spPr>
          <a:xfrm>
            <a:off x="12821490" y="1717389"/>
            <a:ext cx="9761267" cy="12374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9" name="IMG_9659.png" descr="IMG_9659.png"/>
          <p:cNvPicPr>
            <a:picLocks noChangeAspect="1"/>
          </p:cNvPicPr>
          <p:nvPr/>
        </p:nvPicPr>
        <p:blipFill>
          <a:blip r:embed="rId28">
            <a:extLst/>
          </a:blip>
          <a:srcRect l="13204" t="27776" r="27531" b="20963"/>
          <a:stretch>
            <a:fillRect/>
          </a:stretch>
        </p:blipFill>
        <p:spPr>
          <a:xfrm>
            <a:off x="4734594" y="2985482"/>
            <a:ext cx="14436901" cy="802129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0" name="IMG_9659.png" descr="IMG_9659.png"/>
          <p:cNvPicPr>
            <a:picLocks noChangeAspect="1"/>
          </p:cNvPicPr>
          <p:nvPr/>
        </p:nvPicPr>
        <p:blipFill>
          <a:blip r:embed="rId28">
            <a:extLst/>
          </a:blip>
          <a:srcRect l="72318" t="31485" r="462" b="25525"/>
          <a:stretch>
            <a:fillRect/>
          </a:stretch>
        </p:blipFill>
        <p:spPr>
          <a:xfrm>
            <a:off x="19215051" y="4135594"/>
            <a:ext cx="4646705" cy="47142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Language School Newsletter By Slidesgo">
  <a:themeElements>
    <a:clrScheme name="Language School Newsletter By Slidesg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Language School Newsletter By Slidesgo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Language School Newsletter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Language School Newsletter By Slidesgo">
  <a:themeElements>
    <a:clrScheme name="Language School Newsletter By Slidesg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Language School Newsletter By Slidesgo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Language School Newsletter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