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DFEE78A-0FBA-416A-803A-C6EB691B0393.png" descr="2DFEE78A-0FBA-416A-803A-C6EB691B039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809" y="-1"/>
            <a:ext cx="13158418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31F0A4BB-DFF6-4DF6-BD4C-5D49103C574A.png" descr="31F0A4BB-DFF6-4DF6-BD4C-5D49103C574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52310"/>
            <a:ext cx="13028602" cy="9858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990" y="-45099"/>
            <a:ext cx="13223327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60BB12B-D19B-4F34-AD94-C30A5073A5F4.png" descr="160BB12B-D19B-4F34-AD94-C30A5073A5F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536" y="-124432"/>
            <a:ext cx="13071872" cy="1019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bar2G7IPXRk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ضرب عدد من رقمين في عدد من رقم واحد…"/>
          <p:cNvSpPr txBox="1"/>
          <p:nvPr/>
        </p:nvSpPr>
        <p:spPr>
          <a:xfrm>
            <a:off x="1924808" y="4140200"/>
            <a:ext cx="8924398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4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ضرب عدد من رقمين في عدد من رقم واحد</a:t>
            </a:r>
          </a:p>
          <a:p>
            <a:pPr rtl="0">
              <a:defRPr sz="74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مع إعادة التجميع 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تجميع"/>
          <p:cNvGrpSpPr/>
          <p:nvPr/>
        </p:nvGrpSpPr>
        <p:grpSpPr>
          <a:xfrm>
            <a:off x="740468" y="236209"/>
            <a:ext cx="11523865" cy="9281182"/>
            <a:chOff x="0" y="0"/>
            <a:chExt cx="11523864" cy="9281180"/>
          </a:xfrm>
        </p:grpSpPr>
        <p:pic>
          <p:nvPicPr>
            <p:cNvPr id="150" name="IMG_2241.png" descr="IMG_224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2282" t="54033" r="17295" b="10021"/>
            <a:stretch>
              <a:fillRect/>
            </a:stretch>
          </p:blipFill>
          <p:spPr>
            <a:xfrm>
              <a:off x="353321" y="0"/>
              <a:ext cx="11170544" cy="4278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IMG_2242.png" descr="IMG_224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202" t="29873" r="9916" b="14730"/>
            <a:stretch>
              <a:fillRect/>
            </a:stretch>
          </p:blipFill>
          <p:spPr>
            <a:xfrm>
              <a:off x="0" y="3788064"/>
              <a:ext cx="11481554" cy="54931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3" name="صفحة ٣٣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2243.png" descr="IMG_2243.png"/>
          <p:cNvPicPr>
            <a:picLocks noChangeAspect="1"/>
          </p:cNvPicPr>
          <p:nvPr/>
        </p:nvPicPr>
        <p:blipFill>
          <a:blip r:embed="rId2">
            <a:extLst/>
          </a:blip>
          <a:srcRect l="15725" t="14004" r="8333" b="7436"/>
          <a:stretch>
            <a:fillRect/>
          </a:stretch>
        </p:blipFill>
        <p:spPr>
          <a:xfrm>
            <a:off x="1231900" y="785812"/>
            <a:ext cx="10540812" cy="818202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صفحة ٣٤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أضرب عددًا من رقمين…"/>
          <p:cNvSpPr txBox="1"/>
          <p:nvPr/>
        </p:nvSpPr>
        <p:spPr>
          <a:xfrm>
            <a:off x="6946703" y="3492499"/>
            <a:ext cx="4707757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أضرب عددًا من رقمين</a:t>
            </a:r>
          </a:p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في عدد من رقم واحد </a:t>
            </a:r>
          </a:p>
          <a:p>
            <a:pPr rtl="0">
              <a:defRPr sz="7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مع إعادة التجميع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2237.png" descr="IMG_2237.png"/>
          <p:cNvPicPr>
            <a:picLocks noChangeAspect="1"/>
          </p:cNvPicPr>
          <p:nvPr/>
        </p:nvPicPr>
        <p:blipFill>
          <a:blip r:embed="rId2">
            <a:extLst/>
          </a:blip>
          <a:srcRect l="0" t="30275" r="10129" b="17967"/>
          <a:stretch>
            <a:fillRect/>
          </a:stretch>
        </p:blipFill>
        <p:spPr>
          <a:xfrm>
            <a:off x="395710" y="3454580"/>
            <a:ext cx="11405629" cy="492872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ضرب عدد من رقمين في عدد من رقم واحد…"/>
          <p:cNvSpPr txBox="1"/>
          <p:nvPr/>
        </p:nvSpPr>
        <p:spPr>
          <a:xfrm>
            <a:off x="2040201" y="1686711"/>
            <a:ext cx="892439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6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ضرب عدد من رقمين في عدد من رقم واحد</a:t>
            </a:r>
          </a:p>
          <a:p>
            <a:pPr rtl="0">
              <a:defRPr sz="6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مع إعادة التجميع  </a:t>
            </a:r>
          </a:p>
        </p:txBody>
      </p:sp>
      <p:sp>
        <p:nvSpPr>
          <p:cNvPr id="130" name="صفحة ٣١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G_2238.png" descr="IMG_2238.png"/>
          <p:cNvPicPr>
            <a:picLocks noChangeAspect="1"/>
          </p:cNvPicPr>
          <p:nvPr/>
        </p:nvPicPr>
        <p:blipFill>
          <a:blip r:embed="rId2">
            <a:extLst/>
          </a:blip>
          <a:srcRect l="15964" t="10638" r="37551" b="9804"/>
          <a:stretch>
            <a:fillRect/>
          </a:stretch>
        </p:blipFill>
        <p:spPr>
          <a:xfrm>
            <a:off x="1855571" y="194725"/>
            <a:ext cx="7505066" cy="963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2237.png" descr="IMG_2237.png"/>
          <p:cNvPicPr>
            <a:picLocks noChangeAspect="1"/>
          </p:cNvPicPr>
          <p:nvPr/>
        </p:nvPicPr>
        <p:blipFill>
          <a:blip r:embed="rId3">
            <a:extLst/>
          </a:blip>
          <a:srcRect l="66074" t="30275" r="10129" b="25355"/>
          <a:stretch>
            <a:fillRect/>
          </a:stretch>
        </p:blipFill>
        <p:spPr>
          <a:xfrm>
            <a:off x="9429992" y="2935311"/>
            <a:ext cx="3131052" cy="438061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صفحة ٣١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G_2239.png" descr="IMG_2239.png"/>
          <p:cNvPicPr>
            <a:picLocks noChangeAspect="1"/>
          </p:cNvPicPr>
          <p:nvPr/>
        </p:nvPicPr>
        <p:blipFill>
          <a:blip r:embed="rId2">
            <a:extLst/>
          </a:blip>
          <a:srcRect l="18221" t="11669" r="16482" b="4633"/>
          <a:stretch>
            <a:fillRect/>
          </a:stretch>
        </p:blipFill>
        <p:spPr>
          <a:xfrm>
            <a:off x="1881404" y="241696"/>
            <a:ext cx="9638655" cy="927039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صفحة ٣٢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2240.png" descr="IMG_2240.png"/>
          <p:cNvPicPr>
            <a:picLocks noChangeAspect="1"/>
          </p:cNvPicPr>
          <p:nvPr/>
        </p:nvPicPr>
        <p:blipFill>
          <a:blip r:embed="rId2">
            <a:extLst/>
          </a:blip>
          <a:srcRect l="13735" t="44149" r="9695" b="29020"/>
          <a:stretch>
            <a:fillRect/>
          </a:stretch>
        </p:blipFill>
        <p:spPr>
          <a:xfrm>
            <a:off x="572095" y="1435201"/>
            <a:ext cx="11860608" cy="311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G_2240.png" descr="IMG_2240.png"/>
          <p:cNvPicPr>
            <a:picLocks noChangeAspect="1"/>
          </p:cNvPicPr>
          <p:nvPr/>
        </p:nvPicPr>
        <p:blipFill>
          <a:blip r:embed="rId2">
            <a:extLst/>
          </a:blip>
          <a:srcRect l="42772" t="69166" r="9695" b="13011"/>
          <a:stretch>
            <a:fillRect/>
          </a:stretch>
        </p:blipFill>
        <p:spPr>
          <a:xfrm>
            <a:off x="5667884" y="5282185"/>
            <a:ext cx="6854643" cy="1928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G_2240.png" descr="IMG_2240.png"/>
          <p:cNvPicPr>
            <a:picLocks noChangeAspect="1"/>
          </p:cNvPicPr>
          <p:nvPr/>
        </p:nvPicPr>
        <p:blipFill>
          <a:blip r:embed="rId2">
            <a:extLst/>
          </a:blip>
          <a:srcRect l="12927" t="68912" r="56840" b="18920"/>
          <a:stretch>
            <a:fillRect/>
          </a:stretch>
        </p:blipFill>
        <p:spPr>
          <a:xfrm>
            <a:off x="926924" y="5355657"/>
            <a:ext cx="4608577" cy="139169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صفحة ٣٢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2241.png" descr="IMG_2241.png"/>
          <p:cNvPicPr>
            <a:picLocks noChangeAspect="1"/>
          </p:cNvPicPr>
          <p:nvPr/>
        </p:nvPicPr>
        <p:blipFill>
          <a:blip r:embed="rId2">
            <a:extLst/>
          </a:blip>
          <a:srcRect l="11815" t="11932" r="17173" b="79920"/>
          <a:stretch>
            <a:fillRect/>
          </a:stretch>
        </p:blipFill>
        <p:spPr>
          <a:xfrm>
            <a:off x="1209444" y="1137716"/>
            <a:ext cx="9165134" cy="78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2241.png" descr="IMG_2241.png"/>
          <p:cNvPicPr>
            <a:picLocks noChangeAspect="1"/>
          </p:cNvPicPr>
          <p:nvPr/>
        </p:nvPicPr>
        <p:blipFill>
          <a:blip r:embed="rId2">
            <a:extLst/>
          </a:blip>
          <a:srcRect l="36737" t="20431" r="17173" b="66893"/>
          <a:stretch>
            <a:fillRect/>
          </a:stretch>
        </p:blipFill>
        <p:spPr>
          <a:xfrm>
            <a:off x="1252934" y="1765514"/>
            <a:ext cx="10498872" cy="2166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2241.png" descr="IMG_2241.png"/>
          <p:cNvPicPr>
            <a:picLocks noChangeAspect="1"/>
          </p:cNvPicPr>
          <p:nvPr/>
        </p:nvPicPr>
        <p:blipFill>
          <a:blip r:embed="rId2">
            <a:extLst/>
          </a:blip>
          <a:srcRect l="36737" t="34228" r="17173" b="55205"/>
          <a:stretch>
            <a:fillRect/>
          </a:stretch>
        </p:blipFill>
        <p:spPr>
          <a:xfrm>
            <a:off x="1252934" y="4621965"/>
            <a:ext cx="10498872" cy="1805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G_2241.png" descr="IMG_2241.png"/>
          <p:cNvPicPr>
            <a:picLocks noChangeAspect="1"/>
          </p:cNvPicPr>
          <p:nvPr/>
        </p:nvPicPr>
        <p:blipFill>
          <a:blip r:embed="rId2">
            <a:extLst/>
          </a:blip>
          <a:srcRect l="36081" t="44316" r="17829" b="47923"/>
          <a:stretch>
            <a:fillRect/>
          </a:stretch>
        </p:blipFill>
        <p:spPr>
          <a:xfrm>
            <a:off x="1148754" y="6843598"/>
            <a:ext cx="10707355" cy="135275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صفحة ٣٣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