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media1.mp4" ContentType="vide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media1.wav" ContentType="audio/unknown"/>
  <Override PartName="/ppt/media/image9.jpeg" ContentType="image/jpeg"/>
  <Override PartName="/ppt/media/image10.jpeg" ContentType="image/jpeg"/>
  <Override PartName="/ppt/media/media2.wav" ContentType="audi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media2.mp4" ContentType="video/unknown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" name="Shape 32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2" name="Shape 32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Relationship Id="rId4" Type="http://schemas.openxmlformats.org/officeDocument/2006/relationships/image" Target="../media/image4.jpe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200"/>
            <a:ext cx="11260802" cy="3360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6" t="13718" r="2089" b="30719"/>
          <a:stretch>
            <a:fillRect/>
          </a:stretch>
        </p:blipFill>
        <p:spPr>
          <a:xfrm>
            <a:off x="363134" y="541007"/>
            <a:ext cx="11260802" cy="3360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178851" y="460367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الثامن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7" name="حجم الهرم والمخروط"/>
          <p:cNvSpPr txBox="1"/>
          <p:nvPr/>
        </p:nvSpPr>
        <p:spPr>
          <a:xfrm>
            <a:off x="7534579" y="940062"/>
            <a:ext cx="185459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1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حجم الهرم والمخروط</a:t>
            </a:r>
          </a:p>
        </p:txBody>
      </p:sp>
      <p:grpSp>
        <p:nvGrpSpPr>
          <p:cNvPr id="3170" name="🎯 ايجاد حجم الهرم…"/>
          <p:cNvGrpSpPr/>
          <p:nvPr/>
        </p:nvGrpSpPr>
        <p:grpSpPr>
          <a:xfrm>
            <a:off x="8828623" y="2000940"/>
            <a:ext cx="1651809" cy="956943"/>
            <a:chOff x="0" y="0"/>
            <a:chExt cx="1651807" cy="956941"/>
          </a:xfrm>
        </p:grpSpPr>
        <p:sp>
          <p:nvSpPr>
            <p:cNvPr id="3168" name="🎯 ايجاد حجم الهرم…"/>
            <p:cNvSpPr txBox="1"/>
            <p:nvPr/>
          </p:nvSpPr>
          <p:spPr>
            <a:xfrm>
              <a:off x="6350" y="12701"/>
              <a:ext cx="1639107" cy="931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ايجاد حجم الهرم </a:t>
              </a:r>
              <a:endParaRPr>
                <a:solidFill>
                  <a:srgbClr val="016E8F"/>
                </a:solidFill>
              </a:endParaRPr>
            </a:p>
            <a:p>
              <a:pPr algn="r" rtl="0">
                <a:defRPr b="1" sz="2600">
                  <a:solidFill>
                    <a:srgbClr val="016E8F"/>
                  </a:solidFill>
                </a:defRPr>
              </a:pPr>
              <a:r>
                <a:t> </a:t>
              </a:r>
              <a:r>
                <a:rPr sz="1500"/>
                <a:t>🎯</a:t>
              </a:r>
              <a:r>
                <a:t> </a:t>
              </a:r>
              <a:r>
                <a:rPr sz="1500"/>
                <a:t>ايجاد حجم المخروط</a:t>
              </a:r>
            </a:p>
          </p:txBody>
        </p:sp>
        <p:pic>
          <p:nvPicPr>
            <p:cNvPr id="3169" name="🎯 ايجاد حجم الهرم…  🎯 ايجاد حجم الهرم  🎯 ايجاد حجم المخروط" descr="🎯 ايجاد حجم الهرم…  🎯 ايجاد حجم الهرم  🎯 ايجاد حجم المخروط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51808" cy="956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71" name="IMG_1161.jpeg" descr="IMG_1161.jpeg"/>
          <p:cNvPicPr>
            <a:picLocks noChangeAspect="1"/>
          </p:cNvPicPr>
          <p:nvPr/>
        </p:nvPicPr>
        <p:blipFill>
          <a:blip r:embed="rId4">
            <a:extLst/>
          </a:blip>
          <a:srcRect l="1320" t="1244" r="1990" b="3999"/>
          <a:stretch>
            <a:fillRect/>
          </a:stretch>
        </p:blipFill>
        <p:spPr>
          <a:xfrm>
            <a:off x="9389173" y="5240629"/>
            <a:ext cx="1128714" cy="1106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538" fill="norm" stroke="1" extrusionOk="0">
                <a:moveTo>
                  <a:pt x="10868" y="9"/>
                </a:moveTo>
                <a:cubicBezTo>
                  <a:pt x="10658" y="92"/>
                  <a:pt x="10377" y="168"/>
                  <a:pt x="9806" y="287"/>
                </a:cubicBezTo>
                <a:cubicBezTo>
                  <a:pt x="9561" y="338"/>
                  <a:pt x="9005" y="468"/>
                  <a:pt x="8576" y="573"/>
                </a:cubicBezTo>
                <a:cubicBezTo>
                  <a:pt x="8146" y="678"/>
                  <a:pt x="7686" y="779"/>
                  <a:pt x="7552" y="805"/>
                </a:cubicBezTo>
                <a:cubicBezTo>
                  <a:pt x="6997" y="911"/>
                  <a:pt x="6971" y="1044"/>
                  <a:pt x="6967" y="3432"/>
                </a:cubicBezTo>
                <a:cubicBezTo>
                  <a:pt x="6963" y="5534"/>
                  <a:pt x="6977" y="5670"/>
                  <a:pt x="7187" y="5820"/>
                </a:cubicBezTo>
                <a:cubicBezTo>
                  <a:pt x="7309" y="5907"/>
                  <a:pt x="7407" y="6052"/>
                  <a:pt x="7407" y="6137"/>
                </a:cubicBezTo>
                <a:cubicBezTo>
                  <a:pt x="7407" y="6222"/>
                  <a:pt x="7561" y="6326"/>
                  <a:pt x="7749" y="6369"/>
                </a:cubicBezTo>
                <a:cubicBezTo>
                  <a:pt x="8139" y="6456"/>
                  <a:pt x="8440" y="6604"/>
                  <a:pt x="8918" y="6948"/>
                </a:cubicBezTo>
                <a:cubicBezTo>
                  <a:pt x="9101" y="7080"/>
                  <a:pt x="9327" y="7214"/>
                  <a:pt x="9419" y="7250"/>
                </a:cubicBezTo>
                <a:cubicBezTo>
                  <a:pt x="9694" y="7355"/>
                  <a:pt x="9850" y="7342"/>
                  <a:pt x="10246" y="7173"/>
                </a:cubicBezTo>
                <a:cubicBezTo>
                  <a:pt x="10603" y="7022"/>
                  <a:pt x="11703" y="6748"/>
                  <a:pt x="12121" y="6709"/>
                </a:cubicBezTo>
                <a:cubicBezTo>
                  <a:pt x="12227" y="6699"/>
                  <a:pt x="12352" y="6659"/>
                  <a:pt x="12394" y="6616"/>
                </a:cubicBezTo>
                <a:cubicBezTo>
                  <a:pt x="12436" y="6573"/>
                  <a:pt x="12597" y="6539"/>
                  <a:pt x="12751" y="6539"/>
                </a:cubicBezTo>
                <a:cubicBezTo>
                  <a:pt x="13129" y="6539"/>
                  <a:pt x="13764" y="6293"/>
                  <a:pt x="13775" y="6145"/>
                </a:cubicBezTo>
                <a:cubicBezTo>
                  <a:pt x="13779" y="6080"/>
                  <a:pt x="13792" y="5071"/>
                  <a:pt x="13798" y="3904"/>
                </a:cubicBezTo>
                <a:lnTo>
                  <a:pt x="13813" y="1786"/>
                </a:lnTo>
                <a:lnTo>
                  <a:pt x="13464" y="1385"/>
                </a:lnTo>
                <a:cubicBezTo>
                  <a:pt x="13275" y="1165"/>
                  <a:pt x="13096" y="1002"/>
                  <a:pt x="13069" y="1029"/>
                </a:cubicBezTo>
                <a:cubicBezTo>
                  <a:pt x="13015" y="1084"/>
                  <a:pt x="12030" y="586"/>
                  <a:pt x="11422" y="194"/>
                </a:cubicBezTo>
                <a:cubicBezTo>
                  <a:pt x="11207" y="56"/>
                  <a:pt x="10960" y="-28"/>
                  <a:pt x="10868" y="9"/>
                </a:cubicBezTo>
                <a:close/>
                <a:moveTo>
                  <a:pt x="18344" y="1493"/>
                </a:moveTo>
                <a:cubicBezTo>
                  <a:pt x="18006" y="1471"/>
                  <a:pt x="17696" y="1494"/>
                  <a:pt x="17373" y="1562"/>
                </a:cubicBezTo>
                <a:cubicBezTo>
                  <a:pt x="15229" y="2015"/>
                  <a:pt x="14110" y="4406"/>
                  <a:pt x="15065" y="6500"/>
                </a:cubicBezTo>
                <a:cubicBezTo>
                  <a:pt x="15499" y="7452"/>
                  <a:pt x="16280" y="8118"/>
                  <a:pt x="17266" y="8363"/>
                </a:cubicBezTo>
                <a:cubicBezTo>
                  <a:pt x="18151" y="8583"/>
                  <a:pt x="19176" y="8413"/>
                  <a:pt x="19892" y="7930"/>
                </a:cubicBezTo>
                <a:cubicBezTo>
                  <a:pt x="20100" y="7789"/>
                  <a:pt x="20311" y="7675"/>
                  <a:pt x="20355" y="7675"/>
                </a:cubicBezTo>
                <a:cubicBezTo>
                  <a:pt x="20487" y="7675"/>
                  <a:pt x="21231" y="6459"/>
                  <a:pt x="21312" y="6114"/>
                </a:cubicBezTo>
                <a:cubicBezTo>
                  <a:pt x="21354" y="5937"/>
                  <a:pt x="21413" y="5755"/>
                  <a:pt x="21441" y="5704"/>
                </a:cubicBezTo>
                <a:cubicBezTo>
                  <a:pt x="21495" y="5608"/>
                  <a:pt x="21512" y="4408"/>
                  <a:pt x="21463" y="4205"/>
                </a:cubicBezTo>
                <a:cubicBezTo>
                  <a:pt x="21448" y="4142"/>
                  <a:pt x="21433" y="4036"/>
                  <a:pt x="21426" y="3973"/>
                </a:cubicBezTo>
                <a:cubicBezTo>
                  <a:pt x="21371" y="3484"/>
                  <a:pt x="20059" y="1792"/>
                  <a:pt x="19710" y="1755"/>
                </a:cubicBezTo>
                <a:cubicBezTo>
                  <a:pt x="19664" y="1750"/>
                  <a:pt x="19552" y="1720"/>
                  <a:pt x="19460" y="1694"/>
                </a:cubicBezTo>
                <a:cubicBezTo>
                  <a:pt x="19044" y="1577"/>
                  <a:pt x="18681" y="1516"/>
                  <a:pt x="18344" y="1493"/>
                </a:cubicBezTo>
                <a:close/>
                <a:moveTo>
                  <a:pt x="3339" y="1593"/>
                </a:moveTo>
                <a:cubicBezTo>
                  <a:pt x="3250" y="1624"/>
                  <a:pt x="3145" y="1777"/>
                  <a:pt x="2998" y="2057"/>
                </a:cubicBezTo>
                <a:cubicBezTo>
                  <a:pt x="2500" y="3005"/>
                  <a:pt x="2017" y="3872"/>
                  <a:pt x="1897" y="4035"/>
                </a:cubicBezTo>
                <a:cubicBezTo>
                  <a:pt x="1751" y="4233"/>
                  <a:pt x="1535" y="4611"/>
                  <a:pt x="1245" y="5171"/>
                </a:cubicBezTo>
                <a:cubicBezTo>
                  <a:pt x="1132" y="5390"/>
                  <a:pt x="941" y="5725"/>
                  <a:pt x="820" y="5913"/>
                </a:cubicBezTo>
                <a:cubicBezTo>
                  <a:pt x="699" y="6100"/>
                  <a:pt x="521" y="6405"/>
                  <a:pt x="425" y="6593"/>
                </a:cubicBezTo>
                <a:cubicBezTo>
                  <a:pt x="330" y="6780"/>
                  <a:pt x="183" y="7059"/>
                  <a:pt x="99" y="7211"/>
                </a:cubicBezTo>
                <a:cubicBezTo>
                  <a:pt x="34" y="7329"/>
                  <a:pt x="-1" y="7411"/>
                  <a:pt x="0" y="7497"/>
                </a:cubicBezTo>
                <a:cubicBezTo>
                  <a:pt x="2" y="7582"/>
                  <a:pt x="36" y="7670"/>
                  <a:pt x="106" y="7806"/>
                </a:cubicBezTo>
                <a:cubicBezTo>
                  <a:pt x="195" y="7982"/>
                  <a:pt x="305" y="8118"/>
                  <a:pt x="349" y="8108"/>
                </a:cubicBezTo>
                <a:cubicBezTo>
                  <a:pt x="394" y="8099"/>
                  <a:pt x="583" y="8157"/>
                  <a:pt x="767" y="8239"/>
                </a:cubicBezTo>
                <a:cubicBezTo>
                  <a:pt x="951" y="8320"/>
                  <a:pt x="1302" y="8426"/>
                  <a:pt x="1548" y="8471"/>
                </a:cubicBezTo>
                <a:cubicBezTo>
                  <a:pt x="2270" y="8605"/>
                  <a:pt x="4341" y="8591"/>
                  <a:pt x="5191" y="8448"/>
                </a:cubicBezTo>
                <a:cubicBezTo>
                  <a:pt x="5826" y="8342"/>
                  <a:pt x="6049" y="8244"/>
                  <a:pt x="6360" y="7945"/>
                </a:cubicBezTo>
                <a:lnTo>
                  <a:pt x="6747" y="7574"/>
                </a:lnTo>
                <a:lnTo>
                  <a:pt x="6436" y="7003"/>
                </a:lnTo>
                <a:cubicBezTo>
                  <a:pt x="6264" y="6686"/>
                  <a:pt x="5988" y="6179"/>
                  <a:pt x="5821" y="5882"/>
                </a:cubicBezTo>
                <a:cubicBezTo>
                  <a:pt x="5653" y="5584"/>
                  <a:pt x="5414" y="5135"/>
                  <a:pt x="5290" y="4885"/>
                </a:cubicBezTo>
                <a:cubicBezTo>
                  <a:pt x="5166" y="4635"/>
                  <a:pt x="4964" y="4276"/>
                  <a:pt x="4842" y="4089"/>
                </a:cubicBezTo>
                <a:cubicBezTo>
                  <a:pt x="4719" y="3901"/>
                  <a:pt x="4517" y="3543"/>
                  <a:pt x="4394" y="3293"/>
                </a:cubicBezTo>
                <a:cubicBezTo>
                  <a:pt x="4270" y="3043"/>
                  <a:pt x="4071" y="2685"/>
                  <a:pt x="3947" y="2497"/>
                </a:cubicBezTo>
                <a:cubicBezTo>
                  <a:pt x="3823" y="2310"/>
                  <a:pt x="3656" y="2020"/>
                  <a:pt x="3582" y="1848"/>
                </a:cubicBezTo>
                <a:cubicBezTo>
                  <a:pt x="3497" y="1650"/>
                  <a:pt x="3428" y="1561"/>
                  <a:pt x="3339" y="1593"/>
                </a:cubicBezTo>
                <a:close/>
                <a:moveTo>
                  <a:pt x="21334" y="10163"/>
                </a:moveTo>
                <a:cubicBezTo>
                  <a:pt x="19988" y="10127"/>
                  <a:pt x="18602" y="10213"/>
                  <a:pt x="18223" y="10349"/>
                </a:cubicBezTo>
                <a:cubicBezTo>
                  <a:pt x="17975" y="10438"/>
                  <a:pt x="17742" y="10498"/>
                  <a:pt x="17699" y="10488"/>
                </a:cubicBezTo>
                <a:cubicBezTo>
                  <a:pt x="17657" y="10479"/>
                  <a:pt x="17324" y="10562"/>
                  <a:pt x="16963" y="10673"/>
                </a:cubicBezTo>
                <a:cubicBezTo>
                  <a:pt x="16603" y="10784"/>
                  <a:pt x="16250" y="10890"/>
                  <a:pt x="16181" y="10905"/>
                </a:cubicBezTo>
                <a:cubicBezTo>
                  <a:pt x="16111" y="10920"/>
                  <a:pt x="15915" y="10994"/>
                  <a:pt x="15741" y="11067"/>
                </a:cubicBezTo>
                <a:cubicBezTo>
                  <a:pt x="15567" y="11140"/>
                  <a:pt x="15383" y="11169"/>
                  <a:pt x="15331" y="11137"/>
                </a:cubicBezTo>
                <a:cubicBezTo>
                  <a:pt x="15279" y="11104"/>
                  <a:pt x="15204" y="11135"/>
                  <a:pt x="15164" y="11199"/>
                </a:cubicBezTo>
                <a:cubicBezTo>
                  <a:pt x="15125" y="11264"/>
                  <a:pt x="15042" y="11282"/>
                  <a:pt x="14982" y="11245"/>
                </a:cubicBezTo>
                <a:cubicBezTo>
                  <a:pt x="14922" y="11207"/>
                  <a:pt x="14810" y="11232"/>
                  <a:pt x="14731" y="11299"/>
                </a:cubicBezTo>
                <a:cubicBezTo>
                  <a:pt x="14652" y="11365"/>
                  <a:pt x="14493" y="11443"/>
                  <a:pt x="14375" y="11469"/>
                </a:cubicBezTo>
                <a:cubicBezTo>
                  <a:pt x="13571" y="11647"/>
                  <a:pt x="13588" y="11601"/>
                  <a:pt x="13639" y="13386"/>
                </a:cubicBezTo>
                <a:lnTo>
                  <a:pt x="13669" y="14614"/>
                </a:lnTo>
                <a:lnTo>
                  <a:pt x="15202" y="14599"/>
                </a:lnTo>
                <a:cubicBezTo>
                  <a:pt x="16043" y="14590"/>
                  <a:pt x="16778" y="14544"/>
                  <a:pt x="16841" y="14491"/>
                </a:cubicBezTo>
                <a:cubicBezTo>
                  <a:pt x="16904" y="14439"/>
                  <a:pt x="17076" y="14373"/>
                  <a:pt x="17228" y="14352"/>
                </a:cubicBezTo>
                <a:cubicBezTo>
                  <a:pt x="17380" y="14331"/>
                  <a:pt x="17561" y="14281"/>
                  <a:pt x="17623" y="14243"/>
                </a:cubicBezTo>
                <a:cubicBezTo>
                  <a:pt x="17721" y="14182"/>
                  <a:pt x="18305" y="14037"/>
                  <a:pt x="18541" y="14012"/>
                </a:cubicBezTo>
                <a:cubicBezTo>
                  <a:pt x="18588" y="14007"/>
                  <a:pt x="18775" y="13935"/>
                  <a:pt x="18959" y="13857"/>
                </a:cubicBezTo>
                <a:cubicBezTo>
                  <a:pt x="19144" y="13778"/>
                  <a:pt x="19323" y="13711"/>
                  <a:pt x="19354" y="13710"/>
                </a:cubicBezTo>
                <a:cubicBezTo>
                  <a:pt x="19385" y="13709"/>
                  <a:pt x="19548" y="13656"/>
                  <a:pt x="19725" y="13587"/>
                </a:cubicBezTo>
                <a:cubicBezTo>
                  <a:pt x="19902" y="13519"/>
                  <a:pt x="20081" y="13484"/>
                  <a:pt x="20113" y="13517"/>
                </a:cubicBezTo>
                <a:cubicBezTo>
                  <a:pt x="20145" y="13549"/>
                  <a:pt x="20234" y="13524"/>
                  <a:pt x="20317" y="13455"/>
                </a:cubicBezTo>
                <a:cubicBezTo>
                  <a:pt x="20399" y="13385"/>
                  <a:pt x="20469" y="13357"/>
                  <a:pt x="20469" y="13393"/>
                </a:cubicBezTo>
                <a:cubicBezTo>
                  <a:pt x="20469" y="13429"/>
                  <a:pt x="20641" y="13384"/>
                  <a:pt x="20856" y="13293"/>
                </a:cubicBezTo>
                <a:cubicBezTo>
                  <a:pt x="21071" y="13201"/>
                  <a:pt x="21251" y="13160"/>
                  <a:pt x="21251" y="13200"/>
                </a:cubicBezTo>
                <a:cubicBezTo>
                  <a:pt x="21251" y="13240"/>
                  <a:pt x="21326" y="13209"/>
                  <a:pt x="21418" y="13131"/>
                </a:cubicBezTo>
                <a:cubicBezTo>
                  <a:pt x="21551" y="13019"/>
                  <a:pt x="21585" y="12689"/>
                  <a:pt x="21585" y="11577"/>
                </a:cubicBezTo>
                <a:cubicBezTo>
                  <a:pt x="21585" y="10196"/>
                  <a:pt x="21580" y="10169"/>
                  <a:pt x="21334" y="10163"/>
                </a:cubicBezTo>
                <a:close/>
                <a:moveTo>
                  <a:pt x="2596" y="10279"/>
                </a:moveTo>
                <a:cubicBezTo>
                  <a:pt x="2429" y="10174"/>
                  <a:pt x="1642" y="10530"/>
                  <a:pt x="1450" y="10797"/>
                </a:cubicBezTo>
                <a:cubicBezTo>
                  <a:pt x="1348" y="10940"/>
                  <a:pt x="1277" y="10965"/>
                  <a:pt x="1222" y="10874"/>
                </a:cubicBezTo>
                <a:cubicBezTo>
                  <a:pt x="1079" y="10638"/>
                  <a:pt x="948" y="10734"/>
                  <a:pt x="1002" y="11036"/>
                </a:cubicBezTo>
                <a:cubicBezTo>
                  <a:pt x="1031" y="11199"/>
                  <a:pt x="993" y="11407"/>
                  <a:pt x="918" y="11500"/>
                </a:cubicBezTo>
                <a:cubicBezTo>
                  <a:pt x="842" y="11592"/>
                  <a:pt x="764" y="11752"/>
                  <a:pt x="751" y="11856"/>
                </a:cubicBezTo>
                <a:cubicBezTo>
                  <a:pt x="584" y="13205"/>
                  <a:pt x="567" y="13097"/>
                  <a:pt x="1070" y="13641"/>
                </a:cubicBezTo>
                <a:cubicBezTo>
                  <a:pt x="1328" y="13920"/>
                  <a:pt x="1622" y="14151"/>
                  <a:pt x="1723" y="14151"/>
                </a:cubicBezTo>
                <a:cubicBezTo>
                  <a:pt x="1825" y="14151"/>
                  <a:pt x="1967" y="14215"/>
                  <a:pt x="2034" y="14298"/>
                </a:cubicBezTo>
                <a:cubicBezTo>
                  <a:pt x="2131" y="14417"/>
                  <a:pt x="2843" y="14458"/>
                  <a:pt x="5351" y="14468"/>
                </a:cubicBezTo>
                <a:cubicBezTo>
                  <a:pt x="7109" y="14476"/>
                  <a:pt x="8577" y="14509"/>
                  <a:pt x="8614" y="14545"/>
                </a:cubicBezTo>
                <a:cubicBezTo>
                  <a:pt x="8713" y="14647"/>
                  <a:pt x="9334" y="14483"/>
                  <a:pt x="9533" y="14305"/>
                </a:cubicBezTo>
                <a:cubicBezTo>
                  <a:pt x="9630" y="14218"/>
                  <a:pt x="9849" y="14151"/>
                  <a:pt x="10011" y="14151"/>
                </a:cubicBezTo>
                <a:cubicBezTo>
                  <a:pt x="10217" y="14151"/>
                  <a:pt x="10280" y="14099"/>
                  <a:pt x="10238" y="13988"/>
                </a:cubicBezTo>
                <a:cubicBezTo>
                  <a:pt x="10205" y="13901"/>
                  <a:pt x="10284" y="13756"/>
                  <a:pt x="10413" y="13664"/>
                </a:cubicBezTo>
                <a:cubicBezTo>
                  <a:pt x="10659" y="13489"/>
                  <a:pt x="10715" y="13333"/>
                  <a:pt x="10830" y="12358"/>
                </a:cubicBezTo>
                <a:cubicBezTo>
                  <a:pt x="10887" y="11874"/>
                  <a:pt x="10863" y="11713"/>
                  <a:pt x="10701" y="11531"/>
                </a:cubicBezTo>
                <a:cubicBezTo>
                  <a:pt x="10591" y="11407"/>
                  <a:pt x="10529" y="11307"/>
                  <a:pt x="10572" y="11307"/>
                </a:cubicBezTo>
                <a:cubicBezTo>
                  <a:pt x="10739" y="11307"/>
                  <a:pt x="9902" y="10539"/>
                  <a:pt x="9646" y="10457"/>
                </a:cubicBezTo>
                <a:cubicBezTo>
                  <a:pt x="9497" y="10410"/>
                  <a:pt x="7878" y="10367"/>
                  <a:pt x="6049" y="10364"/>
                </a:cubicBezTo>
                <a:cubicBezTo>
                  <a:pt x="4221" y="10361"/>
                  <a:pt x="2668" y="10324"/>
                  <a:pt x="2596" y="10279"/>
                </a:cubicBezTo>
                <a:close/>
                <a:moveTo>
                  <a:pt x="5738" y="15063"/>
                </a:moveTo>
                <a:cubicBezTo>
                  <a:pt x="5706" y="15064"/>
                  <a:pt x="5558" y="15277"/>
                  <a:pt x="5411" y="15542"/>
                </a:cubicBezTo>
                <a:cubicBezTo>
                  <a:pt x="5264" y="15807"/>
                  <a:pt x="4994" y="16210"/>
                  <a:pt x="4819" y="16438"/>
                </a:cubicBezTo>
                <a:cubicBezTo>
                  <a:pt x="4644" y="16665"/>
                  <a:pt x="4508" y="16889"/>
                  <a:pt x="4508" y="16933"/>
                </a:cubicBezTo>
                <a:cubicBezTo>
                  <a:pt x="4508" y="16977"/>
                  <a:pt x="4388" y="17176"/>
                  <a:pt x="4250" y="17373"/>
                </a:cubicBezTo>
                <a:cubicBezTo>
                  <a:pt x="4111" y="17570"/>
                  <a:pt x="3908" y="17911"/>
                  <a:pt x="3795" y="18130"/>
                </a:cubicBezTo>
                <a:cubicBezTo>
                  <a:pt x="3682" y="18349"/>
                  <a:pt x="3449" y="18713"/>
                  <a:pt x="3271" y="18942"/>
                </a:cubicBezTo>
                <a:cubicBezTo>
                  <a:pt x="3094" y="19172"/>
                  <a:pt x="2883" y="19508"/>
                  <a:pt x="2808" y="19684"/>
                </a:cubicBezTo>
                <a:cubicBezTo>
                  <a:pt x="2734" y="19861"/>
                  <a:pt x="2614" y="20081"/>
                  <a:pt x="2535" y="20178"/>
                </a:cubicBezTo>
                <a:cubicBezTo>
                  <a:pt x="2388" y="20359"/>
                  <a:pt x="1829" y="21393"/>
                  <a:pt x="1829" y="21484"/>
                </a:cubicBezTo>
                <a:cubicBezTo>
                  <a:pt x="1829" y="21512"/>
                  <a:pt x="3130" y="21538"/>
                  <a:pt x="4721" y="21538"/>
                </a:cubicBezTo>
                <a:lnTo>
                  <a:pt x="7612" y="21538"/>
                </a:lnTo>
                <a:lnTo>
                  <a:pt x="8736" y="20387"/>
                </a:lnTo>
                <a:cubicBezTo>
                  <a:pt x="9765" y="19333"/>
                  <a:pt x="10035" y="18989"/>
                  <a:pt x="9768" y="19066"/>
                </a:cubicBezTo>
                <a:cubicBezTo>
                  <a:pt x="9631" y="19106"/>
                  <a:pt x="8971" y="18599"/>
                  <a:pt x="8971" y="18455"/>
                </a:cubicBezTo>
                <a:cubicBezTo>
                  <a:pt x="8971" y="18346"/>
                  <a:pt x="8341" y="17670"/>
                  <a:pt x="6489" y="15774"/>
                </a:cubicBezTo>
                <a:cubicBezTo>
                  <a:pt x="6108" y="15383"/>
                  <a:pt x="5770" y="15063"/>
                  <a:pt x="5738" y="15063"/>
                </a:cubicBezTo>
                <a:close/>
                <a:moveTo>
                  <a:pt x="19596" y="16345"/>
                </a:moveTo>
                <a:cubicBezTo>
                  <a:pt x="19518" y="16328"/>
                  <a:pt x="19423" y="16341"/>
                  <a:pt x="19300" y="16369"/>
                </a:cubicBezTo>
                <a:cubicBezTo>
                  <a:pt x="19112" y="16412"/>
                  <a:pt x="18817" y="16467"/>
                  <a:pt x="18640" y="16492"/>
                </a:cubicBezTo>
                <a:cubicBezTo>
                  <a:pt x="18462" y="16517"/>
                  <a:pt x="18260" y="16582"/>
                  <a:pt x="18192" y="16639"/>
                </a:cubicBezTo>
                <a:cubicBezTo>
                  <a:pt x="18124" y="16695"/>
                  <a:pt x="17913" y="16767"/>
                  <a:pt x="17729" y="16801"/>
                </a:cubicBezTo>
                <a:cubicBezTo>
                  <a:pt x="17321" y="16875"/>
                  <a:pt x="17200" y="16910"/>
                  <a:pt x="16007" y="17265"/>
                </a:cubicBezTo>
                <a:cubicBezTo>
                  <a:pt x="15488" y="17419"/>
                  <a:pt x="15027" y="17526"/>
                  <a:pt x="14982" y="17497"/>
                </a:cubicBezTo>
                <a:cubicBezTo>
                  <a:pt x="14937" y="17469"/>
                  <a:pt x="14869" y="17495"/>
                  <a:pt x="14830" y="17559"/>
                </a:cubicBezTo>
                <a:cubicBezTo>
                  <a:pt x="14790" y="17624"/>
                  <a:pt x="14708" y="17642"/>
                  <a:pt x="14648" y="17605"/>
                </a:cubicBezTo>
                <a:cubicBezTo>
                  <a:pt x="14589" y="17567"/>
                  <a:pt x="14465" y="17600"/>
                  <a:pt x="14375" y="17675"/>
                </a:cubicBezTo>
                <a:cubicBezTo>
                  <a:pt x="14286" y="17751"/>
                  <a:pt x="14215" y="17789"/>
                  <a:pt x="14215" y="17752"/>
                </a:cubicBezTo>
                <a:cubicBezTo>
                  <a:pt x="14215" y="17606"/>
                  <a:pt x="13267" y="18202"/>
                  <a:pt x="13160" y="18416"/>
                </a:cubicBezTo>
                <a:cubicBezTo>
                  <a:pt x="13097" y="18542"/>
                  <a:pt x="12912" y="18824"/>
                  <a:pt x="12751" y="19042"/>
                </a:cubicBezTo>
                <a:cubicBezTo>
                  <a:pt x="12590" y="19260"/>
                  <a:pt x="12400" y="19627"/>
                  <a:pt x="12326" y="19861"/>
                </a:cubicBezTo>
                <a:cubicBezTo>
                  <a:pt x="12252" y="20095"/>
                  <a:pt x="12128" y="20324"/>
                  <a:pt x="12052" y="20371"/>
                </a:cubicBezTo>
                <a:cubicBezTo>
                  <a:pt x="11933" y="20445"/>
                  <a:pt x="11536" y="21305"/>
                  <a:pt x="11536" y="21492"/>
                </a:cubicBezTo>
                <a:cubicBezTo>
                  <a:pt x="11536" y="21572"/>
                  <a:pt x="15601" y="21484"/>
                  <a:pt x="16090" y="21392"/>
                </a:cubicBezTo>
                <a:cubicBezTo>
                  <a:pt x="16291" y="21354"/>
                  <a:pt x="16516" y="21285"/>
                  <a:pt x="16591" y="21237"/>
                </a:cubicBezTo>
                <a:cubicBezTo>
                  <a:pt x="16667" y="21190"/>
                  <a:pt x="16779" y="21136"/>
                  <a:pt x="16841" y="21121"/>
                </a:cubicBezTo>
                <a:cubicBezTo>
                  <a:pt x="16902" y="21106"/>
                  <a:pt x="17149" y="21034"/>
                  <a:pt x="17395" y="20967"/>
                </a:cubicBezTo>
                <a:cubicBezTo>
                  <a:pt x="17826" y="20850"/>
                  <a:pt x="18278" y="20739"/>
                  <a:pt x="18511" y="20696"/>
                </a:cubicBezTo>
                <a:cubicBezTo>
                  <a:pt x="18572" y="20684"/>
                  <a:pt x="18698" y="20634"/>
                  <a:pt x="18784" y="20580"/>
                </a:cubicBezTo>
                <a:cubicBezTo>
                  <a:pt x="18870" y="20525"/>
                  <a:pt x="19042" y="20460"/>
                  <a:pt x="19171" y="20441"/>
                </a:cubicBezTo>
                <a:cubicBezTo>
                  <a:pt x="19299" y="20421"/>
                  <a:pt x="19482" y="20393"/>
                  <a:pt x="19574" y="20371"/>
                </a:cubicBezTo>
                <a:cubicBezTo>
                  <a:pt x="19666" y="20349"/>
                  <a:pt x="19920" y="20289"/>
                  <a:pt x="20135" y="20240"/>
                </a:cubicBezTo>
                <a:cubicBezTo>
                  <a:pt x="20350" y="20190"/>
                  <a:pt x="20579" y="20098"/>
                  <a:pt x="20651" y="20039"/>
                </a:cubicBezTo>
                <a:cubicBezTo>
                  <a:pt x="20723" y="19980"/>
                  <a:pt x="20901" y="19924"/>
                  <a:pt x="21046" y="19908"/>
                </a:cubicBezTo>
                <a:cubicBezTo>
                  <a:pt x="21522" y="19857"/>
                  <a:pt x="21599" y="19735"/>
                  <a:pt x="21380" y="19398"/>
                </a:cubicBezTo>
                <a:cubicBezTo>
                  <a:pt x="21271" y="19230"/>
                  <a:pt x="21126" y="18990"/>
                  <a:pt x="21054" y="18865"/>
                </a:cubicBezTo>
                <a:cubicBezTo>
                  <a:pt x="20350" y="17634"/>
                  <a:pt x="20214" y="17381"/>
                  <a:pt x="20196" y="17257"/>
                </a:cubicBezTo>
                <a:cubicBezTo>
                  <a:pt x="20185" y="17178"/>
                  <a:pt x="20082" y="17014"/>
                  <a:pt x="19968" y="16886"/>
                </a:cubicBezTo>
                <a:cubicBezTo>
                  <a:pt x="19854" y="16758"/>
                  <a:pt x="19800" y="16647"/>
                  <a:pt x="19847" y="16647"/>
                </a:cubicBezTo>
                <a:cubicBezTo>
                  <a:pt x="19895" y="16647"/>
                  <a:pt x="19866" y="16568"/>
                  <a:pt x="19786" y="16469"/>
                </a:cubicBezTo>
                <a:cubicBezTo>
                  <a:pt x="19733" y="16404"/>
                  <a:pt x="19674" y="16361"/>
                  <a:pt x="19596" y="1634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7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9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200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1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2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3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6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09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7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08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10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1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20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3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1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2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6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4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5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9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7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8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2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30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1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5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3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4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8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6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7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1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39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0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4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2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3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7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5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6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0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48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9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3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1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2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6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4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5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9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7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8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2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60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1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5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3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4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8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6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7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6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70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1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2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3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4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0.jpeg"/><Relationship Id="rId4" Type="http://schemas.openxmlformats.org/officeDocument/2006/relationships/image" Target="../media/image15.png"/><Relationship Id="rId5" Type="http://schemas.openxmlformats.org/officeDocument/2006/relationships/audio" Target="../media/media2.wav"/><Relationship Id="rId6" Type="http://schemas.microsoft.com/office/2007/relationships/media" Target="../media/media2.wav"/><Relationship Id="rId7" Type="http://schemas.openxmlformats.org/officeDocument/2006/relationships/image" Target="../media/image4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42.png"/><Relationship Id="rId4" Type="http://schemas.openxmlformats.org/officeDocument/2006/relationships/image" Target="../media/image11.jpeg"/><Relationship Id="rId5" Type="http://schemas.openxmlformats.org/officeDocument/2006/relationships/image" Target="../media/image1.jpe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12.jpeg"/><Relationship Id="rId4" Type="http://schemas.openxmlformats.org/officeDocument/2006/relationships/image" Target="../media/image5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53.png"/><Relationship Id="rId10" Type="http://schemas.openxmlformats.org/officeDocument/2006/relationships/image" Target="../media/image17.jpeg"/><Relationship Id="rId11" Type="http://schemas.openxmlformats.org/officeDocument/2006/relationships/image" Target="../media/image54.png"/><Relationship Id="rId12" Type="http://schemas.openxmlformats.org/officeDocument/2006/relationships/image" Target="../media/image5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6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5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61.png"/><Relationship Id="rId5" Type="http://schemas.openxmlformats.org/officeDocument/2006/relationships/image" Target="../media/image60.png"/><Relationship Id="rId6" Type="http://schemas.openxmlformats.org/officeDocument/2006/relationships/image" Target="../media/image6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1.gif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63.png"/><Relationship Id="rId7" Type="http://schemas.openxmlformats.org/officeDocument/2006/relationships/image" Target="../media/image19.jpeg"/><Relationship Id="rId8" Type="http://schemas.openxmlformats.org/officeDocument/2006/relationships/image" Target="../media/image6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6.png"/><Relationship Id="rId7" Type="http://schemas.openxmlformats.org/officeDocument/2006/relationships/image" Target="../media/image5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6.jpeg"/><Relationship Id="rId11" Type="http://schemas.openxmlformats.org/officeDocument/2006/relationships/image" Target="../media/image19.png"/><Relationship Id="rId12" Type="http://schemas.openxmlformats.org/officeDocument/2006/relationships/image" Target="../media/image7.jpe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18.jpeg"/><Relationship Id="rId4" Type="http://schemas.openxmlformats.org/officeDocument/2006/relationships/image" Target="../media/image1.gif"/><Relationship Id="rId5" Type="http://schemas.openxmlformats.org/officeDocument/2006/relationships/image" Target="../media/image19.jpeg"/><Relationship Id="rId6" Type="http://schemas.openxmlformats.org/officeDocument/2006/relationships/image" Target="../media/image6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18.jpeg"/><Relationship Id="rId4" Type="http://schemas.openxmlformats.org/officeDocument/2006/relationships/image" Target="../media/image1.gif"/><Relationship Id="rId5" Type="http://schemas.openxmlformats.org/officeDocument/2006/relationships/image" Target="../media/image19.jpeg"/><Relationship Id="rId6" Type="http://schemas.openxmlformats.org/officeDocument/2006/relationships/image" Target="../media/image6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1.gif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61.png"/><Relationship Id="rId5" Type="http://schemas.openxmlformats.org/officeDocument/2006/relationships/image" Target="../media/image69.png"/><Relationship Id="rId6" Type="http://schemas.openxmlformats.org/officeDocument/2006/relationships/image" Target="../media/image6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1.gif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63.png"/><Relationship Id="rId7" Type="http://schemas.openxmlformats.org/officeDocument/2006/relationships/image" Target="../media/image19.jpeg"/><Relationship Id="rId8" Type="http://schemas.openxmlformats.org/officeDocument/2006/relationships/image" Target="../media/image64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18.jpeg"/><Relationship Id="rId4" Type="http://schemas.openxmlformats.org/officeDocument/2006/relationships/image" Target="../media/image1.gif"/><Relationship Id="rId5" Type="http://schemas.openxmlformats.org/officeDocument/2006/relationships/image" Target="../media/image19.jpeg"/><Relationship Id="rId6" Type="http://schemas.openxmlformats.org/officeDocument/2006/relationships/image" Target="../media/image64.png"/><Relationship Id="rId7" Type="http://schemas.openxmlformats.org/officeDocument/2006/relationships/image" Target="../media/image6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3.png"/><Relationship Id="rId3" Type="http://schemas.openxmlformats.org/officeDocument/2006/relationships/image" Target="../media/image70.png"/><Relationship Id="rId4" Type="http://schemas.openxmlformats.org/officeDocument/2006/relationships/image" Target="../media/image1.g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18.jpeg"/><Relationship Id="rId4" Type="http://schemas.openxmlformats.org/officeDocument/2006/relationships/image" Target="../media/image1.gif"/><Relationship Id="rId5" Type="http://schemas.openxmlformats.org/officeDocument/2006/relationships/image" Target="../media/image19.jpeg"/><Relationship Id="rId6" Type="http://schemas.openxmlformats.org/officeDocument/2006/relationships/image" Target="../media/image64.png"/><Relationship Id="rId7" Type="http://schemas.openxmlformats.org/officeDocument/2006/relationships/image" Target="../media/image6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Relationship Id="rId3" Type="http://schemas.openxmlformats.org/officeDocument/2006/relationships/image" Target="../media/image1.gif"/><Relationship Id="rId4" Type="http://schemas.openxmlformats.org/officeDocument/2006/relationships/image" Target="../media/image65.png"/><Relationship Id="rId5" Type="http://schemas.openxmlformats.org/officeDocument/2006/relationships/image" Target="../media/image7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jpeg"/><Relationship Id="rId3" Type="http://schemas.openxmlformats.org/officeDocument/2006/relationships/image" Target="../media/image72.png"/><Relationship Id="rId4" Type="http://schemas.openxmlformats.org/officeDocument/2006/relationships/image" Target="../media/image1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jpe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18.jpeg"/><Relationship Id="rId7" Type="http://schemas.openxmlformats.org/officeDocument/2006/relationships/image" Target="../media/image1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1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23.jpeg"/><Relationship Id="rId8" Type="http://schemas.openxmlformats.org/officeDocument/2006/relationships/image" Target="../media/image1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8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7.xml"/><Relationship Id="rId4" Type="http://schemas.openxmlformats.org/officeDocument/2006/relationships/image" Target="../media/image8.jpeg"/><Relationship Id="rId5" Type="http://schemas.openxmlformats.org/officeDocument/2006/relationships/slide" Target="slide9.xml"/><Relationship Id="rId6" Type="http://schemas.openxmlformats.org/officeDocument/2006/relationships/slide" Target="slide8.xml"/><Relationship Id="rId7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5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4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8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5.png"/><Relationship Id="rId7" Type="http://schemas.openxmlformats.org/officeDocument/2006/relationships/image" Target="../media/image1.gif"/><Relationship Id="rId8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8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5.png"/><Relationship Id="rId7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8.jpeg"/><Relationship Id="rId4" Type="http://schemas.openxmlformats.org/officeDocument/2006/relationships/image" Target="../media/image10.jpeg"/><Relationship Id="rId5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" name="Google Shape;405;p24"/>
          <p:cNvSpPr txBox="1"/>
          <p:nvPr>
            <p:ph type="ctrTitle"/>
          </p:nvPr>
        </p:nvSpPr>
        <p:spPr>
          <a:xfrm>
            <a:off x="1907831" y="3434153"/>
            <a:ext cx="9703800" cy="1633500"/>
          </a:xfrm>
          <a:prstGeom prst="rect">
            <a:avLst/>
          </a:prstGeom>
        </p:spPr>
        <p:txBody>
          <a:bodyPr/>
          <a:lstStyle/>
          <a:p>
            <a:pPr/>
            <a:r>
              <a:t>حجم الهرم والمخروط</a:t>
            </a:r>
          </a:p>
        </p:txBody>
      </p:sp>
      <p:grpSp>
        <p:nvGrpSpPr>
          <p:cNvPr id="3287" name="Google Shape;1731;p23"/>
          <p:cNvGrpSpPr/>
          <p:nvPr/>
        </p:nvGrpSpPr>
        <p:grpSpPr>
          <a:xfrm>
            <a:off x="2326744" y="5601603"/>
            <a:ext cx="6866702" cy="594902"/>
            <a:chOff x="0" y="0"/>
            <a:chExt cx="6866701" cy="594900"/>
          </a:xfrm>
        </p:grpSpPr>
        <p:sp>
          <p:nvSpPr>
            <p:cNvPr id="3285" name="مستطيل"/>
            <p:cNvSpPr/>
            <p:nvPr/>
          </p:nvSpPr>
          <p:spPr>
            <a:xfrm>
              <a:off x="-1" y="0"/>
              <a:ext cx="6866703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86" name="الفصل الدراسي الثالث"/>
            <p:cNvSpPr txBox="1"/>
            <p:nvPr/>
          </p:nvSpPr>
          <p:spPr>
            <a:xfrm>
              <a:off x="6349" y="6350"/>
              <a:ext cx="6854003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2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6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53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59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54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55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56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57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58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61" name="IMG_3142.jpeg" descr="IMG_3142.jpeg"/>
          <p:cNvPicPr>
            <a:picLocks noChangeAspect="1"/>
          </p:cNvPicPr>
          <p:nvPr/>
        </p:nvPicPr>
        <p:blipFill>
          <a:blip r:embed="rId3">
            <a:extLst/>
          </a:blip>
          <a:srcRect l="2741" t="23498" r="1687" b="25058"/>
          <a:stretch>
            <a:fillRect/>
          </a:stretch>
        </p:blipFill>
        <p:spPr>
          <a:xfrm>
            <a:off x="3103208" y="4513895"/>
            <a:ext cx="1862461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62" name="IMG_2367.png" descr="IMG_2367.png"/>
          <p:cNvPicPr>
            <a:picLocks noChangeAspect="1"/>
          </p:cNvPicPr>
          <p:nvPr/>
        </p:nvPicPr>
        <p:blipFill>
          <a:blip r:embed="rId4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65" name="تجميع"/>
          <p:cNvGrpSpPr/>
          <p:nvPr/>
        </p:nvGrpSpPr>
        <p:grpSpPr>
          <a:xfrm>
            <a:off x="2630753" y="2546302"/>
            <a:ext cx="7716526" cy="1917476"/>
            <a:chOff x="0" y="0"/>
            <a:chExt cx="7716524" cy="1917474"/>
          </a:xfrm>
        </p:grpSpPr>
        <p:sp>
          <p:nvSpPr>
            <p:cNvPr id="3563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564" name="اجابة صحيحة…"/>
            <p:cNvSpPr/>
            <p:nvPr/>
          </p:nvSpPr>
          <p:spPr>
            <a:xfrm>
              <a:off x="6446524" y="24832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76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66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7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8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69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0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1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2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3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4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75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77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78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79" name="انتِ مبدعة.wav" descr="انتِ مبدعة.wa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82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80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81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83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78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79"/>
                </p:tgtEl>
              </p:cMediaNode>
            </p:audio>
          </p:childTnLst>
        </p:cTn>
      </p:par>
    </p:tnLst>
    <p:bldLst>
      <p:bldP build="whole" bldLvl="1" animBg="1" rev="0" advAuto="0" spid="3578" grpId="4"/>
      <p:bldP build="whole" bldLvl="1" animBg="1" rev="0" advAuto="0" spid="3578" grpId="2"/>
      <p:bldP build="whole" bldLvl="1" animBg="1" rev="0" advAuto="0" spid="3578" grpId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86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97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93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87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8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89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90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91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92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94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95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96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98" name="علمتني الرياضيات…"/>
          <p:cNvSpPr txBox="1"/>
          <p:nvPr>
            <p:ph type="body" sz="quarter" idx="4294967295"/>
          </p:nvPr>
        </p:nvSpPr>
        <p:spPr>
          <a:xfrm>
            <a:off x="634403" y="2305775"/>
            <a:ext cx="10718394" cy="1123225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384047" rtl="0">
              <a:lnSpc>
                <a:spcPct val="80000"/>
              </a:lnSpc>
              <a:buSzTx/>
              <a:buNone/>
              <a:defRPr b="1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384047" rtl="0">
              <a:lnSpc>
                <a:spcPct val="100000"/>
              </a:lnSpc>
              <a:buSzTx/>
              <a:buNone/>
              <a:defRPr b="1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أن الخطوط المستقيمة عندما تتقاطع لن تتقاطع مجددا وكذلك بعض الفرص في حياتنا كالخطوط المستقيمة</a:t>
            </a:r>
          </a:p>
        </p:txBody>
      </p:sp>
      <p:sp>
        <p:nvSpPr>
          <p:cNvPr id="3599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600" name="Google Shape;1010;p30"/>
          <p:cNvSpPr txBox="1"/>
          <p:nvPr>
            <p:ph type="title" idx="4294967295"/>
          </p:nvPr>
        </p:nvSpPr>
        <p:spPr>
          <a:xfrm>
            <a:off x="8102876" y="4405234"/>
            <a:ext cx="2741493" cy="775267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601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394834" y="4349176"/>
            <a:ext cx="1551324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02" name="مستطيل مستطيل" descr="مستطيل مستطيل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6957" y="4187711"/>
            <a:ext cx="10718397" cy="1210313"/>
          </a:xfrm>
          <a:prstGeom prst="rect">
            <a:avLst/>
          </a:prstGeom>
          <a:ln w="12700">
            <a:miter lim="400000"/>
          </a:ln>
        </p:spPr>
      </p:pic>
      <p:sp>
        <p:nvSpPr>
          <p:cNvPr id="3603" name="Google Shape;450;p23"/>
          <p:cNvSpPr/>
          <p:nvPr/>
        </p:nvSpPr>
        <p:spPr>
          <a:xfrm>
            <a:off x="5098541" y="4245776"/>
            <a:ext cx="1994909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04" name="Google Shape;4324;p45"/>
          <p:cNvSpPr/>
          <p:nvPr/>
        </p:nvSpPr>
        <p:spPr>
          <a:xfrm rot="2153969">
            <a:off x="8899362" y="4958991"/>
            <a:ext cx="673963" cy="476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605" name="صفحة…"/>
          <p:cNvSpPr txBox="1"/>
          <p:nvPr/>
        </p:nvSpPr>
        <p:spPr>
          <a:xfrm>
            <a:off x="1653324" y="4442252"/>
            <a:ext cx="664660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٣٣</a:t>
            </a:r>
          </a:p>
        </p:txBody>
      </p:sp>
      <p:pic>
        <p:nvPicPr>
          <p:cNvPr id="3606" name="Google Shape;376;p19" descr="Google Shape;376;p19"/>
          <p:cNvPicPr>
            <a:picLocks noChangeAspect="1"/>
          </p:cNvPicPr>
          <p:nvPr/>
        </p:nvPicPr>
        <p:blipFill>
          <a:blip r:embed="rId7">
            <a:extLst/>
          </a:blip>
          <a:srcRect l="0" t="0" r="9" b="988"/>
          <a:stretch>
            <a:fillRect/>
          </a:stretch>
        </p:blipFill>
        <p:spPr>
          <a:xfrm>
            <a:off x="10388396" y="4769367"/>
            <a:ext cx="1014592" cy="8589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607" name="IMG_4315.png" descr="IMG_4315.png"/>
          <p:cNvPicPr>
            <a:picLocks noChangeAspect="1"/>
          </p:cNvPicPr>
          <p:nvPr/>
        </p:nvPicPr>
        <p:blipFill>
          <a:blip r:embed="rId8">
            <a:extLst/>
          </a:blip>
          <a:srcRect l="39041" t="63689" r="28960" b="30089"/>
          <a:stretch>
            <a:fillRect/>
          </a:stretch>
        </p:blipFill>
        <p:spPr>
          <a:xfrm>
            <a:off x="3143670" y="3306624"/>
            <a:ext cx="5851526" cy="8532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1000"/>
                                        <p:tgtEl>
                                          <p:spTgt spid="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1" grpId="9"/>
      <p:bldP build="whole" bldLvl="1" animBg="1" rev="0" advAuto="0" spid="3604" grpId="7"/>
      <p:bldP build="whole" bldLvl="1" animBg="1" rev="0" advAuto="0" spid="3600" grpId="6"/>
      <p:bldP build="whole" bldLvl="1" animBg="1" rev="0" advAuto="0" spid="3598" grpId="2"/>
      <p:bldP build="whole" bldLvl="1" animBg="1" rev="0" advAuto="0" spid="3607" grpId="4"/>
      <p:bldP build="whole" bldLvl="1" animBg="1" rev="0" advAuto="0" spid="3597" grpId="1"/>
      <p:bldP build="whole" bldLvl="1" animBg="1" rev="0" advAuto="0" spid="3602" grpId="5"/>
      <p:bldP build="whole" bldLvl="1" animBg="1" rev="0" advAuto="0" spid="3605" grpId="10"/>
      <p:bldP build="whole" bldLvl="1" animBg="1" rev="0" advAuto="0" spid="3603" grpId="8"/>
      <p:bldP build="whole" bldLvl="1" animBg="1" rev="0" advAuto="0" spid="3599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9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610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1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2" name="الأهداف…"/>
          <p:cNvSpPr txBox="1"/>
          <p:nvPr/>
        </p:nvSpPr>
        <p:spPr>
          <a:xfrm>
            <a:off x="3397131" y="2580489"/>
            <a:ext cx="5397738" cy="1217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▪️ايجاد حجم الهرم </a:t>
            </a: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▪️ايجاد حجم المخروط</a:t>
            </a:r>
          </a:p>
        </p:txBody>
      </p:sp>
      <p:sp>
        <p:nvSpPr>
          <p:cNvPr id="3613" name="Google Shape;9322;p64"/>
          <p:cNvSpPr/>
          <p:nvPr/>
        </p:nvSpPr>
        <p:spPr>
          <a:xfrm rot="5400000">
            <a:off x="4698868" y="1662346"/>
            <a:ext cx="2339676" cy="6465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4" name="المفردات…"/>
          <p:cNvSpPr txBox="1"/>
          <p:nvPr/>
        </p:nvSpPr>
        <p:spPr>
          <a:xfrm>
            <a:off x="3409705" y="4055407"/>
            <a:ext cx="5167791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المخروط</a:t>
            </a:r>
          </a:p>
        </p:txBody>
      </p:sp>
      <p:sp>
        <p:nvSpPr>
          <p:cNvPr id="3615" name="الموضوع…"/>
          <p:cNvSpPr txBox="1"/>
          <p:nvPr/>
        </p:nvSpPr>
        <p:spPr>
          <a:xfrm>
            <a:off x="3525561" y="1096316"/>
            <a:ext cx="5051935" cy="78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حجم الهرم  والمخروط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3" dur="4500"/>
                                        <p:tgtEl>
                                          <p:spTgt spid="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12" grpId="4"/>
      <p:bldP build="whole" bldLvl="1" animBg="1" rev="0" advAuto="0" spid="3614" grpId="6"/>
      <p:bldP build="whole" bldLvl="1" animBg="1" rev="0" advAuto="0" spid="3611" grpId="3"/>
      <p:bldP build="whole" bldLvl="1" animBg="1" rev="0" advAuto="0" spid="3610" grpId="1"/>
      <p:bldP build="whole" bldLvl="1" animBg="1" rev="0" advAuto="0" spid="3613" grpId="5"/>
      <p:bldP build="whole" bldLvl="1" animBg="1" rev="0" advAuto="0" spid="361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7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6005" y="1767432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61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3226" y="3108130"/>
            <a:ext cx="1802675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19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4499" y="3060024"/>
            <a:ext cx="1892067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20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005" y="3060024"/>
            <a:ext cx="1801995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21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85926" y="4897487"/>
            <a:ext cx="711937" cy="1076653"/>
          </a:xfrm>
          <a:prstGeom prst="rect">
            <a:avLst/>
          </a:prstGeom>
          <a:ln w="12700">
            <a:miter lim="400000"/>
          </a:ln>
        </p:spPr>
      </p:pic>
      <p:sp>
        <p:nvSpPr>
          <p:cNvPr id="3622" name="تجميع"/>
          <p:cNvSpPr/>
          <p:nvPr/>
        </p:nvSpPr>
        <p:spPr>
          <a:xfrm rot="5400000">
            <a:off x="6553421" y="2397503"/>
            <a:ext cx="602218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3" name="ماذا نعرف"/>
          <p:cNvSpPr txBox="1"/>
          <p:nvPr/>
        </p:nvSpPr>
        <p:spPr>
          <a:xfrm>
            <a:off x="6281863" y="2681292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624" name="تجميع"/>
          <p:cNvSpPr/>
          <p:nvPr/>
        </p:nvSpPr>
        <p:spPr>
          <a:xfrm rot="5400000">
            <a:off x="4371547" y="2397503"/>
            <a:ext cx="602218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5" name="تجميع"/>
          <p:cNvSpPr/>
          <p:nvPr/>
        </p:nvSpPr>
        <p:spPr>
          <a:xfrm rot="5400000">
            <a:off x="2245425" y="2397503"/>
            <a:ext cx="602217" cy="960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6" name="ماذاسنتعلم"/>
          <p:cNvSpPr txBox="1"/>
          <p:nvPr/>
        </p:nvSpPr>
        <p:spPr>
          <a:xfrm>
            <a:off x="4056271" y="2595990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627" name="ماذا تعلمنا"/>
          <p:cNvSpPr txBox="1"/>
          <p:nvPr/>
        </p:nvSpPr>
        <p:spPr>
          <a:xfrm>
            <a:off x="1930362" y="2595990"/>
            <a:ext cx="1232344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628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29" name="حجم المنشور…"/>
          <p:cNvSpPr txBox="1"/>
          <p:nvPr/>
        </p:nvSpPr>
        <p:spPr>
          <a:xfrm>
            <a:off x="6009397" y="3223691"/>
            <a:ext cx="1690266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حجم المنشور </a:t>
            </a:r>
          </a:p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وحجم الاسطوانة</a:t>
            </a:r>
          </a:p>
        </p:txBody>
      </p:sp>
      <p:sp>
        <p:nvSpPr>
          <p:cNvPr id="3630" name="المفردات…"/>
          <p:cNvSpPr txBox="1"/>
          <p:nvPr/>
        </p:nvSpPr>
        <p:spPr>
          <a:xfrm>
            <a:off x="8758821" y="2993812"/>
            <a:ext cx="1594716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المخروط</a:t>
            </a:r>
          </a:p>
        </p:txBody>
      </p:sp>
      <p:sp>
        <p:nvSpPr>
          <p:cNvPr id="3631" name="🎯 ايجاد حجم الهرم…"/>
          <p:cNvSpPr txBox="1"/>
          <p:nvPr/>
        </p:nvSpPr>
        <p:spPr>
          <a:xfrm>
            <a:off x="3767199" y="3831399"/>
            <a:ext cx="1866666" cy="711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ايجاد حجم الهرم </a:t>
            </a:r>
            <a:endParaRPr>
              <a:solidFill>
                <a:srgbClr val="016E8F"/>
              </a:solidFill>
            </a:endParaRPr>
          </a:p>
          <a:p>
            <a:pPr algn="r" rtl="0">
              <a:defRPr b="1" sz="2600">
                <a:solidFill>
                  <a:srgbClr val="016E8F"/>
                </a:solidFill>
              </a:defRPr>
            </a:pPr>
            <a:r>
              <a:t> </a:t>
            </a:r>
            <a:r>
              <a:rPr sz="1500"/>
              <a:t>🎯</a:t>
            </a:r>
            <a:r>
              <a:t> </a:t>
            </a:r>
            <a:r>
              <a:rPr sz="1500"/>
              <a:t>ايجاد حجم المخروط</a:t>
            </a:r>
          </a:p>
        </p:txBody>
      </p:sp>
      <p:sp>
        <p:nvSpPr>
          <p:cNvPr id="3632" name="الاسطوانة شكل ثلاثي الابعاد…"/>
          <p:cNvSpPr txBox="1"/>
          <p:nvPr/>
        </p:nvSpPr>
        <p:spPr>
          <a:xfrm>
            <a:off x="6107824" y="3934393"/>
            <a:ext cx="1426757" cy="1059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chemeClr val="accent5"/>
                </a:solidFill>
              </a:defRPr>
            </a:pPr>
            <a:r>
              <a:t>الاسطوانة شكل ثلاثي الابعاد </a:t>
            </a:r>
          </a:p>
          <a:p>
            <a:pPr algn="ctr" rtl="0">
              <a:defRPr b="1" sz="1800">
                <a:solidFill>
                  <a:schemeClr val="accent5"/>
                </a:solidFill>
              </a:defRPr>
            </a:pPr>
            <a:r>
              <a:t>له قاعدتان على شكل دائرة </a:t>
            </a:r>
          </a:p>
        </p:txBody>
      </p:sp>
      <p:sp>
        <p:nvSpPr>
          <p:cNvPr id="3633" name="مخروط ١"/>
          <p:cNvSpPr/>
          <p:nvPr/>
        </p:nvSpPr>
        <p:spPr>
          <a:xfrm>
            <a:off x="9302150" y="3707424"/>
            <a:ext cx="704755" cy="105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7" y="17267"/>
                </a:lnTo>
                <a:cubicBezTo>
                  <a:pt x="73" y="17502"/>
                  <a:pt x="0" y="17745"/>
                  <a:pt x="0" y="17994"/>
                </a:cubicBezTo>
                <a:cubicBezTo>
                  <a:pt x="0" y="19987"/>
                  <a:pt x="4835" y="21600"/>
                  <a:pt x="10800" y="21600"/>
                </a:cubicBezTo>
                <a:cubicBezTo>
                  <a:pt x="16765" y="21600"/>
                  <a:pt x="21600" y="19987"/>
                  <a:pt x="21600" y="17994"/>
                </a:cubicBezTo>
                <a:cubicBezTo>
                  <a:pt x="21600" y="17745"/>
                  <a:pt x="21527" y="17502"/>
                  <a:pt x="21383" y="17267"/>
                </a:cubicBezTo>
                <a:lnTo>
                  <a:pt x="10800" y="0"/>
                </a:lnTo>
                <a:close/>
              </a:path>
            </a:pathLst>
          </a:custGeom>
          <a:solidFill>
            <a:srgbClr val="B4D3A7">
              <a:alpha val="40639"/>
            </a:srgbClr>
          </a:solidFill>
          <a:ln w="25400">
            <a:solidFill>
              <a:schemeClr val="accent1">
                <a:alpha val="4063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3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5" dur="1000"/>
                                        <p:tgtEl>
                                          <p:spTgt spid="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9" dur="1000"/>
                                        <p:tgtEl>
                                          <p:spTgt spid="3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3" dur="1000"/>
                                        <p:tgtEl>
                                          <p:spTgt spid="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Class="entr" nodeType="afterEffect" presetSubtype="1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7" dur="1000"/>
                                        <p:tgtEl>
                                          <p:spTgt spid="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5" dur="1000"/>
                                        <p:tgtEl>
                                          <p:spTgt spid="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1" grpId="12"/>
      <p:bldP build="whole" bldLvl="1" animBg="1" rev="0" advAuto="0" spid="3627" grpId="14"/>
      <p:bldP build="whole" bldLvl="1" animBg="1" rev="0" advAuto="0" spid="3621" grpId="5"/>
      <p:bldP build="whole" bldLvl="1" animBg="1" rev="0" advAuto="0" spid="3624" grpId="9"/>
      <p:bldP build="whole" bldLvl="1" animBg="1" rev="0" advAuto="0" spid="3632" grpId="8"/>
      <p:bldP build="whole" bldLvl="1" animBg="1" rev="0" advAuto="0" spid="3626" grpId="10"/>
      <p:bldP build="whole" bldLvl="1" animBg="1" rev="0" advAuto="0" spid="3619" grpId="11"/>
      <p:bldP build="whole" bldLvl="1" animBg="1" rev="0" advAuto="0" spid="3620" grpId="15"/>
      <p:bldP build="whole" bldLvl="1" animBg="1" rev="0" advAuto="0" spid="3628" grpId="6"/>
      <p:bldP build="whole" bldLvl="1" animBg="1" rev="0" advAuto="0" spid="3618" grpId="4"/>
      <p:bldP build="whole" bldLvl="1" animBg="1" rev="0" advAuto="0" spid="3623" grpId="3"/>
      <p:bldP build="whole" bldLvl="1" animBg="1" rev="0" advAuto="0" spid="3630" grpId="16"/>
      <p:bldP build="whole" bldLvl="1" animBg="1" rev="0" advAuto="0" spid="3622" grpId="2"/>
      <p:bldP build="whole" bldLvl="1" animBg="1" rev="0" advAuto="0" spid="3625" grpId="13"/>
      <p:bldP build="whole" bldLvl="1" animBg="1" rev="0" advAuto="0" spid="3629" grpId="7"/>
      <p:bldP build="whole" bldLvl="1" animBg="1" rev="0" advAuto="0" spid="36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636" name="IMG_2275.png" descr="IMG_2275.png"/>
          <p:cNvPicPr>
            <a:picLocks noChangeAspect="1"/>
          </p:cNvPicPr>
          <p:nvPr/>
        </p:nvPicPr>
        <p:blipFill>
          <a:blip r:embed="rId2">
            <a:extLst/>
          </a:blip>
          <a:srcRect l="14788" t="27703" r="26841" b="19225"/>
          <a:stretch>
            <a:fillRect/>
          </a:stretch>
        </p:blipFill>
        <p:spPr>
          <a:xfrm>
            <a:off x="8859759" y="3547407"/>
            <a:ext cx="1489798" cy="1015909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637" name="الهرم والمخروط في حياتنا"/>
          <p:cNvSpPr txBox="1"/>
          <p:nvPr/>
        </p:nvSpPr>
        <p:spPr>
          <a:xfrm>
            <a:off x="2746530" y="1248838"/>
            <a:ext cx="4347941" cy="518859"/>
          </a:xfrm>
          <a:prstGeom prst="rect">
            <a:avLst/>
          </a:prstGeom>
          <a:solidFill>
            <a:srgbClr val="FFFFFF"/>
          </a:solidFill>
          <a:ln w="25400">
            <a:solidFill>
              <a:srgbClr val="427F8D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3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الهرم والمخروط في حياتنا</a:t>
            </a:r>
          </a:p>
        </p:txBody>
      </p:sp>
      <p:grpSp>
        <p:nvGrpSpPr>
          <p:cNvPr id="3640" name="IMG_1258.jpeg"/>
          <p:cNvGrpSpPr/>
          <p:nvPr/>
        </p:nvGrpSpPr>
        <p:grpSpPr>
          <a:xfrm>
            <a:off x="5785253" y="1731379"/>
            <a:ext cx="3043372" cy="2388407"/>
            <a:chOff x="0" y="0"/>
            <a:chExt cx="3043371" cy="2388405"/>
          </a:xfrm>
        </p:grpSpPr>
        <p:pic>
          <p:nvPicPr>
            <p:cNvPr id="3638" name="IMG_1258.jpeg" descr="IMG_125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5253" b="0"/>
            <a:stretch>
              <a:fillRect/>
            </a:stretch>
          </p:blipFill>
          <p:spPr>
            <a:xfrm>
              <a:off x="203200" y="292780"/>
              <a:ext cx="2636971" cy="18543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9" name="IMG_1258.jpeg" descr="IMG_1258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043372" cy="23884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41" name="IMG_1259.jpeg" descr="IMG_1259.jpeg"/>
          <p:cNvPicPr>
            <a:picLocks noChangeAspect="1"/>
          </p:cNvPicPr>
          <p:nvPr/>
        </p:nvPicPr>
        <p:blipFill>
          <a:blip r:embed="rId5">
            <a:extLst/>
          </a:blip>
          <a:srcRect l="0" t="75" r="485" b="0"/>
          <a:stretch>
            <a:fillRect/>
          </a:stretch>
        </p:blipFill>
        <p:spPr>
          <a:xfrm>
            <a:off x="1178851" y="1879738"/>
            <a:ext cx="1377951" cy="2175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559" y="0"/>
                </a:moveTo>
                <a:cubicBezTo>
                  <a:pt x="10004" y="14"/>
                  <a:pt x="9215" y="39"/>
                  <a:pt x="9350" y="102"/>
                </a:cubicBezTo>
                <a:cubicBezTo>
                  <a:pt x="9596" y="216"/>
                  <a:pt x="9591" y="226"/>
                  <a:pt x="9282" y="331"/>
                </a:cubicBezTo>
                <a:cubicBezTo>
                  <a:pt x="9011" y="423"/>
                  <a:pt x="8940" y="414"/>
                  <a:pt x="8803" y="296"/>
                </a:cubicBezTo>
                <a:cubicBezTo>
                  <a:pt x="8633" y="148"/>
                  <a:pt x="8365" y="120"/>
                  <a:pt x="8000" y="209"/>
                </a:cubicBezTo>
                <a:cubicBezTo>
                  <a:pt x="7723" y="276"/>
                  <a:pt x="7718" y="469"/>
                  <a:pt x="7994" y="536"/>
                </a:cubicBezTo>
                <a:cubicBezTo>
                  <a:pt x="8357" y="624"/>
                  <a:pt x="8066" y="760"/>
                  <a:pt x="7515" y="760"/>
                </a:cubicBezTo>
                <a:cubicBezTo>
                  <a:pt x="7157" y="760"/>
                  <a:pt x="6964" y="805"/>
                  <a:pt x="6906" y="902"/>
                </a:cubicBezTo>
                <a:cubicBezTo>
                  <a:pt x="6826" y="1033"/>
                  <a:pt x="6801" y="1035"/>
                  <a:pt x="6570" y="902"/>
                </a:cubicBezTo>
                <a:cubicBezTo>
                  <a:pt x="6351" y="777"/>
                  <a:pt x="6298" y="772"/>
                  <a:pt x="6153" y="883"/>
                </a:cubicBezTo>
                <a:cubicBezTo>
                  <a:pt x="6061" y="952"/>
                  <a:pt x="5891" y="986"/>
                  <a:pt x="5773" y="957"/>
                </a:cubicBezTo>
                <a:cubicBezTo>
                  <a:pt x="5629" y="922"/>
                  <a:pt x="5578" y="946"/>
                  <a:pt x="5624" y="1028"/>
                </a:cubicBezTo>
                <a:cubicBezTo>
                  <a:pt x="5718" y="1195"/>
                  <a:pt x="5497" y="1454"/>
                  <a:pt x="5257" y="1454"/>
                </a:cubicBezTo>
                <a:cubicBezTo>
                  <a:pt x="5010" y="1454"/>
                  <a:pt x="5126" y="1944"/>
                  <a:pt x="5425" y="2163"/>
                </a:cubicBezTo>
                <a:cubicBezTo>
                  <a:pt x="5702" y="2366"/>
                  <a:pt x="5531" y="2490"/>
                  <a:pt x="4977" y="2490"/>
                </a:cubicBezTo>
                <a:cubicBezTo>
                  <a:pt x="4524" y="2490"/>
                  <a:pt x="4358" y="2596"/>
                  <a:pt x="4641" y="2707"/>
                </a:cubicBezTo>
                <a:cubicBezTo>
                  <a:pt x="4800" y="2769"/>
                  <a:pt x="4829" y="3297"/>
                  <a:pt x="4678" y="3392"/>
                </a:cubicBezTo>
                <a:cubicBezTo>
                  <a:pt x="4622" y="3428"/>
                  <a:pt x="4563" y="3698"/>
                  <a:pt x="4554" y="3991"/>
                </a:cubicBezTo>
                <a:cubicBezTo>
                  <a:pt x="4531" y="4704"/>
                  <a:pt x="4356" y="5511"/>
                  <a:pt x="4212" y="5567"/>
                </a:cubicBezTo>
                <a:cubicBezTo>
                  <a:pt x="4147" y="5593"/>
                  <a:pt x="4094" y="5745"/>
                  <a:pt x="4094" y="5906"/>
                </a:cubicBezTo>
                <a:cubicBezTo>
                  <a:pt x="4094" y="6067"/>
                  <a:pt x="4032" y="6224"/>
                  <a:pt x="3957" y="6253"/>
                </a:cubicBezTo>
                <a:cubicBezTo>
                  <a:pt x="3882" y="6282"/>
                  <a:pt x="3820" y="6392"/>
                  <a:pt x="3820" y="6497"/>
                </a:cubicBezTo>
                <a:cubicBezTo>
                  <a:pt x="3820" y="6603"/>
                  <a:pt x="3727" y="6777"/>
                  <a:pt x="3608" y="6883"/>
                </a:cubicBezTo>
                <a:cubicBezTo>
                  <a:pt x="3467" y="7011"/>
                  <a:pt x="3388" y="7273"/>
                  <a:pt x="3384" y="7652"/>
                </a:cubicBezTo>
                <a:cubicBezTo>
                  <a:pt x="3381" y="8056"/>
                  <a:pt x="3304" y="8315"/>
                  <a:pt x="3117" y="8527"/>
                </a:cubicBezTo>
                <a:cubicBezTo>
                  <a:pt x="2917" y="8751"/>
                  <a:pt x="2869" y="8913"/>
                  <a:pt x="2936" y="9165"/>
                </a:cubicBezTo>
                <a:cubicBezTo>
                  <a:pt x="2994" y="9379"/>
                  <a:pt x="2967" y="9546"/>
                  <a:pt x="2862" y="9626"/>
                </a:cubicBezTo>
                <a:cubicBezTo>
                  <a:pt x="2771" y="9695"/>
                  <a:pt x="2741" y="9814"/>
                  <a:pt x="2787" y="9890"/>
                </a:cubicBezTo>
                <a:cubicBezTo>
                  <a:pt x="2833" y="9966"/>
                  <a:pt x="2828" y="10072"/>
                  <a:pt x="2775" y="10126"/>
                </a:cubicBezTo>
                <a:cubicBezTo>
                  <a:pt x="2722" y="10181"/>
                  <a:pt x="2655" y="10400"/>
                  <a:pt x="2632" y="10615"/>
                </a:cubicBezTo>
                <a:cubicBezTo>
                  <a:pt x="2576" y="11129"/>
                  <a:pt x="2529" y="11291"/>
                  <a:pt x="2414" y="11363"/>
                </a:cubicBezTo>
                <a:cubicBezTo>
                  <a:pt x="2362" y="11397"/>
                  <a:pt x="2321" y="11687"/>
                  <a:pt x="2321" y="12010"/>
                </a:cubicBezTo>
                <a:cubicBezTo>
                  <a:pt x="2321" y="12332"/>
                  <a:pt x="2259" y="12622"/>
                  <a:pt x="2184" y="12652"/>
                </a:cubicBezTo>
                <a:cubicBezTo>
                  <a:pt x="2109" y="12681"/>
                  <a:pt x="2047" y="12764"/>
                  <a:pt x="2047" y="12837"/>
                </a:cubicBezTo>
                <a:cubicBezTo>
                  <a:pt x="2047" y="12910"/>
                  <a:pt x="1923" y="13078"/>
                  <a:pt x="1773" y="13211"/>
                </a:cubicBezTo>
                <a:cubicBezTo>
                  <a:pt x="1622" y="13345"/>
                  <a:pt x="1534" y="13521"/>
                  <a:pt x="1580" y="13598"/>
                </a:cubicBezTo>
                <a:cubicBezTo>
                  <a:pt x="1626" y="13674"/>
                  <a:pt x="1591" y="13791"/>
                  <a:pt x="1499" y="13862"/>
                </a:cubicBezTo>
                <a:cubicBezTo>
                  <a:pt x="1407" y="13932"/>
                  <a:pt x="1371" y="14051"/>
                  <a:pt x="1418" y="14129"/>
                </a:cubicBezTo>
                <a:cubicBezTo>
                  <a:pt x="1466" y="14207"/>
                  <a:pt x="1433" y="14329"/>
                  <a:pt x="1344" y="14397"/>
                </a:cubicBezTo>
                <a:cubicBezTo>
                  <a:pt x="1216" y="14495"/>
                  <a:pt x="1222" y="14513"/>
                  <a:pt x="1375" y="14492"/>
                </a:cubicBezTo>
                <a:cubicBezTo>
                  <a:pt x="1504" y="14474"/>
                  <a:pt x="1583" y="14556"/>
                  <a:pt x="1611" y="14740"/>
                </a:cubicBezTo>
                <a:cubicBezTo>
                  <a:pt x="1643" y="14950"/>
                  <a:pt x="1587" y="15042"/>
                  <a:pt x="1362" y="15118"/>
                </a:cubicBezTo>
                <a:cubicBezTo>
                  <a:pt x="1086" y="15212"/>
                  <a:pt x="1075" y="15258"/>
                  <a:pt x="1163" y="15891"/>
                </a:cubicBezTo>
                <a:cubicBezTo>
                  <a:pt x="1227" y="16346"/>
                  <a:pt x="1208" y="16584"/>
                  <a:pt x="1107" y="16624"/>
                </a:cubicBezTo>
                <a:cubicBezTo>
                  <a:pt x="1025" y="16656"/>
                  <a:pt x="958" y="16774"/>
                  <a:pt x="958" y="16888"/>
                </a:cubicBezTo>
                <a:cubicBezTo>
                  <a:pt x="958" y="17001"/>
                  <a:pt x="896" y="17118"/>
                  <a:pt x="821" y="17148"/>
                </a:cubicBezTo>
                <a:cubicBezTo>
                  <a:pt x="746" y="17177"/>
                  <a:pt x="684" y="17332"/>
                  <a:pt x="684" y="17494"/>
                </a:cubicBezTo>
                <a:cubicBezTo>
                  <a:pt x="684" y="17714"/>
                  <a:pt x="596" y="17826"/>
                  <a:pt x="342" y="17932"/>
                </a:cubicBezTo>
                <a:lnTo>
                  <a:pt x="0" y="18074"/>
                </a:lnTo>
                <a:lnTo>
                  <a:pt x="0" y="19839"/>
                </a:lnTo>
                <a:lnTo>
                  <a:pt x="0" y="21600"/>
                </a:lnTo>
                <a:lnTo>
                  <a:pt x="603" y="21600"/>
                </a:lnTo>
                <a:cubicBezTo>
                  <a:pt x="1149" y="21600"/>
                  <a:pt x="1255" y="21563"/>
                  <a:pt x="1661" y="21245"/>
                </a:cubicBezTo>
                <a:cubicBezTo>
                  <a:pt x="2380" y="20682"/>
                  <a:pt x="4570" y="18993"/>
                  <a:pt x="5736" y="18097"/>
                </a:cubicBezTo>
                <a:cubicBezTo>
                  <a:pt x="6310" y="17656"/>
                  <a:pt x="7860" y="16431"/>
                  <a:pt x="8803" y="15678"/>
                </a:cubicBezTo>
                <a:cubicBezTo>
                  <a:pt x="9178" y="15378"/>
                  <a:pt x="9982" y="14757"/>
                  <a:pt x="10582" y="14295"/>
                </a:cubicBezTo>
                <a:cubicBezTo>
                  <a:pt x="11183" y="13833"/>
                  <a:pt x="11746" y="13375"/>
                  <a:pt x="11833" y="13278"/>
                </a:cubicBezTo>
                <a:cubicBezTo>
                  <a:pt x="11920" y="13181"/>
                  <a:pt x="12043" y="13079"/>
                  <a:pt x="12113" y="13050"/>
                </a:cubicBezTo>
                <a:cubicBezTo>
                  <a:pt x="12182" y="13021"/>
                  <a:pt x="12453" y="12783"/>
                  <a:pt x="12716" y="12522"/>
                </a:cubicBezTo>
                <a:cubicBezTo>
                  <a:pt x="12979" y="12260"/>
                  <a:pt x="13298" y="11994"/>
                  <a:pt x="13419" y="11931"/>
                </a:cubicBezTo>
                <a:cubicBezTo>
                  <a:pt x="13540" y="11868"/>
                  <a:pt x="13835" y="11625"/>
                  <a:pt x="14072" y="11391"/>
                </a:cubicBezTo>
                <a:cubicBezTo>
                  <a:pt x="14310" y="11157"/>
                  <a:pt x="14565" y="10962"/>
                  <a:pt x="14651" y="10958"/>
                </a:cubicBezTo>
                <a:cubicBezTo>
                  <a:pt x="14854" y="10948"/>
                  <a:pt x="16471" y="9777"/>
                  <a:pt x="17650" y="8783"/>
                </a:cubicBezTo>
                <a:cubicBezTo>
                  <a:pt x="18158" y="8354"/>
                  <a:pt x="19017" y="7653"/>
                  <a:pt x="19559" y="7226"/>
                </a:cubicBezTo>
                <a:cubicBezTo>
                  <a:pt x="20865" y="6198"/>
                  <a:pt x="21098" y="5962"/>
                  <a:pt x="20916" y="5847"/>
                </a:cubicBezTo>
                <a:cubicBezTo>
                  <a:pt x="20814" y="5783"/>
                  <a:pt x="20910" y="5590"/>
                  <a:pt x="21239" y="5197"/>
                </a:cubicBezTo>
                <a:lnTo>
                  <a:pt x="21600" y="4768"/>
                </a:lnTo>
                <a:cubicBezTo>
                  <a:pt x="21570" y="4575"/>
                  <a:pt x="21532" y="4499"/>
                  <a:pt x="21482" y="4464"/>
                </a:cubicBezTo>
                <a:cubicBezTo>
                  <a:pt x="21358" y="4377"/>
                  <a:pt x="21139" y="4307"/>
                  <a:pt x="21003" y="4307"/>
                </a:cubicBezTo>
                <a:cubicBezTo>
                  <a:pt x="20867" y="4307"/>
                  <a:pt x="20559" y="4198"/>
                  <a:pt x="20312" y="4062"/>
                </a:cubicBezTo>
                <a:cubicBezTo>
                  <a:pt x="19685" y="3718"/>
                  <a:pt x="19282" y="3596"/>
                  <a:pt x="18962" y="3660"/>
                </a:cubicBezTo>
                <a:cubicBezTo>
                  <a:pt x="18575" y="3738"/>
                  <a:pt x="18262" y="3556"/>
                  <a:pt x="18433" y="3353"/>
                </a:cubicBezTo>
                <a:cubicBezTo>
                  <a:pt x="18625" y="3126"/>
                  <a:pt x="18600" y="2357"/>
                  <a:pt x="18396" y="2250"/>
                </a:cubicBezTo>
                <a:cubicBezTo>
                  <a:pt x="18099" y="2094"/>
                  <a:pt x="17066" y="1903"/>
                  <a:pt x="16779" y="1950"/>
                </a:cubicBezTo>
                <a:cubicBezTo>
                  <a:pt x="16596" y="1981"/>
                  <a:pt x="16372" y="1914"/>
                  <a:pt x="16113" y="1757"/>
                </a:cubicBezTo>
                <a:cubicBezTo>
                  <a:pt x="15898" y="1627"/>
                  <a:pt x="15521" y="1497"/>
                  <a:pt x="15279" y="1466"/>
                </a:cubicBezTo>
                <a:cubicBezTo>
                  <a:pt x="14903" y="1417"/>
                  <a:pt x="14814" y="1352"/>
                  <a:pt x="14663" y="1028"/>
                </a:cubicBezTo>
                <a:cubicBezTo>
                  <a:pt x="14566" y="820"/>
                  <a:pt x="14407" y="612"/>
                  <a:pt x="14309" y="571"/>
                </a:cubicBezTo>
                <a:cubicBezTo>
                  <a:pt x="14210" y="530"/>
                  <a:pt x="13706" y="507"/>
                  <a:pt x="13189" y="516"/>
                </a:cubicBezTo>
                <a:cubicBezTo>
                  <a:pt x="12285" y="531"/>
                  <a:pt x="12231" y="520"/>
                  <a:pt x="11889" y="256"/>
                </a:cubicBezTo>
                <a:lnTo>
                  <a:pt x="11559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42" name="IMG_1247.jpeg" descr="IMG_1247.jpeg"/>
          <p:cNvPicPr>
            <a:picLocks noChangeAspect="1"/>
          </p:cNvPicPr>
          <p:nvPr/>
        </p:nvPicPr>
        <p:blipFill>
          <a:blip r:embed="rId6">
            <a:extLst/>
          </a:blip>
          <a:srcRect l="17398" t="41757" r="68411" b="13797"/>
          <a:stretch>
            <a:fillRect/>
          </a:stretch>
        </p:blipFill>
        <p:spPr>
          <a:xfrm>
            <a:off x="861234" y="3920542"/>
            <a:ext cx="1450420" cy="1880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43" h="21468" fill="norm" stroke="1" extrusionOk="0">
                <a:moveTo>
                  <a:pt x="14674" y="0"/>
                </a:moveTo>
                <a:lnTo>
                  <a:pt x="13926" y="1128"/>
                </a:lnTo>
                <a:cubicBezTo>
                  <a:pt x="13517" y="1748"/>
                  <a:pt x="11363" y="4941"/>
                  <a:pt x="9135" y="8226"/>
                </a:cubicBezTo>
                <a:lnTo>
                  <a:pt x="5082" y="14200"/>
                </a:lnTo>
                <a:lnTo>
                  <a:pt x="2957" y="14386"/>
                </a:lnTo>
                <a:cubicBezTo>
                  <a:pt x="1788" y="14489"/>
                  <a:pt x="608" y="14748"/>
                  <a:pt x="337" y="14961"/>
                </a:cubicBezTo>
                <a:cubicBezTo>
                  <a:pt x="-416" y="15551"/>
                  <a:pt x="93" y="16596"/>
                  <a:pt x="1851" y="18069"/>
                </a:cubicBezTo>
                <a:cubicBezTo>
                  <a:pt x="3530" y="19476"/>
                  <a:pt x="5796" y="20465"/>
                  <a:pt x="8738" y="21076"/>
                </a:cubicBezTo>
                <a:cubicBezTo>
                  <a:pt x="11239" y="21596"/>
                  <a:pt x="16100" y="21600"/>
                  <a:pt x="18676" y="21081"/>
                </a:cubicBezTo>
                <a:cubicBezTo>
                  <a:pt x="19821" y="20851"/>
                  <a:pt x="20879" y="20566"/>
                  <a:pt x="21031" y="20451"/>
                </a:cubicBezTo>
                <a:cubicBezTo>
                  <a:pt x="21184" y="20335"/>
                  <a:pt x="19817" y="15686"/>
                  <a:pt x="17991" y="10119"/>
                </a:cubicBezTo>
                <a:lnTo>
                  <a:pt x="1467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43" name="IMG_4241.jpeg" descr="IMG_4241.jpeg"/>
          <p:cNvPicPr>
            <a:picLocks noChangeAspect="1"/>
          </p:cNvPicPr>
          <p:nvPr/>
        </p:nvPicPr>
        <p:blipFill>
          <a:blip r:embed="rId7">
            <a:extLst/>
          </a:blip>
          <a:srcRect l="9770" t="47819" r="22626" b="12998"/>
          <a:stretch>
            <a:fillRect/>
          </a:stretch>
        </p:blipFill>
        <p:spPr>
          <a:xfrm>
            <a:off x="2114930" y="4849081"/>
            <a:ext cx="2059896" cy="1394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577" fill="norm" stroke="1" extrusionOk="0">
                <a:moveTo>
                  <a:pt x="13156" y="8"/>
                </a:moveTo>
                <a:cubicBezTo>
                  <a:pt x="13019" y="-23"/>
                  <a:pt x="12850" y="40"/>
                  <a:pt x="12642" y="186"/>
                </a:cubicBezTo>
                <a:cubicBezTo>
                  <a:pt x="12504" y="283"/>
                  <a:pt x="12372" y="332"/>
                  <a:pt x="12348" y="297"/>
                </a:cubicBezTo>
                <a:cubicBezTo>
                  <a:pt x="12276" y="189"/>
                  <a:pt x="11913" y="519"/>
                  <a:pt x="11784" y="812"/>
                </a:cubicBezTo>
                <a:cubicBezTo>
                  <a:pt x="11708" y="983"/>
                  <a:pt x="11596" y="1089"/>
                  <a:pt x="11486" y="1089"/>
                </a:cubicBezTo>
                <a:cubicBezTo>
                  <a:pt x="11389" y="1089"/>
                  <a:pt x="11149" y="1261"/>
                  <a:pt x="10956" y="1469"/>
                </a:cubicBezTo>
                <a:cubicBezTo>
                  <a:pt x="10763" y="1678"/>
                  <a:pt x="10043" y="2439"/>
                  <a:pt x="9360" y="3164"/>
                </a:cubicBezTo>
                <a:cubicBezTo>
                  <a:pt x="6546" y="6148"/>
                  <a:pt x="4476" y="8690"/>
                  <a:pt x="2743" y="11281"/>
                </a:cubicBezTo>
                <a:cubicBezTo>
                  <a:pt x="1554" y="13059"/>
                  <a:pt x="841" y="14592"/>
                  <a:pt x="841" y="15376"/>
                </a:cubicBezTo>
                <a:cubicBezTo>
                  <a:pt x="841" y="15468"/>
                  <a:pt x="1276" y="16196"/>
                  <a:pt x="1807" y="16991"/>
                </a:cubicBezTo>
                <a:cubicBezTo>
                  <a:pt x="2500" y="18029"/>
                  <a:pt x="2819" y="18433"/>
                  <a:pt x="2942" y="18433"/>
                </a:cubicBezTo>
                <a:cubicBezTo>
                  <a:pt x="3562" y="18433"/>
                  <a:pt x="4819" y="16712"/>
                  <a:pt x="6394" y="13694"/>
                </a:cubicBezTo>
                <a:cubicBezTo>
                  <a:pt x="6772" y="12968"/>
                  <a:pt x="7111" y="12401"/>
                  <a:pt x="7148" y="12435"/>
                </a:cubicBezTo>
                <a:cubicBezTo>
                  <a:pt x="7240" y="12519"/>
                  <a:pt x="7174" y="12739"/>
                  <a:pt x="6808" y="13558"/>
                </a:cubicBezTo>
                <a:cubicBezTo>
                  <a:pt x="5294" y="16948"/>
                  <a:pt x="4904" y="17805"/>
                  <a:pt x="4649" y="18292"/>
                </a:cubicBezTo>
                <a:cubicBezTo>
                  <a:pt x="4313" y="18936"/>
                  <a:pt x="4483" y="18876"/>
                  <a:pt x="2341" y="19090"/>
                </a:cubicBezTo>
                <a:cubicBezTo>
                  <a:pt x="1657" y="19159"/>
                  <a:pt x="849" y="19271"/>
                  <a:pt x="547" y="19342"/>
                </a:cubicBezTo>
                <a:lnTo>
                  <a:pt x="0" y="19477"/>
                </a:lnTo>
                <a:lnTo>
                  <a:pt x="257" y="19606"/>
                </a:lnTo>
                <a:cubicBezTo>
                  <a:pt x="709" y="19837"/>
                  <a:pt x="2054" y="19937"/>
                  <a:pt x="3058" y="19815"/>
                </a:cubicBezTo>
                <a:cubicBezTo>
                  <a:pt x="4040" y="19696"/>
                  <a:pt x="4260" y="19757"/>
                  <a:pt x="4069" y="20097"/>
                </a:cubicBezTo>
                <a:cubicBezTo>
                  <a:pt x="4001" y="20219"/>
                  <a:pt x="4008" y="20265"/>
                  <a:pt x="4102" y="20318"/>
                </a:cubicBezTo>
                <a:cubicBezTo>
                  <a:pt x="4223" y="20387"/>
                  <a:pt x="5975" y="20570"/>
                  <a:pt x="9543" y="20877"/>
                </a:cubicBezTo>
                <a:cubicBezTo>
                  <a:pt x="11928" y="21082"/>
                  <a:pt x="14892" y="21358"/>
                  <a:pt x="15870" y="21466"/>
                </a:cubicBezTo>
                <a:cubicBezTo>
                  <a:pt x="16272" y="21511"/>
                  <a:pt x="17051" y="21556"/>
                  <a:pt x="17598" y="21565"/>
                </a:cubicBezTo>
                <a:lnTo>
                  <a:pt x="18592" y="21577"/>
                </a:lnTo>
                <a:lnTo>
                  <a:pt x="18874" y="21245"/>
                </a:lnTo>
                <a:cubicBezTo>
                  <a:pt x="19029" y="21063"/>
                  <a:pt x="19485" y="20648"/>
                  <a:pt x="19889" y="20318"/>
                </a:cubicBezTo>
                <a:cubicBezTo>
                  <a:pt x="21284" y="19178"/>
                  <a:pt x="21341" y="19121"/>
                  <a:pt x="21211" y="19047"/>
                </a:cubicBezTo>
                <a:cubicBezTo>
                  <a:pt x="21109" y="18989"/>
                  <a:pt x="21127" y="18914"/>
                  <a:pt x="21327" y="18544"/>
                </a:cubicBezTo>
                <a:cubicBezTo>
                  <a:pt x="21600" y="18041"/>
                  <a:pt x="21594" y="18011"/>
                  <a:pt x="21078" y="16813"/>
                </a:cubicBezTo>
                <a:cubicBezTo>
                  <a:pt x="20236" y="14859"/>
                  <a:pt x="18038" y="9956"/>
                  <a:pt x="17759" y="9408"/>
                </a:cubicBezTo>
                <a:cubicBezTo>
                  <a:pt x="17584" y="9065"/>
                  <a:pt x="17444" y="8760"/>
                  <a:pt x="17444" y="8733"/>
                </a:cubicBezTo>
                <a:cubicBezTo>
                  <a:pt x="17444" y="8705"/>
                  <a:pt x="17008" y="7800"/>
                  <a:pt x="16475" y="6719"/>
                </a:cubicBezTo>
                <a:cubicBezTo>
                  <a:pt x="15942" y="5637"/>
                  <a:pt x="15382" y="4502"/>
                  <a:pt x="15232" y="4195"/>
                </a:cubicBezTo>
                <a:cubicBezTo>
                  <a:pt x="14919" y="3555"/>
                  <a:pt x="14446" y="2413"/>
                  <a:pt x="14167" y="1617"/>
                </a:cubicBezTo>
                <a:cubicBezTo>
                  <a:pt x="14062" y="1316"/>
                  <a:pt x="13903" y="994"/>
                  <a:pt x="13811" y="904"/>
                </a:cubicBezTo>
                <a:cubicBezTo>
                  <a:pt x="13719" y="815"/>
                  <a:pt x="13571" y="579"/>
                  <a:pt x="13487" y="376"/>
                </a:cubicBezTo>
                <a:cubicBezTo>
                  <a:pt x="13398" y="163"/>
                  <a:pt x="13294" y="39"/>
                  <a:pt x="13156" y="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646" name="IMG_4242.jpeg"/>
          <p:cNvGrpSpPr/>
          <p:nvPr/>
        </p:nvGrpSpPr>
        <p:grpSpPr>
          <a:xfrm>
            <a:off x="5714298" y="4055407"/>
            <a:ext cx="2785743" cy="2210611"/>
            <a:chOff x="0" y="0"/>
            <a:chExt cx="2785742" cy="2210610"/>
          </a:xfrm>
        </p:grpSpPr>
        <p:pic>
          <p:nvPicPr>
            <p:cNvPr id="3644" name="IMG_4242.jpeg" descr="IMG_4242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03200" y="203200"/>
              <a:ext cx="2379342" cy="1766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5" name="IMG_4242.jpeg" descr="IMG_4242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0"/>
              <a:ext cx="2785744" cy="2210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47" name="IMG_4292.jpeg" descr="IMG_4292.jpeg"/>
          <p:cNvPicPr>
            <a:picLocks noChangeAspect="1"/>
          </p:cNvPicPr>
          <p:nvPr/>
        </p:nvPicPr>
        <p:blipFill>
          <a:blip r:embed="rId10">
            <a:extLst/>
          </a:blip>
          <a:srcRect l="15109" t="34448" r="18190" b="25448"/>
          <a:stretch>
            <a:fillRect/>
          </a:stretch>
        </p:blipFill>
        <p:spPr>
          <a:xfrm>
            <a:off x="1900467" y="2905886"/>
            <a:ext cx="1740032" cy="1046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511" fill="norm" stroke="1" extrusionOk="0">
                <a:moveTo>
                  <a:pt x="11347" y="0"/>
                </a:moveTo>
                <a:cubicBezTo>
                  <a:pt x="11274" y="0"/>
                  <a:pt x="11073" y="250"/>
                  <a:pt x="10877" y="588"/>
                </a:cubicBezTo>
                <a:lnTo>
                  <a:pt x="10533" y="1183"/>
                </a:lnTo>
                <a:lnTo>
                  <a:pt x="9950" y="1200"/>
                </a:lnTo>
                <a:cubicBezTo>
                  <a:pt x="9632" y="1209"/>
                  <a:pt x="9345" y="1250"/>
                  <a:pt x="9308" y="1289"/>
                </a:cubicBezTo>
                <a:cubicBezTo>
                  <a:pt x="9272" y="1329"/>
                  <a:pt x="9127" y="1334"/>
                  <a:pt x="8989" y="1306"/>
                </a:cubicBezTo>
                <a:cubicBezTo>
                  <a:pt x="8594" y="1225"/>
                  <a:pt x="7997" y="1315"/>
                  <a:pt x="7823" y="1477"/>
                </a:cubicBezTo>
                <a:cubicBezTo>
                  <a:pt x="7773" y="1523"/>
                  <a:pt x="7630" y="1539"/>
                  <a:pt x="7499" y="1510"/>
                </a:cubicBezTo>
                <a:cubicBezTo>
                  <a:pt x="7250" y="1454"/>
                  <a:pt x="6437" y="1645"/>
                  <a:pt x="6327" y="1787"/>
                </a:cubicBezTo>
                <a:cubicBezTo>
                  <a:pt x="6291" y="1833"/>
                  <a:pt x="6166" y="1905"/>
                  <a:pt x="6048" y="1942"/>
                </a:cubicBezTo>
                <a:cubicBezTo>
                  <a:pt x="5930" y="1980"/>
                  <a:pt x="5802" y="2076"/>
                  <a:pt x="5764" y="2162"/>
                </a:cubicBezTo>
                <a:cubicBezTo>
                  <a:pt x="5725" y="2249"/>
                  <a:pt x="5609" y="2338"/>
                  <a:pt x="5504" y="2358"/>
                </a:cubicBezTo>
                <a:cubicBezTo>
                  <a:pt x="5399" y="2379"/>
                  <a:pt x="5178" y="2503"/>
                  <a:pt x="5014" y="2628"/>
                </a:cubicBezTo>
                <a:cubicBezTo>
                  <a:pt x="4850" y="2752"/>
                  <a:pt x="4700" y="2848"/>
                  <a:pt x="4680" y="2848"/>
                </a:cubicBezTo>
                <a:cubicBezTo>
                  <a:pt x="4620" y="2848"/>
                  <a:pt x="4415" y="3226"/>
                  <a:pt x="4371" y="3419"/>
                </a:cubicBezTo>
                <a:cubicBezTo>
                  <a:pt x="4344" y="3535"/>
                  <a:pt x="4276" y="3595"/>
                  <a:pt x="4185" y="3574"/>
                </a:cubicBezTo>
                <a:cubicBezTo>
                  <a:pt x="4080" y="3550"/>
                  <a:pt x="4043" y="3588"/>
                  <a:pt x="4043" y="3737"/>
                </a:cubicBezTo>
                <a:cubicBezTo>
                  <a:pt x="4043" y="3966"/>
                  <a:pt x="3920" y="4079"/>
                  <a:pt x="3857" y="3909"/>
                </a:cubicBezTo>
                <a:cubicBezTo>
                  <a:pt x="3831" y="3840"/>
                  <a:pt x="3739" y="3923"/>
                  <a:pt x="3621" y="4121"/>
                </a:cubicBezTo>
                <a:cubicBezTo>
                  <a:pt x="3512" y="4301"/>
                  <a:pt x="3387" y="4422"/>
                  <a:pt x="3337" y="4390"/>
                </a:cubicBezTo>
                <a:cubicBezTo>
                  <a:pt x="3288" y="4359"/>
                  <a:pt x="3259" y="4372"/>
                  <a:pt x="3278" y="4423"/>
                </a:cubicBezTo>
                <a:cubicBezTo>
                  <a:pt x="3297" y="4474"/>
                  <a:pt x="3267" y="4578"/>
                  <a:pt x="3214" y="4651"/>
                </a:cubicBezTo>
                <a:cubicBezTo>
                  <a:pt x="3128" y="4770"/>
                  <a:pt x="3133" y="4805"/>
                  <a:pt x="3239" y="5002"/>
                </a:cubicBezTo>
                <a:cubicBezTo>
                  <a:pt x="3305" y="5124"/>
                  <a:pt x="3379" y="5309"/>
                  <a:pt x="3401" y="5410"/>
                </a:cubicBezTo>
                <a:cubicBezTo>
                  <a:pt x="3422" y="5512"/>
                  <a:pt x="3475" y="5598"/>
                  <a:pt x="3523" y="5598"/>
                </a:cubicBezTo>
                <a:cubicBezTo>
                  <a:pt x="3571" y="5598"/>
                  <a:pt x="3661" y="5687"/>
                  <a:pt x="3719" y="5794"/>
                </a:cubicBezTo>
                <a:cubicBezTo>
                  <a:pt x="3817" y="5975"/>
                  <a:pt x="3814" y="5997"/>
                  <a:pt x="3710" y="6153"/>
                </a:cubicBezTo>
                <a:cubicBezTo>
                  <a:pt x="3614" y="6295"/>
                  <a:pt x="3558" y="6302"/>
                  <a:pt x="3303" y="6194"/>
                </a:cubicBezTo>
                <a:cubicBezTo>
                  <a:pt x="3139" y="6124"/>
                  <a:pt x="2931" y="5949"/>
                  <a:pt x="2842" y="5810"/>
                </a:cubicBezTo>
                <a:cubicBezTo>
                  <a:pt x="2753" y="5671"/>
                  <a:pt x="2680" y="5613"/>
                  <a:pt x="2680" y="5679"/>
                </a:cubicBezTo>
                <a:cubicBezTo>
                  <a:pt x="2680" y="5833"/>
                  <a:pt x="2334" y="6140"/>
                  <a:pt x="2273" y="6039"/>
                </a:cubicBezTo>
                <a:cubicBezTo>
                  <a:pt x="2249" y="5998"/>
                  <a:pt x="2237" y="6011"/>
                  <a:pt x="2249" y="6071"/>
                </a:cubicBezTo>
                <a:cubicBezTo>
                  <a:pt x="2273" y="6195"/>
                  <a:pt x="1770" y="7075"/>
                  <a:pt x="1675" y="7075"/>
                </a:cubicBezTo>
                <a:cubicBezTo>
                  <a:pt x="1641" y="7075"/>
                  <a:pt x="1599" y="7153"/>
                  <a:pt x="1577" y="7246"/>
                </a:cubicBezTo>
                <a:cubicBezTo>
                  <a:pt x="1555" y="7343"/>
                  <a:pt x="1499" y="7387"/>
                  <a:pt x="1445" y="7352"/>
                </a:cubicBezTo>
                <a:cubicBezTo>
                  <a:pt x="1388" y="7316"/>
                  <a:pt x="1255" y="7449"/>
                  <a:pt x="1111" y="7687"/>
                </a:cubicBezTo>
                <a:cubicBezTo>
                  <a:pt x="980" y="7904"/>
                  <a:pt x="792" y="8163"/>
                  <a:pt x="695" y="8266"/>
                </a:cubicBezTo>
                <a:cubicBezTo>
                  <a:pt x="598" y="8370"/>
                  <a:pt x="535" y="8509"/>
                  <a:pt x="557" y="8568"/>
                </a:cubicBezTo>
                <a:cubicBezTo>
                  <a:pt x="579" y="8628"/>
                  <a:pt x="543" y="8693"/>
                  <a:pt x="474" y="8723"/>
                </a:cubicBezTo>
                <a:cubicBezTo>
                  <a:pt x="405" y="8753"/>
                  <a:pt x="322" y="8883"/>
                  <a:pt x="288" y="9009"/>
                </a:cubicBezTo>
                <a:cubicBezTo>
                  <a:pt x="88" y="9740"/>
                  <a:pt x="-66" y="10952"/>
                  <a:pt x="28" y="11049"/>
                </a:cubicBezTo>
                <a:cubicBezTo>
                  <a:pt x="58" y="11080"/>
                  <a:pt x="65" y="11151"/>
                  <a:pt x="43" y="11212"/>
                </a:cubicBezTo>
                <a:cubicBezTo>
                  <a:pt x="20" y="11273"/>
                  <a:pt x="39" y="11358"/>
                  <a:pt x="87" y="11408"/>
                </a:cubicBezTo>
                <a:cubicBezTo>
                  <a:pt x="135" y="11457"/>
                  <a:pt x="183" y="11591"/>
                  <a:pt x="190" y="11694"/>
                </a:cubicBezTo>
                <a:cubicBezTo>
                  <a:pt x="197" y="11798"/>
                  <a:pt x="220" y="12176"/>
                  <a:pt x="244" y="12542"/>
                </a:cubicBezTo>
                <a:cubicBezTo>
                  <a:pt x="283" y="13138"/>
                  <a:pt x="301" y="13211"/>
                  <a:pt x="420" y="13187"/>
                </a:cubicBezTo>
                <a:cubicBezTo>
                  <a:pt x="599" y="13151"/>
                  <a:pt x="854" y="13387"/>
                  <a:pt x="798" y="13538"/>
                </a:cubicBezTo>
                <a:cubicBezTo>
                  <a:pt x="773" y="13603"/>
                  <a:pt x="752" y="13921"/>
                  <a:pt x="744" y="14240"/>
                </a:cubicBezTo>
                <a:cubicBezTo>
                  <a:pt x="735" y="14615"/>
                  <a:pt x="693" y="14866"/>
                  <a:pt x="631" y="14941"/>
                </a:cubicBezTo>
                <a:cubicBezTo>
                  <a:pt x="558" y="15030"/>
                  <a:pt x="538" y="15220"/>
                  <a:pt x="557" y="15741"/>
                </a:cubicBezTo>
                <a:cubicBezTo>
                  <a:pt x="570" y="16116"/>
                  <a:pt x="586" y="16474"/>
                  <a:pt x="587" y="16541"/>
                </a:cubicBezTo>
                <a:cubicBezTo>
                  <a:pt x="588" y="16607"/>
                  <a:pt x="668" y="16711"/>
                  <a:pt x="768" y="16769"/>
                </a:cubicBezTo>
                <a:cubicBezTo>
                  <a:pt x="905" y="16848"/>
                  <a:pt x="959" y="16961"/>
                  <a:pt x="989" y="17226"/>
                </a:cubicBezTo>
                <a:cubicBezTo>
                  <a:pt x="1024" y="17533"/>
                  <a:pt x="1079" y="17619"/>
                  <a:pt x="1410" y="17879"/>
                </a:cubicBezTo>
                <a:cubicBezTo>
                  <a:pt x="1619" y="18044"/>
                  <a:pt x="2129" y="18295"/>
                  <a:pt x="2538" y="18434"/>
                </a:cubicBezTo>
                <a:cubicBezTo>
                  <a:pt x="2948" y="18573"/>
                  <a:pt x="3382" y="18763"/>
                  <a:pt x="3504" y="18858"/>
                </a:cubicBezTo>
                <a:cubicBezTo>
                  <a:pt x="3626" y="18953"/>
                  <a:pt x="3890" y="19039"/>
                  <a:pt x="4087" y="19054"/>
                </a:cubicBezTo>
                <a:cubicBezTo>
                  <a:pt x="4284" y="19069"/>
                  <a:pt x="4470" y="19117"/>
                  <a:pt x="4504" y="19152"/>
                </a:cubicBezTo>
                <a:cubicBezTo>
                  <a:pt x="4538" y="19187"/>
                  <a:pt x="4822" y="19289"/>
                  <a:pt x="5131" y="19380"/>
                </a:cubicBezTo>
                <a:cubicBezTo>
                  <a:pt x="6426" y="19763"/>
                  <a:pt x="7232" y="20027"/>
                  <a:pt x="7690" y="20221"/>
                </a:cubicBezTo>
                <a:cubicBezTo>
                  <a:pt x="7882" y="20302"/>
                  <a:pt x="8170" y="20394"/>
                  <a:pt x="8327" y="20425"/>
                </a:cubicBezTo>
                <a:cubicBezTo>
                  <a:pt x="8484" y="20456"/>
                  <a:pt x="8970" y="20568"/>
                  <a:pt x="9406" y="20678"/>
                </a:cubicBezTo>
                <a:cubicBezTo>
                  <a:pt x="10260" y="20893"/>
                  <a:pt x="10691" y="20903"/>
                  <a:pt x="10906" y="20711"/>
                </a:cubicBezTo>
                <a:cubicBezTo>
                  <a:pt x="10986" y="20640"/>
                  <a:pt x="11193" y="20615"/>
                  <a:pt x="11411" y="20645"/>
                </a:cubicBezTo>
                <a:cubicBezTo>
                  <a:pt x="12240" y="20761"/>
                  <a:pt x="14036" y="21106"/>
                  <a:pt x="14088" y="21159"/>
                </a:cubicBezTo>
                <a:cubicBezTo>
                  <a:pt x="14118" y="21191"/>
                  <a:pt x="14254" y="21221"/>
                  <a:pt x="14391" y="21233"/>
                </a:cubicBezTo>
                <a:cubicBezTo>
                  <a:pt x="14527" y="21244"/>
                  <a:pt x="14781" y="21320"/>
                  <a:pt x="14955" y="21396"/>
                </a:cubicBezTo>
                <a:cubicBezTo>
                  <a:pt x="15425" y="21600"/>
                  <a:pt x="16667" y="21523"/>
                  <a:pt x="17343" y="21249"/>
                </a:cubicBezTo>
                <a:cubicBezTo>
                  <a:pt x="17763" y="21079"/>
                  <a:pt x="18000" y="21039"/>
                  <a:pt x="18367" y="21086"/>
                </a:cubicBezTo>
                <a:cubicBezTo>
                  <a:pt x="19037" y="21170"/>
                  <a:pt x="19423" y="20856"/>
                  <a:pt x="19431" y="20205"/>
                </a:cubicBezTo>
                <a:cubicBezTo>
                  <a:pt x="19434" y="19951"/>
                  <a:pt x="19679" y="19468"/>
                  <a:pt x="19853" y="19380"/>
                </a:cubicBezTo>
                <a:cubicBezTo>
                  <a:pt x="19995" y="19308"/>
                  <a:pt x="20162" y="18698"/>
                  <a:pt x="20107" y="18450"/>
                </a:cubicBezTo>
                <a:cubicBezTo>
                  <a:pt x="20075" y="18305"/>
                  <a:pt x="20263" y="17707"/>
                  <a:pt x="20460" y="17340"/>
                </a:cubicBezTo>
                <a:cubicBezTo>
                  <a:pt x="20530" y="17210"/>
                  <a:pt x="20593" y="17016"/>
                  <a:pt x="20598" y="16908"/>
                </a:cubicBezTo>
                <a:cubicBezTo>
                  <a:pt x="20603" y="16799"/>
                  <a:pt x="20696" y="16522"/>
                  <a:pt x="20808" y="16288"/>
                </a:cubicBezTo>
                <a:cubicBezTo>
                  <a:pt x="20919" y="16053"/>
                  <a:pt x="21014" y="15814"/>
                  <a:pt x="21014" y="15757"/>
                </a:cubicBezTo>
                <a:cubicBezTo>
                  <a:pt x="21014" y="15700"/>
                  <a:pt x="21051" y="15601"/>
                  <a:pt x="21098" y="15537"/>
                </a:cubicBezTo>
                <a:cubicBezTo>
                  <a:pt x="21145" y="15472"/>
                  <a:pt x="21229" y="15145"/>
                  <a:pt x="21284" y="14811"/>
                </a:cubicBezTo>
                <a:cubicBezTo>
                  <a:pt x="21534" y="13301"/>
                  <a:pt x="21529" y="13331"/>
                  <a:pt x="21426" y="12828"/>
                </a:cubicBezTo>
                <a:cubicBezTo>
                  <a:pt x="21287" y="12142"/>
                  <a:pt x="21247" y="10156"/>
                  <a:pt x="21367" y="9849"/>
                </a:cubicBezTo>
                <a:cubicBezTo>
                  <a:pt x="21449" y="9637"/>
                  <a:pt x="21442" y="9545"/>
                  <a:pt x="21299" y="8960"/>
                </a:cubicBezTo>
                <a:cubicBezTo>
                  <a:pt x="21212" y="8602"/>
                  <a:pt x="21084" y="8242"/>
                  <a:pt x="21014" y="8160"/>
                </a:cubicBezTo>
                <a:cubicBezTo>
                  <a:pt x="20943" y="8078"/>
                  <a:pt x="20841" y="7844"/>
                  <a:pt x="20789" y="7638"/>
                </a:cubicBezTo>
                <a:cubicBezTo>
                  <a:pt x="20725" y="7383"/>
                  <a:pt x="20666" y="7279"/>
                  <a:pt x="20603" y="7320"/>
                </a:cubicBezTo>
                <a:cubicBezTo>
                  <a:pt x="20485" y="7395"/>
                  <a:pt x="20413" y="7210"/>
                  <a:pt x="20495" y="7042"/>
                </a:cubicBezTo>
                <a:cubicBezTo>
                  <a:pt x="20545" y="6939"/>
                  <a:pt x="20549" y="5682"/>
                  <a:pt x="20505" y="4839"/>
                </a:cubicBezTo>
                <a:cubicBezTo>
                  <a:pt x="20489" y="4530"/>
                  <a:pt x="19868" y="4431"/>
                  <a:pt x="19637" y="4700"/>
                </a:cubicBezTo>
                <a:cubicBezTo>
                  <a:pt x="19561" y="4788"/>
                  <a:pt x="19474" y="4849"/>
                  <a:pt x="19446" y="4839"/>
                </a:cubicBezTo>
                <a:cubicBezTo>
                  <a:pt x="19418" y="4829"/>
                  <a:pt x="19345" y="4860"/>
                  <a:pt x="19284" y="4904"/>
                </a:cubicBezTo>
                <a:cubicBezTo>
                  <a:pt x="19220" y="4951"/>
                  <a:pt x="19073" y="4920"/>
                  <a:pt x="18936" y="4831"/>
                </a:cubicBezTo>
                <a:cubicBezTo>
                  <a:pt x="18805" y="4745"/>
                  <a:pt x="18540" y="4616"/>
                  <a:pt x="18348" y="4545"/>
                </a:cubicBezTo>
                <a:cubicBezTo>
                  <a:pt x="18156" y="4474"/>
                  <a:pt x="17827" y="4327"/>
                  <a:pt x="17617" y="4219"/>
                </a:cubicBezTo>
                <a:cubicBezTo>
                  <a:pt x="17408" y="4110"/>
                  <a:pt x="16951" y="3900"/>
                  <a:pt x="16602" y="3746"/>
                </a:cubicBezTo>
                <a:cubicBezTo>
                  <a:pt x="16253" y="3593"/>
                  <a:pt x="15768" y="3376"/>
                  <a:pt x="15524" y="3264"/>
                </a:cubicBezTo>
                <a:cubicBezTo>
                  <a:pt x="15280" y="3152"/>
                  <a:pt x="14794" y="2934"/>
                  <a:pt x="14445" y="2783"/>
                </a:cubicBezTo>
                <a:cubicBezTo>
                  <a:pt x="13736" y="2474"/>
                  <a:pt x="13618" y="2368"/>
                  <a:pt x="13725" y="2154"/>
                </a:cubicBezTo>
                <a:cubicBezTo>
                  <a:pt x="13827" y="1951"/>
                  <a:pt x="13741" y="1805"/>
                  <a:pt x="13543" y="1836"/>
                </a:cubicBezTo>
                <a:cubicBezTo>
                  <a:pt x="13426" y="1854"/>
                  <a:pt x="13251" y="1731"/>
                  <a:pt x="13009" y="1453"/>
                </a:cubicBezTo>
                <a:cubicBezTo>
                  <a:pt x="12811" y="1226"/>
                  <a:pt x="12621" y="1066"/>
                  <a:pt x="12587" y="1102"/>
                </a:cubicBezTo>
                <a:cubicBezTo>
                  <a:pt x="12552" y="1137"/>
                  <a:pt x="12287" y="899"/>
                  <a:pt x="11999" y="579"/>
                </a:cubicBezTo>
                <a:cubicBezTo>
                  <a:pt x="11712" y="259"/>
                  <a:pt x="11419" y="0"/>
                  <a:pt x="1134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648" name="IMG_4304.png" descr="IMG_430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878974" y="2967572"/>
            <a:ext cx="1601458" cy="741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49" name="IMG_4307.png" descr="IMG_4307.png"/>
          <p:cNvPicPr>
            <a:picLocks noChangeAspect="1"/>
          </p:cNvPicPr>
          <p:nvPr/>
        </p:nvPicPr>
        <p:blipFill>
          <a:blip r:embed="rId12">
            <a:extLst/>
          </a:blip>
          <a:srcRect l="65939" t="16039" r="8394" b="8607"/>
          <a:stretch>
            <a:fillRect/>
          </a:stretch>
        </p:blipFill>
        <p:spPr>
          <a:xfrm>
            <a:off x="3780173" y="1879738"/>
            <a:ext cx="1587275" cy="34951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750"/>
                                        <p:tgtEl>
                                          <p:spTgt spid="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2" grpId="8"/>
      <p:bldP build="whole" bldLvl="1" animBg="1" rev="0" advAuto="0" spid="3640" grpId="3"/>
      <p:bldP build="whole" bldLvl="1" animBg="1" rev="0" advAuto="0" spid="3635" grpId="1"/>
      <p:bldP build="whole" bldLvl="1" animBg="1" rev="0" advAuto="0" spid="3646" grpId="5"/>
      <p:bldP build="whole" bldLvl="1" animBg="1" rev="0" advAuto="0" spid="3641" grpId="7"/>
      <p:bldP build="whole" bldLvl="1" animBg="1" rev="0" advAuto="0" spid="3643" grpId="6"/>
      <p:bldP build="whole" bldLvl="1" animBg="1" rev="0" advAuto="0" spid="3649" grpId="4"/>
      <p:bldP build="whole" bldLvl="1" animBg="1" rev="0" advAuto="0" spid="3637" grpId="2"/>
      <p:bldP build="whole" bldLvl="1" animBg="1" rev="0" advAuto="0" spid="3647" grpId="9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1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٣٣</a:t>
            </a:r>
          </a:p>
        </p:txBody>
      </p:sp>
      <p:pic>
        <p:nvPicPr>
          <p:cNvPr id="3652" name="IMG_4248.png" descr="IMG_4248.png"/>
          <p:cNvPicPr>
            <a:picLocks noChangeAspect="1"/>
          </p:cNvPicPr>
          <p:nvPr/>
        </p:nvPicPr>
        <p:blipFill>
          <a:blip r:embed="rId2">
            <a:extLst/>
          </a:blip>
          <a:srcRect l="49567" t="19049" r="41128" b="77997"/>
          <a:stretch>
            <a:fillRect/>
          </a:stretch>
        </p:blipFill>
        <p:spPr>
          <a:xfrm>
            <a:off x="4663433" y="1164769"/>
            <a:ext cx="2474042" cy="5889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53" name="المفردات…"/>
          <p:cNvSpPr txBox="1"/>
          <p:nvPr/>
        </p:nvSpPr>
        <p:spPr>
          <a:xfrm>
            <a:off x="8828623" y="2993812"/>
            <a:ext cx="1594715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المخروط</a:t>
            </a:r>
          </a:p>
        </p:txBody>
      </p:sp>
      <p:pic>
        <p:nvPicPr>
          <p:cNvPr id="3654" name="JewelsAlshdaddi (بدون موسيقى).mp4" descr="JewelsAlshdaddi (بدون موسيقى)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82051" y="2050268"/>
            <a:ext cx="7026349" cy="3952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866" fill="hold"/>
                                        <p:tgtEl>
                                          <p:spTgt spid="36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36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3654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36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6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654"/>
                  </p:tgtEl>
                </p:cond>
              </p:nextCondLst>
            </p:seq>
          </p:childTnLst>
        </p:cTn>
      </p:par>
    </p:tnLst>
    <p:bldLst>
      <p:bldP build="whole" bldLvl="1" animBg="1" rev="0" advAuto="0" spid="36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6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5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٣٣</a:t>
            </a:r>
          </a:p>
        </p:txBody>
      </p:sp>
      <p:pic>
        <p:nvPicPr>
          <p:cNvPr id="3658" name="IMG_4306.png" descr="IMG_43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4192" y="1499223"/>
            <a:ext cx="6635195" cy="1960375"/>
          </a:xfrm>
          <a:prstGeom prst="rect">
            <a:avLst/>
          </a:prstGeom>
          <a:ln w="12700">
            <a:miter lim="400000"/>
          </a:ln>
        </p:spPr>
      </p:pic>
      <p:sp>
        <p:nvSpPr>
          <p:cNvPr id="3659" name="رباعي السطوح"/>
          <p:cNvSpPr/>
          <p:nvPr/>
        </p:nvSpPr>
        <p:spPr>
          <a:xfrm>
            <a:off x="2136324" y="3590574"/>
            <a:ext cx="2030744" cy="1759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595" fill="norm" stroke="1" extrusionOk="0">
                <a:moveTo>
                  <a:pt x="10508" y="2"/>
                </a:moveTo>
                <a:cubicBezTo>
                  <a:pt x="10486" y="-5"/>
                  <a:pt x="10460" y="5"/>
                  <a:pt x="10446" y="33"/>
                </a:cubicBezTo>
                <a:lnTo>
                  <a:pt x="8" y="20930"/>
                </a:lnTo>
                <a:cubicBezTo>
                  <a:pt x="-21" y="20987"/>
                  <a:pt x="34" y="21049"/>
                  <a:pt x="83" y="21017"/>
                </a:cubicBezTo>
                <a:lnTo>
                  <a:pt x="10481" y="14106"/>
                </a:lnTo>
                <a:cubicBezTo>
                  <a:pt x="10523" y="14077"/>
                  <a:pt x="10550" y="14025"/>
                  <a:pt x="10550" y="13969"/>
                </a:cubicBezTo>
                <a:lnTo>
                  <a:pt x="10550" y="64"/>
                </a:lnTo>
                <a:cubicBezTo>
                  <a:pt x="10550" y="31"/>
                  <a:pt x="10531" y="9"/>
                  <a:pt x="10508" y="2"/>
                </a:cubicBezTo>
                <a:close/>
                <a:moveTo>
                  <a:pt x="11050" y="2"/>
                </a:moveTo>
                <a:cubicBezTo>
                  <a:pt x="11027" y="9"/>
                  <a:pt x="11008" y="31"/>
                  <a:pt x="11008" y="64"/>
                </a:cubicBezTo>
                <a:lnTo>
                  <a:pt x="11008" y="13969"/>
                </a:lnTo>
                <a:cubicBezTo>
                  <a:pt x="11008" y="14025"/>
                  <a:pt x="11033" y="14078"/>
                  <a:pt x="11075" y="14106"/>
                </a:cubicBezTo>
                <a:lnTo>
                  <a:pt x="21473" y="21017"/>
                </a:lnTo>
                <a:cubicBezTo>
                  <a:pt x="21523" y="21050"/>
                  <a:pt x="21579" y="20987"/>
                  <a:pt x="21550" y="20930"/>
                </a:cubicBezTo>
                <a:lnTo>
                  <a:pt x="11112" y="33"/>
                </a:lnTo>
                <a:cubicBezTo>
                  <a:pt x="11098" y="5"/>
                  <a:pt x="11072" y="-5"/>
                  <a:pt x="11050" y="2"/>
                </a:cubicBezTo>
                <a:close/>
                <a:moveTo>
                  <a:pt x="10779" y="14543"/>
                </a:moveTo>
                <a:cubicBezTo>
                  <a:pt x="10756" y="14543"/>
                  <a:pt x="10732" y="14550"/>
                  <a:pt x="10711" y="14564"/>
                </a:cubicBezTo>
                <a:lnTo>
                  <a:pt x="316" y="21475"/>
                </a:lnTo>
                <a:cubicBezTo>
                  <a:pt x="267" y="21508"/>
                  <a:pt x="286" y="21595"/>
                  <a:pt x="343" y="21595"/>
                </a:cubicBezTo>
                <a:lnTo>
                  <a:pt x="21213" y="21595"/>
                </a:lnTo>
                <a:cubicBezTo>
                  <a:pt x="21271" y="21595"/>
                  <a:pt x="21289" y="21507"/>
                  <a:pt x="21240" y="21475"/>
                </a:cubicBezTo>
                <a:lnTo>
                  <a:pt x="10845" y="14564"/>
                </a:lnTo>
                <a:cubicBezTo>
                  <a:pt x="10824" y="14550"/>
                  <a:pt x="10802" y="14543"/>
                  <a:pt x="10779" y="14543"/>
                </a:cubicBezTo>
                <a:close/>
              </a:path>
            </a:pathLst>
          </a:custGeom>
          <a:gradFill>
            <a:gsLst>
              <a:gs pos="0">
                <a:schemeClr val="accent3">
                  <a:hueOff val="-389367"/>
                  <a:satOff val="12785"/>
                  <a:lumOff val="28535"/>
                  <a:alpha val="60502"/>
                </a:schemeClr>
              </a:gs>
              <a:gs pos="35000">
                <a:srgbClr val="FFECCB">
                  <a:alpha val="60502"/>
                </a:srgbClr>
              </a:gs>
              <a:gs pos="100000">
                <a:schemeClr val="accent3">
                  <a:hueOff val="-492275"/>
                  <a:satOff val="12785"/>
                  <a:lumOff val="39083"/>
                  <a:alpha val="60502"/>
                </a:schemeClr>
              </a:gs>
            </a:gsLst>
            <a:lin ang="16200000"/>
          </a:gradFill>
          <a:ln w="25400">
            <a:solidFill>
              <a:srgbClr val="F2C89B">
                <a:alpha val="60502"/>
              </a:srgb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663" name="تجميع"/>
          <p:cNvGrpSpPr/>
          <p:nvPr/>
        </p:nvGrpSpPr>
        <p:grpSpPr>
          <a:xfrm>
            <a:off x="5512889" y="3607554"/>
            <a:ext cx="1764852" cy="1755668"/>
            <a:chOff x="0" y="32"/>
            <a:chExt cx="1764850" cy="1755666"/>
          </a:xfrm>
        </p:grpSpPr>
        <p:sp>
          <p:nvSpPr>
            <p:cNvPr id="3660" name="هرم"/>
            <p:cNvSpPr/>
            <p:nvPr/>
          </p:nvSpPr>
          <p:spPr>
            <a:xfrm>
              <a:off x="2330" y="32"/>
              <a:ext cx="1754730" cy="1755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78" fill="norm" stroke="1" extrusionOk="0">
                  <a:moveTo>
                    <a:pt x="10532" y="3"/>
                  </a:moveTo>
                  <a:cubicBezTo>
                    <a:pt x="10511" y="-4"/>
                    <a:pt x="10486" y="3"/>
                    <a:pt x="10472" y="26"/>
                  </a:cubicBezTo>
                  <a:lnTo>
                    <a:pt x="13" y="16113"/>
                  </a:lnTo>
                  <a:cubicBezTo>
                    <a:pt x="-13" y="16153"/>
                    <a:pt x="1" y="16208"/>
                    <a:pt x="43" y="16229"/>
                  </a:cubicBezTo>
                  <a:lnTo>
                    <a:pt x="10458" y="21570"/>
                  </a:lnTo>
                  <a:cubicBezTo>
                    <a:pt x="10510" y="21596"/>
                    <a:pt x="10571" y="21558"/>
                    <a:pt x="10571" y="21499"/>
                  </a:cubicBezTo>
                  <a:lnTo>
                    <a:pt x="10571" y="56"/>
                  </a:lnTo>
                  <a:cubicBezTo>
                    <a:pt x="10571" y="29"/>
                    <a:pt x="10553" y="9"/>
                    <a:pt x="10532" y="3"/>
                  </a:cubicBezTo>
                  <a:close/>
                  <a:moveTo>
                    <a:pt x="11042" y="4"/>
                  </a:moveTo>
                  <a:cubicBezTo>
                    <a:pt x="11021" y="11"/>
                    <a:pt x="11005" y="29"/>
                    <a:pt x="11005" y="56"/>
                  </a:cubicBezTo>
                  <a:lnTo>
                    <a:pt x="11005" y="21499"/>
                  </a:lnTo>
                  <a:cubicBezTo>
                    <a:pt x="11004" y="21558"/>
                    <a:pt x="11064" y="21596"/>
                    <a:pt x="11116" y="21570"/>
                  </a:cubicBezTo>
                  <a:lnTo>
                    <a:pt x="21531" y="16229"/>
                  </a:lnTo>
                  <a:cubicBezTo>
                    <a:pt x="21573" y="16208"/>
                    <a:pt x="21587" y="16153"/>
                    <a:pt x="21561" y="16113"/>
                  </a:cubicBezTo>
                  <a:lnTo>
                    <a:pt x="11102" y="26"/>
                  </a:lnTo>
                  <a:cubicBezTo>
                    <a:pt x="11088" y="3"/>
                    <a:pt x="11063" y="-2"/>
                    <a:pt x="11042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hueOff val="187612"/>
                    <a:satOff val="11451"/>
                    <a:lumOff val="36794"/>
                  </a:schemeClr>
                </a:gs>
                <a:gs pos="35000">
                  <a:srgbClr val="C6E1E9"/>
                </a:gs>
                <a:gs pos="100000">
                  <a:schemeClr val="accent5">
                    <a:hueOff val="213794"/>
                    <a:satOff val="13164"/>
                    <a:lumOff val="52730"/>
                  </a:schemeClr>
                </a:gs>
              </a:gsLst>
              <a:lin ang="16200000" scaled="0"/>
            </a:gradFill>
            <a:ln w="25400" cap="flat">
              <a:solidFill>
                <a:srgbClr val="A2C0C6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661" name="خط"/>
            <p:cNvSpPr/>
            <p:nvPr/>
          </p:nvSpPr>
          <p:spPr>
            <a:xfrm flipV="1">
              <a:off x="0" y="1048691"/>
              <a:ext cx="875319" cy="291328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custDash>
                <a:ds d="1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62" name="خط"/>
            <p:cNvSpPr/>
            <p:nvPr/>
          </p:nvSpPr>
          <p:spPr>
            <a:xfrm>
              <a:off x="883508" y="1048755"/>
              <a:ext cx="881343" cy="258993"/>
            </a:xfrm>
            <a:prstGeom prst="line">
              <a:avLst/>
            </a:prstGeom>
            <a:noFill/>
            <a:ln w="12700" cap="flat">
              <a:solidFill>
                <a:schemeClr val="accent1"/>
              </a:solidFill>
              <a:custDash>
                <a:ds d="100000" sp="200000"/>
              </a:custDash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664" name="هرم رباعي"/>
          <p:cNvSpPr txBox="1"/>
          <p:nvPr/>
        </p:nvSpPr>
        <p:spPr>
          <a:xfrm>
            <a:off x="5773961" y="5541142"/>
            <a:ext cx="1242704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هرم رباعي </a:t>
            </a:r>
          </a:p>
        </p:txBody>
      </p:sp>
      <p:sp>
        <p:nvSpPr>
          <p:cNvPr id="3665" name="هرم ثلاثي"/>
          <p:cNvSpPr txBox="1"/>
          <p:nvPr/>
        </p:nvSpPr>
        <p:spPr>
          <a:xfrm>
            <a:off x="2656420" y="5614780"/>
            <a:ext cx="1028918" cy="357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500">
                <a:solidFill>
                  <a:schemeClr val="accent5">
                    <a:lumOff val="-8274"/>
                  </a:schemeClr>
                </a:solidFill>
              </a:defRPr>
            </a:lvl1pPr>
          </a:lstStyle>
          <a:p>
            <a:pPr rtl="0">
              <a:defRPr/>
            </a:pPr>
            <a:r>
              <a:t>هرم ثلاثي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5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68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٣٣</a:t>
            </a:r>
          </a:p>
        </p:txBody>
      </p:sp>
      <p:pic>
        <p:nvPicPr>
          <p:cNvPr id="3669" name="IMG_4305.png" descr="IMG_4305.png"/>
          <p:cNvPicPr>
            <a:picLocks noChangeAspect="1"/>
          </p:cNvPicPr>
          <p:nvPr/>
        </p:nvPicPr>
        <p:blipFill>
          <a:blip r:embed="rId2">
            <a:extLst/>
          </a:blip>
          <a:srcRect l="26545" t="69210" r="40446" b="27737"/>
          <a:stretch>
            <a:fillRect/>
          </a:stretch>
        </p:blipFill>
        <p:spPr>
          <a:xfrm>
            <a:off x="1352591" y="2241680"/>
            <a:ext cx="6858356" cy="47553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681" name="Google Shape;300;p37"/>
          <p:cNvGrpSpPr/>
          <p:nvPr/>
        </p:nvGrpSpPr>
        <p:grpSpPr>
          <a:xfrm>
            <a:off x="7918119" y="2080317"/>
            <a:ext cx="598430" cy="643173"/>
            <a:chOff x="0" y="0"/>
            <a:chExt cx="598429" cy="643172"/>
          </a:xfrm>
        </p:grpSpPr>
        <p:sp>
          <p:nvSpPr>
            <p:cNvPr id="3670" name="Google Shape;301;p37"/>
            <p:cNvSpPr/>
            <p:nvPr/>
          </p:nvSpPr>
          <p:spPr>
            <a:xfrm>
              <a:off x="130726" y="128663"/>
              <a:ext cx="467703" cy="514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302;p37"/>
            <p:cNvSpPr/>
            <p:nvPr/>
          </p:nvSpPr>
          <p:spPr>
            <a:xfrm>
              <a:off x="510243" y="189900"/>
              <a:ext cx="58466" cy="40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303;p37"/>
            <p:cNvSpPr/>
            <p:nvPr/>
          </p:nvSpPr>
          <p:spPr>
            <a:xfrm>
              <a:off x="429154" y="88900"/>
              <a:ext cx="47317" cy="4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304;p37"/>
            <p:cNvSpPr/>
            <p:nvPr/>
          </p:nvSpPr>
          <p:spPr>
            <a:xfrm>
              <a:off x="296086" y="0"/>
              <a:ext cx="29859" cy="6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305;p37"/>
            <p:cNvSpPr/>
            <p:nvPr/>
          </p:nvSpPr>
          <p:spPr>
            <a:xfrm>
              <a:off x="128137" y="45950"/>
              <a:ext cx="52108" cy="6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306;p37"/>
            <p:cNvSpPr/>
            <p:nvPr/>
          </p:nvSpPr>
          <p:spPr>
            <a:xfrm>
              <a:off x="51077" y="140215"/>
              <a:ext cx="59315" cy="4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307;p37"/>
            <p:cNvSpPr/>
            <p:nvPr/>
          </p:nvSpPr>
          <p:spPr>
            <a:xfrm>
              <a:off x="-1" y="298661"/>
              <a:ext cx="65189" cy="30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308;p37"/>
            <p:cNvSpPr/>
            <p:nvPr/>
          </p:nvSpPr>
          <p:spPr>
            <a:xfrm>
              <a:off x="76022" y="410810"/>
              <a:ext cx="50965" cy="37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309;p37"/>
            <p:cNvSpPr/>
            <p:nvPr/>
          </p:nvSpPr>
          <p:spPr>
            <a:xfrm>
              <a:off x="182056" y="514810"/>
              <a:ext cx="30629" cy="41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310;p37"/>
            <p:cNvSpPr/>
            <p:nvPr/>
          </p:nvSpPr>
          <p:spPr>
            <a:xfrm>
              <a:off x="284520" y="529680"/>
              <a:ext cx="23871" cy="62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311;p37"/>
            <p:cNvSpPr/>
            <p:nvPr/>
          </p:nvSpPr>
          <p:spPr>
            <a:xfrm>
              <a:off x="521946" y="312232"/>
              <a:ext cx="54219" cy="2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82" name="IMG_4305.png" descr="IMG_4305.png"/>
          <p:cNvPicPr>
            <a:picLocks noChangeAspect="1"/>
          </p:cNvPicPr>
          <p:nvPr/>
        </p:nvPicPr>
        <p:blipFill>
          <a:blip r:embed="rId2">
            <a:extLst/>
          </a:blip>
          <a:srcRect l="26444" t="71843" r="40507" b="11616"/>
          <a:stretch>
            <a:fillRect/>
          </a:stretch>
        </p:blipFill>
        <p:spPr>
          <a:xfrm>
            <a:off x="1637944" y="3089767"/>
            <a:ext cx="6579318" cy="2469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3" name="IMG_4306.png" descr="IMG_43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1510" y="874877"/>
            <a:ext cx="3781781" cy="1336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2" grpId="4"/>
      <p:bldP build="whole" bldLvl="1" animBg="1" rev="0" advAuto="0" spid="3669" grpId="3"/>
      <p:bldP build="whole" bldLvl="1" animBg="1" rev="0" advAuto="0" spid="3681" grpId="2"/>
      <p:bldP build="whole" bldLvl="1" animBg="1" rev="0" advAuto="0" spid="366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86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٣٤</a:t>
            </a:r>
          </a:p>
        </p:txBody>
      </p:sp>
      <p:pic>
        <p:nvPicPr>
          <p:cNvPr id="3687" name="IMG_0929.jpeg" descr="IMG_0929.jpeg"/>
          <p:cNvPicPr>
            <a:picLocks noChangeAspect="1"/>
          </p:cNvPicPr>
          <p:nvPr/>
        </p:nvPicPr>
        <p:blipFill>
          <a:blip r:embed="rId2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88" name="الملف_000.jpeg" descr="الملف_000.jpeg"/>
          <p:cNvPicPr>
            <a:picLocks noChangeAspect="1"/>
          </p:cNvPicPr>
          <p:nvPr/>
        </p:nvPicPr>
        <p:blipFill>
          <a:blip r:embed="rId3">
            <a:extLst/>
          </a:blip>
          <a:srcRect l="6986" t="1156" r="11243" b="4879"/>
          <a:stretch>
            <a:fillRect/>
          </a:stretch>
        </p:blipFill>
        <p:spPr>
          <a:xfrm>
            <a:off x="10123646" y="4231804"/>
            <a:ext cx="1608689" cy="1867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602" y="47"/>
                  <a:pt x="8919" y="312"/>
                </a:cubicBezTo>
                <a:cubicBezTo>
                  <a:pt x="7982" y="676"/>
                  <a:pt x="7261" y="1364"/>
                  <a:pt x="6949" y="2193"/>
                </a:cubicBezTo>
                <a:cubicBezTo>
                  <a:pt x="6761" y="2694"/>
                  <a:pt x="6758" y="3499"/>
                  <a:pt x="6944" y="4015"/>
                </a:cubicBezTo>
                <a:cubicBezTo>
                  <a:pt x="7257" y="4885"/>
                  <a:pt x="8068" y="5664"/>
                  <a:pt x="9009" y="6006"/>
                </a:cubicBezTo>
                <a:cubicBezTo>
                  <a:pt x="9147" y="6056"/>
                  <a:pt x="9282" y="6113"/>
                  <a:pt x="9311" y="6135"/>
                </a:cubicBezTo>
                <a:cubicBezTo>
                  <a:pt x="9340" y="6157"/>
                  <a:pt x="9966" y="6176"/>
                  <a:pt x="10697" y="6176"/>
                </a:cubicBezTo>
                <a:lnTo>
                  <a:pt x="12024" y="6176"/>
                </a:lnTo>
                <a:lnTo>
                  <a:pt x="12396" y="6025"/>
                </a:lnTo>
                <a:cubicBezTo>
                  <a:pt x="13556" y="5549"/>
                  <a:pt x="14311" y="4759"/>
                  <a:pt x="14552" y="3772"/>
                </a:cubicBezTo>
                <a:cubicBezTo>
                  <a:pt x="14883" y="2414"/>
                  <a:pt x="14028" y="946"/>
                  <a:pt x="12555" y="344"/>
                </a:cubicBezTo>
                <a:cubicBezTo>
                  <a:pt x="11864" y="62"/>
                  <a:pt x="11540" y="0"/>
                  <a:pt x="10708" y="0"/>
                </a:cubicBezTo>
                <a:close/>
                <a:moveTo>
                  <a:pt x="10" y="5332"/>
                </a:moveTo>
                <a:cubicBezTo>
                  <a:pt x="-46" y="5381"/>
                  <a:pt x="94" y="5480"/>
                  <a:pt x="1220" y="6153"/>
                </a:cubicBezTo>
                <a:cubicBezTo>
                  <a:pt x="1529" y="6339"/>
                  <a:pt x="2051" y="6651"/>
                  <a:pt x="2378" y="6851"/>
                </a:cubicBezTo>
                <a:cubicBezTo>
                  <a:pt x="2705" y="7051"/>
                  <a:pt x="3325" y="7429"/>
                  <a:pt x="3753" y="7690"/>
                </a:cubicBezTo>
                <a:cubicBezTo>
                  <a:pt x="4182" y="7950"/>
                  <a:pt x="4633" y="8225"/>
                  <a:pt x="4756" y="8301"/>
                </a:cubicBezTo>
                <a:cubicBezTo>
                  <a:pt x="4878" y="8377"/>
                  <a:pt x="5284" y="8626"/>
                  <a:pt x="5659" y="8851"/>
                </a:cubicBezTo>
                <a:cubicBezTo>
                  <a:pt x="6034" y="9077"/>
                  <a:pt x="6338" y="9263"/>
                  <a:pt x="6338" y="9273"/>
                </a:cubicBezTo>
                <a:cubicBezTo>
                  <a:pt x="6338" y="9282"/>
                  <a:pt x="6052" y="10283"/>
                  <a:pt x="5701" y="11494"/>
                </a:cubicBezTo>
                <a:cubicBezTo>
                  <a:pt x="5349" y="12704"/>
                  <a:pt x="5077" y="13713"/>
                  <a:pt x="5101" y="13733"/>
                </a:cubicBezTo>
                <a:cubicBezTo>
                  <a:pt x="5124" y="13753"/>
                  <a:pt x="5518" y="13777"/>
                  <a:pt x="5977" y="13784"/>
                </a:cubicBezTo>
                <a:lnTo>
                  <a:pt x="6811" y="13798"/>
                </a:lnTo>
                <a:lnTo>
                  <a:pt x="6843" y="17138"/>
                </a:lnTo>
                <a:cubicBezTo>
                  <a:pt x="6873" y="20756"/>
                  <a:pt x="6855" y="20598"/>
                  <a:pt x="7183" y="21015"/>
                </a:cubicBezTo>
                <a:cubicBezTo>
                  <a:pt x="7372" y="21255"/>
                  <a:pt x="7632" y="21435"/>
                  <a:pt x="7931" y="21534"/>
                </a:cubicBezTo>
                <a:cubicBezTo>
                  <a:pt x="8071" y="21580"/>
                  <a:pt x="8280" y="21600"/>
                  <a:pt x="8515" y="21589"/>
                </a:cubicBezTo>
                <a:cubicBezTo>
                  <a:pt x="9174" y="21559"/>
                  <a:pt x="9634" y="21254"/>
                  <a:pt x="9927" y="20653"/>
                </a:cubicBezTo>
                <a:cubicBezTo>
                  <a:pt x="10033" y="20438"/>
                  <a:pt x="10036" y="20293"/>
                  <a:pt x="10049" y="17166"/>
                </a:cubicBezTo>
                <a:cubicBezTo>
                  <a:pt x="10056" y="15370"/>
                  <a:pt x="10076" y="13869"/>
                  <a:pt x="10092" y="13834"/>
                </a:cubicBezTo>
                <a:cubicBezTo>
                  <a:pt x="10128" y="13754"/>
                  <a:pt x="11267" y="13742"/>
                  <a:pt x="11324" y="13821"/>
                </a:cubicBezTo>
                <a:cubicBezTo>
                  <a:pt x="11344" y="13849"/>
                  <a:pt x="11362" y="15296"/>
                  <a:pt x="11371" y="17033"/>
                </a:cubicBezTo>
                <a:cubicBezTo>
                  <a:pt x="11381" y="19352"/>
                  <a:pt x="11405" y="20262"/>
                  <a:pt x="11456" y="20456"/>
                </a:cubicBezTo>
                <a:cubicBezTo>
                  <a:pt x="11579" y="20919"/>
                  <a:pt x="11864" y="21248"/>
                  <a:pt x="12322" y="21456"/>
                </a:cubicBezTo>
                <a:cubicBezTo>
                  <a:pt x="12554" y="21562"/>
                  <a:pt x="12672" y="21583"/>
                  <a:pt x="13044" y="21584"/>
                </a:cubicBezTo>
                <a:cubicBezTo>
                  <a:pt x="13429" y="21585"/>
                  <a:pt x="13523" y="21563"/>
                  <a:pt x="13745" y="21451"/>
                </a:cubicBezTo>
                <a:cubicBezTo>
                  <a:pt x="14061" y="21290"/>
                  <a:pt x="14332" y="21033"/>
                  <a:pt x="14482" y="20745"/>
                </a:cubicBezTo>
                <a:cubicBezTo>
                  <a:pt x="14594" y="20531"/>
                  <a:pt x="14593" y="20462"/>
                  <a:pt x="14578" y="17221"/>
                </a:cubicBezTo>
                <a:cubicBezTo>
                  <a:pt x="14566" y="14687"/>
                  <a:pt x="14580" y="13898"/>
                  <a:pt x="14631" y="13844"/>
                </a:cubicBezTo>
                <a:cubicBezTo>
                  <a:pt x="14684" y="13789"/>
                  <a:pt x="14855" y="13770"/>
                  <a:pt x="15390" y="13770"/>
                </a:cubicBezTo>
                <a:cubicBezTo>
                  <a:pt x="16009" y="13770"/>
                  <a:pt x="16076" y="13763"/>
                  <a:pt x="16075" y="13688"/>
                </a:cubicBezTo>
                <a:cubicBezTo>
                  <a:pt x="16075" y="13642"/>
                  <a:pt x="15804" y="12663"/>
                  <a:pt x="15470" y="11513"/>
                </a:cubicBezTo>
                <a:cubicBezTo>
                  <a:pt x="14951" y="9723"/>
                  <a:pt x="14873" y="9410"/>
                  <a:pt x="14939" y="9351"/>
                </a:cubicBezTo>
                <a:cubicBezTo>
                  <a:pt x="15019" y="9279"/>
                  <a:pt x="15286" y="9180"/>
                  <a:pt x="15911" y="8989"/>
                </a:cubicBezTo>
                <a:cubicBezTo>
                  <a:pt x="16110" y="8928"/>
                  <a:pt x="16847" y="8692"/>
                  <a:pt x="17551" y="8461"/>
                </a:cubicBezTo>
                <a:cubicBezTo>
                  <a:pt x="18255" y="8231"/>
                  <a:pt x="18971" y="7997"/>
                  <a:pt x="19139" y="7943"/>
                </a:cubicBezTo>
                <a:cubicBezTo>
                  <a:pt x="19308" y="7889"/>
                  <a:pt x="19492" y="7827"/>
                  <a:pt x="19553" y="7805"/>
                </a:cubicBezTo>
                <a:cubicBezTo>
                  <a:pt x="19615" y="7783"/>
                  <a:pt x="19978" y="7665"/>
                  <a:pt x="20360" y="7544"/>
                </a:cubicBezTo>
                <a:cubicBezTo>
                  <a:pt x="21154" y="7292"/>
                  <a:pt x="21554" y="7145"/>
                  <a:pt x="21517" y="7112"/>
                </a:cubicBezTo>
                <a:cubicBezTo>
                  <a:pt x="21490" y="7090"/>
                  <a:pt x="20569" y="6982"/>
                  <a:pt x="19638" y="6897"/>
                </a:cubicBezTo>
                <a:cubicBezTo>
                  <a:pt x="19145" y="6852"/>
                  <a:pt x="18655" y="6805"/>
                  <a:pt x="15491" y="6488"/>
                </a:cubicBezTo>
                <a:cubicBezTo>
                  <a:pt x="14818" y="6421"/>
                  <a:pt x="14188" y="6347"/>
                  <a:pt x="14090" y="6323"/>
                </a:cubicBezTo>
                <a:cubicBezTo>
                  <a:pt x="13957" y="6292"/>
                  <a:pt x="13894" y="6300"/>
                  <a:pt x="13845" y="6351"/>
                </a:cubicBezTo>
                <a:cubicBezTo>
                  <a:pt x="13790" y="6408"/>
                  <a:pt x="13284" y="6416"/>
                  <a:pt x="10575" y="6406"/>
                </a:cubicBezTo>
                <a:lnTo>
                  <a:pt x="7368" y="6392"/>
                </a:lnTo>
                <a:lnTo>
                  <a:pt x="7315" y="6291"/>
                </a:lnTo>
                <a:cubicBezTo>
                  <a:pt x="7254" y="6172"/>
                  <a:pt x="7169" y="6156"/>
                  <a:pt x="5282" y="5933"/>
                </a:cubicBezTo>
                <a:cubicBezTo>
                  <a:pt x="4594" y="5852"/>
                  <a:pt x="3793" y="5755"/>
                  <a:pt x="3498" y="5717"/>
                </a:cubicBezTo>
                <a:cubicBezTo>
                  <a:pt x="3204" y="5678"/>
                  <a:pt x="2878" y="5648"/>
                  <a:pt x="2776" y="5648"/>
                </a:cubicBezTo>
                <a:cubicBezTo>
                  <a:pt x="2675" y="5648"/>
                  <a:pt x="2514" y="5628"/>
                  <a:pt x="2420" y="5603"/>
                </a:cubicBezTo>
                <a:cubicBezTo>
                  <a:pt x="2326" y="5578"/>
                  <a:pt x="1938" y="5522"/>
                  <a:pt x="1555" y="5479"/>
                </a:cubicBezTo>
                <a:cubicBezTo>
                  <a:pt x="1173" y="5436"/>
                  <a:pt x="679" y="5379"/>
                  <a:pt x="456" y="5350"/>
                </a:cubicBezTo>
                <a:cubicBezTo>
                  <a:pt x="234" y="5322"/>
                  <a:pt x="33" y="5313"/>
                  <a:pt x="10" y="533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693" name="تجميع"/>
          <p:cNvGrpSpPr/>
          <p:nvPr/>
        </p:nvGrpSpPr>
        <p:grpSpPr>
          <a:xfrm>
            <a:off x="5577503" y="2047886"/>
            <a:ext cx="3041116" cy="649733"/>
            <a:chOff x="-1" y="0"/>
            <a:chExt cx="3041114" cy="649731"/>
          </a:xfrm>
        </p:grpSpPr>
        <p:grpSp>
          <p:nvGrpSpPr>
            <p:cNvPr id="3691" name="مثال"/>
            <p:cNvGrpSpPr/>
            <p:nvPr/>
          </p:nvGrpSpPr>
          <p:grpSpPr>
            <a:xfrm>
              <a:off x="18798" y="-1"/>
              <a:ext cx="3003588" cy="649733"/>
              <a:chOff x="0" y="0"/>
              <a:chExt cx="3003586" cy="649731"/>
            </a:xfrm>
          </p:grpSpPr>
          <p:sp>
            <p:nvSpPr>
              <p:cNvPr id="3689" name="مستطيل"/>
              <p:cNvSpPr/>
              <p:nvPr/>
            </p:nvSpPr>
            <p:spPr>
              <a:xfrm>
                <a:off x="-1" y="0"/>
                <a:ext cx="3003588" cy="649732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90" name="مثال"/>
              <p:cNvSpPr txBox="1"/>
              <p:nvPr/>
            </p:nvSpPr>
            <p:spPr>
              <a:xfrm>
                <a:off x="19049" y="41062"/>
                <a:ext cx="296548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692" name="Google Shape;894;p51" descr="Google Shape;894;p5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1956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694" name="IMG_4306.png" descr="IMG_430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71510" y="874877"/>
            <a:ext cx="3781781" cy="13368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97" name="تجميع"/>
          <p:cNvGrpSpPr/>
          <p:nvPr/>
        </p:nvGrpSpPr>
        <p:grpSpPr>
          <a:xfrm>
            <a:off x="2484403" y="2372750"/>
            <a:ext cx="5748887" cy="2949799"/>
            <a:chOff x="0" y="0"/>
            <a:chExt cx="5748885" cy="2949797"/>
          </a:xfrm>
        </p:grpSpPr>
        <p:pic>
          <p:nvPicPr>
            <p:cNvPr id="3695" name="IMG_4306.png" descr="IMG_430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4530" t="15873" r="40446" b="67632"/>
            <a:stretch>
              <a:fillRect/>
            </a:stretch>
          </p:blipFill>
          <p:spPr>
            <a:xfrm>
              <a:off x="768802" y="487717"/>
              <a:ext cx="4980084" cy="2462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6" name="IMG_4306.png" descr="IMG_430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7804" t="11796" r="63962" b="77226"/>
            <a:stretch>
              <a:fillRect/>
            </a:stretch>
          </p:blipFill>
          <p:spPr>
            <a:xfrm>
              <a:off x="0" y="0"/>
              <a:ext cx="1638597" cy="163859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8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01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699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00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02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70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٣٤</a:t>
            </a:r>
          </a:p>
        </p:txBody>
      </p:sp>
      <p:grpSp>
        <p:nvGrpSpPr>
          <p:cNvPr id="3707" name="الحل"/>
          <p:cNvGrpSpPr/>
          <p:nvPr/>
        </p:nvGrpSpPr>
        <p:grpSpPr>
          <a:xfrm>
            <a:off x="867017" y="2794328"/>
            <a:ext cx="7829545" cy="471600"/>
            <a:chOff x="0" y="0"/>
            <a:chExt cx="7829543" cy="471599"/>
          </a:xfrm>
        </p:grpSpPr>
        <p:sp>
          <p:nvSpPr>
            <p:cNvPr id="3705" name="مستطيل"/>
            <p:cNvSpPr/>
            <p:nvPr/>
          </p:nvSpPr>
          <p:spPr>
            <a:xfrm>
              <a:off x="-1" y="-1"/>
              <a:ext cx="7829545" cy="471601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06" name="الحل"/>
            <p:cNvSpPr txBox="1"/>
            <p:nvPr/>
          </p:nvSpPr>
          <p:spPr>
            <a:xfrm>
              <a:off x="19049" y="75910"/>
              <a:ext cx="7791445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>
                  <a:solidFill>
                    <a:srgbClr val="016E8F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الحل</a:t>
              </a:r>
              <a:r>
                <a:rPr>
                  <a:solidFill>
                    <a:schemeClr val="accent6">
                      <a:satOff val="-1685"/>
                      <a:lumOff val="-10156"/>
                    </a:schemeClr>
                  </a:solidFill>
                </a:rPr>
                <a:t> </a:t>
              </a:r>
            </a:p>
          </p:txBody>
        </p:sp>
      </p:grpSp>
      <p:sp>
        <p:nvSpPr>
          <p:cNvPr id="3708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09" name="الحجم="/>
          <p:cNvSpPr txBox="1"/>
          <p:nvPr/>
        </p:nvSpPr>
        <p:spPr>
          <a:xfrm>
            <a:off x="5395278" y="3302890"/>
            <a:ext cx="1964109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710" name="ح ="/>
          <p:cNvSpPr txBox="1"/>
          <p:nvPr/>
        </p:nvSpPr>
        <p:spPr>
          <a:xfrm>
            <a:off x="5632579" y="4642833"/>
            <a:ext cx="1021241" cy="53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pic>
        <p:nvPicPr>
          <p:cNvPr id="371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0272" y="1094451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18" name="تجميع"/>
          <p:cNvGrpSpPr/>
          <p:nvPr/>
        </p:nvGrpSpPr>
        <p:grpSpPr>
          <a:xfrm>
            <a:off x="8863994" y="3408305"/>
            <a:ext cx="1519774" cy="1294199"/>
            <a:chOff x="-2" y="-6"/>
            <a:chExt cx="1519773" cy="1294197"/>
          </a:xfrm>
        </p:grpSpPr>
        <p:sp>
          <p:nvSpPr>
            <p:cNvPr id="3712" name="مستطيل مستدير الزوايا"/>
            <p:cNvSpPr/>
            <p:nvPr/>
          </p:nvSpPr>
          <p:spPr>
            <a:xfrm>
              <a:off x="12548" y="101788"/>
              <a:ext cx="1507224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17" name="تجميع"/>
            <p:cNvGrpSpPr/>
            <p:nvPr/>
          </p:nvGrpSpPr>
          <p:grpSpPr>
            <a:xfrm>
              <a:off x="-3" y="-7"/>
              <a:ext cx="1402734" cy="1294199"/>
              <a:chOff x="-1" y="-5"/>
              <a:chExt cx="1402732" cy="1294197"/>
            </a:xfrm>
          </p:grpSpPr>
          <p:sp>
            <p:nvSpPr>
              <p:cNvPr id="3713" name="فكر…"/>
              <p:cNvSpPr txBox="1"/>
              <p:nvPr/>
            </p:nvSpPr>
            <p:spPr>
              <a:xfrm>
                <a:off x="536092" y="196657"/>
                <a:ext cx="47597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14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1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15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99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16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1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719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95" t="1156" r="11246" b="4880"/>
          <a:stretch>
            <a:fillRect/>
          </a:stretch>
        </p:blipFill>
        <p:spPr>
          <a:xfrm>
            <a:off x="10285042" y="4683416"/>
            <a:ext cx="1432392" cy="1663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92" fill="norm" stroke="1" extrusionOk="0">
                <a:moveTo>
                  <a:pt x="10707" y="0"/>
                </a:moveTo>
                <a:cubicBezTo>
                  <a:pt x="9868" y="0"/>
                  <a:pt x="9602" y="49"/>
                  <a:pt x="8919" y="314"/>
                </a:cubicBezTo>
                <a:cubicBezTo>
                  <a:pt x="7983" y="679"/>
                  <a:pt x="7262" y="1366"/>
                  <a:pt x="6951" y="2195"/>
                </a:cubicBezTo>
                <a:cubicBezTo>
                  <a:pt x="6762" y="2696"/>
                  <a:pt x="6759" y="3497"/>
                  <a:pt x="6945" y="4014"/>
                </a:cubicBezTo>
                <a:cubicBezTo>
                  <a:pt x="7258" y="4884"/>
                  <a:pt x="8072" y="5667"/>
                  <a:pt x="9014" y="6008"/>
                </a:cubicBezTo>
                <a:cubicBezTo>
                  <a:pt x="9151" y="6058"/>
                  <a:pt x="9283" y="6115"/>
                  <a:pt x="9312" y="6137"/>
                </a:cubicBezTo>
                <a:cubicBezTo>
                  <a:pt x="9341" y="6158"/>
                  <a:pt x="9963" y="6178"/>
                  <a:pt x="10695" y="6178"/>
                </a:cubicBezTo>
                <a:lnTo>
                  <a:pt x="12031" y="6178"/>
                </a:lnTo>
                <a:lnTo>
                  <a:pt x="12401" y="6023"/>
                </a:lnTo>
                <a:cubicBezTo>
                  <a:pt x="13561" y="5548"/>
                  <a:pt x="14312" y="4759"/>
                  <a:pt x="14553" y="3772"/>
                </a:cubicBezTo>
                <a:cubicBezTo>
                  <a:pt x="14884" y="2413"/>
                  <a:pt x="14029" y="941"/>
                  <a:pt x="12556" y="340"/>
                </a:cubicBezTo>
                <a:cubicBezTo>
                  <a:pt x="11865" y="58"/>
                  <a:pt x="11539" y="0"/>
                  <a:pt x="10707" y="0"/>
                </a:cubicBezTo>
                <a:close/>
                <a:moveTo>
                  <a:pt x="11" y="5333"/>
                </a:moveTo>
                <a:cubicBezTo>
                  <a:pt x="-46" y="5382"/>
                  <a:pt x="95" y="5478"/>
                  <a:pt x="1221" y="6152"/>
                </a:cubicBezTo>
                <a:cubicBezTo>
                  <a:pt x="1530" y="6337"/>
                  <a:pt x="2050" y="6653"/>
                  <a:pt x="2378" y="6853"/>
                </a:cubicBezTo>
                <a:cubicBezTo>
                  <a:pt x="2705" y="7053"/>
                  <a:pt x="3326" y="7427"/>
                  <a:pt x="3755" y="7688"/>
                </a:cubicBezTo>
                <a:cubicBezTo>
                  <a:pt x="4183" y="7949"/>
                  <a:pt x="4634" y="8225"/>
                  <a:pt x="4757" y="8301"/>
                </a:cubicBezTo>
                <a:cubicBezTo>
                  <a:pt x="4879" y="8377"/>
                  <a:pt x="5282" y="8627"/>
                  <a:pt x="5657" y="8852"/>
                </a:cubicBezTo>
                <a:cubicBezTo>
                  <a:pt x="6032" y="9077"/>
                  <a:pt x="6343" y="9266"/>
                  <a:pt x="6343" y="9275"/>
                </a:cubicBezTo>
                <a:cubicBezTo>
                  <a:pt x="6343" y="9284"/>
                  <a:pt x="6050" y="10285"/>
                  <a:pt x="5699" y="11495"/>
                </a:cubicBezTo>
                <a:cubicBezTo>
                  <a:pt x="5347" y="12706"/>
                  <a:pt x="5080" y="13711"/>
                  <a:pt x="5103" y="13731"/>
                </a:cubicBezTo>
                <a:cubicBezTo>
                  <a:pt x="5127" y="13751"/>
                  <a:pt x="5520" y="13776"/>
                  <a:pt x="5979" y="13783"/>
                </a:cubicBezTo>
                <a:lnTo>
                  <a:pt x="6814" y="13798"/>
                </a:lnTo>
                <a:lnTo>
                  <a:pt x="6844" y="17137"/>
                </a:lnTo>
                <a:cubicBezTo>
                  <a:pt x="6875" y="20754"/>
                  <a:pt x="6857" y="20601"/>
                  <a:pt x="7184" y="21017"/>
                </a:cubicBezTo>
                <a:cubicBezTo>
                  <a:pt x="7373" y="21258"/>
                  <a:pt x="7629" y="21438"/>
                  <a:pt x="7929" y="21537"/>
                </a:cubicBezTo>
                <a:cubicBezTo>
                  <a:pt x="8068" y="21583"/>
                  <a:pt x="8284" y="21600"/>
                  <a:pt x="8519" y="21589"/>
                </a:cubicBezTo>
                <a:cubicBezTo>
                  <a:pt x="9177" y="21559"/>
                  <a:pt x="9633" y="21257"/>
                  <a:pt x="9926" y="20656"/>
                </a:cubicBezTo>
                <a:cubicBezTo>
                  <a:pt x="10031" y="20440"/>
                  <a:pt x="10039" y="20290"/>
                  <a:pt x="10052" y="17163"/>
                </a:cubicBezTo>
                <a:cubicBezTo>
                  <a:pt x="10060" y="15367"/>
                  <a:pt x="10077" y="13869"/>
                  <a:pt x="10093" y="13834"/>
                </a:cubicBezTo>
                <a:cubicBezTo>
                  <a:pt x="10128" y="13754"/>
                  <a:pt x="11265" y="13745"/>
                  <a:pt x="11321" y="13824"/>
                </a:cubicBezTo>
                <a:cubicBezTo>
                  <a:pt x="11341" y="13852"/>
                  <a:pt x="11367" y="15292"/>
                  <a:pt x="11375" y="17029"/>
                </a:cubicBezTo>
                <a:cubicBezTo>
                  <a:pt x="11386" y="19349"/>
                  <a:pt x="11408" y="20261"/>
                  <a:pt x="11459" y="20455"/>
                </a:cubicBezTo>
                <a:cubicBezTo>
                  <a:pt x="11581" y="20917"/>
                  <a:pt x="11865" y="21247"/>
                  <a:pt x="12323" y="21455"/>
                </a:cubicBezTo>
                <a:cubicBezTo>
                  <a:pt x="12556" y="21561"/>
                  <a:pt x="12673" y="21583"/>
                  <a:pt x="13045" y="21584"/>
                </a:cubicBezTo>
                <a:cubicBezTo>
                  <a:pt x="13430" y="21585"/>
                  <a:pt x="13526" y="21568"/>
                  <a:pt x="13748" y="21455"/>
                </a:cubicBezTo>
                <a:cubicBezTo>
                  <a:pt x="14064" y="21295"/>
                  <a:pt x="14331" y="21033"/>
                  <a:pt x="14481" y="20744"/>
                </a:cubicBezTo>
                <a:cubicBezTo>
                  <a:pt x="14593" y="20530"/>
                  <a:pt x="14598" y="20461"/>
                  <a:pt x="14583" y="17220"/>
                </a:cubicBezTo>
                <a:cubicBezTo>
                  <a:pt x="14571" y="14686"/>
                  <a:pt x="14586" y="13894"/>
                  <a:pt x="14637" y="13840"/>
                </a:cubicBezTo>
                <a:cubicBezTo>
                  <a:pt x="14690" y="13785"/>
                  <a:pt x="14853" y="13773"/>
                  <a:pt x="15388" y="13773"/>
                </a:cubicBezTo>
                <a:cubicBezTo>
                  <a:pt x="16008" y="13773"/>
                  <a:pt x="16080" y="13766"/>
                  <a:pt x="16079" y="13690"/>
                </a:cubicBezTo>
                <a:cubicBezTo>
                  <a:pt x="16079" y="13644"/>
                  <a:pt x="15805" y="12661"/>
                  <a:pt x="15471" y="11511"/>
                </a:cubicBezTo>
                <a:cubicBezTo>
                  <a:pt x="14952" y="9721"/>
                  <a:pt x="14875" y="9411"/>
                  <a:pt x="14941" y="9352"/>
                </a:cubicBezTo>
                <a:cubicBezTo>
                  <a:pt x="15021" y="9281"/>
                  <a:pt x="15287" y="9182"/>
                  <a:pt x="15912" y="8991"/>
                </a:cubicBezTo>
                <a:cubicBezTo>
                  <a:pt x="16111" y="8931"/>
                  <a:pt x="16848" y="8691"/>
                  <a:pt x="17552" y="8460"/>
                </a:cubicBezTo>
                <a:cubicBezTo>
                  <a:pt x="18256" y="8229"/>
                  <a:pt x="18969" y="7999"/>
                  <a:pt x="19138" y="7945"/>
                </a:cubicBezTo>
                <a:cubicBezTo>
                  <a:pt x="19306" y="7892"/>
                  <a:pt x="19494" y="7828"/>
                  <a:pt x="19555" y="7806"/>
                </a:cubicBezTo>
                <a:cubicBezTo>
                  <a:pt x="19616" y="7784"/>
                  <a:pt x="19978" y="7665"/>
                  <a:pt x="20360" y="7543"/>
                </a:cubicBezTo>
                <a:cubicBezTo>
                  <a:pt x="21154" y="7291"/>
                  <a:pt x="21554" y="7142"/>
                  <a:pt x="21517" y="7110"/>
                </a:cubicBezTo>
                <a:cubicBezTo>
                  <a:pt x="21490" y="7087"/>
                  <a:pt x="20569" y="6985"/>
                  <a:pt x="19639" y="6899"/>
                </a:cubicBezTo>
                <a:cubicBezTo>
                  <a:pt x="19145" y="6854"/>
                  <a:pt x="18660" y="6804"/>
                  <a:pt x="15495" y="6487"/>
                </a:cubicBezTo>
                <a:cubicBezTo>
                  <a:pt x="14821" y="6420"/>
                  <a:pt x="14192" y="6346"/>
                  <a:pt x="14094" y="6322"/>
                </a:cubicBezTo>
                <a:cubicBezTo>
                  <a:pt x="13961" y="6291"/>
                  <a:pt x="13898" y="6297"/>
                  <a:pt x="13849" y="6348"/>
                </a:cubicBezTo>
                <a:cubicBezTo>
                  <a:pt x="13794" y="6406"/>
                  <a:pt x="13285" y="6415"/>
                  <a:pt x="10576" y="6405"/>
                </a:cubicBezTo>
                <a:lnTo>
                  <a:pt x="7368" y="6394"/>
                </a:lnTo>
                <a:lnTo>
                  <a:pt x="7321" y="6291"/>
                </a:lnTo>
                <a:cubicBezTo>
                  <a:pt x="7261" y="6173"/>
                  <a:pt x="7170" y="6158"/>
                  <a:pt x="5282" y="5936"/>
                </a:cubicBezTo>
                <a:cubicBezTo>
                  <a:pt x="4594" y="5855"/>
                  <a:pt x="3794" y="5758"/>
                  <a:pt x="3499" y="5719"/>
                </a:cubicBezTo>
                <a:cubicBezTo>
                  <a:pt x="3205" y="5681"/>
                  <a:pt x="2879" y="5647"/>
                  <a:pt x="2778" y="5647"/>
                </a:cubicBezTo>
                <a:cubicBezTo>
                  <a:pt x="2677" y="5647"/>
                  <a:pt x="2514" y="5626"/>
                  <a:pt x="2420" y="5601"/>
                </a:cubicBezTo>
                <a:cubicBezTo>
                  <a:pt x="2326" y="5576"/>
                  <a:pt x="1937" y="5520"/>
                  <a:pt x="1555" y="5477"/>
                </a:cubicBezTo>
                <a:cubicBezTo>
                  <a:pt x="1172" y="5435"/>
                  <a:pt x="674" y="5376"/>
                  <a:pt x="452" y="5348"/>
                </a:cubicBezTo>
                <a:cubicBezTo>
                  <a:pt x="229" y="5319"/>
                  <a:pt x="33" y="5314"/>
                  <a:pt x="11" y="533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722" name="القانون"/>
          <p:cNvGrpSpPr/>
          <p:nvPr/>
        </p:nvGrpSpPr>
        <p:grpSpPr>
          <a:xfrm>
            <a:off x="7283077" y="3367701"/>
            <a:ext cx="1442830" cy="464820"/>
            <a:chOff x="0" y="0"/>
            <a:chExt cx="1442828" cy="464819"/>
          </a:xfrm>
        </p:grpSpPr>
        <p:sp>
          <p:nvSpPr>
            <p:cNvPr id="3720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21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grpSp>
        <p:nvGrpSpPr>
          <p:cNvPr id="3725" name="التعويض"/>
          <p:cNvGrpSpPr/>
          <p:nvPr/>
        </p:nvGrpSpPr>
        <p:grpSpPr>
          <a:xfrm>
            <a:off x="7283077" y="4871839"/>
            <a:ext cx="1442830" cy="464820"/>
            <a:chOff x="0" y="0"/>
            <a:chExt cx="1442828" cy="464819"/>
          </a:xfrm>
        </p:grpSpPr>
        <p:sp>
          <p:nvSpPr>
            <p:cNvPr id="3723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24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726" name="ح="/>
          <p:cNvSpPr txBox="1"/>
          <p:nvPr/>
        </p:nvSpPr>
        <p:spPr>
          <a:xfrm>
            <a:off x="5540649" y="3855694"/>
            <a:ext cx="1205104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grpSp>
        <p:nvGrpSpPr>
          <p:cNvPr id="3729" name="ح = ٦٫٧  م٣"/>
          <p:cNvGrpSpPr/>
          <p:nvPr/>
        </p:nvGrpSpPr>
        <p:grpSpPr>
          <a:xfrm>
            <a:off x="2678304" y="5406295"/>
            <a:ext cx="3707736" cy="549743"/>
            <a:chOff x="0" y="0"/>
            <a:chExt cx="3707734" cy="549741"/>
          </a:xfrm>
        </p:grpSpPr>
        <p:sp>
          <p:nvSpPr>
            <p:cNvPr id="3727" name="مستطيل"/>
            <p:cNvSpPr/>
            <p:nvPr/>
          </p:nvSpPr>
          <p:spPr>
            <a:xfrm>
              <a:off x="0" y="0"/>
              <a:ext cx="3707735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28" name="ح = ٦٫٧  م٣"/>
            <p:cNvSpPr txBox="1"/>
            <p:nvPr/>
          </p:nvSpPr>
          <p:spPr>
            <a:xfrm>
              <a:off x="0" y="5049"/>
              <a:ext cx="3707735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٦٫٧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م</a:t>
              </a:r>
              <a:r>
                <a:rPr sz="2100"/>
                <a:t>٣</a:t>
              </a:r>
            </a:p>
          </p:txBody>
        </p:sp>
      </p:grpSp>
      <p:sp>
        <p:nvSpPr>
          <p:cNvPr id="3730" name="مساحة القاعدة"/>
          <p:cNvSpPr txBox="1"/>
          <p:nvPr/>
        </p:nvSpPr>
        <p:spPr>
          <a:xfrm>
            <a:off x="3064827" y="3331872"/>
            <a:ext cx="2344388" cy="509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731" name="✖️الارتفاع"/>
          <p:cNvSpPr txBox="1"/>
          <p:nvPr/>
        </p:nvSpPr>
        <p:spPr>
          <a:xfrm>
            <a:off x="1394997" y="3284975"/>
            <a:ext cx="166983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732" name="ل✖️ل"/>
          <p:cNvSpPr txBox="1"/>
          <p:nvPr/>
        </p:nvSpPr>
        <p:spPr>
          <a:xfrm>
            <a:off x="4095199" y="3921966"/>
            <a:ext cx="836054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ل</a:t>
            </a:r>
            <a:r>
              <a:rPr>
                <a:solidFill>
                  <a:schemeClr val="accent1"/>
                </a:solidFill>
              </a:rPr>
              <a:t>✖️</a:t>
            </a:r>
            <a:r>
              <a:t>ل</a:t>
            </a:r>
          </a:p>
        </p:txBody>
      </p:sp>
      <p:sp>
        <p:nvSpPr>
          <p:cNvPr id="3733" name="✖️ع"/>
          <p:cNvSpPr txBox="1"/>
          <p:nvPr/>
        </p:nvSpPr>
        <p:spPr>
          <a:xfrm>
            <a:off x="2744158" y="3921966"/>
            <a:ext cx="641339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sp>
        <p:nvSpPr>
          <p:cNvPr id="3734" name="✖️٢✖️٢"/>
          <p:cNvSpPr txBox="1"/>
          <p:nvPr/>
        </p:nvSpPr>
        <p:spPr>
          <a:xfrm>
            <a:off x="4246375" y="4667960"/>
            <a:ext cx="1148903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✖️٢✖️٢</a:t>
            </a:r>
          </a:p>
        </p:txBody>
      </p:sp>
      <p:sp>
        <p:nvSpPr>
          <p:cNvPr id="3735" name="✖️٥"/>
          <p:cNvSpPr txBox="1"/>
          <p:nvPr/>
        </p:nvSpPr>
        <p:spPr>
          <a:xfrm>
            <a:off x="3541410" y="4683416"/>
            <a:ext cx="580802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٥</a:t>
            </a:r>
          </a:p>
        </p:txBody>
      </p:sp>
      <p:sp>
        <p:nvSpPr>
          <p:cNvPr id="3736" name="١…"/>
          <p:cNvSpPr txBox="1"/>
          <p:nvPr/>
        </p:nvSpPr>
        <p:spPr>
          <a:xfrm>
            <a:off x="5073283" y="3820964"/>
            <a:ext cx="226281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737" name="١…"/>
          <p:cNvSpPr txBox="1"/>
          <p:nvPr/>
        </p:nvSpPr>
        <p:spPr>
          <a:xfrm>
            <a:off x="5540649" y="4421406"/>
            <a:ext cx="225840" cy="1013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738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739" name="IMG_4306.png" descr="IMG_4306.png"/>
          <p:cNvPicPr>
            <a:picLocks noChangeAspect="1"/>
          </p:cNvPicPr>
          <p:nvPr/>
        </p:nvPicPr>
        <p:blipFill>
          <a:blip r:embed="rId8">
            <a:extLst/>
          </a:blip>
          <a:srcRect l="33200" t="34999" r="41465" b="61850"/>
          <a:stretch>
            <a:fillRect/>
          </a:stretch>
        </p:blipFill>
        <p:spPr>
          <a:xfrm>
            <a:off x="1239282" y="2040553"/>
            <a:ext cx="7085206" cy="660660"/>
          </a:xfrm>
          <a:prstGeom prst="rect">
            <a:avLst/>
          </a:prstGeom>
          <a:ln w="12700">
            <a:miter lim="400000"/>
          </a:ln>
        </p:spPr>
      </p:pic>
      <p:sp>
        <p:nvSpPr>
          <p:cNvPr id="3740" name="١…"/>
          <p:cNvSpPr txBox="1"/>
          <p:nvPr/>
        </p:nvSpPr>
        <p:spPr>
          <a:xfrm>
            <a:off x="5540207" y="3281241"/>
            <a:ext cx="226724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mph" nodeType="afterEffect" presetSubtype="0" presetID="26" grpId="1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67" dur="1000" fill="hold" tmFilter="0, 0; .2, .5; .8, .5; 1, 0"/>
                                        <p:tgtEl>
                                          <p:spTgt spid="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34" grpId="13"/>
      <p:bldP build="whole" bldLvl="1" animBg="1" rev="0" advAuto="0" spid="3709" grpId="1"/>
      <p:bldP build="whole" bldLvl="1" animBg="1" rev="0" advAuto="0" spid="3729" grpId="16"/>
      <p:bldP build="whole" bldLvl="1" animBg="1" rev="0" advAuto="0" spid="3731" grpId="4"/>
      <p:bldP build="whole" bldLvl="1" animBg="1" rev="0" advAuto="0" spid="3726" grpId="5"/>
      <p:bldP build="whole" bldLvl="1" animBg="1" rev="0" advAuto="0" spid="3733" grpId="9"/>
      <p:bldP build="whole" bldLvl="1" animBg="1" rev="0" advAuto="0" spid="3740" grpId="2"/>
      <p:bldP build="whole" bldLvl="1" animBg="1" rev="0" advAuto="0" spid="3737" grpId="12"/>
      <p:bldP build="whole" bldLvl="1" animBg="1" rev="0" advAuto="0" spid="3710" grpId="11"/>
      <p:bldP build="whole" bldLvl="1" animBg="1" rev="0" advAuto="0" spid="3733" grpId="14"/>
      <p:bldP build="whole" bldLvl="1" animBg="1" rev="0" advAuto="0" spid="3735" grpId="15"/>
      <p:bldP build="whole" bldLvl="1" animBg="1" rev="0" advAuto="0" spid="3725" grpId="10"/>
      <p:bldP build="whole" bldLvl="1" animBg="1" rev="0" advAuto="0" spid="3730" grpId="3"/>
      <p:bldP build="whole" bldLvl="1" animBg="1" rev="0" advAuto="0" spid="3736" grpId="6"/>
      <p:bldP build="whole" bldLvl="1" animBg="1" rev="0" advAuto="0" spid="3732" grpId="8"/>
      <p:bldP build="whole" bldLvl="1" animBg="1" rev="0" advAuto="0" spid="3730" grpId="7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1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289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90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292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293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294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04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02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298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295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6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7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01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299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0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03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05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06" name="Google Shape;1736;p24"/>
          <p:cNvSpPr txBox="1"/>
          <p:nvPr/>
        </p:nvSpPr>
        <p:spPr>
          <a:xfrm>
            <a:off x="465487" y="1478333"/>
            <a:ext cx="2682132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07" name="IMG_0969.jpeg" descr="IMG_096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7691" y="5137417"/>
            <a:ext cx="845621" cy="4228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24" name="تجميع"/>
          <p:cNvGrpSpPr/>
          <p:nvPr/>
        </p:nvGrpSpPr>
        <p:grpSpPr>
          <a:xfrm>
            <a:off x="692288" y="5593838"/>
            <a:ext cx="2896919" cy="667587"/>
            <a:chOff x="-2" y="-2"/>
            <a:chExt cx="2896917" cy="667585"/>
          </a:xfrm>
        </p:grpSpPr>
        <p:grpSp>
          <p:nvGrpSpPr>
            <p:cNvPr id="3317" name="تجميع"/>
            <p:cNvGrpSpPr/>
            <p:nvPr/>
          </p:nvGrpSpPr>
          <p:grpSpPr>
            <a:xfrm>
              <a:off x="767193" y="-3"/>
              <a:ext cx="2129723" cy="667586"/>
              <a:chOff x="0" y="-1"/>
              <a:chExt cx="2129722" cy="667585"/>
            </a:xfrm>
          </p:grpSpPr>
          <p:grpSp>
            <p:nvGrpSpPr>
              <p:cNvPr id="3310" name="Google Shape;8687;p62"/>
              <p:cNvGrpSpPr/>
              <p:nvPr/>
            </p:nvGrpSpPr>
            <p:grpSpPr>
              <a:xfrm>
                <a:off x="685458" y="-2"/>
                <a:ext cx="722134" cy="667586"/>
                <a:chOff x="0" y="0"/>
                <a:chExt cx="722133" cy="667585"/>
              </a:xfrm>
            </p:grpSpPr>
            <p:sp>
              <p:nvSpPr>
                <p:cNvPr id="3308" name="Google Shape;8687;p62"/>
                <p:cNvSpPr/>
                <p:nvPr/>
              </p:nvSpPr>
              <p:spPr>
                <a:xfrm>
                  <a:off x="16709" y="19049"/>
                  <a:ext cx="688715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09" name="Google Shape;8687;p62" descr="Google Shape;8687;p62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4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13" name="Google Shape;8693;p62"/>
              <p:cNvGrpSpPr/>
              <p:nvPr/>
            </p:nvGrpSpPr>
            <p:grpSpPr>
              <a:xfrm>
                <a:off x="-1" y="-2"/>
                <a:ext cx="722711" cy="667586"/>
                <a:chOff x="0" y="0"/>
                <a:chExt cx="722710" cy="667585"/>
              </a:xfrm>
            </p:grpSpPr>
            <p:sp>
              <p:nvSpPr>
                <p:cNvPr id="3311" name="Google Shape;8693;p62"/>
                <p:cNvSpPr/>
                <p:nvPr/>
              </p:nvSpPr>
              <p:spPr>
                <a:xfrm>
                  <a:off x="16709" y="19049"/>
                  <a:ext cx="689293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0" y="0"/>
                      </a:moveTo>
                      <a:lnTo>
                        <a:pt x="0" y="10800"/>
                      </a:ln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lnTo>
                        <a:pt x="16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12" name="Google Shape;8693;p62" descr="Google Shape;8693;p62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712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3316" name="Google Shape;8696;p62"/>
              <p:cNvGrpSpPr/>
              <p:nvPr/>
            </p:nvGrpSpPr>
            <p:grpSpPr>
              <a:xfrm>
                <a:off x="1407588" y="-2"/>
                <a:ext cx="722134" cy="667586"/>
                <a:chOff x="0" y="0"/>
                <a:chExt cx="722133" cy="667585"/>
              </a:xfrm>
            </p:grpSpPr>
            <p:sp>
              <p:nvSpPr>
                <p:cNvPr id="3314" name="Google Shape;8696;p62"/>
                <p:cNvSpPr/>
                <p:nvPr/>
              </p:nvSpPr>
              <p:spPr>
                <a:xfrm>
                  <a:off x="16709" y="19049"/>
                  <a:ext cx="688715" cy="629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315" name="Google Shape;8696;p62" descr="Google Shape;8696;p62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722134" cy="6675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3318" name="صورة 7" descr="صورة 7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2328096" y="133991"/>
              <a:ext cx="387897" cy="369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9" name="صورة 6" descr="صورة 6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7412" t="72564" r="58839" b="8033"/>
            <a:stretch>
              <a:fillRect/>
            </a:stretch>
          </p:blipFill>
          <p:spPr>
            <a:xfrm>
              <a:off x="1597807" y="154857"/>
              <a:ext cx="423785" cy="357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0" name="صورة 9" descr="صورة 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2348" t="72188" r="49968" b="10992"/>
            <a:stretch>
              <a:fillRect/>
            </a:stretch>
          </p:blipFill>
          <p:spPr>
            <a:xfrm>
              <a:off x="952051" y="96486"/>
              <a:ext cx="339408" cy="444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23" name="Google Shape;5412;p60"/>
            <p:cNvGrpSpPr/>
            <p:nvPr/>
          </p:nvGrpSpPr>
          <p:grpSpPr>
            <a:xfrm>
              <a:off x="-3" y="17668"/>
              <a:ext cx="812167" cy="597877"/>
              <a:chOff x="0" y="0"/>
              <a:chExt cx="812165" cy="597876"/>
            </a:xfrm>
          </p:grpSpPr>
          <p:sp>
            <p:nvSpPr>
              <p:cNvPr id="3321" name="Google Shape;5412;p60"/>
              <p:cNvSpPr txBox="1"/>
              <p:nvPr/>
            </p:nvSpPr>
            <p:spPr>
              <a:xfrm>
                <a:off x="25399" y="200246"/>
                <a:ext cx="761366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/>
              <a:p>
                <a:pPr rtl="0">
                  <a:defRPr b="1">
                    <a:solidFill>
                      <a:srgbClr val="38571A"/>
                    </a:solidFill>
                  </a:defRPr>
                </a:pPr>
                <a:r>
                  <a:t>نعود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  <a:r>
                  <a:rPr>
                    <a:solidFill>
                      <a:srgbClr val="E22400"/>
                    </a:solidFill>
                  </a:rPr>
                  <a:t>بحذر</a:t>
                </a:r>
                <a:r>
                  <a:rPr b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pic>
            <p:nvPicPr>
              <p:cNvPr id="3322" name="Google Shape;5412;p60" descr="Google Shape;5412;p60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-1" y="0"/>
                <a:ext cx="812166" cy="597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325" name="IMG_0588.jpeg" descr="IMG_0588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052379" y="5478627"/>
            <a:ext cx="1116179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33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28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26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327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29" name="خط خط" descr="خط خط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0" name="خط خط" descr="خط خط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1" name="خط خط" descr="خط خط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2" name="خط خط" descr="خط خط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61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34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678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678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000" fill="hold"/>
                                        <p:tgtEl>
                                          <p:spTgt spid="3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8" fill="hold" display="0">
                  <p:stCondLst>
                    <p:cond delay="indefinite"/>
                  </p:stCondLst>
                </p:cTn>
                <p:tgtEl>
                  <p:spTgt spid="3305"/>
                </p:tgtEl>
              </p:cMediaNode>
            </p:video>
            <p:seq concurrent="1" prevAc="none" nextAc="seek">
              <p:cTn id="29" evtFilter="cancelBubble" nodeType="interactiveSeq" restart="whenNotActive" fill="hold">
                <p:stCondLst>
                  <p:cond delay="0" evt="onClick">
                    <p:tgtEl>
                      <p:spTgt spid="330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05"/>
                  </p:tgtEl>
                </p:cond>
              </p:nextCondLst>
            </p:seq>
          </p:childTnLst>
        </p:cTn>
      </p:par>
    </p:tnLst>
    <p:bldLst>
      <p:bldP build="whole" bldLvl="1" animBg="1" rev="0" advAuto="0" spid="3306" grpId="2"/>
      <p:bldP build="whole" bldLvl="1" animBg="1" rev="0" advAuto="0" spid="3307" grpId="4"/>
      <p:bldP build="whole" bldLvl="1" animBg="1" rev="0" advAuto="0" spid="3325" grpId="5"/>
      <p:bldP build="whole" bldLvl="1" animBg="1" rev="0" advAuto="0" spid="3324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6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44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42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43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4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74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٣٥</a:t>
            </a:r>
          </a:p>
        </p:txBody>
      </p:sp>
      <p:grpSp>
        <p:nvGrpSpPr>
          <p:cNvPr id="3750" name="الحل"/>
          <p:cNvGrpSpPr/>
          <p:nvPr/>
        </p:nvGrpSpPr>
        <p:grpSpPr>
          <a:xfrm>
            <a:off x="3692838" y="2404054"/>
            <a:ext cx="5046935" cy="494348"/>
            <a:chOff x="0" y="0"/>
            <a:chExt cx="5046934" cy="494347"/>
          </a:xfrm>
        </p:grpSpPr>
        <p:sp>
          <p:nvSpPr>
            <p:cNvPr id="3748" name="مستطيل"/>
            <p:cNvSpPr/>
            <p:nvPr/>
          </p:nvSpPr>
          <p:spPr>
            <a:xfrm>
              <a:off x="-1" y="-1"/>
              <a:ext cx="5046936" cy="49434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49" name="الحل"/>
            <p:cNvSpPr txBox="1"/>
            <p:nvPr/>
          </p:nvSpPr>
          <p:spPr>
            <a:xfrm>
              <a:off x="19049" y="87284"/>
              <a:ext cx="5008836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51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5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1265" y="3326874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753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7004" t="1156" r="11232" b="4876"/>
          <a:stretch>
            <a:fillRect/>
          </a:stretch>
        </p:blipFill>
        <p:spPr>
          <a:xfrm>
            <a:off x="10293119" y="4559373"/>
            <a:ext cx="1310060" cy="1521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599" y="44"/>
                  <a:pt x="8915" y="310"/>
                </a:cubicBezTo>
                <a:cubicBezTo>
                  <a:pt x="7979" y="674"/>
                  <a:pt x="7257" y="1363"/>
                  <a:pt x="6946" y="2192"/>
                </a:cubicBezTo>
                <a:cubicBezTo>
                  <a:pt x="6757" y="2693"/>
                  <a:pt x="6760" y="3494"/>
                  <a:pt x="6946" y="4011"/>
                </a:cubicBezTo>
                <a:cubicBezTo>
                  <a:pt x="7259" y="4880"/>
                  <a:pt x="8065" y="5664"/>
                  <a:pt x="9007" y="6006"/>
                </a:cubicBezTo>
                <a:cubicBezTo>
                  <a:pt x="9144" y="6056"/>
                  <a:pt x="9284" y="6113"/>
                  <a:pt x="9313" y="6135"/>
                </a:cubicBezTo>
                <a:cubicBezTo>
                  <a:pt x="9342" y="6156"/>
                  <a:pt x="9964" y="6175"/>
                  <a:pt x="10695" y="6175"/>
                </a:cubicBezTo>
                <a:lnTo>
                  <a:pt x="12025" y="6175"/>
                </a:lnTo>
                <a:lnTo>
                  <a:pt x="12397" y="6023"/>
                </a:lnTo>
                <a:cubicBezTo>
                  <a:pt x="13557" y="5547"/>
                  <a:pt x="14314" y="4762"/>
                  <a:pt x="14554" y="3775"/>
                </a:cubicBezTo>
                <a:cubicBezTo>
                  <a:pt x="14886" y="2417"/>
                  <a:pt x="14026" y="945"/>
                  <a:pt x="12553" y="344"/>
                </a:cubicBezTo>
                <a:cubicBezTo>
                  <a:pt x="11862" y="62"/>
                  <a:pt x="11540" y="0"/>
                  <a:pt x="10708" y="0"/>
                </a:cubicBezTo>
                <a:close/>
                <a:moveTo>
                  <a:pt x="10" y="5330"/>
                </a:moveTo>
                <a:cubicBezTo>
                  <a:pt x="-46" y="5379"/>
                  <a:pt x="97" y="5479"/>
                  <a:pt x="1223" y="6152"/>
                </a:cubicBezTo>
                <a:cubicBezTo>
                  <a:pt x="1532" y="6337"/>
                  <a:pt x="2049" y="6651"/>
                  <a:pt x="2376" y="6851"/>
                </a:cubicBezTo>
                <a:cubicBezTo>
                  <a:pt x="2704" y="7051"/>
                  <a:pt x="3324" y="7430"/>
                  <a:pt x="3752" y="7690"/>
                </a:cubicBezTo>
                <a:cubicBezTo>
                  <a:pt x="4181" y="7951"/>
                  <a:pt x="4626" y="8227"/>
                  <a:pt x="4749" y="8304"/>
                </a:cubicBezTo>
                <a:cubicBezTo>
                  <a:pt x="4872" y="8380"/>
                  <a:pt x="5281" y="8626"/>
                  <a:pt x="5656" y="8851"/>
                </a:cubicBezTo>
                <a:cubicBezTo>
                  <a:pt x="6031" y="9076"/>
                  <a:pt x="6340" y="9263"/>
                  <a:pt x="6340" y="9273"/>
                </a:cubicBezTo>
                <a:cubicBezTo>
                  <a:pt x="6340" y="9282"/>
                  <a:pt x="6052" y="10282"/>
                  <a:pt x="5701" y="11493"/>
                </a:cubicBezTo>
                <a:cubicBezTo>
                  <a:pt x="5349" y="12704"/>
                  <a:pt x="5078" y="13710"/>
                  <a:pt x="5102" y="13730"/>
                </a:cubicBezTo>
                <a:cubicBezTo>
                  <a:pt x="5125" y="13750"/>
                  <a:pt x="5517" y="13772"/>
                  <a:pt x="5975" y="13780"/>
                </a:cubicBezTo>
                <a:lnTo>
                  <a:pt x="6810" y="13797"/>
                </a:lnTo>
                <a:lnTo>
                  <a:pt x="6842" y="17138"/>
                </a:lnTo>
                <a:cubicBezTo>
                  <a:pt x="6873" y="20755"/>
                  <a:pt x="6854" y="20597"/>
                  <a:pt x="7181" y="21014"/>
                </a:cubicBezTo>
                <a:cubicBezTo>
                  <a:pt x="7370" y="21254"/>
                  <a:pt x="7631" y="21434"/>
                  <a:pt x="7931" y="21533"/>
                </a:cubicBezTo>
                <a:cubicBezTo>
                  <a:pt x="8070" y="21579"/>
                  <a:pt x="8276" y="21600"/>
                  <a:pt x="8511" y="21589"/>
                </a:cubicBezTo>
                <a:cubicBezTo>
                  <a:pt x="9170" y="21559"/>
                  <a:pt x="9633" y="21255"/>
                  <a:pt x="9926" y="20654"/>
                </a:cubicBezTo>
                <a:cubicBezTo>
                  <a:pt x="10031" y="20439"/>
                  <a:pt x="10037" y="20293"/>
                  <a:pt x="10050" y="17166"/>
                </a:cubicBezTo>
                <a:cubicBezTo>
                  <a:pt x="10057" y="15370"/>
                  <a:pt x="10073" y="13872"/>
                  <a:pt x="10089" y="13837"/>
                </a:cubicBezTo>
                <a:cubicBezTo>
                  <a:pt x="10124" y="13757"/>
                  <a:pt x="11264" y="13741"/>
                  <a:pt x="11321" y="13820"/>
                </a:cubicBezTo>
                <a:cubicBezTo>
                  <a:pt x="11341" y="13848"/>
                  <a:pt x="11365" y="15294"/>
                  <a:pt x="11373" y="17031"/>
                </a:cubicBezTo>
                <a:cubicBezTo>
                  <a:pt x="11384" y="19351"/>
                  <a:pt x="11407" y="20257"/>
                  <a:pt x="11458" y="20451"/>
                </a:cubicBezTo>
                <a:cubicBezTo>
                  <a:pt x="11580" y="20914"/>
                  <a:pt x="11861" y="21246"/>
                  <a:pt x="12318" y="21454"/>
                </a:cubicBezTo>
                <a:cubicBezTo>
                  <a:pt x="12551" y="21560"/>
                  <a:pt x="12670" y="21582"/>
                  <a:pt x="13042" y="21583"/>
                </a:cubicBezTo>
                <a:cubicBezTo>
                  <a:pt x="13427" y="21584"/>
                  <a:pt x="13524" y="21567"/>
                  <a:pt x="13746" y="21454"/>
                </a:cubicBezTo>
                <a:cubicBezTo>
                  <a:pt x="14062" y="21293"/>
                  <a:pt x="14333" y="21033"/>
                  <a:pt x="14483" y="20744"/>
                </a:cubicBezTo>
                <a:cubicBezTo>
                  <a:pt x="14594" y="20530"/>
                  <a:pt x="14596" y="20459"/>
                  <a:pt x="14581" y="17217"/>
                </a:cubicBezTo>
                <a:cubicBezTo>
                  <a:pt x="14569" y="14683"/>
                  <a:pt x="14581" y="13895"/>
                  <a:pt x="14633" y="13842"/>
                </a:cubicBezTo>
                <a:cubicBezTo>
                  <a:pt x="14685" y="13787"/>
                  <a:pt x="14853" y="13769"/>
                  <a:pt x="15389" y="13769"/>
                </a:cubicBezTo>
                <a:cubicBezTo>
                  <a:pt x="16008" y="13769"/>
                  <a:pt x="16074" y="13761"/>
                  <a:pt x="16073" y="13685"/>
                </a:cubicBezTo>
                <a:cubicBezTo>
                  <a:pt x="16073" y="13639"/>
                  <a:pt x="15801" y="12660"/>
                  <a:pt x="15467" y="11510"/>
                </a:cubicBezTo>
                <a:cubicBezTo>
                  <a:pt x="14948" y="9720"/>
                  <a:pt x="14873" y="9411"/>
                  <a:pt x="14939" y="9352"/>
                </a:cubicBezTo>
                <a:cubicBezTo>
                  <a:pt x="15019" y="9281"/>
                  <a:pt x="15286" y="9183"/>
                  <a:pt x="15910" y="8992"/>
                </a:cubicBezTo>
                <a:cubicBezTo>
                  <a:pt x="16109" y="8931"/>
                  <a:pt x="16849" y="8693"/>
                  <a:pt x="17553" y="8462"/>
                </a:cubicBezTo>
                <a:cubicBezTo>
                  <a:pt x="18257" y="8231"/>
                  <a:pt x="18969" y="7998"/>
                  <a:pt x="19137" y="7944"/>
                </a:cubicBezTo>
                <a:cubicBezTo>
                  <a:pt x="19306" y="7890"/>
                  <a:pt x="19493" y="7825"/>
                  <a:pt x="19555" y="7803"/>
                </a:cubicBezTo>
                <a:cubicBezTo>
                  <a:pt x="19616" y="7781"/>
                  <a:pt x="19980" y="7665"/>
                  <a:pt x="20363" y="7544"/>
                </a:cubicBezTo>
                <a:cubicBezTo>
                  <a:pt x="21157" y="7292"/>
                  <a:pt x="21554" y="7142"/>
                  <a:pt x="21517" y="7110"/>
                </a:cubicBezTo>
                <a:cubicBezTo>
                  <a:pt x="21490" y="7087"/>
                  <a:pt x="20570" y="6981"/>
                  <a:pt x="19639" y="6896"/>
                </a:cubicBezTo>
                <a:cubicBezTo>
                  <a:pt x="19145" y="6851"/>
                  <a:pt x="18658" y="6807"/>
                  <a:pt x="15493" y="6490"/>
                </a:cubicBezTo>
                <a:cubicBezTo>
                  <a:pt x="14820" y="6423"/>
                  <a:pt x="14190" y="6345"/>
                  <a:pt x="14092" y="6321"/>
                </a:cubicBezTo>
                <a:cubicBezTo>
                  <a:pt x="13959" y="6290"/>
                  <a:pt x="13893" y="6298"/>
                  <a:pt x="13844" y="6349"/>
                </a:cubicBezTo>
                <a:cubicBezTo>
                  <a:pt x="13789" y="6406"/>
                  <a:pt x="13280" y="6416"/>
                  <a:pt x="10571" y="6406"/>
                </a:cubicBezTo>
                <a:lnTo>
                  <a:pt x="7370" y="6394"/>
                </a:lnTo>
                <a:lnTo>
                  <a:pt x="7318" y="6287"/>
                </a:lnTo>
                <a:cubicBezTo>
                  <a:pt x="7258" y="6168"/>
                  <a:pt x="7172" y="6154"/>
                  <a:pt x="5284" y="5932"/>
                </a:cubicBezTo>
                <a:cubicBezTo>
                  <a:pt x="4596" y="5851"/>
                  <a:pt x="3785" y="5756"/>
                  <a:pt x="3491" y="5718"/>
                </a:cubicBezTo>
                <a:cubicBezTo>
                  <a:pt x="3196" y="5679"/>
                  <a:pt x="2875" y="5645"/>
                  <a:pt x="2774" y="5645"/>
                </a:cubicBezTo>
                <a:cubicBezTo>
                  <a:pt x="2672" y="5645"/>
                  <a:pt x="2516" y="5625"/>
                  <a:pt x="2422" y="5600"/>
                </a:cubicBezTo>
                <a:cubicBezTo>
                  <a:pt x="2328" y="5575"/>
                  <a:pt x="1937" y="5519"/>
                  <a:pt x="1555" y="5476"/>
                </a:cubicBezTo>
                <a:cubicBezTo>
                  <a:pt x="1172" y="5434"/>
                  <a:pt x="675" y="5375"/>
                  <a:pt x="453" y="5347"/>
                </a:cubicBezTo>
                <a:cubicBezTo>
                  <a:pt x="230" y="5318"/>
                  <a:pt x="33" y="5311"/>
                  <a:pt x="10" y="53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54" name="الحجم="/>
          <p:cNvSpPr txBox="1"/>
          <p:nvPr/>
        </p:nvSpPr>
        <p:spPr>
          <a:xfrm>
            <a:off x="6096000" y="3112340"/>
            <a:ext cx="1438581" cy="4163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22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755" name="ح ="/>
          <p:cNvSpPr txBox="1"/>
          <p:nvPr/>
        </p:nvSpPr>
        <p:spPr>
          <a:xfrm>
            <a:off x="5804975" y="4477881"/>
            <a:ext cx="1021243" cy="53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grpSp>
        <p:nvGrpSpPr>
          <p:cNvPr id="3758" name="التعويض"/>
          <p:cNvGrpSpPr/>
          <p:nvPr/>
        </p:nvGrpSpPr>
        <p:grpSpPr>
          <a:xfrm>
            <a:off x="7214004" y="4515292"/>
            <a:ext cx="1442830" cy="464821"/>
            <a:chOff x="0" y="0"/>
            <a:chExt cx="1442828" cy="464819"/>
          </a:xfrm>
        </p:grpSpPr>
        <p:sp>
          <p:nvSpPr>
            <p:cNvPr id="3756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57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759" name="ح="/>
          <p:cNvSpPr txBox="1"/>
          <p:nvPr/>
        </p:nvSpPr>
        <p:spPr>
          <a:xfrm>
            <a:off x="5743750" y="3508480"/>
            <a:ext cx="120510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grpSp>
        <p:nvGrpSpPr>
          <p:cNvPr id="3762" name="ح = ٤٠١٫٧  سم٣"/>
          <p:cNvGrpSpPr/>
          <p:nvPr/>
        </p:nvGrpSpPr>
        <p:grpSpPr>
          <a:xfrm>
            <a:off x="2972162" y="5319883"/>
            <a:ext cx="3707735" cy="549743"/>
            <a:chOff x="0" y="0"/>
            <a:chExt cx="3707734" cy="549741"/>
          </a:xfrm>
        </p:grpSpPr>
        <p:sp>
          <p:nvSpPr>
            <p:cNvPr id="3760" name="مستطيل"/>
            <p:cNvSpPr/>
            <p:nvPr/>
          </p:nvSpPr>
          <p:spPr>
            <a:xfrm>
              <a:off x="0" y="0"/>
              <a:ext cx="3707735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61" name="ح = ٤٠١٫٧  سم٣"/>
            <p:cNvSpPr txBox="1"/>
            <p:nvPr/>
          </p:nvSpPr>
          <p:spPr>
            <a:xfrm>
              <a:off x="0" y="5049"/>
              <a:ext cx="3707735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٤٠١٫٧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سم</a:t>
              </a:r>
              <a:r>
                <a:rPr b="0" sz="2200"/>
                <a:t>٣</a:t>
              </a:r>
            </a:p>
          </p:txBody>
        </p:sp>
      </p:grpSp>
      <p:sp>
        <p:nvSpPr>
          <p:cNvPr id="3763" name="مساحة القاعدة"/>
          <p:cNvSpPr txBox="1"/>
          <p:nvPr/>
        </p:nvSpPr>
        <p:spPr>
          <a:xfrm>
            <a:off x="3609594" y="3013341"/>
            <a:ext cx="2344389" cy="50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764" name="ل✖️ض"/>
          <p:cNvSpPr txBox="1"/>
          <p:nvPr/>
        </p:nvSpPr>
        <p:spPr>
          <a:xfrm>
            <a:off x="4221732" y="3522981"/>
            <a:ext cx="1120115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ل</a:t>
            </a:r>
            <a:r>
              <a:rPr>
                <a:solidFill>
                  <a:schemeClr val="accent1"/>
                </a:solidFill>
              </a:rPr>
              <a:t>✖️</a:t>
            </a:r>
            <a:r>
              <a:t>ض</a:t>
            </a:r>
          </a:p>
        </p:txBody>
      </p:sp>
      <p:sp>
        <p:nvSpPr>
          <p:cNvPr id="3765" name="✖️ع"/>
          <p:cNvSpPr txBox="1"/>
          <p:nvPr/>
        </p:nvSpPr>
        <p:spPr>
          <a:xfrm>
            <a:off x="3016349" y="3495809"/>
            <a:ext cx="64134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grpSp>
        <p:nvGrpSpPr>
          <p:cNvPr id="3768" name="القانون"/>
          <p:cNvGrpSpPr/>
          <p:nvPr/>
        </p:nvGrpSpPr>
        <p:grpSpPr>
          <a:xfrm>
            <a:off x="7296942" y="3035751"/>
            <a:ext cx="1442830" cy="464820"/>
            <a:chOff x="0" y="0"/>
            <a:chExt cx="1442828" cy="464819"/>
          </a:xfrm>
        </p:grpSpPr>
        <p:sp>
          <p:nvSpPr>
            <p:cNvPr id="3766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67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pic>
        <p:nvPicPr>
          <p:cNvPr id="3769" name="IMG_4309.png" descr="IMG_4309.png"/>
          <p:cNvPicPr>
            <a:picLocks noChangeAspect="1"/>
          </p:cNvPicPr>
          <p:nvPr/>
        </p:nvPicPr>
        <p:blipFill>
          <a:blip r:embed="rId6">
            <a:extLst/>
          </a:blip>
          <a:srcRect l="30019" t="51562" r="38302" b="45450"/>
          <a:stretch>
            <a:fillRect/>
          </a:stretch>
        </p:blipFill>
        <p:spPr>
          <a:xfrm>
            <a:off x="1051953" y="1785635"/>
            <a:ext cx="7515085" cy="531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0" name="IMG_4309.png" descr="IMG_4309.png"/>
          <p:cNvPicPr>
            <a:picLocks noChangeAspect="1"/>
          </p:cNvPicPr>
          <p:nvPr/>
        </p:nvPicPr>
        <p:blipFill>
          <a:blip r:embed="rId6">
            <a:extLst/>
          </a:blip>
          <a:srcRect l="48432" t="54170" r="40135" b="37069"/>
          <a:stretch>
            <a:fillRect/>
          </a:stretch>
        </p:blipFill>
        <p:spPr>
          <a:xfrm>
            <a:off x="828640" y="2197099"/>
            <a:ext cx="2143459" cy="1231730"/>
          </a:xfrm>
          <a:prstGeom prst="rect">
            <a:avLst/>
          </a:prstGeom>
          <a:ln w="12700">
            <a:miter lim="400000"/>
          </a:ln>
        </p:spPr>
      </p:pic>
      <p:sp>
        <p:nvSpPr>
          <p:cNvPr id="3771" name="✖️الارتفاع"/>
          <p:cNvSpPr txBox="1"/>
          <p:nvPr/>
        </p:nvSpPr>
        <p:spPr>
          <a:xfrm>
            <a:off x="2076660" y="3016756"/>
            <a:ext cx="166983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772" name="١…"/>
          <p:cNvSpPr txBox="1"/>
          <p:nvPr/>
        </p:nvSpPr>
        <p:spPr>
          <a:xfrm>
            <a:off x="5655967" y="3450357"/>
            <a:ext cx="298018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773" name="١…"/>
          <p:cNvSpPr txBox="1"/>
          <p:nvPr/>
        </p:nvSpPr>
        <p:spPr>
          <a:xfrm>
            <a:off x="5712016" y="4241000"/>
            <a:ext cx="298017" cy="1013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774" name="✖️١٤✖️٨"/>
          <p:cNvSpPr txBox="1"/>
          <p:nvPr/>
        </p:nvSpPr>
        <p:spPr>
          <a:xfrm>
            <a:off x="827858" y="2960973"/>
            <a:ext cx="1348705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✖️١٤✖️٨</a:t>
            </a:r>
          </a:p>
        </p:txBody>
      </p:sp>
      <p:sp>
        <p:nvSpPr>
          <p:cNvPr id="3775" name="✖️١١"/>
          <p:cNvSpPr txBox="1"/>
          <p:nvPr/>
        </p:nvSpPr>
        <p:spPr>
          <a:xfrm>
            <a:off x="1807771" y="2140311"/>
            <a:ext cx="780603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١١</a:t>
            </a:r>
          </a:p>
        </p:txBody>
      </p:sp>
      <p:sp>
        <p:nvSpPr>
          <p:cNvPr id="3776" name="١…"/>
          <p:cNvSpPr txBox="1"/>
          <p:nvPr/>
        </p:nvSpPr>
        <p:spPr>
          <a:xfrm>
            <a:off x="5931929" y="2917450"/>
            <a:ext cx="383668" cy="1013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path" nodeType="after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5695 0.012817 0.051390 0.025633 0.077270 0.041737 C 0.103150 0.057840 0.129215 0.077229 0.154294 0.097988 C 0.179372 0.118746 0.203465 0.140874 0.223522 0.160428 C 0.243579 0.179982 0.259600 0.196961 0.275621 0.213941" origin="layout" pathEditMode="relative">
                                      <p:cBhvr>
                                        <p:cTn id="67" dur="5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mph" nodeType="afterEffect" presetSubtype="0" presetID="26" grpId="15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0" dur="1000" fill="hold" tmFilter="0, 0; .2, .5; .8, .5; 1, 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37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path" nodeType="after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7007 0.035164 0.034014 0.070328 0.048710 0.110585 C 0.063406 0.150843 0.075791 0.196194 0.083648 0.232344 C 0.091504 0.268494 0.099083 0.338000 0.099268 0.341122" origin="layout" pathEditMode="relative">
                                      <p:cBhvr>
                                        <p:cTn id="79" dur="40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"/>
                            </p:stCondLst>
                            <p:childTnLst>
                              <p:par>
                                <p:cTn id="81" presetClass="entr" nodeType="afterEffect" presetSubtype="16" presetID="2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3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3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54" grpId="1"/>
      <p:bldP build="whole" bldLvl="1" animBg="1" rev="0" advAuto="0" spid="3763" grpId="3"/>
      <p:bldP build="whole" bldLvl="1" animBg="1" rev="0" advAuto="0" spid="3776" grpId="2"/>
      <p:bldP build="whole" bldLvl="1" animBg="1" rev="0" advAuto="0" spid="3764" grpId="8"/>
      <p:bldP build="whole" bldLvl="1" animBg="1" rev="0" advAuto="0" spid="3772" grpId="6"/>
      <p:bldP build="whole" bldLvl="1" animBg="1" rev="0" advAuto="0" spid="3763" grpId="7"/>
      <p:bldP build="whole" bldLvl="1" animBg="1" rev="0" advAuto="0" spid="3774" grpId="13"/>
      <p:bldP build="whole" bldLvl="1" animBg="1" rev="0" advAuto="0" spid="3765" grpId="15"/>
      <p:bldP build="whole" bldLvl="1" animBg="1" rev="0" advAuto="0" spid="3775" grpId="16"/>
      <p:bldP build="whole" bldLvl="1" animBg="1" rev="0" advAuto="0" spid="3773" grpId="12"/>
      <p:bldP build="whole" bldLvl="1" animBg="1" rev="0" advAuto="0" spid="3762" grpId="18"/>
      <p:bldP build="whole" bldLvl="1" animBg="1" rev="0" advAuto="0" spid="3771" grpId="4"/>
      <p:bldP build="whole" bldLvl="1" animBg="1" rev="0" advAuto="0" spid="3759" grpId="5"/>
      <p:bldP build="whole" bldLvl="1" animBg="1" rev="0" advAuto="0" spid="3765" grpId="9"/>
      <p:bldP build="whole" bldLvl="1" animBg="1" rev="0" advAuto="0" spid="3755" grpId="11"/>
      <p:bldP build="whole" bldLvl="1" animBg="1" rev="0" advAuto="0" spid="3758" grpId="1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2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80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78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79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81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78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٣٥</a:t>
            </a:r>
          </a:p>
        </p:txBody>
      </p:sp>
      <p:grpSp>
        <p:nvGrpSpPr>
          <p:cNvPr id="3786" name="الحل"/>
          <p:cNvGrpSpPr/>
          <p:nvPr/>
        </p:nvGrpSpPr>
        <p:grpSpPr>
          <a:xfrm>
            <a:off x="3692838" y="2404054"/>
            <a:ext cx="5046935" cy="494348"/>
            <a:chOff x="0" y="0"/>
            <a:chExt cx="5046934" cy="494347"/>
          </a:xfrm>
        </p:grpSpPr>
        <p:sp>
          <p:nvSpPr>
            <p:cNvPr id="3784" name="مستطيل"/>
            <p:cNvSpPr/>
            <p:nvPr/>
          </p:nvSpPr>
          <p:spPr>
            <a:xfrm>
              <a:off x="-1" y="-1"/>
              <a:ext cx="5046936" cy="49434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85" name="الحل"/>
            <p:cNvSpPr txBox="1"/>
            <p:nvPr/>
          </p:nvSpPr>
          <p:spPr>
            <a:xfrm>
              <a:off x="19049" y="87284"/>
              <a:ext cx="5008836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87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78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1265" y="3326874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789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7004" t="1156" r="11232" b="4876"/>
          <a:stretch>
            <a:fillRect/>
          </a:stretch>
        </p:blipFill>
        <p:spPr>
          <a:xfrm>
            <a:off x="10293119" y="4559373"/>
            <a:ext cx="1310060" cy="1521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599" y="44"/>
                  <a:pt x="8915" y="310"/>
                </a:cubicBezTo>
                <a:cubicBezTo>
                  <a:pt x="7979" y="674"/>
                  <a:pt x="7257" y="1363"/>
                  <a:pt x="6946" y="2192"/>
                </a:cubicBezTo>
                <a:cubicBezTo>
                  <a:pt x="6757" y="2693"/>
                  <a:pt x="6760" y="3494"/>
                  <a:pt x="6946" y="4011"/>
                </a:cubicBezTo>
                <a:cubicBezTo>
                  <a:pt x="7259" y="4880"/>
                  <a:pt x="8065" y="5664"/>
                  <a:pt x="9007" y="6006"/>
                </a:cubicBezTo>
                <a:cubicBezTo>
                  <a:pt x="9144" y="6056"/>
                  <a:pt x="9284" y="6113"/>
                  <a:pt x="9313" y="6135"/>
                </a:cubicBezTo>
                <a:cubicBezTo>
                  <a:pt x="9342" y="6156"/>
                  <a:pt x="9964" y="6175"/>
                  <a:pt x="10695" y="6175"/>
                </a:cubicBezTo>
                <a:lnTo>
                  <a:pt x="12025" y="6175"/>
                </a:lnTo>
                <a:lnTo>
                  <a:pt x="12397" y="6023"/>
                </a:lnTo>
                <a:cubicBezTo>
                  <a:pt x="13557" y="5547"/>
                  <a:pt x="14314" y="4762"/>
                  <a:pt x="14554" y="3775"/>
                </a:cubicBezTo>
                <a:cubicBezTo>
                  <a:pt x="14886" y="2417"/>
                  <a:pt x="14026" y="945"/>
                  <a:pt x="12553" y="344"/>
                </a:cubicBezTo>
                <a:cubicBezTo>
                  <a:pt x="11862" y="62"/>
                  <a:pt x="11540" y="0"/>
                  <a:pt x="10708" y="0"/>
                </a:cubicBezTo>
                <a:close/>
                <a:moveTo>
                  <a:pt x="10" y="5330"/>
                </a:moveTo>
                <a:cubicBezTo>
                  <a:pt x="-46" y="5379"/>
                  <a:pt x="97" y="5479"/>
                  <a:pt x="1223" y="6152"/>
                </a:cubicBezTo>
                <a:cubicBezTo>
                  <a:pt x="1532" y="6337"/>
                  <a:pt x="2049" y="6651"/>
                  <a:pt x="2376" y="6851"/>
                </a:cubicBezTo>
                <a:cubicBezTo>
                  <a:pt x="2704" y="7051"/>
                  <a:pt x="3324" y="7430"/>
                  <a:pt x="3752" y="7690"/>
                </a:cubicBezTo>
                <a:cubicBezTo>
                  <a:pt x="4181" y="7951"/>
                  <a:pt x="4626" y="8227"/>
                  <a:pt x="4749" y="8304"/>
                </a:cubicBezTo>
                <a:cubicBezTo>
                  <a:pt x="4872" y="8380"/>
                  <a:pt x="5281" y="8626"/>
                  <a:pt x="5656" y="8851"/>
                </a:cubicBezTo>
                <a:cubicBezTo>
                  <a:pt x="6031" y="9076"/>
                  <a:pt x="6340" y="9263"/>
                  <a:pt x="6340" y="9273"/>
                </a:cubicBezTo>
                <a:cubicBezTo>
                  <a:pt x="6340" y="9282"/>
                  <a:pt x="6052" y="10282"/>
                  <a:pt x="5701" y="11493"/>
                </a:cubicBezTo>
                <a:cubicBezTo>
                  <a:pt x="5349" y="12704"/>
                  <a:pt x="5078" y="13710"/>
                  <a:pt x="5102" y="13730"/>
                </a:cubicBezTo>
                <a:cubicBezTo>
                  <a:pt x="5125" y="13750"/>
                  <a:pt x="5517" y="13772"/>
                  <a:pt x="5975" y="13780"/>
                </a:cubicBezTo>
                <a:lnTo>
                  <a:pt x="6810" y="13797"/>
                </a:lnTo>
                <a:lnTo>
                  <a:pt x="6842" y="17138"/>
                </a:lnTo>
                <a:cubicBezTo>
                  <a:pt x="6873" y="20755"/>
                  <a:pt x="6854" y="20597"/>
                  <a:pt x="7181" y="21014"/>
                </a:cubicBezTo>
                <a:cubicBezTo>
                  <a:pt x="7370" y="21254"/>
                  <a:pt x="7631" y="21434"/>
                  <a:pt x="7931" y="21533"/>
                </a:cubicBezTo>
                <a:cubicBezTo>
                  <a:pt x="8070" y="21579"/>
                  <a:pt x="8276" y="21600"/>
                  <a:pt x="8511" y="21589"/>
                </a:cubicBezTo>
                <a:cubicBezTo>
                  <a:pt x="9170" y="21559"/>
                  <a:pt x="9633" y="21255"/>
                  <a:pt x="9926" y="20654"/>
                </a:cubicBezTo>
                <a:cubicBezTo>
                  <a:pt x="10031" y="20439"/>
                  <a:pt x="10037" y="20293"/>
                  <a:pt x="10050" y="17166"/>
                </a:cubicBezTo>
                <a:cubicBezTo>
                  <a:pt x="10057" y="15370"/>
                  <a:pt x="10073" y="13872"/>
                  <a:pt x="10089" y="13837"/>
                </a:cubicBezTo>
                <a:cubicBezTo>
                  <a:pt x="10124" y="13757"/>
                  <a:pt x="11264" y="13741"/>
                  <a:pt x="11321" y="13820"/>
                </a:cubicBezTo>
                <a:cubicBezTo>
                  <a:pt x="11341" y="13848"/>
                  <a:pt x="11365" y="15294"/>
                  <a:pt x="11373" y="17031"/>
                </a:cubicBezTo>
                <a:cubicBezTo>
                  <a:pt x="11384" y="19351"/>
                  <a:pt x="11407" y="20257"/>
                  <a:pt x="11458" y="20451"/>
                </a:cubicBezTo>
                <a:cubicBezTo>
                  <a:pt x="11580" y="20914"/>
                  <a:pt x="11861" y="21246"/>
                  <a:pt x="12318" y="21454"/>
                </a:cubicBezTo>
                <a:cubicBezTo>
                  <a:pt x="12551" y="21560"/>
                  <a:pt x="12670" y="21582"/>
                  <a:pt x="13042" y="21583"/>
                </a:cubicBezTo>
                <a:cubicBezTo>
                  <a:pt x="13427" y="21584"/>
                  <a:pt x="13524" y="21567"/>
                  <a:pt x="13746" y="21454"/>
                </a:cubicBezTo>
                <a:cubicBezTo>
                  <a:pt x="14062" y="21293"/>
                  <a:pt x="14333" y="21033"/>
                  <a:pt x="14483" y="20744"/>
                </a:cubicBezTo>
                <a:cubicBezTo>
                  <a:pt x="14594" y="20530"/>
                  <a:pt x="14596" y="20459"/>
                  <a:pt x="14581" y="17217"/>
                </a:cubicBezTo>
                <a:cubicBezTo>
                  <a:pt x="14569" y="14683"/>
                  <a:pt x="14581" y="13895"/>
                  <a:pt x="14633" y="13842"/>
                </a:cubicBezTo>
                <a:cubicBezTo>
                  <a:pt x="14685" y="13787"/>
                  <a:pt x="14853" y="13769"/>
                  <a:pt x="15389" y="13769"/>
                </a:cubicBezTo>
                <a:cubicBezTo>
                  <a:pt x="16008" y="13769"/>
                  <a:pt x="16074" y="13761"/>
                  <a:pt x="16073" y="13685"/>
                </a:cubicBezTo>
                <a:cubicBezTo>
                  <a:pt x="16073" y="13639"/>
                  <a:pt x="15801" y="12660"/>
                  <a:pt x="15467" y="11510"/>
                </a:cubicBezTo>
                <a:cubicBezTo>
                  <a:pt x="14948" y="9720"/>
                  <a:pt x="14873" y="9411"/>
                  <a:pt x="14939" y="9352"/>
                </a:cubicBezTo>
                <a:cubicBezTo>
                  <a:pt x="15019" y="9281"/>
                  <a:pt x="15286" y="9183"/>
                  <a:pt x="15910" y="8992"/>
                </a:cubicBezTo>
                <a:cubicBezTo>
                  <a:pt x="16109" y="8931"/>
                  <a:pt x="16849" y="8693"/>
                  <a:pt x="17553" y="8462"/>
                </a:cubicBezTo>
                <a:cubicBezTo>
                  <a:pt x="18257" y="8231"/>
                  <a:pt x="18969" y="7998"/>
                  <a:pt x="19137" y="7944"/>
                </a:cubicBezTo>
                <a:cubicBezTo>
                  <a:pt x="19306" y="7890"/>
                  <a:pt x="19493" y="7825"/>
                  <a:pt x="19555" y="7803"/>
                </a:cubicBezTo>
                <a:cubicBezTo>
                  <a:pt x="19616" y="7781"/>
                  <a:pt x="19980" y="7665"/>
                  <a:pt x="20363" y="7544"/>
                </a:cubicBezTo>
                <a:cubicBezTo>
                  <a:pt x="21157" y="7292"/>
                  <a:pt x="21554" y="7142"/>
                  <a:pt x="21517" y="7110"/>
                </a:cubicBezTo>
                <a:cubicBezTo>
                  <a:pt x="21490" y="7087"/>
                  <a:pt x="20570" y="6981"/>
                  <a:pt x="19639" y="6896"/>
                </a:cubicBezTo>
                <a:cubicBezTo>
                  <a:pt x="19145" y="6851"/>
                  <a:pt x="18658" y="6807"/>
                  <a:pt x="15493" y="6490"/>
                </a:cubicBezTo>
                <a:cubicBezTo>
                  <a:pt x="14820" y="6423"/>
                  <a:pt x="14190" y="6345"/>
                  <a:pt x="14092" y="6321"/>
                </a:cubicBezTo>
                <a:cubicBezTo>
                  <a:pt x="13959" y="6290"/>
                  <a:pt x="13893" y="6298"/>
                  <a:pt x="13844" y="6349"/>
                </a:cubicBezTo>
                <a:cubicBezTo>
                  <a:pt x="13789" y="6406"/>
                  <a:pt x="13280" y="6416"/>
                  <a:pt x="10571" y="6406"/>
                </a:cubicBezTo>
                <a:lnTo>
                  <a:pt x="7370" y="6394"/>
                </a:lnTo>
                <a:lnTo>
                  <a:pt x="7318" y="6287"/>
                </a:lnTo>
                <a:cubicBezTo>
                  <a:pt x="7258" y="6168"/>
                  <a:pt x="7172" y="6154"/>
                  <a:pt x="5284" y="5932"/>
                </a:cubicBezTo>
                <a:cubicBezTo>
                  <a:pt x="4596" y="5851"/>
                  <a:pt x="3785" y="5756"/>
                  <a:pt x="3491" y="5718"/>
                </a:cubicBezTo>
                <a:cubicBezTo>
                  <a:pt x="3196" y="5679"/>
                  <a:pt x="2875" y="5645"/>
                  <a:pt x="2774" y="5645"/>
                </a:cubicBezTo>
                <a:cubicBezTo>
                  <a:pt x="2672" y="5645"/>
                  <a:pt x="2516" y="5625"/>
                  <a:pt x="2422" y="5600"/>
                </a:cubicBezTo>
                <a:cubicBezTo>
                  <a:pt x="2328" y="5575"/>
                  <a:pt x="1937" y="5519"/>
                  <a:pt x="1555" y="5476"/>
                </a:cubicBezTo>
                <a:cubicBezTo>
                  <a:pt x="1172" y="5434"/>
                  <a:pt x="675" y="5375"/>
                  <a:pt x="453" y="5347"/>
                </a:cubicBezTo>
                <a:cubicBezTo>
                  <a:pt x="230" y="5318"/>
                  <a:pt x="33" y="5311"/>
                  <a:pt x="10" y="53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790" name="الحجم="/>
          <p:cNvSpPr txBox="1"/>
          <p:nvPr/>
        </p:nvSpPr>
        <p:spPr>
          <a:xfrm>
            <a:off x="5682653" y="3126322"/>
            <a:ext cx="1964110" cy="388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2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791" name="ح ="/>
          <p:cNvSpPr txBox="1"/>
          <p:nvPr/>
        </p:nvSpPr>
        <p:spPr>
          <a:xfrm>
            <a:off x="5889285" y="4477881"/>
            <a:ext cx="1021243" cy="53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grpSp>
        <p:nvGrpSpPr>
          <p:cNvPr id="3794" name="التعويض"/>
          <p:cNvGrpSpPr/>
          <p:nvPr/>
        </p:nvGrpSpPr>
        <p:grpSpPr>
          <a:xfrm>
            <a:off x="7214004" y="4515292"/>
            <a:ext cx="1442830" cy="464821"/>
            <a:chOff x="0" y="0"/>
            <a:chExt cx="1442828" cy="464819"/>
          </a:xfrm>
        </p:grpSpPr>
        <p:sp>
          <p:nvSpPr>
            <p:cNvPr id="3792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93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795" name="ح="/>
          <p:cNvSpPr txBox="1"/>
          <p:nvPr/>
        </p:nvSpPr>
        <p:spPr>
          <a:xfrm>
            <a:off x="5743750" y="3508480"/>
            <a:ext cx="120510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grpSp>
        <p:nvGrpSpPr>
          <p:cNvPr id="3798" name="ح = ٦٠  م٣"/>
          <p:cNvGrpSpPr/>
          <p:nvPr/>
        </p:nvGrpSpPr>
        <p:grpSpPr>
          <a:xfrm>
            <a:off x="2972162" y="5319883"/>
            <a:ext cx="3707735" cy="549743"/>
            <a:chOff x="0" y="0"/>
            <a:chExt cx="3707734" cy="549741"/>
          </a:xfrm>
        </p:grpSpPr>
        <p:sp>
          <p:nvSpPr>
            <p:cNvPr id="3796" name="مستطيل"/>
            <p:cNvSpPr/>
            <p:nvPr/>
          </p:nvSpPr>
          <p:spPr>
            <a:xfrm>
              <a:off x="0" y="0"/>
              <a:ext cx="3707735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97" name="ح = ٦٠  م٣"/>
            <p:cNvSpPr txBox="1"/>
            <p:nvPr/>
          </p:nvSpPr>
          <p:spPr>
            <a:xfrm>
              <a:off x="0" y="5049"/>
              <a:ext cx="3707735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٦٠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م</a:t>
              </a:r>
              <a:r>
                <a:rPr b="0" sz="2200"/>
                <a:t>٣</a:t>
              </a:r>
            </a:p>
          </p:txBody>
        </p:sp>
      </p:grpSp>
      <p:sp>
        <p:nvSpPr>
          <p:cNvPr id="3799" name="مساحة القاعدة"/>
          <p:cNvSpPr txBox="1"/>
          <p:nvPr/>
        </p:nvSpPr>
        <p:spPr>
          <a:xfrm>
            <a:off x="3609594" y="3013341"/>
            <a:ext cx="2344389" cy="50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800" name="✖️ع"/>
          <p:cNvSpPr txBox="1"/>
          <p:nvPr/>
        </p:nvSpPr>
        <p:spPr>
          <a:xfrm>
            <a:off x="3016349" y="3495809"/>
            <a:ext cx="64134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grpSp>
        <p:nvGrpSpPr>
          <p:cNvPr id="3803" name="القانون"/>
          <p:cNvGrpSpPr/>
          <p:nvPr/>
        </p:nvGrpSpPr>
        <p:grpSpPr>
          <a:xfrm>
            <a:off x="7296942" y="3035751"/>
            <a:ext cx="1442830" cy="464820"/>
            <a:chOff x="0" y="0"/>
            <a:chExt cx="1442828" cy="464819"/>
          </a:xfrm>
        </p:grpSpPr>
        <p:sp>
          <p:nvSpPr>
            <p:cNvPr id="3801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02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pic>
        <p:nvPicPr>
          <p:cNvPr id="3804" name="IMG_4309.png" descr="IMG_4309.png"/>
          <p:cNvPicPr>
            <a:picLocks noChangeAspect="1"/>
          </p:cNvPicPr>
          <p:nvPr/>
        </p:nvPicPr>
        <p:blipFill>
          <a:blip r:embed="rId6">
            <a:extLst/>
          </a:blip>
          <a:srcRect l="30019" t="51562" r="38302" b="45450"/>
          <a:stretch>
            <a:fillRect/>
          </a:stretch>
        </p:blipFill>
        <p:spPr>
          <a:xfrm>
            <a:off x="1051953" y="1785635"/>
            <a:ext cx="7515085" cy="531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5" name="IMG_4309.png" descr="IMG_4309.png"/>
          <p:cNvPicPr>
            <a:picLocks noChangeAspect="1"/>
          </p:cNvPicPr>
          <p:nvPr/>
        </p:nvPicPr>
        <p:blipFill>
          <a:blip r:embed="rId6">
            <a:extLst/>
          </a:blip>
          <a:srcRect l="32512" t="54044" r="55908" b="36502"/>
          <a:stretch>
            <a:fillRect/>
          </a:stretch>
        </p:blipFill>
        <p:spPr>
          <a:xfrm>
            <a:off x="833711" y="2221438"/>
            <a:ext cx="2170777" cy="1329089"/>
          </a:xfrm>
          <a:prstGeom prst="rect">
            <a:avLst/>
          </a:prstGeom>
          <a:ln w="12700">
            <a:miter lim="400000"/>
          </a:ln>
        </p:spPr>
      </p:pic>
      <p:sp>
        <p:nvSpPr>
          <p:cNvPr id="3806" name="✖️الارتفاع"/>
          <p:cNvSpPr txBox="1"/>
          <p:nvPr/>
        </p:nvSpPr>
        <p:spPr>
          <a:xfrm>
            <a:off x="2076660" y="3016756"/>
            <a:ext cx="166983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807" name="١…"/>
          <p:cNvSpPr txBox="1"/>
          <p:nvPr/>
        </p:nvSpPr>
        <p:spPr>
          <a:xfrm>
            <a:off x="5804975" y="3429000"/>
            <a:ext cx="298017" cy="1013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808" name="١…"/>
          <p:cNvSpPr txBox="1"/>
          <p:nvPr/>
        </p:nvSpPr>
        <p:spPr>
          <a:xfrm>
            <a:off x="6004697" y="4241000"/>
            <a:ext cx="182604" cy="1013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809" name="✖️١٠✖️٣"/>
          <p:cNvSpPr txBox="1"/>
          <p:nvPr/>
        </p:nvSpPr>
        <p:spPr>
          <a:xfrm>
            <a:off x="833710" y="3075832"/>
            <a:ext cx="1348705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✖️١٠✖️٣</a:t>
            </a:r>
          </a:p>
        </p:txBody>
      </p:sp>
      <p:sp>
        <p:nvSpPr>
          <p:cNvPr id="3810" name="✖️١٢"/>
          <p:cNvSpPr txBox="1"/>
          <p:nvPr/>
        </p:nvSpPr>
        <p:spPr>
          <a:xfrm>
            <a:off x="1807771" y="2140311"/>
            <a:ext cx="780603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١٢</a:t>
            </a:r>
          </a:p>
        </p:txBody>
      </p:sp>
      <p:grpSp>
        <p:nvGrpSpPr>
          <p:cNvPr id="3813" name="تجميع"/>
          <p:cNvGrpSpPr/>
          <p:nvPr/>
        </p:nvGrpSpPr>
        <p:grpSpPr>
          <a:xfrm>
            <a:off x="4328788" y="3428998"/>
            <a:ext cx="1265600" cy="1013406"/>
            <a:chOff x="0" y="0"/>
            <a:chExt cx="1265598" cy="1013404"/>
          </a:xfrm>
        </p:grpSpPr>
        <p:sp>
          <p:nvSpPr>
            <p:cNvPr id="3811" name="ق✖️ع"/>
            <p:cNvSpPr txBox="1"/>
            <p:nvPr/>
          </p:nvSpPr>
          <p:spPr>
            <a:xfrm>
              <a:off x="0" y="93981"/>
              <a:ext cx="906001" cy="527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ق</a:t>
              </a:r>
              <a:r>
                <a:rPr>
                  <a:solidFill>
                    <a:schemeClr val="accent1"/>
                  </a:solidFill>
                </a:rPr>
                <a:t>✖️</a:t>
              </a:r>
              <a:r>
                <a:t>ع</a:t>
              </a:r>
            </a:p>
          </p:txBody>
        </p:sp>
        <p:sp>
          <p:nvSpPr>
            <p:cNvPr id="3812" name="١…"/>
            <p:cNvSpPr txBox="1"/>
            <p:nvPr/>
          </p:nvSpPr>
          <p:spPr>
            <a:xfrm>
              <a:off x="967581" y="0"/>
              <a:ext cx="298018" cy="10134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349250" indent="-349250" algn="ctr" rtl="0">
                <a:defRPr b="1" sz="3100" u="sng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١</a:t>
              </a:r>
            </a:p>
            <a:p>
              <a:pPr marL="349250" indent="-349250" algn="ctr" rtl="0">
                <a:defRPr b="1" sz="31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٢</a:t>
              </a:r>
            </a:p>
          </p:txBody>
        </p:sp>
      </p:grpSp>
      <p:sp>
        <p:nvSpPr>
          <p:cNvPr id="3814" name="١…"/>
          <p:cNvSpPr txBox="1"/>
          <p:nvPr/>
        </p:nvSpPr>
        <p:spPr>
          <a:xfrm>
            <a:off x="5506118" y="4306477"/>
            <a:ext cx="176536" cy="1013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٢</a:t>
            </a:r>
          </a:p>
        </p:txBody>
      </p:sp>
      <p:sp>
        <p:nvSpPr>
          <p:cNvPr id="3815" name="✖️"/>
          <p:cNvSpPr txBox="1"/>
          <p:nvPr/>
        </p:nvSpPr>
        <p:spPr>
          <a:xfrm>
            <a:off x="5654619" y="4496242"/>
            <a:ext cx="234668" cy="1041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3816" name="✖️"/>
          <p:cNvSpPr txBox="1"/>
          <p:nvPr/>
        </p:nvSpPr>
        <p:spPr>
          <a:xfrm>
            <a:off x="5151154" y="3565216"/>
            <a:ext cx="709931" cy="1041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</a:t>
            </a:r>
          </a:p>
        </p:txBody>
      </p:sp>
      <p:sp>
        <p:nvSpPr>
          <p:cNvPr id="3817" name="١…"/>
          <p:cNvSpPr txBox="1"/>
          <p:nvPr/>
        </p:nvSpPr>
        <p:spPr>
          <a:xfrm>
            <a:off x="6004697" y="2844434"/>
            <a:ext cx="226282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path" nodeType="after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5695 0.012817 0.051390 0.025633 0.077270 0.041737 C 0.103150 0.057840 0.129215 0.077229 0.154294 0.097988 C 0.179372 0.118746 0.203465 0.140874 0.223522 0.160428 C 0.243579 0.179982 0.259600 0.196961 0.275621 0.213941" origin="layout" pathEditMode="relative">
                                      <p:cBhvr>
                                        <p:cTn id="79" dur="500" fill="hold"/>
                                        <p:tgtEl>
                                          <p:spTgt spid="3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emph" nodeType="afterEffect" presetSubtype="0" presetID="26" grpId="18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82" dur="1000" fill="hold" tmFilter="0, 0; .2, .5; .8, .5; 1, 0"/>
                                        <p:tgtEl>
                                          <p:spTgt spid="38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38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Class="entr" nodeType="after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path" nodeType="after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7007 0.035164 0.034014 0.070328 0.048710 0.110585 C 0.063406 0.150843 0.075791 0.196194 0.083648 0.232344 C 0.091504 0.268494 0.099083 0.338000 0.099268 0.341122" origin="layout" pathEditMode="relative">
                                      <p:cBhvr>
                                        <p:cTn id="91" dur="400" fill="hold"/>
                                        <p:tgtEl>
                                          <p:spTgt spid="3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"/>
                            </p:stCondLst>
                            <p:childTnLst>
                              <p:par>
                                <p:cTn id="93" presetClass="entr" nodeType="after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6" grpId="4"/>
      <p:bldP build="whole" bldLvl="1" animBg="1" rev="0" advAuto="0" spid="3790" grpId="1"/>
      <p:bldP build="whole" bldLvl="1" animBg="1" rev="0" advAuto="0" spid="3813" grpId="9"/>
      <p:bldP build="whole" bldLvl="1" animBg="1" rev="0" advAuto="0" spid="3814" grpId="15"/>
      <p:bldP build="whole" bldLvl="1" animBg="1" rev="0" advAuto="0" spid="3809" grpId="16"/>
      <p:bldP build="whole" bldLvl="1" animBg="1" rev="0" advAuto="0" spid="3794" grpId="11"/>
      <p:bldP build="whole" bldLvl="1" animBg="1" rev="0" advAuto="0" spid="3800" grpId="18"/>
      <p:bldP build="whole" bldLvl="1" animBg="1" rev="0" advAuto="0" spid="3798" grpId="21"/>
      <p:bldP build="whole" bldLvl="1" animBg="1" rev="0" advAuto="0" spid="3815" grpId="14"/>
      <p:bldP build="whole" bldLvl="1" animBg="1" rev="0" advAuto="0" spid="3808" grpId="13"/>
      <p:bldP build="whole" bldLvl="1" animBg="1" rev="0" advAuto="0" spid="3816" grpId="7"/>
      <p:bldP build="whole" bldLvl="1" animBg="1" rev="0" advAuto="0" spid="3791" grpId="12"/>
      <p:bldP build="whole" bldLvl="1" animBg="1" rev="0" advAuto="0" spid="3800" grpId="10"/>
      <p:bldP build="whole" bldLvl="1" animBg="1" rev="0" advAuto="0" spid="3799" grpId="3"/>
      <p:bldP build="whole" bldLvl="1" animBg="1" rev="0" advAuto="0" spid="3807" grpId="6"/>
      <p:bldP build="whole" bldLvl="1" animBg="1" rev="0" advAuto="0" spid="3810" grpId="19"/>
      <p:bldP build="whole" bldLvl="1" animBg="1" rev="0" advAuto="0" spid="3817" grpId="2"/>
      <p:bldP build="whole" bldLvl="1" animBg="1" rev="0" advAuto="0" spid="3795" grpId="5"/>
      <p:bldP build="whole" bldLvl="1" animBg="1" rev="0" advAuto="0" spid="3799" grpId="8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821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819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20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22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2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٣٦</a:t>
            </a:r>
          </a:p>
        </p:txBody>
      </p:sp>
      <p:sp>
        <p:nvSpPr>
          <p:cNvPr id="3825" name="مستطيل مستدير الزوايا"/>
          <p:cNvSpPr/>
          <p:nvPr/>
        </p:nvSpPr>
        <p:spPr>
          <a:xfrm>
            <a:off x="972282" y="1742925"/>
            <a:ext cx="7619013" cy="798539"/>
          </a:xfrm>
          <a:prstGeom prst="roundRect">
            <a:avLst>
              <a:gd name="adj" fmla="val 23618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826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18217" y="362249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827" name="IMG_4204.png" descr="IMG_4204.png"/>
          <p:cNvPicPr>
            <a:picLocks noChangeAspect="1"/>
          </p:cNvPicPr>
          <p:nvPr/>
        </p:nvPicPr>
        <p:blipFill>
          <a:blip r:embed="rId4">
            <a:extLst/>
          </a:blip>
          <a:srcRect l="29777" t="17200" r="37937" b="79825"/>
          <a:stretch>
            <a:fillRect/>
          </a:stretch>
        </p:blipFill>
        <p:spPr>
          <a:xfrm>
            <a:off x="1539625" y="1923515"/>
            <a:ext cx="6570032" cy="4539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0" name="الحل"/>
          <p:cNvGrpSpPr/>
          <p:nvPr/>
        </p:nvGrpSpPr>
        <p:grpSpPr>
          <a:xfrm>
            <a:off x="2142678" y="4074457"/>
            <a:ext cx="5148806" cy="416888"/>
            <a:chOff x="0" y="0"/>
            <a:chExt cx="5148805" cy="416887"/>
          </a:xfrm>
        </p:grpSpPr>
        <p:sp>
          <p:nvSpPr>
            <p:cNvPr id="3828" name="مستطيل"/>
            <p:cNvSpPr/>
            <p:nvPr/>
          </p:nvSpPr>
          <p:spPr>
            <a:xfrm>
              <a:off x="-1" y="-1"/>
              <a:ext cx="5148807" cy="41688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29" name="الحل"/>
            <p:cNvSpPr txBox="1"/>
            <p:nvPr/>
          </p:nvSpPr>
          <p:spPr>
            <a:xfrm>
              <a:off x="19049" y="48554"/>
              <a:ext cx="511070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831" name="IMG_4311.png" descr="IMG_4311.png"/>
          <p:cNvPicPr>
            <a:picLocks noChangeAspect="1"/>
          </p:cNvPicPr>
          <p:nvPr/>
        </p:nvPicPr>
        <p:blipFill>
          <a:blip r:embed="rId5">
            <a:extLst/>
          </a:blip>
          <a:srcRect l="40560" t="19614" r="46883" b="69703"/>
          <a:stretch>
            <a:fillRect/>
          </a:stretch>
        </p:blipFill>
        <p:spPr>
          <a:xfrm>
            <a:off x="3657946" y="2566331"/>
            <a:ext cx="2333407" cy="1488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834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٣٤</a:t>
            </a:r>
          </a:p>
        </p:txBody>
      </p:sp>
      <p:pic>
        <p:nvPicPr>
          <p:cNvPr id="3835" name="IMG_4309.png" descr="IMG_43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7967" y="1748664"/>
            <a:ext cx="5743067" cy="1721558"/>
          </a:xfrm>
          <a:prstGeom prst="rect">
            <a:avLst/>
          </a:prstGeom>
          <a:ln w="12700">
            <a:miter lim="400000"/>
          </a:ln>
        </p:spPr>
      </p:pic>
      <p:sp>
        <p:nvSpPr>
          <p:cNvPr id="3836" name="مخروط ١"/>
          <p:cNvSpPr/>
          <p:nvPr/>
        </p:nvSpPr>
        <p:spPr>
          <a:xfrm rot="14674739">
            <a:off x="4685981" y="3530258"/>
            <a:ext cx="1467451" cy="2197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7" y="17267"/>
                </a:lnTo>
                <a:cubicBezTo>
                  <a:pt x="73" y="17502"/>
                  <a:pt x="0" y="17745"/>
                  <a:pt x="0" y="17994"/>
                </a:cubicBezTo>
                <a:cubicBezTo>
                  <a:pt x="0" y="19987"/>
                  <a:pt x="4835" y="21600"/>
                  <a:pt x="10800" y="21600"/>
                </a:cubicBezTo>
                <a:cubicBezTo>
                  <a:pt x="16765" y="21600"/>
                  <a:pt x="21600" y="19987"/>
                  <a:pt x="21600" y="17994"/>
                </a:cubicBezTo>
                <a:cubicBezTo>
                  <a:pt x="21600" y="17745"/>
                  <a:pt x="21527" y="17502"/>
                  <a:pt x="21383" y="17267"/>
                </a:cubicBez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chemeClr val="accent6">
                  <a:hueOff val="466087"/>
                  <a:satOff val="45418"/>
                  <a:lumOff val="31238"/>
                  <a:alpha val="50684"/>
                </a:schemeClr>
              </a:gs>
              <a:gs pos="35000">
                <a:srgbClr val="BED7FF">
                  <a:alpha val="50684"/>
                </a:srgbClr>
              </a:gs>
              <a:gs pos="100000">
                <a:schemeClr val="accent6">
                  <a:hueOff val="541739"/>
                  <a:satOff val="45418"/>
                  <a:lumOff val="44333"/>
                  <a:alpha val="50684"/>
                </a:schemeClr>
              </a:gs>
            </a:gsLst>
            <a:lin ang="16200000"/>
          </a:gradFill>
          <a:ln w="25400">
            <a:solidFill>
              <a:schemeClr val="accent1">
                <a:alpha val="50684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37" name="مخروط ٢"/>
          <p:cNvSpPr/>
          <p:nvPr/>
        </p:nvSpPr>
        <p:spPr>
          <a:xfrm rot="4258651">
            <a:off x="2857878" y="3482921"/>
            <a:ext cx="1474247" cy="2194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756" y="0"/>
                  <a:pt x="10712" y="15"/>
                  <a:pt x="10692" y="47"/>
                </a:cubicBezTo>
                <a:lnTo>
                  <a:pt x="1264" y="15519"/>
                </a:lnTo>
                <a:cubicBezTo>
                  <a:pt x="1219" y="15592"/>
                  <a:pt x="1345" y="15659"/>
                  <a:pt x="1439" y="15612"/>
                </a:cubicBezTo>
                <a:cubicBezTo>
                  <a:pt x="5951" y="13347"/>
                  <a:pt x="15677" y="13362"/>
                  <a:pt x="20160" y="15612"/>
                </a:cubicBezTo>
                <a:cubicBezTo>
                  <a:pt x="20255" y="15659"/>
                  <a:pt x="20381" y="15592"/>
                  <a:pt x="20336" y="15519"/>
                </a:cubicBezTo>
                <a:lnTo>
                  <a:pt x="10908" y="47"/>
                </a:lnTo>
                <a:cubicBezTo>
                  <a:pt x="10888" y="15"/>
                  <a:pt x="10844" y="0"/>
                  <a:pt x="10800" y="0"/>
                </a:cubicBezTo>
                <a:close/>
                <a:moveTo>
                  <a:pt x="10800" y="14353"/>
                </a:moveTo>
                <a:cubicBezTo>
                  <a:pt x="4836" y="14353"/>
                  <a:pt x="0" y="15976"/>
                  <a:pt x="0" y="17980"/>
                </a:cubicBezTo>
                <a:cubicBezTo>
                  <a:pt x="0" y="19983"/>
                  <a:pt x="4836" y="21600"/>
                  <a:pt x="10800" y="21600"/>
                </a:cubicBezTo>
                <a:cubicBezTo>
                  <a:pt x="16764" y="21600"/>
                  <a:pt x="21600" y="19983"/>
                  <a:pt x="21600" y="17980"/>
                </a:cubicBezTo>
                <a:cubicBezTo>
                  <a:pt x="21600" y="15976"/>
                  <a:pt x="16764" y="14353"/>
                  <a:pt x="10800" y="14353"/>
                </a:cubicBezTo>
                <a:close/>
              </a:path>
            </a:pathLst>
          </a:custGeom>
          <a:gradFill>
            <a:gsLst>
              <a:gs pos="0">
                <a:schemeClr val="accent5">
                  <a:hueOff val="187612"/>
                  <a:satOff val="11451"/>
                  <a:lumOff val="36794"/>
                  <a:alpha val="32420"/>
                </a:schemeClr>
              </a:gs>
              <a:gs pos="35000">
                <a:srgbClr val="C6E1E9">
                  <a:alpha val="32420"/>
                </a:srgbClr>
              </a:gs>
              <a:gs pos="100000">
                <a:schemeClr val="accent5">
                  <a:hueOff val="213794"/>
                  <a:satOff val="13164"/>
                  <a:lumOff val="52730"/>
                  <a:alpha val="32420"/>
                </a:schemeClr>
              </a:gs>
            </a:gsLst>
            <a:lin ang="16200000"/>
          </a:gradFill>
          <a:ln w="25400">
            <a:solidFill>
              <a:schemeClr val="accent1">
                <a:alpha val="3242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3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9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٣٤</a:t>
            </a:r>
          </a:p>
        </p:txBody>
      </p:sp>
      <p:pic>
        <p:nvPicPr>
          <p:cNvPr id="3840" name="IMG_4312.png" descr="IMG_4312.png"/>
          <p:cNvPicPr>
            <a:picLocks noChangeAspect="1"/>
          </p:cNvPicPr>
          <p:nvPr/>
        </p:nvPicPr>
        <p:blipFill>
          <a:blip r:embed="rId2">
            <a:extLst/>
          </a:blip>
          <a:srcRect l="25878" t="73745" r="39829" b="3632"/>
          <a:stretch>
            <a:fillRect/>
          </a:stretch>
        </p:blipFill>
        <p:spPr>
          <a:xfrm>
            <a:off x="1348423" y="1843030"/>
            <a:ext cx="6866799" cy="33975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52" name="Google Shape;300;p37"/>
          <p:cNvGrpSpPr/>
          <p:nvPr/>
        </p:nvGrpSpPr>
        <p:grpSpPr>
          <a:xfrm>
            <a:off x="7902863" y="2000940"/>
            <a:ext cx="624578" cy="671277"/>
            <a:chOff x="0" y="0"/>
            <a:chExt cx="624577" cy="671275"/>
          </a:xfrm>
        </p:grpSpPr>
        <p:sp>
          <p:nvSpPr>
            <p:cNvPr id="3841" name="Google Shape;301;p37"/>
            <p:cNvSpPr/>
            <p:nvPr/>
          </p:nvSpPr>
          <p:spPr>
            <a:xfrm>
              <a:off x="136438" y="134284"/>
              <a:ext cx="488140" cy="536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2" name="Google Shape;302;p37"/>
            <p:cNvSpPr/>
            <p:nvPr/>
          </p:nvSpPr>
          <p:spPr>
            <a:xfrm>
              <a:off x="532539" y="198198"/>
              <a:ext cx="61021" cy="41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3" name="Google Shape;303;p37"/>
            <p:cNvSpPr/>
            <p:nvPr/>
          </p:nvSpPr>
          <p:spPr>
            <a:xfrm>
              <a:off x="447906" y="92784"/>
              <a:ext cx="49386" cy="51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4" name="Google Shape;304;p37"/>
            <p:cNvSpPr/>
            <p:nvPr/>
          </p:nvSpPr>
          <p:spPr>
            <a:xfrm>
              <a:off x="309023" y="0"/>
              <a:ext cx="31165" cy="67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5" name="Google Shape;305;p37"/>
            <p:cNvSpPr/>
            <p:nvPr/>
          </p:nvSpPr>
          <p:spPr>
            <a:xfrm>
              <a:off x="133736" y="47957"/>
              <a:ext cx="54385" cy="6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6" name="Google Shape;306;p37"/>
            <p:cNvSpPr/>
            <p:nvPr/>
          </p:nvSpPr>
          <p:spPr>
            <a:xfrm>
              <a:off x="53309" y="146342"/>
              <a:ext cx="61906" cy="47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7" name="Google Shape;307;p37"/>
            <p:cNvSpPr/>
            <p:nvPr/>
          </p:nvSpPr>
          <p:spPr>
            <a:xfrm>
              <a:off x="-1" y="311710"/>
              <a:ext cx="68038" cy="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8" name="Google Shape;308;p37"/>
            <p:cNvSpPr/>
            <p:nvPr/>
          </p:nvSpPr>
          <p:spPr>
            <a:xfrm>
              <a:off x="79344" y="428760"/>
              <a:ext cx="53192" cy="38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9" name="Google Shape;309;p37"/>
            <p:cNvSpPr/>
            <p:nvPr/>
          </p:nvSpPr>
          <p:spPr>
            <a:xfrm>
              <a:off x="190012" y="537305"/>
              <a:ext cx="31966" cy="43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0" name="Google Shape;310;p37"/>
            <p:cNvSpPr/>
            <p:nvPr/>
          </p:nvSpPr>
          <p:spPr>
            <a:xfrm>
              <a:off x="296952" y="552824"/>
              <a:ext cx="24915" cy="64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1" name="Google Shape;311;p37"/>
            <p:cNvSpPr/>
            <p:nvPr/>
          </p:nvSpPr>
          <p:spPr>
            <a:xfrm>
              <a:off x="544754" y="325875"/>
              <a:ext cx="56587" cy="2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853" name="المفردات…"/>
          <p:cNvSpPr txBox="1"/>
          <p:nvPr/>
        </p:nvSpPr>
        <p:spPr>
          <a:xfrm>
            <a:off x="8828623" y="2993812"/>
            <a:ext cx="1594715" cy="72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500">
                <a:solidFill>
                  <a:srgbClr val="B51A00"/>
                </a:solidFill>
              </a:defRPr>
            </a:pPr>
            <a:r>
              <a:t>المفردات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500"/>
            </a:pPr>
            <a:r>
              <a:t>المخروط</a:t>
            </a:r>
          </a:p>
        </p:txBody>
      </p:sp>
      <p:sp>
        <p:nvSpPr>
          <p:cNvPr id="3854" name="Google Shape;332;p17"/>
          <p:cNvSpPr/>
          <p:nvPr/>
        </p:nvSpPr>
        <p:spPr>
          <a:xfrm rot="19412628">
            <a:off x="642861" y="1620783"/>
            <a:ext cx="1270418" cy="375046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53" grpId="2"/>
      <p:bldP build="whole" bldLvl="1" animBg="1" rev="0" advAuto="0" spid="385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6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85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٣٥</a:t>
            </a:r>
          </a:p>
        </p:txBody>
      </p:sp>
      <p:pic>
        <p:nvPicPr>
          <p:cNvPr id="3858" name="IMG_0929.jpeg" descr="IMG_0929.jpeg"/>
          <p:cNvPicPr>
            <a:picLocks noChangeAspect="1"/>
          </p:cNvPicPr>
          <p:nvPr/>
        </p:nvPicPr>
        <p:blipFill>
          <a:blip r:embed="rId2">
            <a:extLst/>
          </a:blip>
          <a:srcRect l="10538" t="52731" r="55186" b="15276"/>
          <a:stretch>
            <a:fillRect/>
          </a:stretch>
        </p:blipFill>
        <p:spPr>
          <a:xfrm>
            <a:off x="8824730" y="2872713"/>
            <a:ext cx="1559623" cy="1455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1" y="0"/>
                </a:moveTo>
                <a:cubicBezTo>
                  <a:pt x="17124" y="69"/>
                  <a:pt x="16844" y="86"/>
                  <a:pt x="15867" y="236"/>
                </a:cubicBezTo>
                <a:cubicBezTo>
                  <a:pt x="14203" y="490"/>
                  <a:pt x="12619" y="726"/>
                  <a:pt x="12347" y="760"/>
                </a:cubicBezTo>
                <a:cubicBezTo>
                  <a:pt x="11885" y="817"/>
                  <a:pt x="9660" y="1144"/>
                  <a:pt x="5739" y="1737"/>
                </a:cubicBezTo>
                <a:cubicBezTo>
                  <a:pt x="4822" y="1876"/>
                  <a:pt x="3186" y="2128"/>
                  <a:pt x="2099" y="2291"/>
                </a:cubicBezTo>
                <a:cubicBezTo>
                  <a:pt x="1011" y="2453"/>
                  <a:pt x="74" y="2622"/>
                  <a:pt x="24" y="2668"/>
                </a:cubicBezTo>
                <a:cubicBezTo>
                  <a:pt x="-66" y="2750"/>
                  <a:pt x="95" y="4224"/>
                  <a:pt x="550" y="7591"/>
                </a:cubicBezTo>
                <a:cubicBezTo>
                  <a:pt x="797" y="9418"/>
                  <a:pt x="1524" y="15063"/>
                  <a:pt x="2099" y="19621"/>
                </a:cubicBezTo>
                <a:cubicBezTo>
                  <a:pt x="2228" y="20642"/>
                  <a:pt x="2299" y="21145"/>
                  <a:pt x="2367" y="21600"/>
                </a:cubicBezTo>
                <a:lnTo>
                  <a:pt x="8723" y="21600"/>
                </a:lnTo>
                <a:cubicBezTo>
                  <a:pt x="9620" y="21466"/>
                  <a:pt x="10139" y="21381"/>
                  <a:pt x="11734" y="21147"/>
                </a:cubicBezTo>
                <a:cubicBezTo>
                  <a:pt x="16685" y="20418"/>
                  <a:pt x="21473" y="19685"/>
                  <a:pt x="21511" y="19645"/>
                </a:cubicBezTo>
                <a:cubicBezTo>
                  <a:pt x="21534" y="19620"/>
                  <a:pt x="21360" y="18109"/>
                  <a:pt x="21122" y="16288"/>
                </a:cubicBezTo>
                <a:cubicBezTo>
                  <a:pt x="20885" y="14467"/>
                  <a:pt x="20554" y="11898"/>
                  <a:pt x="20383" y="10582"/>
                </a:cubicBezTo>
                <a:cubicBezTo>
                  <a:pt x="20212" y="9266"/>
                  <a:pt x="19851" y="6491"/>
                  <a:pt x="19579" y="4417"/>
                </a:cubicBezTo>
                <a:cubicBezTo>
                  <a:pt x="19308" y="2342"/>
                  <a:pt x="19080" y="476"/>
                  <a:pt x="19080" y="271"/>
                </a:cubicBezTo>
                <a:cubicBezTo>
                  <a:pt x="19080" y="143"/>
                  <a:pt x="19045" y="84"/>
                  <a:pt x="19020" y="0"/>
                </a:cubicBezTo>
                <a:lnTo>
                  <a:pt x="1770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59" name="الملف_000.jpeg" descr="الملف_000.jpeg"/>
          <p:cNvPicPr>
            <a:picLocks noChangeAspect="1"/>
          </p:cNvPicPr>
          <p:nvPr/>
        </p:nvPicPr>
        <p:blipFill>
          <a:blip r:embed="rId3">
            <a:extLst/>
          </a:blip>
          <a:srcRect l="6991" t="1156" r="11243" b="4870"/>
          <a:stretch>
            <a:fillRect/>
          </a:stretch>
        </p:blipFill>
        <p:spPr>
          <a:xfrm>
            <a:off x="10190992" y="4360491"/>
            <a:ext cx="1516162" cy="1760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7" y="0"/>
                </a:moveTo>
                <a:cubicBezTo>
                  <a:pt x="9868" y="0"/>
                  <a:pt x="9599" y="46"/>
                  <a:pt x="8916" y="312"/>
                </a:cubicBezTo>
                <a:cubicBezTo>
                  <a:pt x="7980" y="676"/>
                  <a:pt x="7262" y="1362"/>
                  <a:pt x="6950" y="2191"/>
                </a:cubicBezTo>
                <a:cubicBezTo>
                  <a:pt x="6762" y="2692"/>
                  <a:pt x="6758" y="3495"/>
                  <a:pt x="6944" y="4011"/>
                </a:cubicBezTo>
                <a:cubicBezTo>
                  <a:pt x="7256" y="4881"/>
                  <a:pt x="8070" y="5666"/>
                  <a:pt x="9012" y="6007"/>
                </a:cubicBezTo>
                <a:cubicBezTo>
                  <a:pt x="9150" y="6057"/>
                  <a:pt x="9287" y="6116"/>
                  <a:pt x="9316" y="6138"/>
                </a:cubicBezTo>
                <a:cubicBezTo>
                  <a:pt x="9345" y="6159"/>
                  <a:pt x="9964" y="6177"/>
                  <a:pt x="10696" y="6177"/>
                </a:cubicBezTo>
                <a:lnTo>
                  <a:pt x="12025" y="6177"/>
                </a:lnTo>
                <a:lnTo>
                  <a:pt x="12397" y="6022"/>
                </a:lnTo>
                <a:cubicBezTo>
                  <a:pt x="13557" y="5546"/>
                  <a:pt x="14314" y="4760"/>
                  <a:pt x="14555" y="3773"/>
                </a:cubicBezTo>
                <a:cubicBezTo>
                  <a:pt x="14886" y="2415"/>
                  <a:pt x="14027" y="942"/>
                  <a:pt x="12555" y="341"/>
                </a:cubicBezTo>
                <a:cubicBezTo>
                  <a:pt x="11864" y="59"/>
                  <a:pt x="11539" y="0"/>
                  <a:pt x="10707" y="0"/>
                </a:cubicBezTo>
                <a:close/>
                <a:moveTo>
                  <a:pt x="10" y="5330"/>
                </a:moveTo>
                <a:cubicBezTo>
                  <a:pt x="-46" y="5378"/>
                  <a:pt x="95" y="5479"/>
                  <a:pt x="1221" y="6153"/>
                </a:cubicBezTo>
                <a:cubicBezTo>
                  <a:pt x="1530" y="6338"/>
                  <a:pt x="2055" y="6650"/>
                  <a:pt x="2382" y="6849"/>
                </a:cubicBezTo>
                <a:cubicBezTo>
                  <a:pt x="2709" y="7049"/>
                  <a:pt x="3321" y="7425"/>
                  <a:pt x="3750" y="7686"/>
                </a:cubicBezTo>
                <a:cubicBezTo>
                  <a:pt x="4178" y="7946"/>
                  <a:pt x="4631" y="8224"/>
                  <a:pt x="4753" y="8300"/>
                </a:cubicBezTo>
                <a:cubicBezTo>
                  <a:pt x="4876" y="8376"/>
                  <a:pt x="5285" y="8625"/>
                  <a:pt x="5660" y="8850"/>
                </a:cubicBezTo>
                <a:cubicBezTo>
                  <a:pt x="6035" y="9075"/>
                  <a:pt x="6342" y="9263"/>
                  <a:pt x="6342" y="9273"/>
                </a:cubicBezTo>
                <a:cubicBezTo>
                  <a:pt x="6342" y="9282"/>
                  <a:pt x="6050" y="10282"/>
                  <a:pt x="5699" y="11493"/>
                </a:cubicBezTo>
                <a:cubicBezTo>
                  <a:pt x="5347" y="12704"/>
                  <a:pt x="5078" y="13711"/>
                  <a:pt x="5102" y="13732"/>
                </a:cubicBezTo>
                <a:cubicBezTo>
                  <a:pt x="5125" y="13752"/>
                  <a:pt x="5523" y="13774"/>
                  <a:pt x="5981" y="13781"/>
                </a:cubicBezTo>
                <a:lnTo>
                  <a:pt x="6815" y="13796"/>
                </a:lnTo>
                <a:lnTo>
                  <a:pt x="6843" y="17135"/>
                </a:lnTo>
                <a:cubicBezTo>
                  <a:pt x="6873" y="20753"/>
                  <a:pt x="6859" y="20599"/>
                  <a:pt x="7187" y="21015"/>
                </a:cubicBezTo>
                <a:cubicBezTo>
                  <a:pt x="7376" y="21255"/>
                  <a:pt x="7631" y="21432"/>
                  <a:pt x="7930" y="21531"/>
                </a:cubicBezTo>
                <a:cubicBezTo>
                  <a:pt x="8070" y="21577"/>
                  <a:pt x="8281" y="21600"/>
                  <a:pt x="8516" y="21589"/>
                </a:cubicBezTo>
                <a:cubicBezTo>
                  <a:pt x="9175" y="21559"/>
                  <a:pt x="9631" y="21255"/>
                  <a:pt x="9924" y="20654"/>
                </a:cubicBezTo>
                <a:cubicBezTo>
                  <a:pt x="10029" y="20438"/>
                  <a:pt x="10035" y="20291"/>
                  <a:pt x="10048" y="17164"/>
                </a:cubicBezTo>
                <a:cubicBezTo>
                  <a:pt x="10056" y="15369"/>
                  <a:pt x="10078" y="13869"/>
                  <a:pt x="10093" y="13834"/>
                </a:cubicBezTo>
                <a:cubicBezTo>
                  <a:pt x="10129" y="13754"/>
                  <a:pt x="11265" y="13741"/>
                  <a:pt x="11321" y="13820"/>
                </a:cubicBezTo>
                <a:cubicBezTo>
                  <a:pt x="11341" y="13848"/>
                  <a:pt x="11364" y="15291"/>
                  <a:pt x="11372" y="17028"/>
                </a:cubicBezTo>
                <a:cubicBezTo>
                  <a:pt x="11383" y="19347"/>
                  <a:pt x="11405" y="20256"/>
                  <a:pt x="11456" y="20450"/>
                </a:cubicBezTo>
                <a:cubicBezTo>
                  <a:pt x="11579" y="20913"/>
                  <a:pt x="11867" y="21245"/>
                  <a:pt x="12324" y="21453"/>
                </a:cubicBezTo>
                <a:cubicBezTo>
                  <a:pt x="12557" y="21559"/>
                  <a:pt x="12673" y="21578"/>
                  <a:pt x="13045" y="21579"/>
                </a:cubicBezTo>
                <a:cubicBezTo>
                  <a:pt x="13430" y="21579"/>
                  <a:pt x="13527" y="21566"/>
                  <a:pt x="13749" y="21453"/>
                </a:cubicBezTo>
                <a:cubicBezTo>
                  <a:pt x="14065" y="21292"/>
                  <a:pt x="14332" y="21031"/>
                  <a:pt x="14481" y="20742"/>
                </a:cubicBezTo>
                <a:cubicBezTo>
                  <a:pt x="14593" y="20528"/>
                  <a:pt x="14598" y="20459"/>
                  <a:pt x="14583" y="17218"/>
                </a:cubicBezTo>
                <a:cubicBezTo>
                  <a:pt x="14571" y="14684"/>
                  <a:pt x="14582" y="13892"/>
                  <a:pt x="14633" y="13839"/>
                </a:cubicBezTo>
                <a:cubicBezTo>
                  <a:pt x="14686" y="13784"/>
                  <a:pt x="14853" y="13771"/>
                  <a:pt x="15388" y="13771"/>
                </a:cubicBezTo>
                <a:cubicBezTo>
                  <a:pt x="16007" y="13771"/>
                  <a:pt x="16076" y="13763"/>
                  <a:pt x="16075" y="13688"/>
                </a:cubicBezTo>
                <a:cubicBezTo>
                  <a:pt x="16075" y="13641"/>
                  <a:pt x="15801" y="12662"/>
                  <a:pt x="15467" y="11513"/>
                </a:cubicBezTo>
                <a:cubicBezTo>
                  <a:pt x="14948" y="9723"/>
                  <a:pt x="14871" y="9410"/>
                  <a:pt x="14938" y="9351"/>
                </a:cubicBezTo>
                <a:cubicBezTo>
                  <a:pt x="15017" y="9280"/>
                  <a:pt x="15287" y="9182"/>
                  <a:pt x="15912" y="8991"/>
                </a:cubicBezTo>
                <a:cubicBezTo>
                  <a:pt x="16111" y="8930"/>
                  <a:pt x="16847" y="8690"/>
                  <a:pt x="17551" y="8460"/>
                </a:cubicBezTo>
                <a:cubicBezTo>
                  <a:pt x="18255" y="8229"/>
                  <a:pt x="18971" y="7997"/>
                  <a:pt x="19140" y="7944"/>
                </a:cubicBezTo>
                <a:cubicBezTo>
                  <a:pt x="19308" y="7890"/>
                  <a:pt x="19495" y="7825"/>
                  <a:pt x="19557" y="7803"/>
                </a:cubicBezTo>
                <a:cubicBezTo>
                  <a:pt x="19618" y="7781"/>
                  <a:pt x="19980" y="7667"/>
                  <a:pt x="20362" y="7545"/>
                </a:cubicBezTo>
                <a:cubicBezTo>
                  <a:pt x="21156" y="7293"/>
                  <a:pt x="21554" y="7144"/>
                  <a:pt x="21517" y="7112"/>
                </a:cubicBezTo>
                <a:cubicBezTo>
                  <a:pt x="21490" y="7089"/>
                  <a:pt x="20567" y="6983"/>
                  <a:pt x="19636" y="6898"/>
                </a:cubicBezTo>
                <a:cubicBezTo>
                  <a:pt x="19143" y="6853"/>
                  <a:pt x="18660" y="6806"/>
                  <a:pt x="15495" y="6489"/>
                </a:cubicBezTo>
                <a:cubicBezTo>
                  <a:pt x="14822" y="6422"/>
                  <a:pt x="14191" y="6346"/>
                  <a:pt x="14093" y="6323"/>
                </a:cubicBezTo>
                <a:cubicBezTo>
                  <a:pt x="13960" y="6291"/>
                  <a:pt x="13894" y="6297"/>
                  <a:pt x="13845" y="6348"/>
                </a:cubicBezTo>
                <a:cubicBezTo>
                  <a:pt x="13790" y="6405"/>
                  <a:pt x="13287" y="6417"/>
                  <a:pt x="10578" y="6406"/>
                </a:cubicBezTo>
                <a:lnTo>
                  <a:pt x="7367" y="6392"/>
                </a:lnTo>
                <a:lnTo>
                  <a:pt x="7316" y="6289"/>
                </a:lnTo>
                <a:cubicBezTo>
                  <a:pt x="7256" y="6170"/>
                  <a:pt x="7170" y="6157"/>
                  <a:pt x="5283" y="5934"/>
                </a:cubicBezTo>
                <a:cubicBezTo>
                  <a:pt x="4594" y="5853"/>
                  <a:pt x="3792" y="5753"/>
                  <a:pt x="3497" y="5715"/>
                </a:cubicBezTo>
                <a:cubicBezTo>
                  <a:pt x="3203" y="5677"/>
                  <a:pt x="2878" y="5647"/>
                  <a:pt x="2776" y="5647"/>
                </a:cubicBezTo>
                <a:cubicBezTo>
                  <a:pt x="2675" y="5647"/>
                  <a:pt x="2515" y="5628"/>
                  <a:pt x="2421" y="5603"/>
                </a:cubicBezTo>
                <a:cubicBezTo>
                  <a:pt x="2327" y="5578"/>
                  <a:pt x="1935" y="5518"/>
                  <a:pt x="1553" y="5476"/>
                </a:cubicBezTo>
                <a:cubicBezTo>
                  <a:pt x="1170" y="5433"/>
                  <a:pt x="678" y="5379"/>
                  <a:pt x="455" y="5350"/>
                </a:cubicBezTo>
                <a:cubicBezTo>
                  <a:pt x="233" y="5321"/>
                  <a:pt x="33" y="5310"/>
                  <a:pt x="10" y="533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64" name="تجميع"/>
          <p:cNvGrpSpPr/>
          <p:nvPr/>
        </p:nvGrpSpPr>
        <p:grpSpPr>
          <a:xfrm>
            <a:off x="5577503" y="2047886"/>
            <a:ext cx="3041116" cy="649733"/>
            <a:chOff x="-1" y="0"/>
            <a:chExt cx="3041114" cy="649731"/>
          </a:xfrm>
        </p:grpSpPr>
        <p:grpSp>
          <p:nvGrpSpPr>
            <p:cNvPr id="3862" name="مثال"/>
            <p:cNvGrpSpPr/>
            <p:nvPr/>
          </p:nvGrpSpPr>
          <p:grpSpPr>
            <a:xfrm>
              <a:off x="18798" y="-1"/>
              <a:ext cx="3003588" cy="649733"/>
              <a:chOff x="0" y="0"/>
              <a:chExt cx="3003586" cy="649731"/>
            </a:xfrm>
          </p:grpSpPr>
          <p:sp>
            <p:nvSpPr>
              <p:cNvPr id="3860" name="مستطيل"/>
              <p:cNvSpPr/>
              <p:nvPr/>
            </p:nvSpPr>
            <p:spPr>
              <a:xfrm>
                <a:off x="-1" y="0"/>
                <a:ext cx="3003588" cy="649732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61" name="مثال"/>
              <p:cNvSpPr txBox="1"/>
              <p:nvPr/>
            </p:nvSpPr>
            <p:spPr>
              <a:xfrm>
                <a:off x="19049" y="41062"/>
                <a:ext cx="2965488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863" name="Google Shape;894;p51" descr="Google Shape;894;p51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3" y="-1191956"/>
              <a:ext cx="620686" cy="3041115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865" name="IMG_4309.png" descr="IMG_430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05582" y="838141"/>
            <a:ext cx="3579675" cy="1267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6" name="IMG_4309.png" descr="IMG_4309.png"/>
          <p:cNvPicPr>
            <a:picLocks noChangeAspect="1"/>
          </p:cNvPicPr>
          <p:nvPr/>
        </p:nvPicPr>
        <p:blipFill>
          <a:blip r:embed="rId6">
            <a:extLst/>
          </a:blip>
          <a:srcRect l="25658" t="14887" r="40195" b="69900"/>
          <a:stretch>
            <a:fillRect/>
          </a:stretch>
        </p:blipFill>
        <p:spPr>
          <a:xfrm>
            <a:off x="1039654" y="2739957"/>
            <a:ext cx="7484082" cy="25006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5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2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870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868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69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871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7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٣٥</a:t>
            </a:r>
          </a:p>
        </p:txBody>
      </p:sp>
      <p:grpSp>
        <p:nvGrpSpPr>
          <p:cNvPr id="3876" name="الحل"/>
          <p:cNvGrpSpPr/>
          <p:nvPr/>
        </p:nvGrpSpPr>
        <p:grpSpPr>
          <a:xfrm>
            <a:off x="4889998" y="2794328"/>
            <a:ext cx="3806562" cy="505406"/>
            <a:chOff x="0" y="0"/>
            <a:chExt cx="3806561" cy="505405"/>
          </a:xfrm>
        </p:grpSpPr>
        <p:sp>
          <p:nvSpPr>
            <p:cNvPr id="3874" name="مستطيل"/>
            <p:cNvSpPr/>
            <p:nvPr/>
          </p:nvSpPr>
          <p:spPr>
            <a:xfrm>
              <a:off x="-1" y="-1"/>
              <a:ext cx="3806563" cy="50540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75" name="الحل"/>
            <p:cNvSpPr txBox="1"/>
            <p:nvPr/>
          </p:nvSpPr>
          <p:spPr>
            <a:xfrm>
              <a:off x="19049" y="92813"/>
              <a:ext cx="3768463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1600">
                  <a:solidFill>
                    <a:srgbClr val="016E8F"/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الحل</a:t>
              </a:r>
              <a:r>
                <a:rPr>
                  <a:solidFill>
                    <a:schemeClr val="accent6">
                      <a:satOff val="-1685"/>
                      <a:lumOff val="-10156"/>
                    </a:schemeClr>
                  </a:solidFill>
                </a:rPr>
                <a:t> </a:t>
              </a:r>
            </a:p>
          </p:txBody>
        </p:sp>
      </p:grpSp>
      <p:sp>
        <p:nvSpPr>
          <p:cNvPr id="3877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78" name="الحجم="/>
          <p:cNvSpPr txBox="1"/>
          <p:nvPr/>
        </p:nvSpPr>
        <p:spPr>
          <a:xfrm>
            <a:off x="5395278" y="3302890"/>
            <a:ext cx="1964109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879" name="ح ="/>
          <p:cNvSpPr txBox="1"/>
          <p:nvPr/>
        </p:nvSpPr>
        <p:spPr>
          <a:xfrm>
            <a:off x="5632579" y="4642833"/>
            <a:ext cx="1021241" cy="53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pic>
        <p:nvPicPr>
          <p:cNvPr id="388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1088" y="1047216"/>
            <a:ext cx="1154435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87" name="تجميع"/>
          <p:cNvGrpSpPr/>
          <p:nvPr/>
        </p:nvGrpSpPr>
        <p:grpSpPr>
          <a:xfrm>
            <a:off x="8863994" y="3408305"/>
            <a:ext cx="1519774" cy="1294199"/>
            <a:chOff x="-2" y="-6"/>
            <a:chExt cx="1519773" cy="1294197"/>
          </a:xfrm>
        </p:grpSpPr>
        <p:sp>
          <p:nvSpPr>
            <p:cNvPr id="3881" name="مستطيل مستدير الزوايا"/>
            <p:cNvSpPr/>
            <p:nvPr/>
          </p:nvSpPr>
          <p:spPr>
            <a:xfrm>
              <a:off x="12548" y="101788"/>
              <a:ext cx="1507224" cy="959902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886" name="تجميع"/>
            <p:cNvGrpSpPr/>
            <p:nvPr/>
          </p:nvGrpSpPr>
          <p:grpSpPr>
            <a:xfrm>
              <a:off x="-3" y="-7"/>
              <a:ext cx="1402734" cy="1294199"/>
              <a:chOff x="-1" y="-5"/>
              <a:chExt cx="1402732" cy="1294197"/>
            </a:xfrm>
          </p:grpSpPr>
          <p:sp>
            <p:nvSpPr>
              <p:cNvPr id="3882" name="فكر…"/>
              <p:cNvSpPr txBox="1"/>
              <p:nvPr/>
            </p:nvSpPr>
            <p:spPr>
              <a:xfrm>
                <a:off x="536092" y="196657"/>
                <a:ext cx="475979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883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77" t="19342" r="38234" b="13"/>
              <a:stretch>
                <a:fillRect/>
              </a:stretch>
            </p:blipFill>
            <p:spPr>
              <a:xfrm>
                <a:off x="1012161" y="174507"/>
                <a:ext cx="390571" cy="790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8" h="21599" fill="norm" stroke="1" extrusionOk="0">
                    <a:moveTo>
                      <a:pt x="11483" y="0"/>
                    </a:moveTo>
                    <a:cubicBezTo>
                      <a:pt x="8007" y="-1"/>
                      <a:pt x="6559" y="194"/>
                      <a:pt x="4365" y="976"/>
                    </a:cubicBezTo>
                    <a:cubicBezTo>
                      <a:pt x="2705" y="1568"/>
                      <a:pt x="1864" y="2075"/>
                      <a:pt x="1001" y="2972"/>
                    </a:cubicBezTo>
                    <a:cubicBezTo>
                      <a:pt x="216" y="3789"/>
                      <a:pt x="-241" y="5144"/>
                      <a:pt x="133" y="5554"/>
                    </a:cubicBezTo>
                    <a:cubicBezTo>
                      <a:pt x="360" y="5803"/>
                      <a:pt x="474" y="5815"/>
                      <a:pt x="2520" y="5815"/>
                    </a:cubicBezTo>
                    <a:cubicBezTo>
                      <a:pt x="3907" y="5815"/>
                      <a:pt x="4775" y="5773"/>
                      <a:pt x="4994" y="5685"/>
                    </a:cubicBezTo>
                    <a:cubicBezTo>
                      <a:pt x="5181" y="5610"/>
                      <a:pt x="5450" y="5267"/>
                      <a:pt x="5580" y="4925"/>
                    </a:cubicBezTo>
                    <a:cubicBezTo>
                      <a:pt x="6136" y="3473"/>
                      <a:pt x="8447" y="2551"/>
                      <a:pt x="11570" y="2549"/>
                    </a:cubicBezTo>
                    <a:cubicBezTo>
                      <a:pt x="13259" y="2548"/>
                      <a:pt x="14273" y="2756"/>
                      <a:pt x="15108" y="3265"/>
                    </a:cubicBezTo>
                    <a:cubicBezTo>
                      <a:pt x="16707" y="4241"/>
                      <a:pt x="16251" y="5195"/>
                      <a:pt x="13458" y="6726"/>
                    </a:cubicBezTo>
                    <a:cubicBezTo>
                      <a:pt x="11753" y="7661"/>
                      <a:pt x="10895" y="8417"/>
                      <a:pt x="10203" y="9622"/>
                    </a:cubicBezTo>
                    <a:cubicBezTo>
                      <a:pt x="9604" y="10665"/>
                      <a:pt x="9349" y="12591"/>
                      <a:pt x="9769" y="12844"/>
                    </a:cubicBezTo>
                    <a:cubicBezTo>
                      <a:pt x="10021" y="12996"/>
                      <a:pt x="10368" y="13016"/>
                      <a:pt x="12243" y="12953"/>
                    </a:cubicBezTo>
                    <a:cubicBezTo>
                      <a:pt x="14825" y="12865"/>
                      <a:pt x="14977" y="12804"/>
                      <a:pt x="14977" y="11890"/>
                    </a:cubicBezTo>
                    <a:cubicBezTo>
                      <a:pt x="14977" y="11190"/>
                      <a:pt x="15512" y="9716"/>
                      <a:pt x="15911" y="9340"/>
                    </a:cubicBezTo>
                    <a:cubicBezTo>
                      <a:pt x="16050" y="9209"/>
                      <a:pt x="16900" y="8694"/>
                      <a:pt x="17799" y="8201"/>
                    </a:cubicBezTo>
                    <a:cubicBezTo>
                      <a:pt x="20694" y="6613"/>
                      <a:pt x="21357" y="5934"/>
                      <a:pt x="21358" y="4459"/>
                    </a:cubicBezTo>
                    <a:cubicBezTo>
                      <a:pt x="21359" y="2450"/>
                      <a:pt x="19650" y="1132"/>
                      <a:pt x="16063" y="358"/>
                    </a:cubicBezTo>
                    <a:cubicBezTo>
                      <a:pt x="14489" y="18"/>
                      <a:pt x="14316" y="1"/>
                      <a:pt x="11483" y="0"/>
                    </a:cubicBezTo>
                    <a:close/>
                    <a:moveTo>
                      <a:pt x="15412" y="14374"/>
                    </a:moveTo>
                    <a:cubicBezTo>
                      <a:pt x="15412" y="14436"/>
                      <a:pt x="15484" y="14519"/>
                      <a:pt x="15563" y="14558"/>
                    </a:cubicBezTo>
                    <a:cubicBezTo>
                      <a:pt x="15643" y="14598"/>
                      <a:pt x="15740" y="14611"/>
                      <a:pt x="15802" y="14580"/>
                    </a:cubicBezTo>
                    <a:cubicBezTo>
                      <a:pt x="15864" y="14549"/>
                      <a:pt x="15814" y="14467"/>
                      <a:pt x="15672" y="14396"/>
                    </a:cubicBezTo>
                    <a:cubicBezTo>
                      <a:pt x="15516" y="14318"/>
                      <a:pt x="15412" y="14306"/>
                      <a:pt x="15412" y="14374"/>
                    </a:cubicBezTo>
                    <a:close/>
                    <a:moveTo>
                      <a:pt x="11614" y="14417"/>
                    </a:moveTo>
                    <a:cubicBezTo>
                      <a:pt x="9614" y="14417"/>
                      <a:pt x="8387" y="15010"/>
                      <a:pt x="8358" y="16001"/>
                    </a:cubicBezTo>
                    <a:cubicBezTo>
                      <a:pt x="8346" y="16430"/>
                      <a:pt x="8464" y="16669"/>
                      <a:pt x="8792" y="16891"/>
                    </a:cubicBezTo>
                    <a:cubicBezTo>
                      <a:pt x="9325" y="17251"/>
                      <a:pt x="10488" y="17567"/>
                      <a:pt x="11331" y="17574"/>
                    </a:cubicBezTo>
                    <a:cubicBezTo>
                      <a:pt x="11930" y="17579"/>
                      <a:pt x="12465" y="17936"/>
                      <a:pt x="12200" y="18160"/>
                    </a:cubicBezTo>
                    <a:cubicBezTo>
                      <a:pt x="12009" y="18320"/>
                      <a:pt x="9771" y="18148"/>
                      <a:pt x="8966" y="17911"/>
                    </a:cubicBezTo>
                    <a:cubicBezTo>
                      <a:pt x="8424" y="17751"/>
                      <a:pt x="8194" y="17727"/>
                      <a:pt x="8141" y="17824"/>
                    </a:cubicBezTo>
                    <a:cubicBezTo>
                      <a:pt x="8101" y="17898"/>
                      <a:pt x="7917" y="18221"/>
                      <a:pt x="7729" y="18551"/>
                    </a:cubicBezTo>
                    <a:cubicBezTo>
                      <a:pt x="7248" y="19394"/>
                      <a:pt x="6894" y="20809"/>
                      <a:pt x="7056" y="21241"/>
                    </a:cubicBezTo>
                    <a:lnTo>
                      <a:pt x="7186" y="21599"/>
                    </a:lnTo>
                    <a:lnTo>
                      <a:pt x="8488" y="21599"/>
                    </a:lnTo>
                    <a:lnTo>
                      <a:pt x="11114" y="21577"/>
                    </a:lnTo>
                    <a:lnTo>
                      <a:pt x="15064" y="21545"/>
                    </a:lnTo>
                    <a:lnTo>
                      <a:pt x="15780" y="20677"/>
                    </a:lnTo>
                    <a:cubicBezTo>
                      <a:pt x="16482" y="19828"/>
                      <a:pt x="16497" y="19776"/>
                      <a:pt x="16497" y="18193"/>
                    </a:cubicBezTo>
                    <a:lnTo>
                      <a:pt x="16497" y="16565"/>
                    </a:lnTo>
                    <a:lnTo>
                      <a:pt x="15759" y="17097"/>
                    </a:lnTo>
                    <a:cubicBezTo>
                      <a:pt x="14923" y="17703"/>
                      <a:pt x="14261" y="17805"/>
                      <a:pt x="14153" y="17336"/>
                    </a:cubicBezTo>
                    <a:cubicBezTo>
                      <a:pt x="14116" y="17174"/>
                      <a:pt x="14232" y="16931"/>
                      <a:pt x="14413" y="16793"/>
                    </a:cubicBezTo>
                    <a:cubicBezTo>
                      <a:pt x="15009" y="16338"/>
                      <a:pt x="15062" y="15696"/>
                      <a:pt x="14565" y="15209"/>
                    </a:cubicBezTo>
                    <a:cubicBezTo>
                      <a:pt x="14028" y="14683"/>
                      <a:pt x="13039" y="14417"/>
                      <a:pt x="11614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84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99" b="0"/>
              <a:stretch>
                <a:fillRect/>
              </a:stretch>
            </p:blipFill>
            <p:spPr>
              <a:xfrm>
                <a:off x="0" y="-6"/>
                <a:ext cx="403628" cy="534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4" y="0"/>
                    </a:moveTo>
                    <a:cubicBezTo>
                      <a:pt x="12465" y="-5"/>
                      <a:pt x="12213" y="189"/>
                      <a:pt x="12169" y="353"/>
                    </a:cubicBezTo>
                    <a:cubicBezTo>
                      <a:pt x="12125" y="514"/>
                      <a:pt x="12134" y="513"/>
                      <a:pt x="12381" y="513"/>
                    </a:cubicBezTo>
                    <a:cubicBezTo>
                      <a:pt x="12638" y="513"/>
                      <a:pt x="13111" y="692"/>
                      <a:pt x="13634" y="978"/>
                    </a:cubicBezTo>
                    <a:cubicBezTo>
                      <a:pt x="14151" y="1260"/>
                      <a:pt x="14163" y="1123"/>
                      <a:pt x="13655" y="641"/>
                    </a:cubicBezTo>
                    <a:cubicBezTo>
                      <a:pt x="13244" y="252"/>
                      <a:pt x="12963" y="67"/>
                      <a:pt x="12806" y="64"/>
                    </a:cubicBezTo>
                    <a:cubicBezTo>
                      <a:pt x="12749" y="63"/>
                      <a:pt x="12672" y="43"/>
                      <a:pt x="12636" y="16"/>
                    </a:cubicBezTo>
                    <a:cubicBezTo>
                      <a:pt x="12623" y="7"/>
                      <a:pt x="12612" y="1"/>
                      <a:pt x="12594" y="0"/>
                    </a:cubicBezTo>
                    <a:close/>
                    <a:moveTo>
                      <a:pt x="8219" y="433"/>
                    </a:moveTo>
                    <a:cubicBezTo>
                      <a:pt x="7955" y="467"/>
                      <a:pt x="7723" y="721"/>
                      <a:pt x="7518" y="1186"/>
                    </a:cubicBezTo>
                    <a:cubicBezTo>
                      <a:pt x="7379" y="1503"/>
                      <a:pt x="7137" y="2330"/>
                      <a:pt x="7136" y="2501"/>
                    </a:cubicBezTo>
                    <a:cubicBezTo>
                      <a:pt x="7135" y="2601"/>
                      <a:pt x="7256" y="2518"/>
                      <a:pt x="7327" y="2373"/>
                    </a:cubicBezTo>
                    <a:cubicBezTo>
                      <a:pt x="7816" y="1374"/>
                      <a:pt x="8147" y="983"/>
                      <a:pt x="8622" y="850"/>
                    </a:cubicBezTo>
                    <a:cubicBezTo>
                      <a:pt x="8834" y="790"/>
                      <a:pt x="8765" y="588"/>
                      <a:pt x="8495" y="481"/>
                    </a:cubicBezTo>
                    <a:cubicBezTo>
                      <a:pt x="8401" y="444"/>
                      <a:pt x="8307" y="422"/>
                      <a:pt x="8219" y="433"/>
                    </a:cubicBezTo>
                    <a:close/>
                    <a:moveTo>
                      <a:pt x="15163" y="1154"/>
                    </a:moveTo>
                    <a:lnTo>
                      <a:pt x="14930" y="1507"/>
                    </a:lnTo>
                    <a:cubicBezTo>
                      <a:pt x="14702" y="1867"/>
                      <a:pt x="14062" y="2456"/>
                      <a:pt x="13953" y="2405"/>
                    </a:cubicBezTo>
                    <a:cubicBezTo>
                      <a:pt x="13920" y="2389"/>
                      <a:pt x="13892" y="2260"/>
                      <a:pt x="13889" y="2116"/>
                    </a:cubicBezTo>
                    <a:cubicBezTo>
                      <a:pt x="13883" y="1813"/>
                      <a:pt x="13752" y="1418"/>
                      <a:pt x="13655" y="1395"/>
                    </a:cubicBezTo>
                    <a:cubicBezTo>
                      <a:pt x="13615" y="1385"/>
                      <a:pt x="13577" y="1511"/>
                      <a:pt x="13570" y="1715"/>
                    </a:cubicBezTo>
                    <a:cubicBezTo>
                      <a:pt x="13557" y="2064"/>
                      <a:pt x="13384" y="2610"/>
                      <a:pt x="13273" y="2661"/>
                    </a:cubicBezTo>
                    <a:cubicBezTo>
                      <a:pt x="13241" y="2677"/>
                      <a:pt x="12933" y="2651"/>
                      <a:pt x="12572" y="2597"/>
                    </a:cubicBezTo>
                    <a:cubicBezTo>
                      <a:pt x="11956" y="2506"/>
                      <a:pt x="10906" y="2424"/>
                      <a:pt x="10534" y="2437"/>
                    </a:cubicBezTo>
                    <a:cubicBezTo>
                      <a:pt x="10442" y="2440"/>
                      <a:pt x="10178" y="2447"/>
                      <a:pt x="9939" y="2453"/>
                    </a:cubicBezTo>
                    <a:lnTo>
                      <a:pt x="9514" y="2453"/>
                    </a:lnTo>
                    <a:lnTo>
                      <a:pt x="9514" y="2277"/>
                    </a:lnTo>
                    <a:cubicBezTo>
                      <a:pt x="9537" y="2054"/>
                      <a:pt x="9427" y="2016"/>
                      <a:pt x="9366" y="2228"/>
                    </a:cubicBezTo>
                    <a:cubicBezTo>
                      <a:pt x="9308" y="2426"/>
                      <a:pt x="9149" y="2508"/>
                      <a:pt x="8792" y="2549"/>
                    </a:cubicBezTo>
                    <a:cubicBezTo>
                      <a:pt x="8627" y="2568"/>
                      <a:pt x="8428" y="2598"/>
                      <a:pt x="8346" y="2613"/>
                    </a:cubicBezTo>
                    <a:cubicBezTo>
                      <a:pt x="8226" y="2636"/>
                      <a:pt x="8185" y="2616"/>
                      <a:pt x="8091" y="2469"/>
                    </a:cubicBezTo>
                    <a:cubicBezTo>
                      <a:pt x="7951" y="2248"/>
                      <a:pt x="7839" y="2227"/>
                      <a:pt x="7900" y="2437"/>
                    </a:cubicBezTo>
                    <a:cubicBezTo>
                      <a:pt x="7960" y="2642"/>
                      <a:pt x="7853" y="2715"/>
                      <a:pt x="7475" y="2757"/>
                    </a:cubicBezTo>
                    <a:cubicBezTo>
                      <a:pt x="7302" y="2776"/>
                      <a:pt x="7102" y="2831"/>
                      <a:pt x="7029" y="2870"/>
                    </a:cubicBezTo>
                    <a:cubicBezTo>
                      <a:pt x="6955" y="2909"/>
                      <a:pt x="6863" y="2934"/>
                      <a:pt x="6817" y="2934"/>
                    </a:cubicBezTo>
                    <a:cubicBezTo>
                      <a:pt x="6715" y="2934"/>
                      <a:pt x="5438" y="3379"/>
                      <a:pt x="5161" y="3511"/>
                    </a:cubicBezTo>
                    <a:cubicBezTo>
                      <a:pt x="3962" y="4080"/>
                      <a:pt x="3197" y="4570"/>
                      <a:pt x="2485" y="5210"/>
                    </a:cubicBezTo>
                    <a:cubicBezTo>
                      <a:pt x="2076" y="5578"/>
                      <a:pt x="1317" y="6382"/>
                      <a:pt x="1317" y="6445"/>
                    </a:cubicBezTo>
                    <a:cubicBezTo>
                      <a:pt x="1317" y="6457"/>
                      <a:pt x="1232" y="6566"/>
                      <a:pt x="1126" y="6701"/>
                    </a:cubicBezTo>
                    <a:cubicBezTo>
                      <a:pt x="836" y="7071"/>
                      <a:pt x="427" y="7893"/>
                      <a:pt x="255" y="8433"/>
                    </a:cubicBezTo>
                    <a:cubicBezTo>
                      <a:pt x="171" y="8696"/>
                      <a:pt x="74" y="8936"/>
                      <a:pt x="42" y="8962"/>
                    </a:cubicBezTo>
                    <a:cubicBezTo>
                      <a:pt x="29" y="8973"/>
                      <a:pt x="10" y="9563"/>
                      <a:pt x="0" y="10421"/>
                    </a:cubicBezTo>
                    <a:cubicBezTo>
                      <a:pt x="10" y="11206"/>
                      <a:pt x="26" y="11729"/>
                      <a:pt x="42" y="11751"/>
                    </a:cubicBezTo>
                    <a:cubicBezTo>
                      <a:pt x="77" y="11800"/>
                      <a:pt x="174" y="12067"/>
                      <a:pt x="255" y="12345"/>
                    </a:cubicBezTo>
                    <a:cubicBezTo>
                      <a:pt x="1132" y="15364"/>
                      <a:pt x="4491" y="17746"/>
                      <a:pt x="8643" y="18308"/>
                    </a:cubicBezTo>
                    <a:cubicBezTo>
                      <a:pt x="9332" y="18402"/>
                      <a:pt x="9616" y="18425"/>
                      <a:pt x="10682" y="18405"/>
                    </a:cubicBezTo>
                    <a:cubicBezTo>
                      <a:pt x="12033" y="18378"/>
                      <a:pt x="12822" y="18287"/>
                      <a:pt x="13953" y="18020"/>
                    </a:cubicBezTo>
                    <a:cubicBezTo>
                      <a:pt x="14301" y="17938"/>
                      <a:pt x="14605" y="17887"/>
                      <a:pt x="14632" y="17908"/>
                    </a:cubicBezTo>
                    <a:cubicBezTo>
                      <a:pt x="14660" y="17928"/>
                      <a:pt x="14722" y="18062"/>
                      <a:pt x="14760" y="18212"/>
                    </a:cubicBezTo>
                    <a:cubicBezTo>
                      <a:pt x="14862" y="18619"/>
                      <a:pt x="15190" y="19023"/>
                      <a:pt x="15545" y="19158"/>
                    </a:cubicBezTo>
                    <a:cubicBezTo>
                      <a:pt x="15705" y="19219"/>
                      <a:pt x="15850" y="19275"/>
                      <a:pt x="15864" y="19286"/>
                    </a:cubicBezTo>
                    <a:cubicBezTo>
                      <a:pt x="15879" y="19297"/>
                      <a:pt x="15807" y="19457"/>
                      <a:pt x="15694" y="19639"/>
                    </a:cubicBezTo>
                    <a:cubicBezTo>
                      <a:pt x="15353" y="20188"/>
                      <a:pt x="15343" y="21079"/>
                      <a:pt x="15673" y="21483"/>
                    </a:cubicBezTo>
                    <a:lnTo>
                      <a:pt x="15758" y="21595"/>
                    </a:lnTo>
                    <a:lnTo>
                      <a:pt x="18965" y="21595"/>
                    </a:lnTo>
                    <a:lnTo>
                      <a:pt x="19113" y="21467"/>
                    </a:lnTo>
                    <a:cubicBezTo>
                      <a:pt x="20019" y="20779"/>
                      <a:pt x="20955" y="19620"/>
                      <a:pt x="21449" y="18565"/>
                    </a:cubicBezTo>
                    <a:cubicBezTo>
                      <a:pt x="21580" y="18284"/>
                      <a:pt x="21597" y="18144"/>
                      <a:pt x="21598" y="17539"/>
                    </a:cubicBezTo>
                    <a:cubicBezTo>
                      <a:pt x="21600" y="16891"/>
                      <a:pt x="21597" y="16811"/>
                      <a:pt x="21449" y="16593"/>
                    </a:cubicBezTo>
                    <a:cubicBezTo>
                      <a:pt x="21145" y="16146"/>
                      <a:pt x="20687" y="15921"/>
                      <a:pt x="19814" y="15807"/>
                    </a:cubicBezTo>
                    <a:cubicBezTo>
                      <a:pt x="19258" y="15735"/>
                      <a:pt x="18931" y="15658"/>
                      <a:pt x="18773" y="15567"/>
                    </a:cubicBezTo>
                    <a:cubicBezTo>
                      <a:pt x="18708" y="15530"/>
                      <a:pt x="18751" y="15485"/>
                      <a:pt x="18922" y="15327"/>
                    </a:cubicBezTo>
                    <a:cubicBezTo>
                      <a:pt x="19559" y="14735"/>
                      <a:pt x="20212" y="13811"/>
                      <a:pt x="20600" y="12970"/>
                    </a:cubicBezTo>
                    <a:cubicBezTo>
                      <a:pt x="20883" y="12357"/>
                      <a:pt x="21111" y="11281"/>
                      <a:pt x="21110" y="10533"/>
                    </a:cubicBezTo>
                    <a:cubicBezTo>
                      <a:pt x="21108" y="8555"/>
                      <a:pt x="20272" y="6749"/>
                      <a:pt x="18710" y="5355"/>
                    </a:cubicBezTo>
                    <a:cubicBezTo>
                      <a:pt x="18167" y="4870"/>
                      <a:pt x="17422" y="4340"/>
                      <a:pt x="16735" y="3960"/>
                    </a:cubicBezTo>
                    <a:cubicBezTo>
                      <a:pt x="16273" y="3705"/>
                      <a:pt x="15963" y="3500"/>
                      <a:pt x="15758" y="3287"/>
                    </a:cubicBezTo>
                    <a:cubicBezTo>
                      <a:pt x="15595" y="3116"/>
                      <a:pt x="15346" y="2906"/>
                      <a:pt x="15206" y="2822"/>
                    </a:cubicBezTo>
                    <a:lnTo>
                      <a:pt x="14951" y="2677"/>
                    </a:lnTo>
                    <a:lnTo>
                      <a:pt x="15206" y="2501"/>
                    </a:lnTo>
                    <a:cubicBezTo>
                      <a:pt x="15447" y="2346"/>
                      <a:pt x="15671" y="2072"/>
                      <a:pt x="15779" y="1796"/>
                    </a:cubicBezTo>
                    <a:cubicBezTo>
                      <a:pt x="15849" y="1616"/>
                      <a:pt x="15664" y="1649"/>
                      <a:pt x="15524" y="1844"/>
                    </a:cubicBezTo>
                    <a:cubicBezTo>
                      <a:pt x="15385" y="2039"/>
                      <a:pt x="14851" y="2399"/>
                      <a:pt x="14760" y="2357"/>
                    </a:cubicBezTo>
                    <a:cubicBezTo>
                      <a:pt x="14726" y="2341"/>
                      <a:pt x="14794" y="2202"/>
                      <a:pt x="14908" y="2036"/>
                    </a:cubicBezTo>
                    <a:cubicBezTo>
                      <a:pt x="15050" y="1828"/>
                      <a:pt x="15126" y="1642"/>
                      <a:pt x="15142" y="1443"/>
                    </a:cubicBezTo>
                    <a:lnTo>
                      <a:pt x="15163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85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05857" y="548942"/>
                <a:ext cx="647671" cy="6363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888" name="الملف_000.jpeg" descr="الملف_000.jpeg"/>
          <p:cNvPicPr>
            <a:picLocks noChangeAspect="1"/>
          </p:cNvPicPr>
          <p:nvPr/>
        </p:nvPicPr>
        <p:blipFill>
          <a:blip r:embed="rId7">
            <a:extLst/>
          </a:blip>
          <a:srcRect l="6995" t="1156" r="11246" b="4880"/>
          <a:stretch>
            <a:fillRect/>
          </a:stretch>
        </p:blipFill>
        <p:spPr>
          <a:xfrm>
            <a:off x="10285042" y="4683416"/>
            <a:ext cx="1432392" cy="1663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92" fill="norm" stroke="1" extrusionOk="0">
                <a:moveTo>
                  <a:pt x="10707" y="0"/>
                </a:moveTo>
                <a:cubicBezTo>
                  <a:pt x="9868" y="0"/>
                  <a:pt x="9602" y="49"/>
                  <a:pt x="8919" y="314"/>
                </a:cubicBezTo>
                <a:cubicBezTo>
                  <a:pt x="7983" y="679"/>
                  <a:pt x="7262" y="1366"/>
                  <a:pt x="6951" y="2195"/>
                </a:cubicBezTo>
                <a:cubicBezTo>
                  <a:pt x="6762" y="2696"/>
                  <a:pt x="6759" y="3497"/>
                  <a:pt x="6945" y="4014"/>
                </a:cubicBezTo>
                <a:cubicBezTo>
                  <a:pt x="7258" y="4884"/>
                  <a:pt x="8072" y="5667"/>
                  <a:pt x="9014" y="6008"/>
                </a:cubicBezTo>
                <a:cubicBezTo>
                  <a:pt x="9151" y="6058"/>
                  <a:pt x="9283" y="6115"/>
                  <a:pt x="9312" y="6137"/>
                </a:cubicBezTo>
                <a:cubicBezTo>
                  <a:pt x="9341" y="6158"/>
                  <a:pt x="9963" y="6178"/>
                  <a:pt x="10695" y="6178"/>
                </a:cubicBezTo>
                <a:lnTo>
                  <a:pt x="12031" y="6178"/>
                </a:lnTo>
                <a:lnTo>
                  <a:pt x="12401" y="6023"/>
                </a:lnTo>
                <a:cubicBezTo>
                  <a:pt x="13561" y="5548"/>
                  <a:pt x="14312" y="4759"/>
                  <a:pt x="14553" y="3772"/>
                </a:cubicBezTo>
                <a:cubicBezTo>
                  <a:pt x="14884" y="2413"/>
                  <a:pt x="14029" y="941"/>
                  <a:pt x="12556" y="340"/>
                </a:cubicBezTo>
                <a:cubicBezTo>
                  <a:pt x="11865" y="58"/>
                  <a:pt x="11539" y="0"/>
                  <a:pt x="10707" y="0"/>
                </a:cubicBezTo>
                <a:close/>
                <a:moveTo>
                  <a:pt x="11" y="5333"/>
                </a:moveTo>
                <a:cubicBezTo>
                  <a:pt x="-46" y="5382"/>
                  <a:pt x="95" y="5478"/>
                  <a:pt x="1221" y="6152"/>
                </a:cubicBezTo>
                <a:cubicBezTo>
                  <a:pt x="1530" y="6337"/>
                  <a:pt x="2050" y="6653"/>
                  <a:pt x="2378" y="6853"/>
                </a:cubicBezTo>
                <a:cubicBezTo>
                  <a:pt x="2705" y="7053"/>
                  <a:pt x="3326" y="7427"/>
                  <a:pt x="3755" y="7688"/>
                </a:cubicBezTo>
                <a:cubicBezTo>
                  <a:pt x="4183" y="7949"/>
                  <a:pt x="4634" y="8225"/>
                  <a:pt x="4757" y="8301"/>
                </a:cubicBezTo>
                <a:cubicBezTo>
                  <a:pt x="4879" y="8377"/>
                  <a:pt x="5282" y="8627"/>
                  <a:pt x="5657" y="8852"/>
                </a:cubicBezTo>
                <a:cubicBezTo>
                  <a:pt x="6032" y="9077"/>
                  <a:pt x="6343" y="9266"/>
                  <a:pt x="6343" y="9275"/>
                </a:cubicBezTo>
                <a:cubicBezTo>
                  <a:pt x="6343" y="9284"/>
                  <a:pt x="6050" y="10285"/>
                  <a:pt x="5699" y="11495"/>
                </a:cubicBezTo>
                <a:cubicBezTo>
                  <a:pt x="5347" y="12706"/>
                  <a:pt x="5080" y="13711"/>
                  <a:pt x="5103" y="13731"/>
                </a:cubicBezTo>
                <a:cubicBezTo>
                  <a:pt x="5127" y="13751"/>
                  <a:pt x="5520" y="13776"/>
                  <a:pt x="5979" y="13783"/>
                </a:cubicBezTo>
                <a:lnTo>
                  <a:pt x="6814" y="13798"/>
                </a:lnTo>
                <a:lnTo>
                  <a:pt x="6844" y="17137"/>
                </a:lnTo>
                <a:cubicBezTo>
                  <a:pt x="6875" y="20754"/>
                  <a:pt x="6857" y="20601"/>
                  <a:pt x="7184" y="21017"/>
                </a:cubicBezTo>
                <a:cubicBezTo>
                  <a:pt x="7373" y="21258"/>
                  <a:pt x="7629" y="21438"/>
                  <a:pt x="7929" y="21537"/>
                </a:cubicBezTo>
                <a:cubicBezTo>
                  <a:pt x="8068" y="21583"/>
                  <a:pt x="8284" y="21600"/>
                  <a:pt x="8519" y="21589"/>
                </a:cubicBezTo>
                <a:cubicBezTo>
                  <a:pt x="9177" y="21559"/>
                  <a:pt x="9633" y="21257"/>
                  <a:pt x="9926" y="20656"/>
                </a:cubicBezTo>
                <a:cubicBezTo>
                  <a:pt x="10031" y="20440"/>
                  <a:pt x="10039" y="20290"/>
                  <a:pt x="10052" y="17163"/>
                </a:cubicBezTo>
                <a:cubicBezTo>
                  <a:pt x="10060" y="15367"/>
                  <a:pt x="10077" y="13869"/>
                  <a:pt x="10093" y="13834"/>
                </a:cubicBezTo>
                <a:cubicBezTo>
                  <a:pt x="10128" y="13754"/>
                  <a:pt x="11265" y="13745"/>
                  <a:pt x="11321" y="13824"/>
                </a:cubicBezTo>
                <a:cubicBezTo>
                  <a:pt x="11341" y="13852"/>
                  <a:pt x="11367" y="15292"/>
                  <a:pt x="11375" y="17029"/>
                </a:cubicBezTo>
                <a:cubicBezTo>
                  <a:pt x="11386" y="19349"/>
                  <a:pt x="11408" y="20261"/>
                  <a:pt x="11459" y="20455"/>
                </a:cubicBezTo>
                <a:cubicBezTo>
                  <a:pt x="11581" y="20917"/>
                  <a:pt x="11865" y="21247"/>
                  <a:pt x="12323" y="21455"/>
                </a:cubicBezTo>
                <a:cubicBezTo>
                  <a:pt x="12556" y="21561"/>
                  <a:pt x="12673" y="21583"/>
                  <a:pt x="13045" y="21584"/>
                </a:cubicBezTo>
                <a:cubicBezTo>
                  <a:pt x="13430" y="21585"/>
                  <a:pt x="13526" y="21568"/>
                  <a:pt x="13748" y="21455"/>
                </a:cubicBezTo>
                <a:cubicBezTo>
                  <a:pt x="14064" y="21295"/>
                  <a:pt x="14331" y="21033"/>
                  <a:pt x="14481" y="20744"/>
                </a:cubicBezTo>
                <a:cubicBezTo>
                  <a:pt x="14593" y="20530"/>
                  <a:pt x="14598" y="20461"/>
                  <a:pt x="14583" y="17220"/>
                </a:cubicBezTo>
                <a:cubicBezTo>
                  <a:pt x="14571" y="14686"/>
                  <a:pt x="14586" y="13894"/>
                  <a:pt x="14637" y="13840"/>
                </a:cubicBezTo>
                <a:cubicBezTo>
                  <a:pt x="14690" y="13785"/>
                  <a:pt x="14853" y="13773"/>
                  <a:pt x="15388" y="13773"/>
                </a:cubicBezTo>
                <a:cubicBezTo>
                  <a:pt x="16008" y="13773"/>
                  <a:pt x="16080" y="13766"/>
                  <a:pt x="16079" y="13690"/>
                </a:cubicBezTo>
                <a:cubicBezTo>
                  <a:pt x="16079" y="13644"/>
                  <a:pt x="15805" y="12661"/>
                  <a:pt x="15471" y="11511"/>
                </a:cubicBezTo>
                <a:cubicBezTo>
                  <a:pt x="14952" y="9721"/>
                  <a:pt x="14875" y="9411"/>
                  <a:pt x="14941" y="9352"/>
                </a:cubicBezTo>
                <a:cubicBezTo>
                  <a:pt x="15021" y="9281"/>
                  <a:pt x="15287" y="9182"/>
                  <a:pt x="15912" y="8991"/>
                </a:cubicBezTo>
                <a:cubicBezTo>
                  <a:pt x="16111" y="8931"/>
                  <a:pt x="16848" y="8691"/>
                  <a:pt x="17552" y="8460"/>
                </a:cubicBezTo>
                <a:cubicBezTo>
                  <a:pt x="18256" y="8229"/>
                  <a:pt x="18969" y="7999"/>
                  <a:pt x="19138" y="7945"/>
                </a:cubicBezTo>
                <a:cubicBezTo>
                  <a:pt x="19306" y="7892"/>
                  <a:pt x="19494" y="7828"/>
                  <a:pt x="19555" y="7806"/>
                </a:cubicBezTo>
                <a:cubicBezTo>
                  <a:pt x="19616" y="7784"/>
                  <a:pt x="19978" y="7665"/>
                  <a:pt x="20360" y="7543"/>
                </a:cubicBezTo>
                <a:cubicBezTo>
                  <a:pt x="21154" y="7291"/>
                  <a:pt x="21554" y="7142"/>
                  <a:pt x="21517" y="7110"/>
                </a:cubicBezTo>
                <a:cubicBezTo>
                  <a:pt x="21490" y="7087"/>
                  <a:pt x="20569" y="6985"/>
                  <a:pt x="19639" y="6899"/>
                </a:cubicBezTo>
                <a:cubicBezTo>
                  <a:pt x="19145" y="6854"/>
                  <a:pt x="18660" y="6804"/>
                  <a:pt x="15495" y="6487"/>
                </a:cubicBezTo>
                <a:cubicBezTo>
                  <a:pt x="14821" y="6420"/>
                  <a:pt x="14192" y="6346"/>
                  <a:pt x="14094" y="6322"/>
                </a:cubicBezTo>
                <a:cubicBezTo>
                  <a:pt x="13961" y="6291"/>
                  <a:pt x="13898" y="6297"/>
                  <a:pt x="13849" y="6348"/>
                </a:cubicBezTo>
                <a:cubicBezTo>
                  <a:pt x="13794" y="6406"/>
                  <a:pt x="13285" y="6415"/>
                  <a:pt x="10576" y="6405"/>
                </a:cubicBezTo>
                <a:lnTo>
                  <a:pt x="7368" y="6394"/>
                </a:lnTo>
                <a:lnTo>
                  <a:pt x="7321" y="6291"/>
                </a:lnTo>
                <a:cubicBezTo>
                  <a:pt x="7261" y="6173"/>
                  <a:pt x="7170" y="6158"/>
                  <a:pt x="5282" y="5936"/>
                </a:cubicBezTo>
                <a:cubicBezTo>
                  <a:pt x="4594" y="5855"/>
                  <a:pt x="3794" y="5758"/>
                  <a:pt x="3499" y="5719"/>
                </a:cubicBezTo>
                <a:cubicBezTo>
                  <a:pt x="3205" y="5681"/>
                  <a:pt x="2879" y="5647"/>
                  <a:pt x="2778" y="5647"/>
                </a:cubicBezTo>
                <a:cubicBezTo>
                  <a:pt x="2677" y="5647"/>
                  <a:pt x="2514" y="5626"/>
                  <a:pt x="2420" y="5601"/>
                </a:cubicBezTo>
                <a:cubicBezTo>
                  <a:pt x="2326" y="5576"/>
                  <a:pt x="1937" y="5520"/>
                  <a:pt x="1555" y="5477"/>
                </a:cubicBezTo>
                <a:cubicBezTo>
                  <a:pt x="1172" y="5435"/>
                  <a:pt x="674" y="5376"/>
                  <a:pt x="452" y="5348"/>
                </a:cubicBezTo>
                <a:cubicBezTo>
                  <a:pt x="229" y="5319"/>
                  <a:pt x="33" y="5314"/>
                  <a:pt x="11" y="533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891" name="القانون"/>
          <p:cNvGrpSpPr/>
          <p:nvPr/>
        </p:nvGrpSpPr>
        <p:grpSpPr>
          <a:xfrm>
            <a:off x="7283077" y="3367701"/>
            <a:ext cx="1442830" cy="464820"/>
            <a:chOff x="0" y="0"/>
            <a:chExt cx="1442828" cy="464819"/>
          </a:xfrm>
        </p:grpSpPr>
        <p:sp>
          <p:nvSpPr>
            <p:cNvPr id="3889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90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grpSp>
        <p:nvGrpSpPr>
          <p:cNvPr id="3894" name="التعويض"/>
          <p:cNvGrpSpPr/>
          <p:nvPr/>
        </p:nvGrpSpPr>
        <p:grpSpPr>
          <a:xfrm>
            <a:off x="7283077" y="4871839"/>
            <a:ext cx="1442830" cy="464820"/>
            <a:chOff x="0" y="0"/>
            <a:chExt cx="1442828" cy="464819"/>
          </a:xfrm>
        </p:grpSpPr>
        <p:sp>
          <p:nvSpPr>
            <p:cNvPr id="3892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93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895" name="ح="/>
          <p:cNvSpPr txBox="1"/>
          <p:nvPr/>
        </p:nvSpPr>
        <p:spPr>
          <a:xfrm>
            <a:off x="5540649" y="3855694"/>
            <a:ext cx="1205104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grpSp>
        <p:nvGrpSpPr>
          <p:cNvPr id="3898" name="ح = ٧١٫٢  م٣"/>
          <p:cNvGrpSpPr/>
          <p:nvPr/>
        </p:nvGrpSpPr>
        <p:grpSpPr>
          <a:xfrm>
            <a:off x="2678304" y="5406295"/>
            <a:ext cx="3707736" cy="549743"/>
            <a:chOff x="0" y="0"/>
            <a:chExt cx="3707734" cy="549741"/>
          </a:xfrm>
        </p:grpSpPr>
        <p:sp>
          <p:nvSpPr>
            <p:cNvPr id="3896" name="مستطيل"/>
            <p:cNvSpPr/>
            <p:nvPr/>
          </p:nvSpPr>
          <p:spPr>
            <a:xfrm>
              <a:off x="0" y="0"/>
              <a:ext cx="3707735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897" name="ح = ٧١٫٢  م٣"/>
            <p:cNvSpPr txBox="1"/>
            <p:nvPr/>
          </p:nvSpPr>
          <p:spPr>
            <a:xfrm>
              <a:off x="0" y="5049"/>
              <a:ext cx="3707735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٧١٫٢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م</a:t>
              </a:r>
              <a:r>
                <a:rPr sz="2100"/>
                <a:t>٣</a:t>
              </a:r>
            </a:p>
          </p:txBody>
        </p:sp>
      </p:grpSp>
      <p:sp>
        <p:nvSpPr>
          <p:cNvPr id="3899" name="مساحة القاعدة"/>
          <p:cNvSpPr txBox="1"/>
          <p:nvPr/>
        </p:nvSpPr>
        <p:spPr>
          <a:xfrm>
            <a:off x="2842036" y="3311323"/>
            <a:ext cx="2344388" cy="509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900" name="✖️الارتفاع"/>
          <p:cNvSpPr txBox="1"/>
          <p:nvPr/>
        </p:nvSpPr>
        <p:spPr>
          <a:xfrm>
            <a:off x="1259823" y="3348651"/>
            <a:ext cx="1669830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901" name="ط✖️نق٢"/>
          <p:cNvSpPr txBox="1"/>
          <p:nvPr/>
        </p:nvSpPr>
        <p:spPr>
          <a:xfrm>
            <a:off x="3603268" y="3921966"/>
            <a:ext cx="1267682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ط</a:t>
            </a:r>
            <a:r>
              <a:rPr>
                <a:solidFill>
                  <a:schemeClr val="accent1"/>
                </a:solidFill>
              </a:rPr>
              <a:t>✖️</a:t>
            </a:r>
            <a:r>
              <a:t>نق</a:t>
            </a:r>
            <a:r>
              <a:rPr b="0" sz="2500"/>
              <a:t>٢</a:t>
            </a:r>
          </a:p>
        </p:txBody>
      </p:sp>
      <p:sp>
        <p:nvSpPr>
          <p:cNvPr id="3902" name="✖️ع"/>
          <p:cNvSpPr txBox="1"/>
          <p:nvPr/>
        </p:nvSpPr>
        <p:spPr>
          <a:xfrm>
            <a:off x="2744158" y="3921966"/>
            <a:ext cx="641339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sp>
        <p:nvSpPr>
          <p:cNvPr id="3903" name="✖️٣٫١٤✖️٢✖️٢"/>
          <p:cNvSpPr txBox="1"/>
          <p:nvPr/>
        </p:nvSpPr>
        <p:spPr>
          <a:xfrm>
            <a:off x="3171055" y="4614862"/>
            <a:ext cx="2310080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✖️٣٫١٤✖️٢✖️٢</a:t>
            </a:r>
          </a:p>
        </p:txBody>
      </p:sp>
      <p:sp>
        <p:nvSpPr>
          <p:cNvPr id="3904" name="✖️١٧"/>
          <p:cNvSpPr txBox="1"/>
          <p:nvPr/>
        </p:nvSpPr>
        <p:spPr>
          <a:xfrm>
            <a:off x="2328218" y="4614862"/>
            <a:ext cx="780603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١٧</a:t>
            </a:r>
          </a:p>
        </p:txBody>
      </p:sp>
      <p:sp>
        <p:nvSpPr>
          <p:cNvPr id="3905" name="١…"/>
          <p:cNvSpPr txBox="1"/>
          <p:nvPr/>
        </p:nvSpPr>
        <p:spPr>
          <a:xfrm>
            <a:off x="5073283" y="3820964"/>
            <a:ext cx="226281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906" name="١…"/>
          <p:cNvSpPr txBox="1"/>
          <p:nvPr/>
        </p:nvSpPr>
        <p:spPr>
          <a:xfrm>
            <a:off x="5540649" y="4421406"/>
            <a:ext cx="225840" cy="1013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907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908" name="IMG_4309.png" descr="IMG_4309.png"/>
          <p:cNvPicPr>
            <a:picLocks noChangeAspect="1"/>
          </p:cNvPicPr>
          <p:nvPr/>
        </p:nvPicPr>
        <p:blipFill>
          <a:blip r:embed="rId8">
            <a:extLst/>
          </a:blip>
          <a:srcRect l="28393" t="33812" r="41650" b="62999"/>
          <a:stretch>
            <a:fillRect/>
          </a:stretch>
        </p:blipFill>
        <p:spPr>
          <a:xfrm>
            <a:off x="1701036" y="2023114"/>
            <a:ext cx="6744400" cy="538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9" name="IMG_4309.png" descr="IMG_4309.png"/>
          <p:cNvPicPr>
            <a:picLocks noChangeAspect="1"/>
          </p:cNvPicPr>
          <p:nvPr/>
        </p:nvPicPr>
        <p:blipFill>
          <a:blip r:embed="rId8">
            <a:extLst/>
          </a:blip>
          <a:srcRect l="46279" t="36856" r="44405" b="54922"/>
          <a:stretch>
            <a:fillRect/>
          </a:stretch>
        </p:blipFill>
        <p:spPr>
          <a:xfrm>
            <a:off x="959583" y="1973311"/>
            <a:ext cx="1176403" cy="7786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910" name="١…"/>
          <p:cNvSpPr txBox="1"/>
          <p:nvPr/>
        </p:nvSpPr>
        <p:spPr>
          <a:xfrm>
            <a:off x="5299564" y="3186441"/>
            <a:ext cx="363142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mph" nodeType="afterEffect" presetSubtype="0" presetID="26" grpId="14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67" dur="1000" fill="hold" tmFilter="0, 0; .2, .5; .8, .5; 1, 0"/>
                                        <p:tgtEl>
                                          <p:spTgt spid="39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39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click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3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06" grpId="12"/>
      <p:bldP build="whole" bldLvl="1" animBg="1" rev="0" advAuto="0" spid="3895" grpId="6"/>
      <p:bldP build="whole" bldLvl="1" animBg="1" rev="0" advAuto="0" spid="3902" grpId="14"/>
      <p:bldP build="whole" bldLvl="1" animBg="1" rev="0" advAuto="0" spid="3899" grpId="3"/>
      <p:bldP build="whole" bldLvl="1" animBg="1" rev="0" advAuto="0" spid="3905" grpId="7"/>
      <p:bldP build="whole" bldLvl="1" animBg="1" rev="0" advAuto="0" spid="3899" grpId="5"/>
      <p:bldP build="whole" bldLvl="1" animBg="1" rev="0" advAuto="0" spid="3904" grpId="15"/>
      <p:bldP build="whole" bldLvl="1" animBg="1" rev="0" advAuto="0" spid="3901" grpId="8"/>
      <p:bldP build="whole" bldLvl="1" animBg="1" rev="0" advAuto="0" spid="3910" grpId="2"/>
      <p:bldP build="whole" bldLvl="1" animBg="1" rev="0" advAuto="0" spid="3878" grpId="1"/>
      <p:bldP build="whole" bldLvl="1" animBg="1" rev="0" advAuto="0" spid="3879" grpId="11"/>
      <p:bldP build="whole" bldLvl="1" animBg="1" rev="0" advAuto="0" spid="3903" grpId="13"/>
      <p:bldP build="whole" bldLvl="1" animBg="1" rev="0" advAuto="0" spid="3898" grpId="16"/>
      <p:bldP build="whole" bldLvl="1" animBg="1" rev="0" advAuto="0" spid="3900" grpId="4"/>
      <p:bldP build="whole" bldLvl="1" animBg="1" rev="0" advAuto="0" spid="3894" grpId="10"/>
      <p:bldP build="whole" bldLvl="1" animBg="1" rev="0" advAuto="0" spid="3902" grpId="9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6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914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912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913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91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91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٣٥</a:t>
            </a:r>
          </a:p>
        </p:txBody>
      </p:sp>
      <p:grpSp>
        <p:nvGrpSpPr>
          <p:cNvPr id="3920" name="الحل"/>
          <p:cNvGrpSpPr/>
          <p:nvPr/>
        </p:nvGrpSpPr>
        <p:grpSpPr>
          <a:xfrm>
            <a:off x="3692838" y="2404054"/>
            <a:ext cx="5046935" cy="494348"/>
            <a:chOff x="0" y="0"/>
            <a:chExt cx="5046934" cy="494347"/>
          </a:xfrm>
        </p:grpSpPr>
        <p:sp>
          <p:nvSpPr>
            <p:cNvPr id="3918" name="مستطيل"/>
            <p:cNvSpPr/>
            <p:nvPr/>
          </p:nvSpPr>
          <p:spPr>
            <a:xfrm>
              <a:off x="-1" y="-1"/>
              <a:ext cx="5046936" cy="49434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19" name="الحل"/>
            <p:cNvSpPr txBox="1"/>
            <p:nvPr/>
          </p:nvSpPr>
          <p:spPr>
            <a:xfrm>
              <a:off x="19049" y="87284"/>
              <a:ext cx="5008836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921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2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9978" y="1094451"/>
            <a:ext cx="1001905" cy="751429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923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7004" t="1156" r="11232" b="4876"/>
          <a:stretch>
            <a:fillRect/>
          </a:stretch>
        </p:blipFill>
        <p:spPr>
          <a:xfrm>
            <a:off x="10293119" y="4559373"/>
            <a:ext cx="1310060" cy="1521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599" y="44"/>
                  <a:pt x="8915" y="310"/>
                </a:cubicBezTo>
                <a:cubicBezTo>
                  <a:pt x="7979" y="674"/>
                  <a:pt x="7257" y="1363"/>
                  <a:pt x="6946" y="2192"/>
                </a:cubicBezTo>
                <a:cubicBezTo>
                  <a:pt x="6757" y="2693"/>
                  <a:pt x="6760" y="3494"/>
                  <a:pt x="6946" y="4011"/>
                </a:cubicBezTo>
                <a:cubicBezTo>
                  <a:pt x="7259" y="4880"/>
                  <a:pt x="8065" y="5664"/>
                  <a:pt x="9007" y="6006"/>
                </a:cubicBezTo>
                <a:cubicBezTo>
                  <a:pt x="9144" y="6056"/>
                  <a:pt x="9284" y="6113"/>
                  <a:pt x="9313" y="6135"/>
                </a:cubicBezTo>
                <a:cubicBezTo>
                  <a:pt x="9342" y="6156"/>
                  <a:pt x="9964" y="6175"/>
                  <a:pt x="10695" y="6175"/>
                </a:cubicBezTo>
                <a:lnTo>
                  <a:pt x="12025" y="6175"/>
                </a:lnTo>
                <a:lnTo>
                  <a:pt x="12397" y="6023"/>
                </a:lnTo>
                <a:cubicBezTo>
                  <a:pt x="13557" y="5547"/>
                  <a:pt x="14314" y="4762"/>
                  <a:pt x="14554" y="3775"/>
                </a:cubicBezTo>
                <a:cubicBezTo>
                  <a:pt x="14886" y="2417"/>
                  <a:pt x="14026" y="945"/>
                  <a:pt x="12553" y="344"/>
                </a:cubicBezTo>
                <a:cubicBezTo>
                  <a:pt x="11862" y="62"/>
                  <a:pt x="11540" y="0"/>
                  <a:pt x="10708" y="0"/>
                </a:cubicBezTo>
                <a:close/>
                <a:moveTo>
                  <a:pt x="10" y="5330"/>
                </a:moveTo>
                <a:cubicBezTo>
                  <a:pt x="-46" y="5379"/>
                  <a:pt x="97" y="5479"/>
                  <a:pt x="1223" y="6152"/>
                </a:cubicBezTo>
                <a:cubicBezTo>
                  <a:pt x="1532" y="6337"/>
                  <a:pt x="2049" y="6651"/>
                  <a:pt x="2376" y="6851"/>
                </a:cubicBezTo>
                <a:cubicBezTo>
                  <a:pt x="2704" y="7051"/>
                  <a:pt x="3324" y="7430"/>
                  <a:pt x="3752" y="7690"/>
                </a:cubicBezTo>
                <a:cubicBezTo>
                  <a:pt x="4181" y="7951"/>
                  <a:pt x="4626" y="8227"/>
                  <a:pt x="4749" y="8304"/>
                </a:cubicBezTo>
                <a:cubicBezTo>
                  <a:pt x="4872" y="8380"/>
                  <a:pt x="5281" y="8626"/>
                  <a:pt x="5656" y="8851"/>
                </a:cubicBezTo>
                <a:cubicBezTo>
                  <a:pt x="6031" y="9076"/>
                  <a:pt x="6340" y="9263"/>
                  <a:pt x="6340" y="9273"/>
                </a:cubicBezTo>
                <a:cubicBezTo>
                  <a:pt x="6340" y="9282"/>
                  <a:pt x="6052" y="10282"/>
                  <a:pt x="5701" y="11493"/>
                </a:cubicBezTo>
                <a:cubicBezTo>
                  <a:pt x="5349" y="12704"/>
                  <a:pt x="5078" y="13710"/>
                  <a:pt x="5102" y="13730"/>
                </a:cubicBezTo>
                <a:cubicBezTo>
                  <a:pt x="5125" y="13750"/>
                  <a:pt x="5517" y="13772"/>
                  <a:pt x="5975" y="13780"/>
                </a:cubicBezTo>
                <a:lnTo>
                  <a:pt x="6810" y="13797"/>
                </a:lnTo>
                <a:lnTo>
                  <a:pt x="6842" y="17138"/>
                </a:lnTo>
                <a:cubicBezTo>
                  <a:pt x="6873" y="20755"/>
                  <a:pt x="6854" y="20597"/>
                  <a:pt x="7181" y="21014"/>
                </a:cubicBezTo>
                <a:cubicBezTo>
                  <a:pt x="7370" y="21254"/>
                  <a:pt x="7631" y="21434"/>
                  <a:pt x="7931" y="21533"/>
                </a:cubicBezTo>
                <a:cubicBezTo>
                  <a:pt x="8070" y="21579"/>
                  <a:pt x="8276" y="21600"/>
                  <a:pt x="8511" y="21589"/>
                </a:cubicBezTo>
                <a:cubicBezTo>
                  <a:pt x="9170" y="21559"/>
                  <a:pt x="9633" y="21255"/>
                  <a:pt x="9926" y="20654"/>
                </a:cubicBezTo>
                <a:cubicBezTo>
                  <a:pt x="10031" y="20439"/>
                  <a:pt x="10037" y="20293"/>
                  <a:pt x="10050" y="17166"/>
                </a:cubicBezTo>
                <a:cubicBezTo>
                  <a:pt x="10057" y="15370"/>
                  <a:pt x="10073" y="13872"/>
                  <a:pt x="10089" y="13837"/>
                </a:cubicBezTo>
                <a:cubicBezTo>
                  <a:pt x="10124" y="13757"/>
                  <a:pt x="11264" y="13741"/>
                  <a:pt x="11321" y="13820"/>
                </a:cubicBezTo>
                <a:cubicBezTo>
                  <a:pt x="11341" y="13848"/>
                  <a:pt x="11365" y="15294"/>
                  <a:pt x="11373" y="17031"/>
                </a:cubicBezTo>
                <a:cubicBezTo>
                  <a:pt x="11384" y="19351"/>
                  <a:pt x="11407" y="20257"/>
                  <a:pt x="11458" y="20451"/>
                </a:cubicBezTo>
                <a:cubicBezTo>
                  <a:pt x="11580" y="20914"/>
                  <a:pt x="11861" y="21246"/>
                  <a:pt x="12318" y="21454"/>
                </a:cubicBezTo>
                <a:cubicBezTo>
                  <a:pt x="12551" y="21560"/>
                  <a:pt x="12670" y="21582"/>
                  <a:pt x="13042" y="21583"/>
                </a:cubicBezTo>
                <a:cubicBezTo>
                  <a:pt x="13427" y="21584"/>
                  <a:pt x="13524" y="21567"/>
                  <a:pt x="13746" y="21454"/>
                </a:cubicBezTo>
                <a:cubicBezTo>
                  <a:pt x="14062" y="21293"/>
                  <a:pt x="14333" y="21033"/>
                  <a:pt x="14483" y="20744"/>
                </a:cubicBezTo>
                <a:cubicBezTo>
                  <a:pt x="14594" y="20530"/>
                  <a:pt x="14596" y="20459"/>
                  <a:pt x="14581" y="17217"/>
                </a:cubicBezTo>
                <a:cubicBezTo>
                  <a:pt x="14569" y="14683"/>
                  <a:pt x="14581" y="13895"/>
                  <a:pt x="14633" y="13842"/>
                </a:cubicBezTo>
                <a:cubicBezTo>
                  <a:pt x="14685" y="13787"/>
                  <a:pt x="14853" y="13769"/>
                  <a:pt x="15389" y="13769"/>
                </a:cubicBezTo>
                <a:cubicBezTo>
                  <a:pt x="16008" y="13769"/>
                  <a:pt x="16074" y="13761"/>
                  <a:pt x="16073" y="13685"/>
                </a:cubicBezTo>
                <a:cubicBezTo>
                  <a:pt x="16073" y="13639"/>
                  <a:pt x="15801" y="12660"/>
                  <a:pt x="15467" y="11510"/>
                </a:cubicBezTo>
                <a:cubicBezTo>
                  <a:pt x="14948" y="9720"/>
                  <a:pt x="14873" y="9411"/>
                  <a:pt x="14939" y="9352"/>
                </a:cubicBezTo>
                <a:cubicBezTo>
                  <a:pt x="15019" y="9281"/>
                  <a:pt x="15286" y="9183"/>
                  <a:pt x="15910" y="8992"/>
                </a:cubicBezTo>
                <a:cubicBezTo>
                  <a:pt x="16109" y="8931"/>
                  <a:pt x="16849" y="8693"/>
                  <a:pt x="17553" y="8462"/>
                </a:cubicBezTo>
                <a:cubicBezTo>
                  <a:pt x="18257" y="8231"/>
                  <a:pt x="18969" y="7998"/>
                  <a:pt x="19137" y="7944"/>
                </a:cubicBezTo>
                <a:cubicBezTo>
                  <a:pt x="19306" y="7890"/>
                  <a:pt x="19493" y="7825"/>
                  <a:pt x="19555" y="7803"/>
                </a:cubicBezTo>
                <a:cubicBezTo>
                  <a:pt x="19616" y="7781"/>
                  <a:pt x="19980" y="7665"/>
                  <a:pt x="20363" y="7544"/>
                </a:cubicBezTo>
                <a:cubicBezTo>
                  <a:pt x="21157" y="7292"/>
                  <a:pt x="21554" y="7142"/>
                  <a:pt x="21517" y="7110"/>
                </a:cubicBezTo>
                <a:cubicBezTo>
                  <a:pt x="21490" y="7087"/>
                  <a:pt x="20570" y="6981"/>
                  <a:pt x="19639" y="6896"/>
                </a:cubicBezTo>
                <a:cubicBezTo>
                  <a:pt x="19145" y="6851"/>
                  <a:pt x="18658" y="6807"/>
                  <a:pt x="15493" y="6490"/>
                </a:cubicBezTo>
                <a:cubicBezTo>
                  <a:pt x="14820" y="6423"/>
                  <a:pt x="14190" y="6345"/>
                  <a:pt x="14092" y="6321"/>
                </a:cubicBezTo>
                <a:cubicBezTo>
                  <a:pt x="13959" y="6290"/>
                  <a:pt x="13893" y="6298"/>
                  <a:pt x="13844" y="6349"/>
                </a:cubicBezTo>
                <a:cubicBezTo>
                  <a:pt x="13789" y="6406"/>
                  <a:pt x="13280" y="6416"/>
                  <a:pt x="10571" y="6406"/>
                </a:cubicBezTo>
                <a:lnTo>
                  <a:pt x="7370" y="6394"/>
                </a:lnTo>
                <a:lnTo>
                  <a:pt x="7318" y="6287"/>
                </a:lnTo>
                <a:cubicBezTo>
                  <a:pt x="7258" y="6168"/>
                  <a:pt x="7172" y="6154"/>
                  <a:pt x="5284" y="5932"/>
                </a:cubicBezTo>
                <a:cubicBezTo>
                  <a:pt x="4596" y="5851"/>
                  <a:pt x="3785" y="5756"/>
                  <a:pt x="3491" y="5718"/>
                </a:cubicBezTo>
                <a:cubicBezTo>
                  <a:pt x="3196" y="5679"/>
                  <a:pt x="2875" y="5645"/>
                  <a:pt x="2774" y="5645"/>
                </a:cubicBezTo>
                <a:cubicBezTo>
                  <a:pt x="2672" y="5645"/>
                  <a:pt x="2516" y="5625"/>
                  <a:pt x="2422" y="5600"/>
                </a:cubicBezTo>
                <a:cubicBezTo>
                  <a:pt x="2328" y="5575"/>
                  <a:pt x="1937" y="5519"/>
                  <a:pt x="1555" y="5476"/>
                </a:cubicBezTo>
                <a:cubicBezTo>
                  <a:pt x="1172" y="5434"/>
                  <a:pt x="675" y="5375"/>
                  <a:pt x="453" y="5347"/>
                </a:cubicBezTo>
                <a:cubicBezTo>
                  <a:pt x="230" y="5318"/>
                  <a:pt x="33" y="5311"/>
                  <a:pt x="10" y="53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24" name="الحجم="/>
          <p:cNvSpPr txBox="1"/>
          <p:nvPr/>
        </p:nvSpPr>
        <p:spPr>
          <a:xfrm>
            <a:off x="5905889" y="3059208"/>
            <a:ext cx="1372006" cy="4430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23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925" name="ح ="/>
          <p:cNvSpPr txBox="1"/>
          <p:nvPr/>
        </p:nvSpPr>
        <p:spPr>
          <a:xfrm>
            <a:off x="5804975" y="4477881"/>
            <a:ext cx="1021243" cy="53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grpSp>
        <p:nvGrpSpPr>
          <p:cNvPr id="3928" name="التعويض"/>
          <p:cNvGrpSpPr/>
          <p:nvPr/>
        </p:nvGrpSpPr>
        <p:grpSpPr>
          <a:xfrm>
            <a:off x="7214004" y="4515292"/>
            <a:ext cx="1442830" cy="464821"/>
            <a:chOff x="0" y="0"/>
            <a:chExt cx="1442828" cy="464819"/>
          </a:xfrm>
        </p:grpSpPr>
        <p:sp>
          <p:nvSpPr>
            <p:cNvPr id="3926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27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929" name="ح="/>
          <p:cNvSpPr txBox="1"/>
          <p:nvPr/>
        </p:nvSpPr>
        <p:spPr>
          <a:xfrm>
            <a:off x="5743750" y="3508480"/>
            <a:ext cx="120510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grpSp>
        <p:nvGrpSpPr>
          <p:cNvPr id="3932" name="ح = ١٨٣٫٣  م٣"/>
          <p:cNvGrpSpPr/>
          <p:nvPr/>
        </p:nvGrpSpPr>
        <p:grpSpPr>
          <a:xfrm>
            <a:off x="2972162" y="5319883"/>
            <a:ext cx="3707735" cy="549743"/>
            <a:chOff x="0" y="0"/>
            <a:chExt cx="3707734" cy="549741"/>
          </a:xfrm>
        </p:grpSpPr>
        <p:sp>
          <p:nvSpPr>
            <p:cNvPr id="3930" name="مستطيل"/>
            <p:cNvSpPr/>
            <p:nvPr/>
          </p:nvSpPr>
          <p:spPr>
            <a:xfrm>
              <a:off x="0" y="0"/>
              <a:ext cx="3707735" cy="5497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31" name="ح = ١٨٣٫٣  م٣"/>
            <p:cNvSpPr txBox="1"/>
            <p:nvPr/>
          </p:nvSpPr>
          <p:spPr>
            <a:xfrm>
              <a:off x="0" y="5049"/>
              <a:ext cx="3707735" cy="539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١٨٣٫٣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م</a:t>
              </a:r>
              <a:r>
                <a:rPr b="0" sz="2300"/>
                <a:t>٣</a:t>
              </a:r>
            </a:p>
          </p:txBody>
        </p:sp>
      </p:grpSp>
      <p:sp>
        <p:nvSpPr>
          <p:cNvPr id="3933" name="مساحة القاعدة"/>
          <p:cNvSpPr txBox="1"/>
          <p:nvPr/>
        </p:nvSpPr>
        <p:spPr>
          <a:xfrm>
            <a:off x="3609594" y="3013341"/>
            <a:ext cx="2344389" cy="50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934" name="ط✖️نق٢"/>
          <p:cNvSpPr txBox="1"/>
          <p:nvPr/>
        </p:nvSpPr>
        <p:spPr>
          <a:xfrm>
            <a:off x="4144613" y="3522981"/>
            <a:ext cx="1274352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ط</a:t>
            </a:r>
            <a:r>
              <a:rPr>
                <a:solidFill>
                  <a:schemeClr val="accent1"/>
                </a:solidFill>
              </a:rPr>
              <a:t>✖️</a:t>
            </a:r>
            <a:r>
              <a:t>نق</a:t>
            </a:r>
            <a:r>
              <a:rPr b="0" sz="2600"/>
              <a:t>٢</a:t>
            </a:r>
          </a:p>
        </p:txBody>
      </p:sp>
      <p:sp>
        <p:nvSpPr>
          <p:cNvPr id="3935" name="✖️ع"/>
          <p:cNvSpPr txBox="1"/>
          <p:nvPr/>
        </p:nvSpPr>
        <p:spPr>
          <a:xfrm>
            <a:off x="3016349" y="3495809"/>
            <a:ext cx="64134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grpSp>
        <p:nvGrpSpPr>
          <p:cNvPr id="3938" name="القانون"/>
          <p:cNvGrpSpPr/>
          <p:nvPr/>
        </p:nvGrpSpPr>
        <p:grpSpPr>
          <a:xfrm>
            <a:off x="7296942" y="3035751"/>
            <a:ext cx="1442830" cy="464820"/>
            <a:chOff x="0" y="0"/>
            <a:chExt cx="1442828" cy="464819"/>
          </a:xfrm>
        </p:grpSpPr>
        <p:sp>
          <p:nvSpPr>
            <p:cNvPr id="3936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37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pic>
        <p:nvPicPr>
          <p:cNvPr id="3939" name="IMG_4309.png" descr="IMG_4309.png"/>
          <p:cNvPicPr>
            <a:picLocks noChangeAspect="1"/>
          </p:cNvPicPr>
          <p:nvPr/>
        </p:nvPicPr>
        <p:blipFill>
          <a:blip r:embed="rId6">
            <a:extLst/>
          </a:blip>
          <a:srcRect l="46701" t="75615" r="40459" b="16681"/>
          <a:stretch>
            <a:fillRect/>
          </a:stretch>
        </p:blipFill>
        <p:spPr>
          <a:xfrm>
            <a:off x="828640" y="2197100"/>
            <a:ext cx="2407150" cy="1082981"/>
          </a:xfrm>
          <a:prstGeom prst="rect">
            <a:avLst/>
          </a:prstGeom>
          <a:ln w="12700">
            <a:miter lim="400000"/>
          </a:ln>
        </p:spPr>
      </p:pic>
      <p:sp>
        <p:nvSpPr>
          <p:cNvPr id="3940" name="✖️الارتفاع"/>
          <p:cNvSpPr txBox="1"/>
          <p:nvPr/>
        </p:nvSpPr>
        <p:spPr>
          <a:xfrm>
            <a:off x="2076660" y="3016756"/>
            <a:ext cx="166983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941" name="١…"/>
          <p:cNvSpPr txBox="1"/>
          <p:nvPr/>
        </p:nvSpPr>
        <p:spPr>
          <a:xfrm>
            <a:off x="5655967" y="3450357"/>
            <a:ext cx="298018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942" name="١…"/>
          <p:cNvSpPr txBox="1"/>
          <p:nvPr/>
        </p:nvSpPr>
        <p:spPr>
          <a:xfrm>
            <a:off x="5898982" y="4241000"/>
            <a:ext cx="298018" cy="1013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943" name="✖️٥✖️٥"/>
          <p:cNvSpPr txBox="1"/>
          <p:nvPr/>
        </p:nvSpPr>
        <p:spPr>
          <a:xfrm>
            <a:off x="2188116" y="2621499"/>
            <a:ext cx="1148904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✖️٥✖️٥</a:t>
            </a:r>
          </a:p>
        </p:txBody>
      </p:sp>
      <p:sp>
        <p:nvSpPr>
          <p:cNvPr id="3944" name="✖️٧"/>
          <p:cNvSpPr txBox="1"/>
          <p:nvPr/>
        </p:nvSpPr>
        <p:spPr>
          <a:xfrm>
            <a:off x="1070393" y="2235775"/>
            <a:ext cx="580803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٧</a:t>
            </a:r>
          </a:p>
        </p:txBody>
      </p:sp>
      <p:pic>
        <p:nvPicPr>
          <p:cNvPr id="3945" name="IMG_4311.png" descr="IMG_4311.png"/>
          <p:cNvPicPr>
            <a:picLocks noChangeAspect="1"/>
          </p:cNvPicPr>
          <p:nvPr/>
        </p:nvPicPr>
        <p:blipFill>
          <a:blip r:embed="rId7">
            <a:extLst/>
          </a:blip>
          <a:srcRect l="33519" t="36971" r="37785" b="61027"/>
          <a:stretch>
            <a:fillRect/>
          </a:stretch>
        </p:blipFill>
        <p:spPr>
          <a:xfrm>
            <a:off x="1651196" y="1886923"/>
            <a:ext cx="6762985" cy="353524"/>
          </a:xfrm>
          <a:prstGeom prst="rect">
            <a:avLst/>
          </a:prstGeom>
          <a:ln w="12700">
            <a:miter lim="400000"/>
          </a:ln>
        </p:spPr>
      </p:pic>
      <p:sp>
        <p:nvSpPr>
          <p:cNvPr id="3946" name="✖️٣٫١٤"/>
          <p:cNvSpPr txBox="1"/>
          <p:nvPr/>
        </p:nvSpPr>
        <p:spPr>
          <a:xfrm>
            <a:off x="4874113" y="4493033"/>
            <a:ext cx="1173878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✖️٣٫١٤</a:t>
            </a:r>
          </a:p>
        </p:txBody>
      </p:sp>
      <p:sp>
        <p:nvSpPr>
          <p:cNvPr id="3947" name="١…"/>
          <p:cNvSpPr txBox="1"/>
          <p:nvPr/>
        </p:nvSpPr>
        <p:spPr>
          <a:xfrm>
            <a:off x="6047990" y="2891322"/>
            <a:ext cx="226281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path" nodeType="after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3446 0.029740 0.047075 0.058998 0.068027 0.093168 C 0.088905 0.127216 0.106952 0.166573 0.116182 0.195701 C 0.127057 0.230019 0.127985 0.252474 0.128281 0.274353" origin="layout" pathEditMode="relative">
                                      <p:cBhvr>
                                        <p:cTn id="72" dur="400" fill="hold"/>
                                        <p:tgtEl>
                                          <p:spTgt spid="3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afterEffect" presetSubtype="0" presetID="26" grpId="16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5" dur="1000" fill="hold" tmFilter="0, 0; .2, .5; .8, .5; 1, 0"/>
                                        <p:tgtEl>
                                          <p:spTgt spid="39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39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Class="entr" nodeType="after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path" nodeType="after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314 0.000823 0.028788 0.070663 0.045773 0.106751 C 0.062781 0.142887 0.082139 0.179989 0.097533 0.215529 C 0.114522 0.254749 0.127508 0.292378 0.138794 0.331584" origin="layout" pathEditMode="relative">
                                      <p:cBhvr>
                                        <p:cTn id="84" dur="400" fill="hold"/>
                                        <p:tgtEl>
                                          <p:spTgt spid="3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"/>
                            </p:stCondLst>
                            <p:childTnLst>
                              <p:par>
                                <p:cTn id="86" presetClass="entr" nodeType="after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4" grpId="1"/>
      <p:bldP build="whole" bldLvl="1" animBg="1" rev="0" advAuto="0" spid="3933" grpId="3"/>
      <p:bldP build="whole" bldLvl="1" animBg="1" rev="0" advAuto="0" spid="3942" grpId="12"/>
      <p:bldP build="whole" bldLvl="1" animBg="1" rev="0" advAuto="0" spid="3934" grpId="8"/>
      <p:bldP build="whole" bldLvl="1" animBg="1" rev="0" advAuto="0" spid="3928" grpId="10"/>
      <p:bldP build="whole" bldLvl="1" animBg="1" rev="0" advAuto="0" spid="3933" grpId="7"/>
      <p:bldP build="whole" bldLvl="1" animBg="1" rev="0" advAuto="0" spid="3943" grpId="14"/>
      <p:bldP build="whole" bldLvl="1" animBg="1" rev="0" advAuto="0" spid="3935" grpId="16"/>
      <p:bldP build="whole" bldLvl="1" animBg="1" rev="0" advAuto="0" spid="3947" grpId="2"/>
      <p:bldP build="whole" bldLvl="1" animBg="1" rev="0" advAuto="0" spid="3946" grpId="13"/>
      <p:bldP build="whole" bldLvl="1" animBg="1" rev="0" advAuto="0" spid="3929" grpId="5"/>
      <p:bldP build="whole" bldLvl="1" animBg="1" rev="0" advAuto="0" spid="3940" grpId="4"/>
      <p:bldP build="whole" bldLvl="1" animBg="1" rev="0" advAuto="0" spid="3935" grpId="9"/>
      <p:bldP build="whole" bldLvl="1" animBg="1" rev="0" advAuto="0" spid="3932" grpId="19"/>
      <p:bldP build="whole" bldLvl="1" animBg="1" rev="0" advAuto="0" spid="3944" grpId="17"/>
      <p:bldP build="whole" bldLvl="1" animBg="1" rev="0" advAuto="0" spid="3941" grpId="6"/>
      <p:bldP build="whole" bldLvl="1" animBg="1" rev="0" advAuto="0" spid="3925" grpId="1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9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952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3950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951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5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٣٧</a:t>
            </a:r>
          </a:p>
        </p:txBody>
      </p:sp>
      <p:sp>
        <p:nvSpPr>
          <p:cNvPr id="3954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55" name="IMG_4314.png" descr="IMG_4314.png"/>
          <p:cNvPicPr>
            <a:picLocks noChangeAspect="1"/>
          </p:cNvPicPr>
          <p:nvPr/>
        </p:nvPicPr>
        <p:blipFill>
          <a:blip r:embed="rId3">
            <a:extLst/>
          </a:blip>
          <a:srcRect l="27950" t="17737" r="40411" b="75488"/>
          <a:stretch>
            <a:fillRect/>
          </a:stretch>
        </p:blipFill>
        <p:spPr>
          <a:xfrm>
            <a:off x="1057314" y="2830909"/>
            <a:ext cx="7449015" cy="11962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5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77310" y="315491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2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960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958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959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961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3963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٣٥</a:t>
            </a:r>
          </a:p>
        </p:txBody>
      </p:sp>
      <p:grpSp>
        <p:nvGrpSpPr>
          <p:cNvPr id="3966" name="الحل"/>
          <p:cNvGrpSpPr/>
          <p:nvPr/>
        </p:nvGrpSpPr>
        <p:grpSpPr>
          <a:xfrm>
            <a:off x="3692838" y="2404054"/>
            <a:ext cx="5046935" cy="494348"/>
            <a:chOff x="0" y="0"/>
            <a:chExt cx="5046934" cy="494347"/>
          </a:xfrm>
        </p:grpSpPr>
        <p:sp>
          <p:nvSpPr>
            <p:cNvPr id="3964" name="مستطيل"/>
            <p:cNvSpPr/>
            <p:nvPr/>
          </p:nvSpPr>
          <p:spPr>
            <a:xfrm>
              <a:off x="-1" y="-1"/>
              <a:ext cx="5046936" cy="49434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65" name="الحل"/>
            <p:cNvSpPr txBox="1"/>
            <p:nvPr/>
          </p:nvSpPr>
          <p:spPr>
            <a:xfrm>
              <a:off x="19049" y="87284"/>
              <a:ext cx="5008836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967" name="IMG_0929.jpeg" descr="IMG_0929.jpeg"/>
          <p:cNvPicPr>
            <a:picLocks noChangeAspect="1"/>
          </p:cNvPicPr>
          <p:nvPr/>
        </p:nvPicPr>
        <p:blipFill>
          <a:blip r:embed="rId3">
            <a:extLst/>
          </a:blip>
          <a:srcRect l="10543" t="52731" r="55178" b="15271"/>
          <a:stretch>
            <a:fillRect/>
          </a:stretch>
        </p:blipFill>
        <p:spPr>
          <a:xfrm>
            <a:off x="908675" y="4322402"/>
            <a:ext cx="1798059" cy="1678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703" y="0"/>
                </a:moveTo>
                <a:cubicBezTo>
                  <a:pt x="17126" y="69"/>
                  <a:pt x="16845" y="85"/>
                  <a:pt x="15865" y="235"/>
                </a:cubicBezTo>
                <a:cubicBezTo>
                  <a:pt x="14202" y="489"/>
                  <a:pt x="12618" y="722"/>
                  <a:pt x="12346" y="756"/>
                </a:cubicBezTo>
                <a:cubicBezTo>
                  <a:pt x="11884" y="814"/>
                  <a:pt x="9657" y="1148"/>
                  <a:pt x="5736" y="1742"/>
                </a:cubicBezTo>
                <a:cubicBezTo>
                  <a:pt x="4818" y="1881"/>
                  <a:pt x="3177" y="2126"/>
                  <a:pt x="2090" y="2288"/>
                </a:cubicBezTo>
                <a:cubicBezTo>
                  <a:pt x="1003" y="2451"/>
                  <a:pt x="74" y="2621"/>
                  <a:pt x="24" y="2666"/>
                </a:cubicBezTo>
                <a:cubicBezTo>
                  <a:pt x="-66" y="2749"/>
                  <a:pt x="91" y="4224"/>
                  <a:pt x="546" y="7590"/>
                </a:cubicBezTo>
                <a:cubicBezTo>
                  <a:pt x="792" y="9417"/>
                  <a:pt x="1518" y="15061"/>
                  <a:pt x="2094" y="19618"/>
                </a:cubicBezTo>
                <a:cubicBezTo>
                  <a:pt x="2223" y="20641"/>
                  <a:pt x="2297" y="21146"/>
                  <a:pt x="2365" y="21600"/>
                </a:cubicBezTo>
                <a:lnTo>
                  <a:pt x="8695" y="21600"/>
                </a:lnTo>
                <a:cubicBezTo>
                  <a:pt x="9596" y="21465"/>
                  <a:pt x="10121" y="21382"/>
                  <a:pt x="11729" y="21145"/>
                </a:cubicBezTo>
                <a:cubicBezTo>
                  <a:pt x="16680" y="20417"/>
                  <a:pt x="21473" y="19679"/>
                  <a:pt x="21511" y="19639"/>
                </a:cubicBezTo>
                <a:cubicBezTo>
                  <a:pt x="21534" y="19614"/>
                  <a:pt x="21360" y="18104"/>
                  <a:pt x="21122" y="16283"/>
                </a:cubicBezTo>
                <a:cubicBezTo>
                  <a:pt x="20885" y="14462"/>
                  <a:pt x="20547" y="11899"/>
                  <a:pt x="20376" y="10583"/>
                </a:cubicBezTo>
                <a:cubicBezTo>
                  <a:pt x="20205" y="9267"/>
                  <a:pt x="19846" y="6492"/>
                  <a:pt x="19574" y="4418"/>
                </a:cubicBezTo>
                <a:cubicBezTo>
                  <a:pt x="19303" y="2344"/>
                  <a:pt x="19080" y="476"/>
                  <a:pt x="19080" y="271"/>
                </a:cubicBezTo>
                <a:cubicBezTo>
                  <a:pt x="19080" y="143"/>
                  <a:pt x="19048" y="84"/>
                  <a:pt x="19023" y="0"/>
                </a:cubicBezTo>
                <a:lnTo>
                  <a:pt x="1770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6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9978" y="1094451"/>
            <a:ext cx="1001905" cy="751429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969" name="الملف_000.jpeg" descr="الملف_000.jpeg"/>
          <p:cNvPicPr>
            <a:picLocks noChangeAspect="1"/>
          </p:cNvPicPr>
          <p:nvPr/>
        </p:nvPicPr>
        <p:blipFill>
          <a:blip r:embed="rId5">
            <a:extLst/>
          </a:blip>
          <a:srcRect l="7004" t="1156" r="11232" b="4876"/>
          <a:stretch>
            <a:fillRect/>
          </a:stretch>
        </p:blipFill>
        <p:spPr>
          <a:xfrm>
            <a:off x="10293119" y="4559373"/>
            <a:ext cx="1310060" cy="15210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92" fill="norm" stroke="1" extrusionOk="0">
                <a:moveTo>
                  <a:pt x="10708" y="0"/>
                </a:moveTo>
                <a:cubicBezTo>
                  <a:pt x="9869" y="0"/>
                  <a:pt x="9599" y="44"/>
                  <a:pt x="8915" y="310"/>
                </a:cubicBezTo>
                <a:cubicBezTo>
                  <a:pt x="7979" y="674"/>
                  <a:pt x="7257" y="1363"/>
                  <a:pt x="6946" y="2192"/>
                </a:cubicBezTo>
                <a:cubicBezTo>
                  <a:pt x="6757" y="2693"/>
                  <a:pt x="6760" y="3494"/>
                  <a:pt x="6946" y="4011"/>
                </a:cubicBezTo>
                <a:cubicBezTo>
                  <a:pt x="7259" y="4880"/>
                  <a:pt x="8065" y="5664"/>
                  <a:pt x="9007" y="6006"/>
                </a:cubicBezTo>
                <a:cubicBezTo>
                  <a:pt x="9144" y="6056"/>
                  <a:pt x="9284" y="6113"/>
                  <a:pt x="9313" y="6135"/>
                </a:cubicBezTo>
                <a:cubicBezTo>
                  <a:pt x="9342" y="6156"/>
                  <a:pt x="9964" y="6175"/>
                  <a:pt x="10695" y="6175"/>
                </a:cubicBezTo>
                <a:lnTo>
                  <a:pt x="12025" y="6175"/>
                </a:lnTo>
                <a:lnTo>
                  <a:pt x="12397" y="6023"/>
                </a:lnTo>
                <a:cubicBezTo>
                  <a:pt x="13557" y="5547"/>
                  <a:pt x="14314" y="4762"/>
                  <a:pt x="14554" y="3775"/>
                </a:cubicBezTo>
                <a:cubicBezTo>
                  <a:pt x="14886" y="2417"/>
                  <a:pt x="14026" y="945"/>
                  <a:pt x="12553" y="344"/>
                </a:cubicBezTo>
                <a:cubicBezTo>
                  <a:pt x="11862" y="62"/>
                  <a:pt x="11540" y="0"/>
                  <a:pt x="10708" y="0"/>
                </a:cubicBezTo>
                <a:close/>
                <a:moveTo>
                  <a:pt x="10" y="5330"/>
                </a:moveTo>
                <a:cubicBezTo>
                  <a:pt x="-46" y="5379"/>
                  <a:pt x="97" y="5479"/>
                  <a:pt x="1223" y="6152"/>
                </a:cubicBezTo>
                <a:cubicBezTo>
                  <a:pt x="1532" y="6337"/>
                  <a:pt x="2049" y="6651"/>
                  <a:pt x="2376" y="6851"/>
                </a:cubicBezTo>
                <a:cubicBezTo>
                  <a:pt x="2704" y="7051"/>
                  <a:pt x="3324" y="7430"/>
                  <a:pt x="3752" y="7690"/>
                </a:cubicBezTo>
                <a:cubicBezTo>
                  <a:pt x="4181" y="7951"/>
                  <a:pt x="4626" y="8227"/>
                  <a:pt x="4749" y="8304"/>
                </a:cubicBezTo>
                <a:cubicBezTo>
                  <a:pt x="4872" y="8380"/>
                  <a:pt x="5281" y="8626"/>
                  <a:pt x="5656" y="8851"/>
                </a:cubicBezTo>
                <a:cubicBezTo>
                  <a:pt x="6031" y="9076"/>
                  <a:pt x="6340" y="9263"/>
                  <a:pt x="6340" y="9273"/>
                </a:cubicBezTo>
                <a:cubicBezTo>
                  <a:pt x="6340" y="9282"/>
                  <a:pt x="6052" y="10282"/>
                  <a:pt x="5701" y="11493"/>
                </a:cubicBezTo>
                <a:cubicBezTo>
                  <a:pt x="5349" y="12704"/>
                  <a:pt x="5078" y="13710"/>
                  <a:pt x="5102" y="13730"/>
                </a:cubicBezTo>
                <a:cubicBezTo>
                  <a:pt x="5125" y="13750"/>
                  <a:pt x="5517" y="13772"/>
                  <a:pt x="5975" y="13780"/>
                </a:cubicBezTo>
                <a:lnTo>
                  <a:pt x="6810" y="13797"/>
                </a:lnTo>
                <a:lnTo>
                  <a:pt x="6842" y="17138"/>
                </a:lnTo>
                <a:cubicBezTo>
                  <a:pt x="6873" y="20755"/>
                  <a:pt x="6854" y="20597"/>
                  <a:pt x="7181" y="21014"/>
                </a:cubicBezTo>
                <a:cubicBezTo>
                  <a:pt x="7370" y="21254"/>
                  <a:pt x="7631" y="21434"/>
                  <a:pt x="7931" y="21533"/>
                </a:cubicBezTo>
                <a:cubicBezTo>
                  <a:pt x="8070" y="21579"/>
                  <a:pt x="8276" y="21600"/>
                  <a:pt x="8511" y="21589"/>
                </a:cubicBezTo>
                <a:cubicBezTo>
                  <a:pt x="9170" y="21559"/>
                  <a:pt x="9633" y="21255"/>
                  <a:pt x="9926" y="20654"/>
                </a:cubicBezTo>
                <a:cubicBezTo>
                  <a:pt x="10031" y="20439"/>
                  <a:pt x="10037" y="20293"/>
                  <a:pt x="10050" y="17166"/>
                </a:cubicBezTo>
                <a:cubicBezTo>
                  <a:pt x="10057" y="15370"/>
                  <a:pt x="10073" y="13872"/>
                  <a:pt x="10089" y="13837"/>
                </a:cubicBezTo>
                <a:cubicBezTo>
                  <a:pt x="10124" y="13757"/>
                  <a:pt x="11264" y="13741"/>
                  <a:pt x="11321" y="13820"/>
                </a:cubicBezTo>
                <a:cubicBezTo>
                  <a:pt x="11341" y="13848"/>
                  <a:pt x="11365" y="15294"/>
                  <a:pt x="11373" y="17031"/>
                </a:cubicBezTo>
                <a:cubicBezTo>
                  <a:pt x="11384" y="19351"/>
                  <a:pt x="11407" y="20257"/>
                  <a:pt x="11458" y="20451"/>
                </a:cubicBezTo>
                <a:cubicBezTo>
                  <a:pt x="11580" y="20914"/>
                  <a:pt x="11861" y="21246"/>
                  <a:pt x="12318" y="21454"/>
                </a:cubicBezTo>
                <a:cubicBezTo>
                  <a:pt x="12551" y="21560"/>
                  <a:pt x="12670" y="21582"/>
                  <a:pt x="13042" y="21583"/>
                </a:cubicBezTo>
                <a:cubicBezTo>
                  <a:pt x="13427" y="21584"/>
                  <a:pt x="13524" y="21567"/>
                  <a:pt x="13746" y="21454"/>
                </a:cubicBezTo>
                <a:cubicBezTo>
                  <a:pt x="14062" y="21293"/>
                  <a:pt x="14333" y="21033"/>
                  <a:pt x="14483" y="20744"/>
                </a:cubicBezTo>
                <a:cubicBezTo>
                  <a:pt x="14594" y="20530"/>
                  <a:pt x="14596" y="20459"/>
                  <a:pt x="14581" y="17217"/>
                </a:cubicBezTo>
                <a:cubicBezTo>
                  <a:pt x="14569" y="14683"/>
                  <a:pt x="14581" y="13895"/>
                  <a:pt x="14633" y="13842"/>
                </a:cubicBezTo>
                <a:cubicBezTo>
                  <a:pt x="14685" y="13787"/>
                  <a:pt x="14853" y="13769"/>
                  <a:pt x="15389" y="13769"/>
                </a:cubicBezTo>
                <a:cubicBezTo>
                  <a:pt x="16008" y="13769"/>
                  <a:pt x="16074" y="13761"/>
                  <a:pt x="16073" y="13685"/>
                </a:cubicBezTo>
                <a:cubicBezTo>
                  <a:pt x="16073" y="13639"/>
                  <a:pt x="15801" y="12660"/>
                  <a:pt x="15467" y="11510"/>
                </a:cubicBezTo>
                <a:cubicBezTo>
                  <a:pt x="14948" y="9720"/>
                  <a:pt x="14873" y="9411"/>
                  <a:pt x="14939" y="9352"/>
                </a:cubicBezTo>
                <a:cubicBezTo>
                  <a:pt x="15019" y="9281"/>
                  <a:pt x="15286" y="9183"/>
                  <a:pt x="15910" y="8992"/>
                </a:cubicBezTo>
                <a:cubicBezTo>
                  <a:pt x="16109" y="8931"/>
                  <a:pt x="16849" y="8693"/>
                  <a:pt x="17553" y="8462"/>
                </a:cubicBezTo>
                <a:cubicBezTo>
                  <a:pt x="18257" y="8231"/>
                  <a:pt x="18969" y="7998"/>
                  <a:pt x="19137" y="7944"/>
                </a:cubicBezTo>
                <a:cubicBezTo>
                  <a:pt x="19306" y="7890"/>
                  <a:pt x="19493" y="7825"/>
                  <a:pt x="19555" y="7803"/>
                </a:cubicBezTo>
                <a:cubicBezTo>
                  <a:pt x="19616" y="7781"/>
                  <a:pt x="19980" y="7665"/>
                  <a:pt x="20363" y="7544"/>
                </a:cubicBezTo>
                <a:cubicBezTo>
                  <a:pt x="21157" y="7292"/>
                  <a:pt x="21554" y="7142"/>
                  <a:pt x="21517" y="7110"/>
                </a:cubicBezTo>
                <a:cubicBezTo>
                  <a:pt x="21490" y="7087"/>
                  <a:pt x="20570" y="6981"/>
                  <a:pt x="19639" y="6896"/>
                </a:cubicBezTo>
                <a:cubicBezTo>
                  <a:pt x="19145" y="6851"/>
                  <a:pt x="18658" y="6807"/>
                  <a:pt x="15493" y="6490"/>
                </a:cubicBezTo>
                <a:cubicBezTo>
                  <a:pt x="14820" y="6423"/>
                  <a:pt x="14190" y="6345"/>
                  <a:pt x="14092" y="6321"/>
                </a:cubicBezTo>
                <a:cubicBezTo>
                  <a:pt x="13959" y="6290"/>
                  <a:pt x="13893" y="6298"/>
                  <a:pt x="13844" y="6349"/>
                </a:cubicBezTo>
                <a:cubicBezTo>
                  <a:pt x="13789" y="6406"/>
                  <a:pt x="13280" y="6416"/>
                  <a:pt x="10571" y="6406"/>
                </a:cubicBezTo>
                <a:lnTo>
                  <a:pt x="7370" y="6394"/>
                </a:lnTo>
                <a:lnTo>
                  <a:pt x="7318" y="6287"/>
                </a:lnTo>
                <a:cubicBezTo>
                  <a:pt x="7258" y="6168"/>
                  <a:pt x="7172" y="6154"/>
                  <a:pt x="5284" y="5932"/>
                </a:cubicBezTo>
                <a:cubicBezTo>
                  <a:pt x="4596" y="5851"/>
                  <a:pt x="3785" y="5756"/>
                  <a:pt x="3491" y="5718"/>
                </a:cubicBezTo>
                <a:cubicBezTo>
                  <a:pt x="3196" y="5679"/>
                  <a:pt x="2875" y="5645"/>
                  <a:pt x="2774" y="5645"/>
                </a:cubicBezTo>
                <a:cubicBezTo>
                  <a:pt x="2672" y="5645"/>
                  <a:pt x="2516" y="5625"/>
                  <a:pt x="2422" y="5600"/>
                </a:cubicBezTo>
                <a:cubicBezTo>
                  <a:pt x="2328" y="5575"/>
                  <a:pt x="1937" y="5519"/>
                  <a:pt x="1555" y="5476"/>
                </a:cubicBezTo>
                <a:cubicBezTo>
                  <a:pt x="1172" y="5434"/>
                  <a:pt x="675" y="5375"/>
                  <a:pt x="453" y="5347"/>
                </a:cubicBezTo>
                <a:cubicBezTo>
                  <a:pt x="230" y="5318"/>
                  <a:pt x="33" y="5311"/>
                  <a:pt x="10" y="53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70" name="الحجم="/>
          <p:cNvSpPr txBox="1"/>
          <p:nvPr/>
        </p:nvSpPr>
        <p:spPr>
          <a:xfrm>
            <a:off x="5655967" y="3086531"/>
            <a:ext cx="1964110" cy="3884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20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3971" name="ح ="/>
          <p:cNvSpPr txBox="1"/>
          <p:nvPr/>
        </p:nvSpPr>
        <p:spPr>
          <a:xfrm>
            <a:off x="5804975" y="4477881"/>
            <a:ext cx="1021243" cy="53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 =</a:t>
            </a:r>
          </a:p>
        </p:txBody>
      </p:sp>
      <p:grpSp>
        <p:nvGrpSpPr>
          <p:cNvPr id="3974" name="التعويض"/>
          <p:cNvGrpSpPr/>
          <p:nvPr/>
        </p:nvGrpSpPr>
        <p:grpSpPr>
          <a:xfrm>
            <a:off x="7214004" y="4515292"/>
            <a:ext cx="1442830" cy="464821"/>
            <a:chOff x="0" y="0"/>
            <a:chExt cx="1442828" cy="464819"/>
          </a:xfrm>
        </p:grpSpPr>
        <p:sp>
          <p:nvSpPr>
            <p:cNvPr id="3972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73" name="التعويض"/>
            <p:cNvSpPr txBox="1"/>
            <p:nvPr/>
          </p:nvSpPr>
          <p:spPr>
            <a:xfrm>
              <a:off x="19050" y="54689"/>
              <a:ext cx="1404729" cy="3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التعويض</a:t>
              </a:r>
            </a:p>
          </p:txBody>
        </p:sp>
      </p:grpSp>
      <p:sp>
        <p:nvSpPr>
          <p:cNvPr id="3975" name="ح="/>
          <p:cNvSpPr txBox="1"/>
          <p:nvPr/>
        </p:nvSpPr>
        <p:spPr>
          <a:xfrm>
            <a:off x="5743750" y="3508480"/>
            <a:ext cx="1205105" cy="5676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ح=</a:t>
            </a:r>
          </a:p>
        </p:txBody>
      </p:sp>
      <p:grpSp>
        <p:nvGrpSpPr>
          <p:cNvPr id="3978" name="ح = ٢٩٤٨٫٩  قدمًا مكعبة"/>
          <p:cNvGrpSpPr/>
          <p:nvPr/>
        </p:nvGrpSpPr>
        <p:grpSpPr>
          <a:xfrm>
            <a:off x="3138232" y="5221510"/>
            <a:ext cx="4305733" cy="539644"/>
            <a:chOff x="0" y="0"/>
            <a:chExt cx="4305732" cy="539642"/>
          </a:xfrm>
        </p:grpSpPr>
        <p:sp>
          <p:nvSpPr>
            <p:cNvPr id="3976" name="مستطيل"/>
            <p:cNvSpPr/>
            <p:nvPr/>
          </p:nvSpPr>
          <p:spPr>
            <a:xfrm>
              <a:off x="0" y="32894"/>
              <a:ext cx="4305733" cy="4738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77" name="ح = ٢٩٤٨٫٩  قدمًا مكعبة"/>
            <p:cNvSpPr txBox="1"/>
            <p:nvPr/>
          </p:nvSpPr>
          <p:spPr>
            <a:xfrm>
              <a:off x="0" y="0"/>
              <a:ext cx="4305733" cy="5396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/>
            <a:p>
              <a:pPr marL="349250" indent="-349250" algn="ctr" rtl="0">
                <a:defRPr b="1" sz="29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  <a:r>
                <a:t>ح = ٢٩٤٨٫٩</a:t>
              </a:r>
              <a:r>
                <a:rPr>
                  <a:solidFill>
                    <a:schemeClr val="accent1">
                      <a:lumOff val="-8000"/>
                    </a:schemeClr>
                  </a:solidFill>
                </a:rPr>
                <a:t>  </a:t>
              </a:r>
              <a:r>
                <a:t>قدمًا مكعبة</a:t>
              </a:r>
            </a:p>
          </p:txBody>
        </p:sp>
      </p:grpSp>
      <p:sp>
        <p:nvSpPr>
          <p:cNvPr id="3979" name="مساحة القاعدة"/>
          <p:cNvSpPr txBox="1"/>
          <p:nvPr/>
        </p:nvSpPr>
        <p:spPr>
          <a:xfrm>
            <a:off x="3609594" y="3013341"/>
            <a:ext cx="2344389" cy="50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3980" name="ط✖️نق٢"/>
          <p:cNvSpPr txBox="1"/>
          <p:nvPr/>
        </p:nvSpPr>
        <p:spPr>
          <a:xfrm>
            <a:off x="4144613" y="3522981"/>
            <a:ext cx="1274352" cy="527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ط</a:t>
            </a:r>
            <a:r>
              <a:rPr>
                <a:solidFill>
                  <a:schemeClr val="accent1"/>
                </a:solidFill>
              </a:rPr>
              <a:t>✖️</a:t>
            </a:r>
            <a:r>
              <a:t>نق</a:t>
            </a:r>
            <a:r>
              <a:rPr b="0" sz="2600"/>
              <a:t>٢</a:t>
            </a:r>
          </a:p>
        </p:txBody>
      </p:sp>
      <p:sp>
        <p:nvSpPr>
          <p:cNvPr id="3981" name="✖️ع"/>
          <p:cNvSpPr txBox="1"/>
          <p:nvPr/>
        </p:nvSpPr>
        <p:spPr>
          <a:xfrm>
            <a:off x="3016349" y="3495809"/>
            <a:ext cx="64134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✖️ع</a:t>
            </a:r>
          </a:p>
        </p:txBody>
      </p:sp>
      <p:grpSp>
        <p:nvGrpSpPr>
          <p:cNvPr id="3984" name="القانون"/>
          <p:cNvGrpSpPr/>
          <p:nvPr/>
        </p:nvGrpSpPr>
        <p:grpSpPr>
          <a:xfrm>
            <a:off x="7296942" y="3035751"/>
            <a:ext cx="1442830" cy="464820"/>
            <a:chOff x="0" y="0"/>
            <a:chExt cx="1442828" cy="464819"/>
          </a:xfrm>
        </p:grpSpPr>
        <p:sp>
          <p:nvSpPr>
            <p:cNvPr id="3982" name="مستطيل"/>
            <p:cNvSpPr/>
            <p:nvPr/>
          </p:nvSpPr>
          <p:spPr>
            <a:xfrm>
              <a:off x="0" y="-1"/>
              <a:ext cx="1442829" cy="464821"/>
            </a:xfrm>
            <a:prstGeom prst="rect">
              <a:avLst/>
            </a:prstGeom>
            <a:solidFill>
              <a:srgbClr val="F9FAEB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83" name="القانون"/>
            <p:cNvSpPr txBox="1"/>
            <p:nvPr/>
          </p:nvSpPr>
          <p:spPr>
            <a:xfrm>
              <a:off x="19050" y="24224"/>
              <a:ext cx="1404729" cy="4163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22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القانون </a:t>
              </a:r>
            </a:p>
          </p:txBody>
        </p:sp>
      </p:grpSp>
      <p:pic>
        <p:nvPicPr>
          <p:cNvPr id="3985" name="IMG_4309.png" descr="IMG_4309.png"/>
          <p:cNvPicPr>
            <a:picLocks noChangeAspect="1"/>
          </p:cNvPicPr>
          <p:nvPr/>
        </p:nvPicPr>
        <p:blipFill>
          <a:blip r:embed="rId6">
            <a:extLst/>
          </a:blip>
          <a:srcRect l="29968" t="75615" r="55786" b="16681"/>
          <a:stretch>
            <a:fillRect/>
          </a:stretch>
        </p:blipFill>
        <p:spPr>
          <a:xfrm>
            <a:off x="828640" y="2197100"/>
            <a:ext cx="2670841" cy="1082981"/>
          </a:xfrm>
          <a:prstGeom prst="rect">
            <a:avLst/>
          </a:prstGeom>
          <a:ln w="12700">
            <a:miter lim="400000"/>
          </a:ln>
        </p:spPr>
      </p:pic>
      <p:sp>
        <p:nvSpPr>
          <p:cNvPr id="3986" name="✖️الارتفاع"/>
          <p:cNvSpPr txBox="1"/>
          <p:nvPr/>
        </p:nvSpPr>
        <p:spPr>
          <a:xfrm>
            <a:off x="2076660" y="3016756"/>
            <a:ext cx="1669830" cy="52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31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3987" name="١…"/>
          <p:cNvSpPr txBox="1"/>
          <p:nvPr/>
        </p:nvSpPr>
        <p:spPr>
          <a:xfrm>
            <a:off x="5655967" y="3450357"/>
            <a:ext cx="298018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988" name="١…"/>
          <p:cNvSpPr txBox="1"/>
          <p:nvPr/>
        </p:nvSpPr>
        <p:spPr>
          <a:xfrm>
            <a:off x="5898982" y="4241000"/>
            <a:ext cx="298018" cy="1013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  <p:sp>
        <p:nvSpPr>
          <p:cNvPr id="3989" name="✖️١٦✖️١٦"/>
          <p:cNvSpPr txBox="1"/>
          <p:nvPr/>
        </p:nvSpPr>
        <p:spPr>
          <a:xfrm>
            <a:off x="575125" y="2336429"/>
            <a:ext cx="1548505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✖️١٦✖️١٦</a:t>
            </a:r>
          </a:p>
        </p:txBody>
      </p:sp>
      <p:sp>
        <p:nvSpPr>
          <p:cNvPr id="3990" name="✖️١١"/>
          <p:cNvSpPr txBox="1"/>
          <p:nvPr/>
        </p:nvSpPr>
        <p:spPr>
          <a:xfrm>
            <a:off x="2316503" y="2275233"/>
            <a:ext cx="780603" cy="48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349250" indent="-349250" algn="ctr" rtl="0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✖️</a:t>
            </a:r>
            <a:r>
              <a:rPr>
                <a:solidFill>
                  <a:schemeClr val="accent1"/>
                </a:solidFill>
              </a:rPr>
              <a:t>١١</a:t>
            </a:r>
          </a:p>
        </p:txBody>
      </p:sp>
      <p:pic>
        <p:nvPicPr>
          <p:cNvPr id="3991" name="IMG_4311.png" descr="IMG_4311.png"/>
          <p:cNvPicPr>
            <a:picLocks noChangeAspect="1"/>
          </p:cNvPicPr>
          <p:nvPr/>
        </p:nvPicPr>
        <p:blipFill>
          <a:blip r:embed="rId7">
            <a:extLst/>
          </a:blip>
          <a:srcRect l="33519" t="36971" r="37785" b="61027"/>
          <a:stretch>
            <a:fillRect/>
          </a:stretch>
        </p:blipFill>
        <p:spPr>
          <a:xfrm>
            <a:off x="1651196" y="1886923"/>
            <a:ext cx="6762985" cy="353524"/>
          </a:xfrm>
          <a:prstGeom prst="rect">
            <a:avLst/>
          </a:prstGeom>
          <a:ln w="12700">
            <a:miter lim="400000"/>
          </a:ln>
        </p:spPr>
      </p:pic>
      <p:sp>
        <p:nvSpPr>
          <p:cNvPr id="3992" name="✖️٣٫١٤"/>
          <p:cNvSpPr txBox="1"/>
          <p:nvPr/>
        </p:nvSpPr>
        <p:spPr>
          <a:xfrm>
            <a:off x="4874113" y="4493033"/>
            <a:ext cx="1173878" cy="4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29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✖️٣٫١٤</a:t>
            </a:r>
          </a:p>
        </p:txBody>
      </p:sp>
      <p:sp>
        <p:nvSpPr>
          <p:cNvPr id="3993" name="١…"/>
          <p:cNvSpPr txBox="1"/>
          <p:nvPr/>
        </p:nvSpPr>
        <p:spPr>
          <a:xfrm>
            <a:off x="6044510" y="2825813"/>
            <a:ext cx="343591" cy="1013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9250" indent="-349250" algn="ctr" rtl="0">
              <a:defRPr b="1" sz="3100" u="sng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١</a:t>
            </a:r>
          </a:p>
          <a:p>
            <a:pPr marL="349250" indent="-349250" algn="ctr" rtl="0">
              <a:defRPr b="1" sz="3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Class="entr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3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Class="entr" nodeType="afterEffect" presetSubtype="16" presetID="2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path" nodeType="after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2552 0.020047 0.045105 0.040093 0.069229 0.064577 C 0.093353 0.089060 0.119048 0.117980 0.143079 0.147392 C 0.167110 0.176805 0.189478 0.206711 0.203250 0.233659 C 0.217022 0.260607 0.228483 0.323376 0.229037 0.316474" origin="layout" pathEditMode="relative">
                                      <p:cBhvr>
                                        <p:cTn id="72" dur="500" fill="hold"/>
                                        <p:tgtEl>
                                          <p:spTgt spid="3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mph" nodeType="afterEffect" presetSubtype="0" presetID="26" grpId="16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75" dur="1000" fill="hold" tmFilter="0, 0; .2, .5; .8, .5; 1, 0"/>
                                        <p:tgtEl>
                                          <p:spTgt spid="39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39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Class="entr" nodeType="after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path" nodeType="after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0739 0.049295 0.001479 0.098590 0.004991 0.147885 C 0.008503 0.197180 0.014789 0.246475 0.018578 0.274081 C 0.022368 0.301686 0.022183 0.316803 0.021628 0.317460" origin="layout" pathEditMode="relative">
                                      <p:cBhvr>
                                        <p:cTn id="84" dur="300" fill="hold"/>
                                        <p:tgtEl>
                                          <p:spTgt spid="3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"/>
                            </p:stCondLst>
                            <p:childTnLst>
                              <p:par>
                                <p:cTn id="86" presetClass="entr" nodeType="afterEffect" presetSubtype="16" presetID="2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74" grpId="10"/>
      <p:bldP build="whole" bldLvl="1" animBg="1" rev="0" advAuto="0" spid="3993" grpId="2"/>
      <p:bldP build="whole" bldLvl="1" animBg="1" rev="0" advAuto="0" spid="3988" grpId="12"/>
      <p:bldP build="whole" bldLvl="1" animBg="1" rev="0" advAuto="0" spid="3981" grpId="9"/>
      <p:bldP build="whole" bldLvl="1" animBg="1" rev="0" advAuto="0" spid="3975" grpId="5"/>
      <p:bldP build="whole" bldLvl="1" animBg="1" rev="0" advAuto="0" spid="3992" grpId="13"/>
      <p:bldP build="whole" bldLvl="1" animBg="1" rev="0" advAuto="0" spid="3990" grpId="17"/>
      <p:bldP build="whole" bldLvl="1" animBg="1" rev="0" advAuto="0" spid="3978" grpId="19"/>
      <p:bldP build="whole" bldLvl="1" animBg="1" rev="0" advAuto="0" spid="3987" grpId="6"/>
      <p:bldP build="whole" bldLvl="1" animBg="1" rev="0" advAuto="0" spid="3981" grpId="16"/>
      <p:bldP build="whole" bldLvl="1" animBg="1" rev="0" advAuto="0" spid="3971" grpId="11"/>
      <p:bldP build="whole" bldLvl="1" animBg="1" rev="0" advAuto="0" spid="3970" grpId="1"/>
      <p:bldP build="whole" bldLvl="1" animBg="1" rev="0" advAuto="0" spid="3980" grpId="8"/>
      <p:bldP build="whole" bldLvl="1" animBg="1" rev="0" advAuto="0" spid="3979" grpId="3"/>
      <p:bldP build="whole" bldLvl="1" animBg="1" rev="0" advAuto="0" spid="3989" grpId="14"/>
      <p:bldP build="whole" bldLvl="1" animBg="1" rev="0" advAuto="0" spid="3979" grpId="7"/>
      <p:bldP build="whole" bldLvl="1" animBg="1" rev="0" advAuto="0" spid="3986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5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63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64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66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7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68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9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0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1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  <p:pic>
        <p:nvPicPr>
          <p:cNvPr id="3372" name="IMG_4323.png" descr="IMG_4323.png"/>
          <p:cNvPicPr>
            <a:picLocks noChangeAspect="1"/>
          </p:cNvPicPr>
          <p:nvPr/>
        </p:nvPicPr>
        <p:blipFill>
          <a:blip r:embed="rId4">
            <a:extLst/>
          </a:blip>
          <a:srcRect l="29503" t="48604" r="29503" b="21985"/>
          <a:stretch>
            <a:fillRect/>
          </a:stretch>
        </p:blipFill>
        <p:spPr>
          <a:xfrm>
            <a:off x="2659575" y="1921316"/>
            <a:ext cx="6668038" cy="3587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6" name="الرسم"/>
          <p:cNvGrpSpPr/>
          <p:nvPr/>
        </p:nvGrpSpPr>
        <p:grpSpPr>
          <a:xfrm>
            <a:off x="5897687" y="2033853"/>
            <a:ext cx="3236849" cy="3177887"/>
            <a:chOff x="-6" y="-1"/>
            <a:chExt cx="3236848" cy="3177886"/>
          </a:xfrm>
        </p:grpSpPr>
        <p:pic>
          <p:nvPicPr>
            <p:cNvPr id="3373" name="خط شكل" descr="خط شكل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86234" y="1503000"/>
              <a:ext cx="1268874" cy="583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4" name="خط شكل" descr="خط شكل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76548" y="1604965"/>
              <a:ext cx="223509" cy="186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5" name="خط شكل" descr="خط شكل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599620" y="2064734"/>
              <a:ext cx="74126" cy="3491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6" name="خط شكل" descr="خط شكل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554506" y="1885800"/>
              <a:ext cx="51625" cy="953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7" name="خط شكل" descr="خط شكل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29963" y="1784049"/>
              <a:ext cx="259824" cy="468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8" name="خط شكل" descr="خط شكل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663074" y="1893886"/>
              <a:ext cx="461942" cy="375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9" name="خط خط" descr="خط خط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020363" y="2254051"/>
              <a:ext cx="193612" cy="105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0" name="خط شكل" descr="خط شكل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88721" y="2037689"/>
              <a:ext cx="576447" cy="437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1" name="خط شكل" descr="خط شكل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6449" y="2295157"/>
              <a:ext cx="302786" cy="474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2" name="خط خط" descr="خط خط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345465" y="2510981"/>
              <a:ext cx="76202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3" name="خط شكل" descr="خط شكل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668775" y="2591844"/>
              <a:ext cx="775084" cy="586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84" name="خط"/>
            <p:cNvSpPr/>
            <p:nvPr/>
          </p:nvSpPr>
          <p:spPr>
            <a:xfrm>
              <a:off x="1758660" y="167990"/>
              <a:ext cx="193533" cy="231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107" fill="norm" stroke="1" extrusionOk="0">
                  <a:moveTo>
                    <a:pt x="7167" y="5769"/>
                  </a:moveTo>
                  <a:cubicBezTo>
                    <a:pt x="5926" y="5563"/>
                    <a:pt x="4685" y="5357"/>
                    <a:pt x="3319" y="5357"/>
                  </a:cubicBezTo>
                  <a:cubicBezTo>
                    <a:pt x="1953" y="5357"/>
                    <a:pt x="464" y="5563"/>
                    <a:pt x="91" y="5254"/>
                  </a:cubicBezTo>
                  <a:cubicBezTo>
                    <a:pt x="-281" y="4946"/>
                    <a:pt x="464" y="4123"/>
                    <a:pt x="2698" y="3197"/>
                  </a:cubicBezTo>
                  <a:cubicBezTo>
                    <a:pt x="4933" y="2272"/>
                    <a:pt x="8657" y="1243"/>
                    <a:pt x="11140" y="626"/>
                  </a:cubicBezTo>
                  <a:cubicBezTo>
                    <a:pt x="13622" y="9"/>
                    <a:pt x="14864" y="-197"/>
                    <a:pt x="15360" y="214"/>
                  </a:cubicBezTo>
                  <a:cubicBezTo>
                    <a:pt x="15857" y="626"/>
                    <a:pt x="15609" y="1654"/>
                    <a:pt x="13871" y="3197"/>
                  </a:cubicBezTo>
                  <a:cubicBezTo>
                    <a:pt x="12133" y="4740"/>
                    <a:pt x="8905" y="6797"/>
                    <a:pt x="6671" y="8854"/>
                  </a:cubicBezTo>
                  <a:cubicBezTo>
                    <a:pt x="4436" y="10912"/>
                    <a:pt x="3195" y="12969"/>
                    <a:pt x="3071" y="14923"/>
                  </a:cubicBezTo>
                  <a:cubicBezTo>
                    <a:pt x="2947" y="16877"/>
                    <a:pt x="3940" y="18729"/>
                    <a:pt x="6050" y="19860"/>
                  </a:cubicBezTo>
                  <a:cubicBezTo>
                    <a:pt x="8160" y="20992"/>
                    <a:pt x="11388" y="21403"/>
                    <a:pt x="14119" y="20889"/>
                  </a:cubicBezTo>
                  <a:cubicBezTo>
                    <a:pt x="16850" y="20374"/>
                    <a:pt x="19085" y="18934"/>
                    <a:pt x="21319" y="17494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5" name="خط"/>
            <p:cNvSpPr/>
            <p:nvPr/>
          </p:nvSpPr>
          <p:spPr>
            <a:xfrm>
              <a:off x="1654692" y="302081"/>
              <a:ext cx="66864" cy="37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019" fill="norm" stroke="1" extrusionOk="0">
                  <a:moveTo>
                    <a:pt x="18813" y="13395"/>
                  </a:moveTo>
                  <a:cubicBezTo>
                    <a:pt x="20206" y="7042"/>
                    <a:pt x="21600" y="690"/>
                    <a:pt x="19858" y="54"/>
                  </a:cubicBezTo>
                  <a:cubicBezTo>
                    <a:pt x="18116" y="-581"/>
                    <a:pt x="13239" y="4501"/>
                    <a:pt x="9406" y="8948"/>
                  </a:cubicBezTo>
                  <a:cubicBezTo>
                    <a:pt x="5574" y="13395"/>
                    <a:pt x="2787" y="17207"/>
                    <a:pt x="0" y="21019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6" name="خط"/>
            <p:cNvSpPr/>
            <p:nvPr/>
          </p:nvSpPr>
          <p:spPr>
            <a:xfrm flipH="1">
              <a:off x="1647931" y="373171"/>
              <a:ext cx="94661" cy="20286"/>
            </a:xfrm>
            <a:prstGeom prst="line">
              <a:avLst/>
            </a:pr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387" name="خط"/>
            <p:cNvSpPr/>
            <p:nvPr/>
          </p:nvSpPr>
          <p:spPr>
            <a:xfrm>
              <a:off x="1357194" y="75673"/>
              <a:ext cx="302436" cy="201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240" fill="norm" stroke="1" extrusionOk="0">
                  <a:moveTo>
                    <a:pt x="19200" y="19226"/>
                  </a:moveTo>
                  <a:cubicBezTo>
                    <a:pt x="19840" y="18514"/>
                    <a:pt x="20480" y="17802"/>
                    <a:pt x="20400" y="17684"/>
                  </a:cubicBezTo>
                  <a:cubicBezTo>
                    <a:pt x="20320" y="17565"/>
                    <a:pt x="19520" y="18040"/>
                    <a:pt x="18480" y="18277"/>
                  </a:cubicBezTo>
                  <a:cubicBezTo>
                    <a:pt x="17440" y="18514"/>
                    <a:pt x="16160" y="18514"/>
                    <a:pt x="15920" y="18158"/>
                  </a:cubicBezTo>
                  <a:cubicBezTo>
                    <a:pt x="15680" y="17802"/>
                    <a:pt x="16480" y="17090"/>
                    <a:pt x="17280" y="16497"/>
                  </a:cubicBezTo>
                  <a:cubicBezTo>
                    <a:pt x="18080" y="15903"/>
                    <a:pt x="18880" y="15429"/>
                    <a:pt x="19680" y="15191"/>
                  </a:cubicBezTo>
                  <a:cubicBezTo>
                    <a:pt x="20480" y="14954"/>
                    <a:pt x="21280" y="14954"/>
                    <a:pt x="21440" y="15429"/>
                  </a:cubicBezTo>
                  <a:cubicBezTo>
                    <a:pt x="21600" y="15903"/>
                    <a:pt x="21120" y="16853"/>
                    <a:pt x="20080" y="17802"/>
                  </a:cubicBezTo>
                  <a:cubicBezTo>
                    <a:pt x="19040" y="18752"/>
                    <a:pt x="17440" y="19701"/>
                    <a:pt x="16240" y="20413"/>
                  </a:cubicBezTo>
                  <a:cubicBezTo>
                    <a:pt x="15040" y="21125"/>
                    <a:pt x="14240" y="21600"/>
                    <a:pt x="13920" y="20888"/>
                  </a:cubicBezTo>
                  <a:cubicBezTo>
                    <a:pt x="13600" y="20176"/>
                    <a:pt x="13760" y="18277"/>
                    <a:pt x="13600" y="17802"/>
                  </a:cubicBezTo>
                  <a:cubicBezTo>
                    <a:pt x="13440" y="17327"/>
                    <a:pt x="12960" y="18277"/>
                    <a:pt x="12320" y="18989"/>
                  </a:cubicBezTo>
                  <a:cubicBezTo>
                    <a:pt x="11680" y="19701"/>
                    <a:pt x="10880" y="20176"/>
                    <a:pt x="10400" y="19820"/>
                  </a:cubicBezTo>
                  <a:cubicBezTo>
                    <a:pt x="9920" y="19464"/>
                    <a:pt x="9760" y="18277"/>
                    <a:pt x="9440" y="18158"/>
                  </a:cubicBezTo>
                  <a:cubicBezTo>
                    <a:pt x="9120" y="18040"/>
                    <a:pt x="8640" y="18989"/>
                    <a:pt x="8000" y="19464"/>
                  </a:cubicBezTo>
                  <a:cubicBezTo>
                    <a:pt x="7360" y="19938"/>
                    <a:pt x="6560" y="19938"/>
                    <a:pt x="5760" y="20176"/>
                  </a:cubicBezTo>
                  <a:cubicBezTo>
                    <a:pt x="4960" y="20413"/>
                    <a:pt x="4160" y="20888"/>
                    <a:pt x="3600" y="20413"/>
                  </a:cubicBezTo>
                  <a:cubicBezTo>
                    <a:pt x="3040" y="19938"/>
                    <a:pt x="2720" y="18514"/>
                    <a:pt x="2320" y="15429"/>
                  </a:cubicBezTo>
                  <a:cubicBezTo>
                    <a:pt x="1920" y="12343"/>
                    <a:pt x="1440" y="7596"/>
                    <a:pt x="1040" y="4510"/>
                  </a:cubicBezTo>
                  <a:cubicBezTo>
                    <a:pt x="640" y="1424"/>
                    <a:pt x="320" y="0"/>
                    <a:pt x="160" y="0"/>
                  </a:cubicBezTo>
                  <a:cubicBezTo>
                    <a:pt x="0" y="0"/>
                    <a:pt x="0" y="1424"/>
                    <a:pt x="0" y="2730"/>
                  </a:cubicBezTo>
                  <a:cubicBezTo>
                    <a:pt x="0" y="4035"/>
                    <a:pt x="0" y="5222"/>
                    <a:pt x="0" y="6409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8" name="خط"/>
            <p:cNvSpPr/>
            <p:nvPr/>
          </p:nvSpPr>
          <p:spPr>
            <a:xfrm>
              <a:off x="1148958" y="112766"/>
              <a:ext cx="182588" cy="22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2" h="21502" fill="norm" stroke="1" extrusionOk="0">
                  <a:moveTo>
                    <a:pt x="14501" y="21502"/>
                  </a:moveTo>
                  <a:cubicBezTo>
                    <a:pt x="14244" y="18294"/>
                    <a:pt x="13987" y="15086"/>
                    <a:pt x="13987" y="12948"/>
                  </a:cubicBezTo>
                  <a:cubicBezTo>
                    <a:pt x="13987" y="10809"/>
                    <a:pt x="14244" y="9740"/>
                    <a:pt x="14630" y="8670"/>
                  </a:cubicBezTo>
                  <a:cubicBezTo>
                    <a:pt x="15015" y="7601"/>
                    <a:pt x="15530" y="6532"/>
                    <a:pt x="16430" y="6104"/>
                  </a:cubicBezTo>
                  <a:cubicBezTo>
                    <a:pt x="17330" y="5676"/>
                    <a:pt x="18615" y="5890"/>
                    <a:pt x="19644" y="6959"/>
                  </a:cubicBezTo>
                  <a:cubicBezTo>
                    <a:pt x="20673" y="8029"/>
                    <a:pt x="21444" y="9953"/>
                    <a:pt x="20158" y="11878"/>
                  </a:cubicBezTo>
                  <a:cubicBezTo>
                    <a:pt x="18873" y="13803"/>
                    <a:pt x="15530" y="15728"/>
                    <a:pt x="13215" y="16797"/>
                  </a:cubicBezTo>
                  <a:cubicBezTo>
                    <a:pt x="10901" y="17866"/>
                    <a:pt x="9615" y="18080"/>
                    <a:pt x="8715" y="17652"/>
                  </a:cubicBezTo>
                  <a:cubicBezTo>
                    <a:pt x="7815" y="17225"/>
                    <a:pt x="7301" y="16155"/>
                    <a:pt x="7044" y="14017"/>
                  </a:cubicBezTo>
                  <a:cubicBezTo>
                    <a:pt x="6787" y="11878"/>
                    <a:pt x="6787" y="8670"/>
                    <a:pt x="6787" y="6532"/>
                  </a:cubicBezTo>
                  <a:cubicBezTo>
                    <a:pt x="6787" y="4393"/>
                    <a:pt x="6787" y="3324"/>
                    <a:pt x="6530" y="2254"/>
                  </a:cubicBezTo>
                  <a:cubicBezTo>
                    <a:pt x="6273" y="1185"/>
                    <a:pt x="5758" y="116"/>
                    <a:pt x="5115" y="9"/>
                  </a:cubicBezTo>
                  <a:cubicBezTo>
                    <a:pt x="4473" y="-98"/>
                    <a:pt x="3701" y="757"/>
                    <a:pt x="2801" y="2254"/>
                  </a:cubicBezTo>
                  <a:cubicBezTo>
                    <a:pt x="1901" y="3752"/>
                    <a:pt x="873" y="5890"/>
                    <a:pt x="358" y="7708"/>
                  </a:cubicBezTo>
                  <a:cubicBezTo>
                    <a:pt x="-156" y="9526"/>
                    <a:pt x="-156" y="11023"/>
                    <a:pt x="615" y="11344"/>
                  </a:cubicBezTo>
                  <a:cubicBezTo>
                    <a:pt x="1387" y="11664"/>
                    <a:pt x="2930" y="10809"/>
                    <a:pt x="4601" y="9847"/>
                  </a:cubicBezTo>
                  <a:cubicBezTo>
                    <a:pt x="6273" y="8884"/>
                    <a:pt x="8073" y="7815"/>
                    <a:pt x="9873" y="6746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89" name="خط"/>
            <p:cNvSpPr/>
            <p:nvPr/>
          </p:nvSpPr>
          <p:spPr>
            <a:xfrm>
              <a:off x="1127310" y="339365"/>
              <a:ext cx="27047" cy="94660"/>
            </a:xfrm>
            <a:prstGeom prst="line">
              <a:avLst/>
            </a:pr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390" name="خط"/>
            <p:cNvSpPr/>
            <p:nvPr/>
          </p:nvSpPr>
          <p:spPr>
            <a:xfrm>
              <a:off x="931232" y="39405"/>
              <a:ext cx="168075" cy="270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288" fill="norm" stroke="1" extrusionOk="0">
                  <a:moveTo>
                    <a:pt x="18144" y="8692"/>
                  </a:moveTo>
                  <a:cubicBezTo>
                    <a:pt x="17568" y="6922"/>
                    <a:pt x="16992" y="5151"/>
                    <a:pt x="16416" y="3470"/>
                  </a:cubicBezTo>
                  <a:cubicBezTo>
                    <a:pt x="15840" y="1788"/>
                    <a:pt x="15264" y="194"/>
                    <a:pt x="15120" y="17"/>
                  </a:cubicBezTo>
                  <a:cubicBezTo>
                    <a:pt x="14976" y="-160"/>
                    <a:pt x="15264" y="1079"/>
                    <a:pt x="16416" y="3558"/>
                  </a:cubicBezTo>
                  <a:cubicBezTo>
                    <a:pt x="17568" y="6037"/>
                    <a:pt x="19584" y="9755"/>
                    <a:pt x="20592" y="12499"/>
                  </a:cubicBezTo>
                  <a:cubicBezTo>
                    <a:pt x="21600" y="15243"/>
                    <a:pt x="21600" y="17014"/>
                    <a:pt x="21312" y="18342"/>
                  </a:cubicBezTo>
                  <a:cubicBezTo>
                    <a:pt x="21024" y="19670"/>
                    <a:pt x="20448" y="20555"/>
                    <a:pt x="19440" y="20997"/>
                  </a:cubicBezTo>
                  <a:cubicBezTo>
                    <a:pt x="18432" y="21440"/>
                    <a:pt x="16992" y="21440"/>
                    <a:pt x="15552" y="20555"/>
                  </a:cubicBezTo>
                  <a:cubicBezTo>
                    <a:pt x="14112" y="19670"/>
                    <a:pt x="12672" y="17899"/>
                    <a:pt x="11952" y="16483"/>
                  </a:cubicBezTo>
                  <a:cubicBezTo>
                    <a:pt x="11232" y="15066"/>
                    <a:pt x="11232" y="14004"/>
                    <a:pt x="11232" y="13030"/>
                  </a:cubicBezTo>
                  <a:cubicBezTo>
                    <a:pt x="11232" y="12056"/>
                    <a:pt x="11232" y="11171"/>
                    <a:pt x="11952" y="10906"/>
                  </a:cubicBezTo>
                  <a:cubicBezTo>
                    <a:pt x="12672" y="10640"/>
                    <a:pt x="14112" y="10994"/>
                    <a:pt x="14976" y="11614"/>
                  </a:cubicBezTo>
                  <a:cubicBezTo>
                    <a:pt x="15840" y="12233"/>
                    <a:pt x="16128" y="13119"/>
                    <a:pt x="15840" y="14535"/>
                  </a:cubicBezTo>
                  <a:cubicBezTo>
                    <a:pt x="15552" y="15951"/>
                    <a:pt x="14688" y="17899"/>
                    <a:pt x="13536" y="18961"/>
                  </a:cubicBezTo>
                  <a:cubicBezTo>
                    <a:pt x="12384" y="20024"/>
                    <a:pt x="10944" y="20201"/>
                    <a:pt x="9072" y="19404"/>
                  </a:cubicBezTo>
                  <a:cubicBezTo>
                    <a:pt x="7200" y="18607"/>
                    <a:pt x="4896" y="16837"/>
                    <a:pt x="3312" y="14181"/>
                  </a:cubicBezTo>
                  <a:cubicBezTo>
                    <a:pt x="1728" y="11525"/>
                    <a:pt x="864" y="7984"/>
                    <a:pt x="0" y="4443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1" name="خط"/>
            <p:cNvSpPr/>
            <p:nvPr/>
          </p:nvSpPr>
          <p:spPr>
            <a:xfrm flipH="1">
              <a:off x="992083" y="116241"/>
              <a:ext cx="60854" cy="54093"/>
            </a:xfrm>
            <a:prstGeom prst="line">
              <a:avLst/>
            </a:pr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392" name="خط"/>
            <p:cNvSpPr/>
            <p:nvPr/>
          </p:nvSpPr>
          <p:spPr>
            <a:xfrm>
              <a:off x="728392" y="190616"/>
              <a:ext cx="201015" cy="155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12960" y="0"/>
                  </a:moveTo>
                  <a:cubicBezTo>
                    <a:pt x="12000" y="939"/>
                    <a:pt x="11040" y="1878"/>
                    <a:pt x="10560" y="3130"/>
                  </a:cubicBezTo>
                  <a:cubicBezTo>
                    <a:pt x="10080" y="4383"/>
                    <a:pt x="10080" y="5948"/>
                    <a:pt x="10560" y="7200"/>
                  </a:cubicBezTo>
                  <a:cubicBezTo>
                    <a:pt x="11040" y="8452"/>
                    <a:pt x="12000" y="9391"/>
                    <a:pt x="13680" y="9548"/>
                  </a:cubicBezTo>
                  <a:cubicBezTo>
                    <a:pt x="15360" y="9704"/>
                    <a:pt x="17760" y="9078"/>
                    <a:pt x="19320" y="8139"/>
                  </a:cubicBezTo>
                  <a:cubicBezTo>
                    <a:pt x="20880" y="7200"/>
                    <a:pt x="21600" y="5948"/>
                    <a:pt x="21360" y="5635"/>
                  </a:cubicBezTo>
                  <a:cubicBezTo>
                    <a:pt x="21120" y="5322"/>
                    <a:pt x="19920" y="5948"/>
                    <a:pt x="18480" y="7357"/>
                  </a:cubicBezTo>
                  <a:cubicBezTo>
                    <a:pt x="17040" y="8765"/>
                    <a:pt x="15360" y="10957"/>
                    <a:pt x="13680" y="12678"/>
                  </a:cubicBezTo>
                  <a:cubicBezTo>
                    <a:pt x="12000" y="14400"/>
                    <a:pt x="10320" y="15652"/>
                    <a:pt x="9120" y="15496"/>
                  </a:cubicBezTo>
                  <a:cubicBezTo>
                    <a:pt x="7920" y="15339"/>
                    <a:pt x="7200" y="13774"/>
                    <a:pt x="6840" y="12209"/>
                  </a:cubicBezTo>
                  <a:cubicBezTo>
                    <a:pt x="6480" y="10643"/>
                    <a:pt x="6480" y="9078"/>
                    <a:pt x="6360" y="7513"/>
                  </a:cubicBezTo>
                  <a:cubicBezTo>
                    <a:pt x="6240" y="5948"/>
                    <a:pt x="6000" y="4383"/>
                    <a:pt x="5640" y="5165"/>
                  </a:cubicBezTo>
                  <a:cubicBezTo>
                    <a:pt x="5280" y="5948"/>
                    <a:pt x="4800" y="9078"/>
                    <a:pt x="3840" y="12209"/>
                  </a:cubicBezTo>
                  <a:cubicBezTo>
                    <a:pt x="2880" y="15339"/>
                    <a:pt x="1440" y="18470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3" name="شكل"/>
            <p:cNvSpPr/>
            <p:nvPr/>
          </p:nvSpPr>
          <p:spPr>
            <a:xfrm>
              <a:off x="684638" y="166856"/>
              <a:ext cx="36312" cy="11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0" h="21410" fill="norm" stroke="1" extrusionOk="0">
                  <a:moveTo>
                    <a:pt x="1796" y="3133"/>
                  </a:moveTo>
                  <a:cubicBezTo>
                    <a:pt x="5608" y="1472"/>
                    <a:pt x="9420" y="-190"/>
                    <a:pt x="12596" y="18"/>
                  </a:cubicBezTo>
                  <a:cubicBezTo>
                    <a:pt x="15773" y="225"/>
                    <a:pt x="18314" y="2302"/>
                    <a:pt x="19584" y="5625"/>
                  </a:cubicBezTo>
                  <a:cubicBezTo>
                    <a:pt x="20855" y="8948"/>
                    <a:pt x="20855" y="13518"/>
                    <a:pt x="18949" y="16633"/>
                  </a:cubicBezTo>
                  <a:cubicBezTo>
                    <a:pt x="17043" y="19748"/>
                    <a:pt x="13231" y="21410"/>
                    <a:pt x="9420" y="21410"/>
                  </a:cubicBezTo>
                  <a:cubicBezTo>
                    <a:pt x="5608" y="21410"/>
                    <a:pt x="1796" y="19748"/>
                    <a:pt x="526" y="16425"/>
                  </a:cubicBezTo>
                  <a:cubicBezTo>
                    <a:pt x="-745" y="13102"/>
                    <a:pt x="526" y="8118"/>
                    <a:pt x="1796" y="3133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4" name="خط"/>
            <p:cNvSpPr/>
            <p:nvPr/>
          </p:nvSpPr>
          <p:spPr>
            <a:xfrm>
              <a:off x="559359" y="62151"/>
              <a:ext cx="114945" cy="236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82" y="3086"/>
                    <a:pt x="17365" y="6171"/>
                    <a:pt x="13765" y="9771"/>
                  </a:cubicBezTo>
                  <a:cubicBezTo>
                    <a:pt x="10165" y="13371"/>
                    <a:pt x="5082" y="17486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5" name="خط"/>
            <p:cNvSpPr/>
            <p:nvPr/>
          </p:nvSpPr>
          <p:spPr>
            <a:xfrm>
              <a:off x="545837" y="109480"/>
              <a:ext cx="101421" cy="182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760" y="5067"/>
                    <a:pt x="11520" y="10133"/>
                    <a:pt x="15120" y="13733"/>
                  </a:cubicBezTo>
                  <a:cubicBezTo>
                    <a:pt x="18720" y="17333"/>
                    <a:pt x="20160" y="19467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6" name="خط"/>
            <p:cNvSpPr/>
            <p:nvPr/>
          </p:nvSpPr>
          <p:spPr>
            <a:xfrm>
              <a:off x="505269" y="346126"/>
              <a:ext cx="27047" cy="162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600" y="5400"/>
                    <a:pt x="7200" y="10800"/>
                    <a:pt x="10800" y="14400"/>
                  </a:cubicBezTo>
                  <a:cubicBezTo>
                    <a:pt x="14400" y="18000"/>
                    <a:pt x="18000" y="1980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7" name="خط"/>
            <p:cNvSpPr/>
            <p:nvPr/>
          </p:nvSpPr>
          <p:spPr>
            <a:xfrm>
              <a:off x="424133" y="33900"/>
              <a:ext cx="80134" cy="221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260" fill="norm" stroke="1" extrusionOk="0">
                  <a:moveTo>
                    <a:pt x="12600" y="2707"/>
                  </a:moveTo>
                  <a:cubicBezTo>
                    <a:pt x="13200" y="1411"/>
                    <a:pt x="13800" y="115"/>
                    <a:pt x="14100" y="7"/>
                  </a:cubicBezTo>
                  <a:cubicBezTo>
                    <a:pt x="14400" y="-101"/>
                    <a:pt x="14400" y="979"/>
                    <a:pt x="14100" y="4219"/>
                  </a:cubicBezTo>
                  <a:cubicBezTo>
                    <a:pt x="13800" y="7459"/>
                    <a:pt x="13200" y="12859"/>
                    <a:pt x="12600" y="16207"/>
                  </a:cubicBezTo>
                  <a:cubicBezTo>
                    <a:pt x="12000" y="19555"/>
                    <a:pt x="11400" y="20851"/>
                    <a:pt x="12300" y="21175"/>
                  </a:cubicBezTo>
                  <a:cubicBezTo>
                    <a:pt x="13200" y="21499"/>
                    <a:pt x="15600" y="20851"/>
                    <a:pt x="17700" y="19879"/>
                  </a:cubicBezTo>
                  <a:cubicBezTo>
                    <a:pt x="19800" y="18907"/>
                    <a:pt x="21600" y="17611"/>
                    <a:pt x="21300" y="16639"/>
                  </a:cubicBezTo>
                  <a:cubicBezTo>
                    <a:pt x="21000" y="15667"/>
                    <a:pt x="18600" y="15019"/>
                    <a:pt x="14700" y="13075"/>
                  </a:cubicBezTo>
                  <a:cubicBezTo>
                    <a:pt x="10800" y="11131"/>
                    <a:pt x="5400" y="7891"/>
                    <a:pt x="0" y="4651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8" name="خط"/>
            <p:cNvSpPr/>
            <p:nvPr/>
          </p:nvSpPr>
          <p:spPr>
            <a:xfrm>
              <a:off x="349759" y="183854"/>
              <a:ext cx="39663" cy="94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8" h="21600" fill="norm" stroke="1" extrusionOk="0">
                  <a:moveTo>
                    <a:pt x="14400" y="0"/>
                  </a:moveTo>
                  <a:cubicBezTo>
                    <a:pt x="16800" y="3600"/>
                    <a:pt x="19200" y="7200"/>
                    <a:pt x="20400" y="10286"/>
                  </a:cubicBezTo>
                  <a:cubicBezTo>
                    <a:pt x="21600" y="13371"/>
                    <a:pt x="21600" y="15943"/>
                    <a:pt x="18000" y="17743"/>
                  </a:cubicBezTo>
                  <a:cubicBezTo>
                    <a:pt x="14400" y="19543"/>
                    <a:pt x="7200" y="20571"/>
                    <a:pt x="0" y="21600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399" name="خط"/>
            <p:cNvSpPr/>
            <p:nvPr/>
          </p:nvSpPr>
          <p:spPr>
            <a:xfrm>
              <a:off x="126635" y="21583"/>
              <a:ext cx="174439" cy="194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398" fill="norm" stroke="1" extrusionOk="0">
                  <a:moveTo>
                    <a:pt x="19108" y="10428"/>
                  </a:moveTo>
                  <a:cubicBezTo>
                    <a:pt x="19938" y="11669"/>
                    <a:pt x="20769" y="12910"/>
                    <a:pt x="21185" y="14152"/>
                  </a:cubicBezTo>
                  <a:cubicBezTo>
                    <a:pt x="21600" y="15393"/>
                    <a:pt x="21600" y="16634"/>
                    <a:pt x="20354" y="17503"/>
                  </a:cubicBezTo>
                  <a:cubicBezTo>
                    <a:pt x="19108" y="18372"/>
                    <a:pt x="16615" y="18869"/>
                    <a:pt x="14815" y="18124"/>
                  </a:cubicBezTo>
                  <a:cubicBezTo>
                    <a:pt x="13015" y="17379"/>
                    <a:pt x="11908" y="15393"/>
                    <a:pt x="11492" y="15269"/>
                  </a:cubicBezTo>
                  <a:cubicBezTo>
                    <a:pt x="11077" y="15145"/>
                    <a:pt x="11354" y="16883"/>
                    <a:pt x="11077" y="18372"/>
                  </a:cubicBezTo>
                  <a:cubicBezTo>
                    <a:pt x="10800" y="19862"/>
                    <a:pt x="9969" y="21103"/>
                    <a:pt x="9000" y="21352"/>
                  </a:cubicBezTo>
                  <a:cubicBezTo>
                    <a:pt x="8031" y="21600"/>
                    <a:pt x="6923" y="20855"/>
                    <a:pt x="6231" y="18993"/>
                  </a:cubicBezTo>
                  <a:cubicBezTo>
                    <a:pt x="5538" y="17131"/>
                    <a:pt x="5262" y="14152"/>
                    <a:pt x="4292" y="10800"/>
                  </a:cubicBezTo>
                  <a:cubicBezTo>
                    <a:pt x="3323" y="7448"/>
                    <a:pt x="1662" y="3724"/>
                    <a:pt x="0" y="0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0" name="خط"/>
            <p:cNvSpPr/>
            <p:nvPr/>
          </p:nvSpPr>
          <p:spPr>
            <a:xfrm>
              <a:off x="255100" y="-2"/>
              <a:ext cx="83743" cy="35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0" h="21028" fill="norm" stroke="1" extrusionOk="0">
                  <a:moveTo>
                    <a:pt x="17053" y="8878"/>
                  </a:moveTo>
                  <a:cubicBezTo>
                    <a:pt x="19326" y="4828"/>
                    <a:pt x="21600" y="778"/>
                    <a:pt x="21032" y="103"/>
                  </a:cubicBezTo>
                  <a:cubicBezTo>
                    <a:pt x="20463" y="-572"/>
                    <a:pt x="17053" y="2128"/>
                    <a:pt x="13074" y="6178"/>
                  </a:cubicBezTo>
                  <a:cubicBezTo>
                    <a:pt x="9095" y="10228"/>
                    <a:pt x="4547" y="15628"/>
                    <a:pt x="0" y="21028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1" name="خط"/>
            <p:cNvSpPr/>
            <p:nvPr/>
          </p:nvSpPr>
          <p:spPr>
            <a:xfrm flipV="1">
              <a:off x="167203" y="55389"/>
              <a:ext cx="27048" cy="20286"/>
            </a:xfrm>
            <a:prstGeom prst="line">
              <a:avLst/>
            </a:pr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402" name="خط"/>
            <p:cNvSpPr/>
            <p:nvPr/>
          </p:nvSpPr>
          <p:spPr>
            <a:xfrm>
              <a:off x="-7" y="109480"/>
              <a:ext cx="390336" cy="277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136" fill="norm" stroke="1" extrusionOk="0">
                  <a:moveTo>
                    <a:pt x="4368" y="0"/>
                  </a:moveTo>
                  <a:cubicBezTo>
                    <a:pt x="3127" y="514"/>
                    <a:pt x="1885" y="1029"/>
                    <a:pt x="1078" y="1629"/>
                  </a:cubicBezTo>
                  <a:cubicBezTo>
                    <a:pt x="271" y="2229"/>
                    <a:pt x="-101" y="2914"/>
                    <a:pt x="23" y="3429"/>
                  </a:cubicBezTo>
                  <a:cubicBezTo>
                    <a:pt x="147" y="3943"/>
                    <a:pt x="768" y="4286"/>
                    <a:pt x="1451" y="4371"/>
                  </a:cubicBezTo>
                  <a:cubicBezTo>
                    <a:pt x="2133" y="4457"/>
                    <a:pt x="2878" y="4286"/>
                    <a:pt x="3685" y="4029"/>
                  </a:cubicBezTo>
                  <a:cubicBezTo>
                    <a:pt x="4492" y="3771"/>
                    <a:pt x="5361" y="3429"/>
                    <a:pt x="5485" y="3429"/>
                  </a:cubicBezTo>
                  <a:cubicBezTo>
                    <a:pt x="5609" y="3429"/>
                    <a:pt x="4989" y="3771"/>
                    <a:pt x="4120" y="4457"/>
                  </a:cubicBezTo>
                  <a:cubicBezTo>
                    <a:pt x="3251" y="5143"/>
                    <a:pt x="2133" y="6171"/>
                    <a:pt x="1451" y="8057"/>
                  </a:cubicBezTo>
                  <a:cubicBezTo>
                    <a:pt x="768" y="9943"/>
                    <a:pt x="520" y="12686"/>
                    <a:pt x="1016" y="15257"/>
                  </a:cubicBezTo>
                  <a:cubicBezTo>
                    <a:pt x="1513" y="17829"/>
                    <a:pt x="2754" y="20229"/>
                    <a:pt x="5547" y="20914"/>
                  </a:cubicBezTo>
                  <a:cubicBezTo>
                    <a:pt x="8340" y="21600"/>
                    <a:pt x="12685" y="20571"/>
                    <a:pt x="15602" y="19543"/>
                  </a:cubicBezTo>
                  <a:cubicBezTo>
                    <a:pt x="18520" y="18514"/>
                    <a:pt x="20009" y="17486"/>
                    <a:pt x="21499" y="16457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3" name="خط"/>
            <p:cNvSpPr/>
            <p:nvPr/>
          </p:nvSpPr>
          <p:spPr>
            <a:xfrm flipH="1">
              <a:off x="3169227" y="663908"/>
              <a:ext cx="67616" cy="33808"/>
            </a:xfrm>
            <a:prstGeom prst="line">
              <a:avLst/>
            </a:pr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404" name="خط"/>
            <p:cNvSpPr/>
            <p:nvPr/>
          </p:nvSpPr>
          <p:spPr>
            <a:xfrm flipH="1">
              <a:off x="3182751" y="751805"/>
              <a:ext cx="54092" cy="27047"/>
            </a:xfrm>
            <a:prstGeom prst="line">
              <a:avLst/>
            </a:pr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405" name="خط"/>
            <p:cNvSpPr/>
            <p:nvPr/>
          </p:nvSpPr>
          <p:spPr>
            <a:xfrm>
              <a:off x="1012897" y="604353"/>
              <a:ext cx="789560" cy="518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525" fill="norm" stroke="1" extrusionOk="0">
                  <a:moveTo>
                    <a:pt x="19923" y="18180"/>
                  </a:moveTo>
                  <a:cubicBezTo>
                    <a:pt x="18693" y="18273"/>
                    <a:pt x="17462" y="18367"/>
                    <a:pt x="16139" y="18554"/>
                  </a:cubicBezTo>
                  <a:cubicBezTo>
                    <a:pt x="14816" y="18741"/>
                    <a:pt x="13400" y="19021"/>
                    <a:pt x="12077" y="19255"/>
                  </a:cubicBezTo>
                  <a:cubicBezTo>
                    <a:pt x="10754" y="19489"/>
                    <a:pt x="9523" y="19676"/>
                    <a:pt x="8262" y="19910"/>
                  </a:cubicBezTo>
                  <a:cubicBezTo>
                    <a:pt x="7000" y="20143"/>
                    <a:pt x="5708" y="20424"/>
                    <a:pt x="4754" y="20658"/>
                  </a:cubicBezTo>
                  <a:cubicBezTo>
                    <a:pt x="3800" y="20891"/>
                    <a:pt x="3185" y="21078"/>
                    <a:pt x="2754" y="21032"/>
                  </a:cubicBezTo>
                  <a:cubicBezTo>
                    <a:pt x="2323" y="20985"/>
                    <a:pt x="2077" y="20704"/>
                    <a:pt x="1954" y="20330"/>
                  </a:cubicBezTo>
                  <a:cubicBezTo>
                    <a:pt x="1831" y="19956"/>
                    <a:pt x="1831" y="19489"/>
                    <a:pt x="1647" y="18040"/>
                  </a:cubicBezTo>
                  <a:cubicBezTo>
                    <a:pt x="1462" y="16590"/>
                    <a:pt x="1093" y="14159"/>
                    <a:pt x="877" y="12242"/>
                  </a:cubicBezTo>
                  <a:cubicBezTo>
                    <a:pt x="662" y="10325"/>
                    <a:pt x="600" y="8923"/>
                    <a:pt x="570" y="7988"/>
                  </a:cubicBezTo>
                  <a:cubicBezTo>
                    <a:pt x="539" y="7052"/>
                    <a:pt x="539" y="6585"/>
                    <a:pt x="662" y="6164"/>
                  </a:cubicBezTo>
                  <a:cubicBezTo>
                    <a:pt x="785" y="5743"/>
                    <a:pt x="1031" y="5369"/>
                    <a:pt x="1739" y="4995"/>
                  </a:cubicBezTo>
                  <a:cubicBezTo>
                    <a:pt x="2447" y="4621"/>
                    <a:pt x="3616" y="4247"/>
                    <a:pt x="5185" y="3780"/>
                  </a:cubicBezTo>
                  <a:cubicBezTo>
                    <a:pt x="6754" y="3312"/>
                    <a:pt x="8723" y="2751"/>
                    <a:pt x="10293" y="2284"/>
                  </a:cubicBezTo>
                  <a:cubicBezTo>
                    <a:pt x="11862" y="1816"/>
                    <a:pt x="13031" y="1442"/>
                    <a:pt x="14231" y="1115"/>
                  </a:cubicBezTo>
                  <a:cubicBezTo>
                    <a:pt x="15431" y="788"/>
                    <a:pt x="16662" y="507"/>
                    <a:pt x="17431" y="367"/>
                  </a:cubicBezTo>
                  <a:cubicBezTo>
                    <a:pt x="18200" y="227"/>
                    <a:pt x="18508" y="227"/>
                    <a:pt x="18754" y="414"/>
                  </a:cubicBezTo>
                  <a:cubicBezTo>
                    <a:pt x="19000" y="601"/>
                    <a:pt x="19185" y="975"/>
                    <a:pt x="19493" y="2611"/>
                  </a:cubicBezTo>
                  <a:cubicBezTo>
                    <a:pt x="19800" y="4247"/>
                    <a:pt x="20231" y="7146"/>
                    <a:pt x="20508" y="9297"/>
                  </a:cubicBezTo>
                  <a:cubicBezTo>
                    <a:pt x="20785" y="11447"/>
                    <a:pt x="20908" y="12850"/>
                    <a:pt x="21000" y="13785"/>
                  </a:cubicBezTo>
                  <a:cubicBezTo>
                    <a:pt x="21093" y="14720"/>
                    <a:pt x="21154" y="15188"/>
                    <a:pt x="21062" y="15562"/>
                  </a:cubicBezTo>
                  <a:cubicBezTo>
                    <a:pt x="20970" y="15936"/>
                    <a:pt x="20723" y="16216"/>
                    <a:pt x="19923" y="16637"/>
                  </a:cubicBezTo>
                  <a:cubicBezTo>
                    <a:pt x="19123" y="17058"/>
                    <a:pt x="17770" y="17619"/>
                    <a:pt x="16323" y="17899"/>
                  </a:cubicBezTo>
                  <a:cubicBezTo>
                    <a:pt x="14877" y="18180"/>
                    <a:pt x="13339" y="18180"/>
                    <a:pt x="11923" y="18133"/>
                  </a:cubicBezTo>
                  <a:cubicBezTo>
                    <a:pt x="10508" y="18086"/>
                    <a:pt x="9216" y="17993"/>
                    <a:pt x="7954" y="18086"/>
                  </a:cubicBezTo>
                  <a:cubicBezTo>
                    <a:pt x="6693" y="18180"/>
                    <a:pt x="5462" y="18460"/>
                    <a:pt x="4539" y="18601"/>
                  </a:cubicBezTo>
                  <a:cubicBezTo>
                    <a:pt x="3616" y="18741"/>
                    <a:pt x="3000" y="18741"/>
                    <a:pt x="2539" y="18741"/>
                  </a:cubicBezTo>
                  <a:cubicBezTo>
                    <a:pt x="2077" y="18741"/>
                    <a:pt x="1770" y="18741"/>
                    <a:pt x="1585" y="18507"/>
                  </a:cubicBezTo>
                  <a:cubicBezTo>
                    <a:pt x="1400" y="18273"/>
                    <a:pt x="1339" y="17806"/>
                    <a:pt x="1308" y="16871"/>
                  </a:cubicBezTo>
                  <a:cubicBezTo>
                    <a:pt x="1277" y="15936"/>
                    <a:pt x="1277" y="14533"/>
                    <a:pt x="1093" y="13037"/>
                  </a:cubicBezTo>
                  <a:cubicBezTo>
                    <a:pt x="908" y="11541"/>
                    <a:pt x="539" y="9951"/>
                    <a:pt x="323" y="8876"/>
                  </a:cubicBezTo>
                  <a:cubicBezTo>
                    <a:pt x="108" y="7801"/>
                    <a:pt x="47" y="7240"/>
                    <a:pt x="16" y="6725"/>
                  </a:cubicBezTo>
                  <a:cubicBezTo>
                    <a:pt x="-15" y="6211"/>
                    <a:pt x="-15" y="5743"/>
                    <a:pt x="139" y="5416"/>
                  </a:cubicBezTo>
                  <a:cubicBezTo>
                    <a:pt x="293" y="5089"/>
                    <a:pt x="600" y="4902"/>
                    <a:pt x="1677" y="4434"/>
                  </a:cubicBezTo>
                  <a:cubicBezTo>
                    <a:pt x="2754" y="3967"/>
                    <a:pt x="4600" y="3219"/>
                    <a:pt x="6416" y="2564"/>
                  </a:cubicBezTo>
                  <a:cubicBezTo>
                    <a:pt x="8231" y="1910"/>
                    <a:pt x="10016" y="1349"/>
                    <a:pt x="11616" y="928"/>
                  </a:cubicBezTo>
                  <a:cubicBezTo>
                    <a:pt x="13216" y="507"/>
                    <a:pt x="14631" y="227"/>
                    <a:pt x="15647" y="86"/>
                  </a:cubicBezTo>
                  <a:cubicBezTo>
                    <a:pt x="16662" y="-54"/>
                    <a:pt x="17277" y="-54"/>
                    <a:pt x="17862" y="320"/>
                  </a:cubicBezTo>
                  <a:cubicBezTo>
                    <a:pt x="18447" y="694"/>
                    <a:pt x="19000" y="1442"/>
                    <a:pt x="19493" y="2751"/>
                  </a:cubicBezTo>
                  <a:cubicBezTo>
                    <a:pt x="19985" y="4060"/>
                    <a:pt x="20416" y="5930"/>
                    <a:pt x="20754" y="7754"/>
                  </a:cubicBezTo>
                  <a:cubicBezTo>
                    <a:pt x="21093" y="9577"/>
                    <a:pt x="21339" y="11354"/>
                    <a:pt x="21462" y="12476"/>
                  </a:cubicBezTo>
                  <a:cubicBezTo>
                    <a:pt x="21585" y="13598"/>
                    <a:pt x="21585" y="14065"/>
                    <a:pt x="21493" y="14486"/>
                  </a:cubicBezTo>
                  <a:cubicBezTo>
                    <a:pt x="21400" y="14907"/>
                    <a:pt x="21216" y="15281"/>
                    <a:pt x="20816" y="15515"/>
                  </a:cubicBezTo>
                  <a:cubicBezTo>
                    <a:pt x="20416" y="15749"/>
                    <a:pt x="19800" y="15842"/>
                    <a:pt x="18447" y="16216"/>
                  </a:cubicBezTo>
                  <a:cubicBezTo>
                    <a:pt x="17093" y="16590"/>
                    <a:pt x="15000" y="17245"/>
                    <a:pt x="13154" y="17806"/>
                  </a:cubicBezTo>
                  <a:cubicBezTo>
                    <a:pt x="11308" y="18367"/>
                    <a:pt x="9708" y="18834"/>
                    <a:pt x="8416" y="19115"/>
                  </a:cubicBezTo>
                  <a:cubicBezTo>
                    <a:pt x="7123" y="19395"/>
                    <a:pt x="6139" y="19489"/>
                    <a:pt x="5493" y="19629"/>
                  </a:cubicBezTo>
                  <a:cubicBezTo>
                    <a:pt x="4847" y="19769"/>
                    <a:pt x="4539" y="19956"/>
                    <a:pt x="4539" y="20003"/>
                  </a:cubicBezTo>
                  <a:cubicBezTo>
                    <a:pt x="4539" y="20050"/>
                    <a:pt x="4847" y="19956"/>
                    <a:pt x="5831" y="19723"/>
                  </a:cubicBezTo>
                  <a:cubicBezTo>
                    <a:pt x="6816" y="19489"/>
                    <a:pt x="8477" y="19115"/>
                    <a:pt x="10262" y="18647"/>
                  </a:cubicBezTo>
                  <a:cubicBezTo>
                    <a:pt x="12047" y="18180"/>
                    <a:pt x="13954" y="17619"/>
                    <a:pt x="15216" y="17291"/>
                  </a:cubicBezTo>
                  <a:cubicBezTo>
                    <a:pt x="16477" y="16964"/>
                    <a:pt x="17093" y="16871"/>
                    <a:pt x="17554" y="16824"/>
                  </a:cubicBezTo>
                  <a:cubicBezTo>
                    <a:pt x="18016" y="16777"/>
                    <a:pt x="18323" y="16777"/>
                    <a:pt x="18293" y="16871"/>
                  </a:cubicBezTo>
                  <a:cubicBezTo>
                    <a:pt x="18262" y="16964"/>
                    <a:pt x="17893" y="17151"/>
                    <a:pt x="16877" y="17432"/>
                  </a:cubicBezTo>
                  <a:cubicBezTo>
                    <a:pt x="15862" y="17712"/>
                    <a:pt x="14200" y="18086"/>
                    <a:pt x="12323" y="18554"/>
                  </a:cubicBezTo>
                  <a:cubicBezTo>
                    <a:pt x="10447" y="19021"/>
                    <a:pt x="8354" y="19582"/>
                    <a:pt x="7123" y="19910"/>
                  </a:cubicBezTo>
                  <a:cubicBezTo>
                    <a:pt x="5893" y="20237"/>
                    <a:pt x="5523" y="20330"/>
                    <a:pt x="5154" y="20424"/>
                  </a:cubicBezTo>
                  <a:cubicBezTo>
                    <a:pt x="4785" y="20517"/>
                    <a:pt x="4416" y="20611"/>
                    <a:pt x="4385" y="20611"/>
                  </a:cubicBezTo>
                  <a:cubicBezTo>
                    <a:pt x="4354" y="20611"/>
                    <a:pt x="4662" y="20517"/>
                    <a:pt x="5893" y="20143"/>
                  </a:cubicBezTo>
                  <a:cubicBezTo>
                    <a:pt x="7123" y="19769"/>
                    <a:pt x="9277" y="19115"/>
                    <a:pt x="11339" y="18507"/>
                  </a:cubicBezTo>
                  <a:cubicBezTo>
                    <a:pt x="13400" y="17899"/>
                    <a:pt x="15370" y="17338"/>
                    <a:pt x="16662" y="17011"/>
                  </a:cubicBezTo>
                  <a:cubicBezTo>
                    <a:pt x="17954" y="16684"/>
                    <a:pt x="18570" y="16590"/>
                    <a:pt x="19062" y="16543"/>
                  </a:cubicBezTo>
                  <a:cubicBezTo>
                    <a:pt x="19554" y="16497"/>
                    <a:pt x="19923" y="16497"/>
                    <a:pt x="19954" y="16590"/>
                  </a:cubicBezTo>
                  <a:cubicBezTo>
                    <a:pt x="19985" y="16684"/>
                    <a:pt x="19677" y="16871"/>
                    <a:pt x="18323" y="17338"/>
                  </a:cubicBezTo>
                  <a:cubicBezTo>
                    <a:pt x="16970" y="17806"/>
                    <a:pt x="14570" y="18554"/>
                    <a:pt x="12416" y="19115"/>
                  </a:cubicBezTo>
                  <a:cubicBezTo>
                    <a:pt x="10262" y="19676"/>
                    <a:pt x="8354" y="20050"/>
                    <a:pt x="7093" y="20237"/>
                  </a:cubicBezTo>
                  <a:cubicBezTo>
                    <a:pt x="5831" y="20424"/>
                    <a:pt x="5216" y="20424"/>
                    <a:pt x="4662" y="20237"/>
                  </a:cubicBezTo>
                  <a:cubicBezTo>
                    <a:pt x="4108" y="20050"/>
                    <a:pt x="3616" y="19676"/>
                    <a:pt x="3523" y="19442"/>
                  </a:cubicBezTo>
                  <a:cubicBezTo>
                    <a:pt x="3431" y="19208"/>
                    <a:pt x="3739" y="19115"/>
                    <a:pt x="4662" y="19021"/>
                  </a:cubicBezTo>
                  <a:cubicBezTo>
                    <a:pt x="5585" y="18928"/>
                    <a:pt x="7123" y="18834"/>
                    <a:pt x="9123" y="18647"/>
                  </a:cubicBezTo>
                  <a:cubicBezTo>
                    <a:pt x="11123" y="18460"/>
                    <a:pt x="13585" y="18180"/>
                    <a:pt x="14970" y="18040"/>
                  </a:cubicBezTo>
                  <a:cubicBezTo>
                    <a:pt x="16354" y="17899"/>
                    <a:pt x="16662" y="17899"/>
                    <a:pt x="16970" y="17899"/>
                  </a:cubicBezTo>
                  <a:cubicBezTo>
                    <a:pt x="17277" y="17899"/>
                    <a:pt x="17585" y="17899"/>
                    <a:pt x="17554" y="18086"/>
                  </a:cubicBezTo>
                  <a:cubicBezTo>
                    <a:pt x="17523" y="18273"/>
                    <a:pt x="17154" y="18647"/>
                    <a:pt x="15831" y="19021"/>
                  </a:cubicBezTo>
                  <a:cubicBezTo>
                    <a:pt x="14508" y="19395"/>
                    <a:pt x="12231" y="19769"/>
                    <a:pt x="9954" y="20003"/>
                  </a:cubicBezTo>
                  <a:cubicBezTo>
                    <a:pt x="7677" y="20237"/>
                    <a:pt x="5400" y="20330"/>
                    <a:pt x="4108" y="20330"/>
                  </a:cubicBezTo>
                  <a:cubicBezTo>
                    <a:pt x="2816" y="20330"/>
                    <a:pt x="2508" y="20237"/>
                    <a:pt x="2170" y="20050"/>
                  </a:cubicBezTo>
                  <a:cubicBezTo>
                    <a:pt x="1831" y="19863"/>
                    <a:pt x="1462" y="19582"/>
                    <a:pt x="1431" y="19442"/>
                  </a:cubicBezTo>
                  <a:cubicBezTo>
                    <a:pt x="1400" y="19302"/>
                    <a:pt x="1708" y="19302"/>
                    <a:pt x="2877" y="19208"/>
                  </a:cubicBezTo>
                  <a:cubicBezTo>
                    <a:pt x="4047" y="19115"/>
                    <a:pt x="6077" y="18928"/>
                    <a:pt x="8077" y="18741"/>
                  </a:cubicBezTo>
                  <a:cubicBezTo>
                    <a:pt x="10077" y="18554"/>
                    <a:pt x="12047" y="18367"/>
                    <a:pt x="13954" y="18180"/>
                  </a:cubicBezTo>
                  <a:cubicBezTo>
                    <a:pt x="15862" y="17993"/>
                    <a:pt x="17708" y="17806"/>
                    <a:pt x="18785" y="17665"/>
                  </a:cubicBezTo>
                  <a:cubicBezTo>
                    <a:pt x="19862" y="17525"/>
                    <a:pt x="20170" y="17432"/>
                    <a:pt x="20047" y="17432"/>
                  </a:cubicBezTo>
                  <a:cubicBezTo>
                    <a:pt x="19923" y="17432"/>
                    <a:pt x="19370" y="17525"/>
                    <a:pt x="18047" y="17712"/>
                  </a:cubicBezTo>
                  <a:cubicBezTo>
                    <a:pt x="16723" y="17899"/>
                    <a:pt x="14631" y="18180"/>
                    <a:pt x="12416" y="18554"/>
                  </a:cubicBezTo>
                  <a:cubicBezTo>
                    <a:pt x="10200" y="18928"/>
                    <a:pt x="7862" y="19395"/>
                    <a:pt x="6170" y="19769"/>
                  </a:cubicBezTo>
                  <a:cubicBezTo>
                    <a:pt x="4477" y="20143"/>
                    <a:pt x="3431" y="20424"/>
                    <a:pt x="2631" y="20658"/>
                  </a:cubicBezTo>
                  <a:cubicBezTo>
                    <a:pt x="1831" y="20891"/>
                    <a:pt x="1277" y="21078"/>
                    <a:pt x="1216" y="21032"/>
                  </a:cubicBezTo>
                  <a:cubicBezTo>
                    <a:pt x="1154" y="20985"/>
                    <a:pt x="1585" y="20704"/>
                    <a:pt x="2908" y="20237"/>
                  </a:cubicBezTo>
                  <a:cubicBezTo>
                    <a:pt x="4231" y="19769"/>
                    <a:pt x="6447" y="19115"/>
                    <a:pt x="8508" y="18694"/>
                  </a:cubicBezTo>
                  <a:cubicBezTo>
                    <a:pt x="10570" y="18273"/>
                    <a:pt x="12477" y="18086"/>
                    <a:pt x="13800" y="17946"/>
                  </a:cubicBezTo>
                  <a:cubicBezTo>
                    <a:pt x="15123" y="17806"/>
                    <a:pt x="15862" y="17712"/>
                    <a:pt x="16416" y="17619"/>
                  </a:cubicBezTo>
                  <a:cubicBezTo>
                    <a:pt x="16970" y="17525"/>
                    <a:pt x="17339" y="17432"/>
                    <a:pt x="17339" y="17525"/>
                  </a:cubicBezTo>
                  <a:cubicBezTo>
                    <a:pt x="17339" y="17619"/>
                    <a:pt x="16970" y="17899"/>
                    <a:pt x="15831" y="18320"/>
                  </a:cubicBezTo>
                  <a:cubicBezTo>
                    <a:pt x="14693" y="18741"/>
                    <a:pt x="12785" y="19302"/>
                    <a:pt x="10908" y="19816"/>
                  </a:cubicBezTo>
                  <a:cubicBezTo>
                    <a:pt x="9031" y="20330"/>
                    <a:pt x="7185" y="20798"/>
                    <a:pt x="6077" y="21078"/>
                  </a:cubicBezTo>
                  <a:cubicBezTo>
                    <a:pt x="4970" y="21359"/>
                    <a:pt x="4600" y="21452"/>
                    <a:pt x="4170" y="21499"/>
                  </a:cubicBezTo>
                  <a:cubicBezTo>
                    <a:pt x="3739" y="21546"/>
                    <a:pt x="3247" y="21546"/>
                    <a:pt x="3185" y="21359"/>
                  </a:cubicBezTo>
                  <a:cubicBezTo>
                    <a:pt x="3123" y="21172"/>
                    <a:pt x="3493" y="20798"/>
                    <a:pt x="4754" y="20284"/>
                  </a:cubicBezTo>
                  <a:cubicBezTo>
                    <a:pt x="6016" y="19769"/>
                    <a:pt x="8170" y="19115"/>
                    <a:pt x="10385" y="18507"/>
                  </a:cubicBezTo>
                  <a:cubicBezTo>
                    <a:pt x="12600" y="17899"/>
                    <a:pt x="14877" y="17338"/>
                    <a:pt x="16200" y="17058"/>
                  </a:cubicBezTo>
                  <a:cubicBezTo>
                    <a:pt x="17523" y="16777"/>
                    <a:pt x="17893" y="16777"/>
                    <a:pt x="18231" y="16730"/>
                  </a:cubicBezTo>
                  <a:cubicBezTo>
                    <a:pt x="18570" y="16684"/>
                    <a:pt x="18877" y="16590"/>
                    <a:pt x="18908" y="16684"/>
                  </a:cubicBezTo>
                  <a:cubicBezTo>
                    <a:pt x="18939" y="16777"/>
                    <a:pt x="18693" y="17058"/>
                    <a:pt x="17493" y="17525"/>
                  </a:cubicBezTo>
                  <a:cubicBezTo>
                    <a:pt x="16293" y="17993"/>
                    <a:pt x="14139" y="18647"/>
                    <a:pt x="12231" y="19255"/>
                  </a:cubicBezTo>
                  <a:cubicBezTo>
                    <a:pt x="10323" y="19863"/>
                    <a:pt x="8662" y="20424"/>
                    <a:pt x="7647" y="20751"/>
                  </a:cubicBezTo>
                  <a:cubicBezTo>
                    <a:pt x="6631" y="21078"/>
                    <a:pt x="6262" y="21172"/>
                    <a:pt x="5923" y="21265"/>
                  </a:cubicBezTo>
                  <a:cubicBezTo>
                    <a:pt x="5585" y="21359"/>
                    <a:pt x="5277" y="21452"/>
                    <a:pt x="5308" y="21312"/>
                  </a:cubicBezTo>
                  <a:cubicBezTo>
                    <a:pt x="5339" y="21172"/>
                    <a:pt x="5708" y="20798"/>
                    <a:pt x="6877" y="20330"/>
                  </a:cubicBezTo>
                  <a:cubicBezTo>
                    <a:pt x="8047" y="19863"/>
                    <a:pt x="10016" y="19302"/>
                    <a:pt x="11154" y="18975"/>
                  </a:cubicBezTo>
                  <a:cubicBezTo>
                    <a:pt x="12293" y="18647"/>
                    <a:pt x="12600" y="18554"/>
                    <a:pt x="12908" y="18460"/>
                  </a:cubicBezTo>
                </a:path>
              </a:pathLst>
            </a:custGeom>
            <a:noFill/>
            <a:ln w="127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9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997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995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996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998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4000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٣٦</a:t>
            </a:r>
          </a:p>
        </p:txBody>
      </p:sp>
      <p:sp>
        <p:nvSpPr>
          <p:cNvPr id="4001" name="مستطيل مستدير الزوايا"/>
          <p:cNvSpPr/>
          <p:nvPr/>
        </p:nvSpPr>
        <p:spPr>
          <a:xfrm>
            <a:off x="972282" y="1742925"/>
            <a:ext cx="7619013" cy="798539"/>
          </a:xfrm>
          <a:prstGeom prst="roundRect">
            <a:avLst>
              <a:gd name="adj" fmla="val 23618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00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18217" y="362249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4003" name="IMG_4204.png" descr="IMG_4204.png"/>
          <p:cNvPicPr>
            <a:picLocks noChangeAspect="1"/>
          </p:cNvPicPr>
          <p:nvPr/>
        </p:nvPicPr>
        <p:blipFill>
          <a:blip r:embed="rId4">
            <a:extLst/>
          </a:blip>
          <a:srcRect l="29777" t="17200" r="37937" b="79825"/>
          <a:stretch>
            <a:fillRect/>
          </a:stretch>
        </p:blipFill>
        <p:spPr>
          <a:xfrm>
            <a:off x="1539625" y="1923515"/>
            <a:ext cx="6570032" cy="4539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06" name="الحل"/>
          <p:cNvGrpSpPr/>
          <p:nvPr/>
        </p:nvGrpSpPr>
        <p:grpSpPr>
          <a:xfrm>
            <a:off x="3436141" y="3083968"/>
            <a:ext cx="5148805" cy="416887"/>
            <a:chOff x="0" y="0"/>
            <a:chExt cx="5148803" cy="416885"/>
          </a:xfrm>
        </p:grpSpPr>
        <p:sp>
          <p:nvSpPr>
            <p:cNvPr id="4004" name="مستطيل"/>
            <p:cNvSpPr/>
            <p:nvPr/>
          </p:nvSpPr>
          <p:spPr>
            <a:xfrm>
              <a:off x="0" y="0"/>
              <a:ext cx="5148804" cy="416886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05" name="الحل"/>
            <p:cNvSpPr txBox="1"/>
            <p:nvPr/>
          </p:nvSpPr>
          <p:spPr>
            <a:xfrm>
              <a:off x="19050" y="48554"/>
              <a:ext cx="5110704" cy="3197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4007" name="IMG_4316.png" descr="IMG_4316.png"/>
          <p:cNvPicPr>
            <a:picLocks noChangeAspect="1"/>
          </p:cNvPicPr>
          <p:nvPr/>
        </p:nvPicPr>
        <p:blipFill>
          <a:blip r:embed="rId5">
            <a:extLst/>
          </a:blip>
          <a:srcRect l="51685" t="29995" r="29895" b="54224"/>
          <a:stretch>
            <a:fillRect/>
          </a:stretch>
        </p:blipFill>
        <p:spPr>
          <a:xfrm>
            <a:off x="1098898" y="2721230"/>
            <a:ext cx="2049486" cy="1317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9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4012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4010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011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13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4014" name="IMG_2367.png" descr="IMG_2367.png"/>
          <p:cNvPicPr>
            <a:picLocks noChangeAspect="1"/>
          </p:cNvPicPr>
          <p:nvPr/>
        </p:nvPicPr>
        <p:blipFill>
          <a:blip r:embed="rId4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6" name="IMG_1793.jpeg" descr="IMG_1793.jpeg"/>
          <p:cNvPicPr>
            <a:picLocks noChangeAspect="1"/>
          </p:cNvPicPr>
          <p:nvPr/>
        </p:nvPicPr>
        <p:blipFill>
          <a:blip r:embed="rId2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4019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4017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018" name="Google Shape;4622;p49" descr="Google Shape;4622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20" name="Google Shape;1742;p25" descr="Google Shape;1742;p2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021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2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50" t="52731" r="55179" b="15271"/>
          <a:stretch>
            <a:fillRect/>
          </a:stretch>
        </p:blipFill>
        <p:spPr>
          <a:xfrm>
            <a:off x="3907808" y="2988012"/>
            <a:ext cx="2286446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696" y="0"/>
                </a:moveTo>
                <a:cubicBezTo>
                  <a:pt x="17120" y="69"/>
                  <a:pt x="16841" y="84"/>
                  <a:pt x="15866" y="233"/>
                </a:cubicBezTo>
                <a:cubicBezTo>
                  <a:pt x="14202" y="487"/>
                  <a:pt x="12620" y="725"/>
                  <a:pt x="12348" y="759"/>
                </a:cubicBezTo>
                <a:cubicBezTo>
                  <a:pt x="11886" y="817"/>
                  <a:pt x="9656" y="1145"/>
                  <a:pt x="5735" y="1739"/>
                </a:cubicBezTo>
                <a:cubicBezTo>
                  <a:pt x="4817" y="1878"/>
                  <a:pt x="3178" y="2126"/>
                  <a:pt x="2090" y="2289"/>
                </a:cubicBezTo>
                <a:cubicBezTo>
                  <a:pt x="1003" y="2451"/>
                  <a:pt x="75" y="2621"/>
                  <a:pt x="25" y="2666"/>
                </a:cubicBezTo>
                <a:cubicBezTo>
                  <a:pt x="-65" y="2749"/>
                  <a:pt x="89" y="4224"/>
                  <a:pt x="544" y="7590"/>
                </a:cubicBezTo>
                <a:cubicBezTo>
                  <a:pt x="791" y="9416"/>
                  <a:pt x="1519" y="15059"/>
                  <a:pt x="2094" y="19616"/>
                </a:cubicBezTo>
                <a:cubicBezTo>
                  <a:pt x="2223" y="20640"/>
                  <a:pt x="2298" y="21147"/>
                  <a:pt x="2366" y="21600"/>
                </a:cubicBezTo>
                <a:lnTo>
                  <a:pt x="8703" y="21600"/>
                </a:lnTo>
                <a:cubicBezTo>
                  <a:pt x="9603" y="21466"/>
                  <a:pt x="10125" y="21382"/>
                  <a:pt x="11728" y="21146"/>
                </a:cubicBezTo>
                <a:cubicBezTo>
                  <a:pt x="16681" y="20418"/>
                  <a:pt x="21474" y="19681"/>
                  <a:pt x="21512" y="19640"/>
                </a:cubicBezTo>
                <a:cubicBezTo>
                  <a:pt x="21535" y="19615"/>
                  <a:pt x="21362" y="18104"/>
                  <a:pt x="21124" y="16283"/>
                </a:cubicBezTo>
                <a:cubicBezTo>
                  <a:pt x="20887" y="14463"/>
                  <a:pt x="20552" y="11897"/>
                  <a:pt x="20381" y="10581"/>
                </a:cubicBezTo>
                <a:cubicBezTo>
                  <a:pt x="20210" y="9266"/>
                  <a:pt x="19850" y="6491"/>
                  <a:pt x="19578" y="4417"/>
                </a:cubicBezTo>
                <a:cubicBezTo>
                  <a:pt x="19307" y="2343"/>
                  <a:pt x="19081" y="479"/>
                  <a:pt x="19081" y="273"/>
                </a:cubicBezTo>
                <a:cubicBezTo>
                  <a:pt x="19081" y="173"/>
                  <a:pt x="19071" y="78"/>
                  <a:pt x="19055" y="0"/>
                </a:cubicBezTo>
                <a:lnTo>
                  <a:pt x="1769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023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4133338" y="3182441"/>
            <a:ext cx="2182418" cy="1745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5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402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2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2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27231" y="2903220"/>
            <a:ext cx="180199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029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030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4031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032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033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4034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4035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567946" y="2035412"/>
            <a:ext cx="5070044" cy="4056035"/>
          </a:xfrm>
          <a:prstGeom prst="rect">
            <a:avLst/>
          </a:prstGeom>
          <a:ln w="12700">
            <a:miter lim="400000"/>
          </a:ln>
        </p:spPr>
      </p:pic>
      <p:sp>
        <p:nvSpPr>
          <p:cNvPr id="4036" name="الحجم="/>
          <p:cNvSpPr txBox="1"/>
          <p:nvPr/>
        </p:nvSpPr>
        <p:spPr>
          <a:xfrm>
            <a:off x="2628228" y="4757286"/>
            <a:ext cx="957304" cy="1952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982" tIns="28982" rIns="28982" bIns="28982" anchor="ctr">
            <a:spAutoFit/>
          </a:bodyPr>
          <a:lstStyle/>
          <a:p>
            <a:pPr marL="349250" indent="-349250" algn="ctr" rtl="0">
              <a:defRPr b="1" sz="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pPr>
            <a:r>
              <a:t>الحجم= </a:t>
            </a:r>
            <a:r>
              <a:rPr>
                <a:solidFill>
                  <a:schemeClr val="accent6">
                    <a:satOff val="-1685"/>
                    <a:lumOff val="-10156"/>
                  </a:schemeClr>
                </a:solidFill>
              </a:rPr>
              <a:t>                 </a:t>
            </a:r>
          </a:p>
        </p:txBody>
      </p:sp>
      <p:sp>
        <p:nvSpPr>
          <p:cNvPr id="4037" name="مساحة القاعدة"/>
          <p:cNvSpPr txBox="1"/>
          <p:nvPr/>
        </p:nvSpPr>
        <p:spPr>
          <a:xfrm>
            <a:off x="2268596" y="4758244"/>
            <a:ext cx="840074" cy="17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1100">
                <a:solidFill>
                  <a:schemeClr val="accent6">
                    <a:satOff val="-1685"/>
                    <a:lumOff val="-10156"/>
                  </a:schemeClr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مساحة القاعدة</a:t>
            </a:r>
          </a:p>
        </p:txBody>
      </p:sp>
      <p:sp>
        <p:nvSpPr>
          <p:cNvPr id="4038" name="✖️الارتفاع"/>
          <p:cNvSpPr txBox="1"/>
          <p:nvPr/>
        </p:nvSpPr>
        <p:spPr>
          <a:xfrm>
            <a:off x="1790151" y="4758244"/>
            <a:ext cx="478447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349250" indent="-349250" algn="ctr">
              <a:defRPr b="1" sz="800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✖️الارتفاع </a:t>
            </a:r>
          </a:p>
        </p:txBody>
      </p:sp>
      <p:sp>
        <p:nvSpPr>
          <p:cNvPr id="4039" name="حجم المنشور…"/>
          <p:cNvSpPr txBox="1"/>
          <p:nvPr/>
        </p:nvSpPr>
        <p:spPr>
          <a:xfrm>
            <a:off x="6009397" y="3166038"/>
            <a:ext cx="1690266" cy="5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حجم المنشور </a:t>
            </a:r>
          </a:p>
          <a:p>
            <a:pPr algn="ctr" rtl="0">
              <a:defRPr b="1" sz="1800">
                <a:solidFill>
                  <a:schemeClr val="accent2"/>
                </a:solidFill>
              </a:defRPr>
            </a:pPr>
            <a:r>
              <a:t>وحجم الاسطوانة</a:t>
            </a:r>
          </a:p>
        </p:txBody>
      </p:sp>
      <p:sp>
        <p:nvSpPr>
          <p:cNvPr id="4040" name="🎯 ايجاد حجم الهرم…"/>
          <p:cNvSpPr txBox="1"/>
          <p:nvPr/>
        </p:nvSpPr>
        <p:spPr>
          <a:xfrm>
            <a:off x="3755628" y="3496034"/>
            <a:ext cx="1866666" cy="711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ايجاد حجم الهرم </a:t>
            </a:r>
            <a:endParaRPr>
              <a:solidFill>
                <a:srgbClr val="016E8F"/>
              </a:solidFill>
            </a:endParaRPr>
          </a:p>
          <a:p>
            <a:pPr algn="r" rtl="0">
              <a:defRPr b="1" sz="2600">
                <a:solidFill>
                  <a:srgbClr val="016E8F"/>
                </a:solidFill>
              </a:defRPr>
            </a:pPr>
            <a:r>
              <a:t> </a:t>
            </a:r>
            <a:r>
              <a:rPr sz="1500"/>
              <a:t>🎯</a:t>
            </a:r>
            <a:r>
              <a:t> </a:t>
            </a:r>
            <a:r>
              <a:rPr sz="1500"/>
              <a:t>ايجاد حجم المخروط</a:t>
            </a:r>
          </a:p>
        </p:txBody>
      </p:sp>
      <p:sp>
        <p:nvSpPr>
          <p:cNvPr id="4041" name="الاسطوانة شكل ثلاثي الابعاد…"/>
          <p:cNvSpPr txBox="1"/>
          <p:nvPr/>
        </p:nvSpPr>
        <p:spPr>
          <a:xfrm>
            <a:off x="6087928" y="3903074"/>
            <a:ext cx="1426757" cy="1059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chemeClr val="accent5"/>
                </a:solidFill>
              </a:defRPr>
            </a:pPr>
            <a:r>
              <a:t>الاسطوانة شكل ثلاثي الابعاد </a:t>
            </a:r>
          </a:p>
          <a:p>
            <a:pPr algn="ctr" rtl="0">
              <a:defRPr b="1" sz="1800">
                <a:solidFill>
                  <a:schemeClr val="accent5"/>
                </a:solidFill>
              </a:defRPr>
            </a:pPr>
            <a:r>
              <a:t>له قاعدتان على شكل دائرة </a:t>
            </a:r>
          </a:p>
        </p:txBody>
      </p:sp>
      <p:sp>
        <p:nvSpPr>
          <p:cNvPr id="4042" name="🎯 ايجاد حجم الهرم…"/>
          <p:cNvSpPr txBox="1"/>
          <p:nvPr/>
        </p:nvSpPr>
        <p:spPr>
          <a:xfrm>
            <a:off x="1718866" y="3428999"/>
            <a:ext cx="1866665" cy="711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 rtl="0">
              <a:defRPr b="1" sz="1500">
                <a:solidFill>
                  <a:srgbClr val="A65C5C"/>
                </a:solidFill>
              </a:defRPr>
            </a:pPr>
            <a:r>
              <a:t> 🎯 </a:t>
            </a:r>
            <a:r>
              <a:rPr>
                <a:solidFill>
                  <a:srgbClr val="016E8F"/>
                </a:solidFill>
              </a:rPr>
              <a:t>ايجاد حجم الهرم </a:t>
            </a:r>
            <a:endParaRPr>
              <a:solidFill>
                <a:srgbClr val="016E8F"/>
              </a:solidFill>
            </a:endParaRPr>
          </a:p>
          <a:p>
            <a:pPr algn="r" rtl="0">
              <a:defRPr b="1" sz="2600">
                <a:solidFill>
                  <a:srgbClr val="016E8F"/>
                </a:solidFill>
              </a:defRPr>
            </a:pPr>
            <a:r>
              <a:t> </a:t>
            </a:r>
            <a:r>
              <a:rPr sz="1500"/>
              <a:t>🎯</a:t>
            </a:r>
            <a:r>
              <a:t> </a:t>
            </a:r>
            <a:r>
              <a:rPr sz="1500"/>
              <a:t>ايجاد حجم المخروط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28" grpId="1"/>
      <p:bldP build="whole" bldLvl="1" animBg="1" rev="0" advAuto="0" spid="4037" grpId="3"/>
      <p:bldP build="whole" bldLvl="1" animBg="1" rev="0" advAuto="0" spid="4042" grpId="5"/>
      <p:bldP build="whole" bldLvl="1" animBg="1" rev="0" advAuto="0" spid="4038" grpId="4"/>
      <p:bldP build="whole" bldLvl="1" animBg="1" rev="0" advAuto="0" spid="4036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6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4044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045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47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8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9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0743" y="2040518"/>
            <a:ext cx="2751087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4052" name="Google Shape;4924;p54"/>
          <p:cNvGrpSpPr/>
          <p:nvPr/>
        </p:nvGrpSpPr>
        <p:grpSpPr>
          <a:xfrm>
            <a:off x="1063390" y="5249648"/>
            <a:ext cx="7809677" cy="665244"/>
            <a:chOff x="0" y="0"/>
            <a:chExt cx="7809676" cy="665243"/>
          </a:xfrm>
        </p:grpSpPr>
        <p:sp>
          <p:nvSpPr>
            <p:cNvPr id="4050" name="مستطيل"/>
            <p:cNvSpPr/>
            <p:nvPr/>
          </p:nvSpPr>
          <p:spPr>
            <a:xfrm>
              <a:off x="-1" y="-1"/>
              <a:ext cx="7809678" cy="665245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4051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49"/>
              <a:ext cx="7796978" cy="6525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>
                <a:defRPr sz="25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4053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82046" y="3457404"/>
            <a:ext cx="1585034" cy="982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4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55" name="عزيزتي الطالبة…"/>
          <p:cNvSpPr txBox="1"/>
          <p:nvPr/>
        </p:nvSpPr>
        <p:spPr>
          <a:xfrm>
            <a:off x="4953182" y="3686678"/>
            <a:ext cx="1266625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4056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182441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4057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1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4059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4060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4062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063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4064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065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4066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067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4068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69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4070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4071" name="لاتنسوني من دعواتكم الصادقة"/>
          <p:cNvSpPr txBox="1"/>
          <p:nvPr/>
        </p:nvSpPr>
        <p:spPr>
          <a:xfrm rot="872941">
            <a:off x="1316854" y="3656557"/>
            <a:ext cx="1348415" cy="153515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لا أحلل بيع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او حذف الحقوق من </a:t>
            </a:r>
          </a:p>
          <a:p>
            <a:pPr algn="ctr" defTabSz="342900" rtl="0">
              <a:defRPr sz="25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pPr>
            <a:r>
              <a:t>العروض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0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408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409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411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2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413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4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5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6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417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8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423" name="تجميع"/>
          <p:cNvGrpSpPr/>
          <p:nvPr/>
        </p:nvGrpSpPr>
        <p:grpSpPr>
          <a:xfrm>
            <a:off x="7529882" y="2111644"/>
            <a:ext cx="1116254" cy="937695"/>
            <a:chOff x="0" y="0"/>
            <a:chExt cx="1116252" cy="937693"/>
          </a:xfrm>
        </p:grpSpPr>
        <p:grpSp>
          <p:nvGrpSpPr>
            <p:cNvPr id="3421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419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0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22" name="مساحات الاشكال المركبة"/>
            <p:cNvSpPr txBox="1"/>
            <p:nvPr/>
          </p:nvSpPr>
          <p:spPr>
            <a:xfrm>
              <a:off x="255373" y="192627"/>
              <a:ext cx="606385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مساحات الاشكال المركبة </a:t>
              </a:r>
            </a:p>
          </p:txBody>
        </p:sp>
      </p:grpSp>
      <p:grpSp>
        <p:nvGrpSpPr>
          <p:cNvPr id="3428" name="تجميع"/>
          <p:cNvGrpSpPr/>
          <p:nvPr/>
        </p:nvGrpSpPr>
        <p:grpSpPr>
          <a:xfrm>
            <a:off x="6398476" y="2111644"/>
            <a:ext cx="1116253" cy="937695"/>
            <a:chOff x="0" y="0"/>
            <a:chExt cx="1116252" cy="937693"/>
          </a:xfrm>
        </p:grpSpPr>
        <p:grpSp>
          <p:nvGrpSpPr>
            <p:cNvPr id="3426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424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25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27" name="الاشكال ثلاثية الابعاد"/>
            <p:cNvSpPr txBox="1"/>
            <p:nvPr/>
          </p:nvSpPr>
          <p:spPr>
            <a:xfrm>
              <a:off x="255373" y="192627"/>
              <a:ext cx="606385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الاشكال ثلاثية الابعاد</a:t>
              </a:r>
            </a:p>
          </p:txBody>
        </p:sp>
      </p:grpSp>
      <p:grpSp>
        <p:nvGrpSpPr>
          <p:cNvPr id="3433" name="تجميع"/>
          <p:cNvGrpSpPr/>
          <p:nvPr/>
        </p:nvGrpSpPr>
        <p:grpSpPr>
          <a:xfrm>
            <a:off x="5267068" y="2111644"/>
            <a:ext cx="1116253" cy="937695"/>
            <a:chOff x="0" y="0"/>
            <a:chExt cx="1116252" cy="937693"/>
          </a:xfrm>
        </p:grpSpPr>
        <p:grpSp>
          <p:nvGrpSpPr>
            <p:cNvPr id="3431" name="تجميع"/>
            <p:cNvGrpSpPr/>
            <p:nvPr/>
          </p:nvGrpSpPr>
          <p:grpSpPr>
            <a:xfrm>
              <a:off x="-1" y="0"/>
              <a:ext cx="1116253" cy="937694"/>
              <a:chOff x="0" y="0"/>
              <a:chExt cx="1116252" cy="937693"/>
            </a:xfrm>
          </p:grpSpPr>
          <p:sp>
            <p:nvSpPr>
              <p:cNvPr id="3429" name="شريط فيلم"/>
              <p:cNvSpPr/>
              <p:nvPr/>
            </p:nvSpPr>
            <p:spPr>
              <a:xfrm>
                <a:off x="-1" y="0"/>
                <a:ext cx="1116253" cy="937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30" name="مستطيل"/>
              <p:cNvSpPr/>
              <p:nvPr/>
            </p:nvSpPr>
            <p:spPr>
              <a:xfrm>
                <a:off x="71266" y="212506"/>
                <a:ext cx="981086" cy="5091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432" name="حجم المنشور والاسطوانة"/>
            <p:cNvSpPr txBox="1"/>
            <p:nvPr/>
          </p:nvSpPr>
          <p:spPr>
            <a:xfrm>
              <a:off x="195666" y="194376"/>
              <a:ext cx="724918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حجم المنشور والاسطوانة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3" grpId="1"/>
      <p:bldP build="whole" bldLvl="1" animBg="1" rev="0" advAuto="0" spid="3428" grpId="2"/>
      <p:bldP build="whole" bldLvl="1" animBg="1" rev="0" advAuto="0" spid="343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7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435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b="1"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436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438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39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0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1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442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b="1"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443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45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46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52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47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8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9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0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1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454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455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58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56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7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61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59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460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62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63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64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65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64"/>
                </p:tgtEl>
              </p:cMediaNode>
            </p:audio>
          </p:childTnLst>
        </p:cTn>
      </p:par>
    </p:tnLst>
    <p:bldLst>
      <p:bldP build="whole" bldLvl="1" animBg="1" rev="0" advAuto="0" spid="3462" grpId="3"/>
      <p:bldP build="whole" bldLvl="1" animBg="1" rev="0" advAuto="0" spid="3462" grpId="5"/>
      <p:bldP build="whole" bldLvl="1" animBg="1" rev="0" advAuto="0" spid="346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7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68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69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4886" t="15786" r="50930" b="63972"/>
          <a:stretch>
            <a:fillRect/>
          </a:stretch>
        </p:blipFill>
        <p:spPr>
          <a:xfrm>
            <a:off x="857804" y="788106"/>
            <a:ext cx="1949140" cy="1372566"/>
          </a:xfrm>
          <a:prstGeom prst="rect">
            <a:avLst/>
          </a:prstGeom>
          <a:ln w="12700">
            <a:miter lim="400000"/>
          </a:ln>
        </p:spPr>
      </p:pic>
      <p:sp>
        <p:nvSpPr>
          <p:cNvPr id="3470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1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2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73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81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74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80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75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6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7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8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9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84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82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3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87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85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6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88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3489" name="اوجد حجم المجسم المجاور"/>
          <p:cNvSpPr txBox="1"/>
          <p:nvPr/>
        </p:nvSpPr>
        <p:spPr>
          <a:xfrm>
            <a:off x="5592219" y="2923351"/>
            <a:ext cx="409044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اوجد حجم المجسم المجاور </a:t>
            </a:r>
          </a:p>
        </p:txBody>
      </p:sp>
      <p:sp>
        <p:nvSpPr>
          <p:cNvPr id="3490" name="Google Shape;4238;p45"/>
          <p:cNvSpPr/>
          <p:nvPr/>
        </p:nvSpPr>
        <p:spPr>
          <a:xfrm rot="599">
            <a:off x="6256299" y="4207354"/>
            <a:ext cx="2465819" cy="9246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91" name="Google Shape;4238;p45"/>
          <p:cNvSpPr/>
          <p:nvPr/>
        </p:nvSpPr>
        <p:spPr>
          <a:xfrm rot="599">
            <a:off x="2955440" y="4207354"/>
            <a:ext cx="2465819" cy="924612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92" name="١٢٥ سم ٣"/>
          <p:cNvSpPr txBox="1"/>
          <p:nvPr/>
        </p:nvSpPr>
        <p:spPr>
          <a:xfrm>
            <a:off x="6906146" y="4410438"/>
            <a:ext cx="1736577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١٢٥ سم ٣</a:t>
            </a:r>
          </a:p>
        </p:txBody>
      </p:sp>
      <p:sp>
        <p:nvSpPr>
          <p:cNvPr id="3493" name="٢٥ سم ٣"/>
          <p:cNvSpPr txBox="1"/>
          <p:nvPr/>
        </p:nvSpPr>
        <p:spPr>
          <a:xfrm>
            <a:off x="3301308" y="4410438"/>
            <a:ext cx="1479848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٢٥ سم ٣</a:t>
            </a:r>
          </a:p>
        </p:txBody>
      </p:sp>
      <p:pic>
        <p:nvPicPr>
          <p:cNvPr id="3494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495" name="IMG_4233.jpeg" descr="IMG_4233.jpeg"/>
          <p:cNvPicPr>
            <a:picLocks noChangeAspect="1"/>
          </p:cNvPicPr>
          <p:nvPr/>
        </p:nvPicPr>
        <p:blipFill>
          <a:blip r:embed="rId8">
            <a:extLst/>
          </a:blip>
          <a:srcRect l="43422" t="0" r="40017" b="37037"/>
          <a:stretch>
            <a:fillRect/>
          </a:stretch>
        </p:blipFill>
        <p:spPr>
          <a:xfrm>
            <a:off x="2806857" y="2505641"/>
            <a:ext cx="1914945" cy="13389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98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99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500" name="Google Shape;4238;p45"/>
          <p:cNvSpPr/>
          <p:nvPr/>
        </p:nvSpPr>
        <p:spPr>
          <a:xfrm rot="599">
            <a:off x="2517939" y="2303653"/>
            <a:ext cx="7156586" cy="2133260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01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02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51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03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09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04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5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6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7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8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513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511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2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516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514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5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517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518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sp>
        <p:nvSpPr>
          <p:cNvPr id="3519" name="اذكر قانون مساحة المثلث"/>
          <p:cNvSpPr txBox="1"/>
          <p:nvPr/>
        </p:nvSpPr>
        <p:spPr>
          <a:xfrm>
            <a:off x="4244125" y="3111061"/>
            <a:ext cx="4018782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600"/>
            </a:lvl1pPr>
          </a:lstStyle>
          <a:p>
            <a:pPr rtl="0">
              <a:defRPr/>
            </a:pPr>
            <a:r>
              <a:t>اذكر قانون مساحة المثلث  </a:t>
            </a:r>
          </a:p>
        </p:txBody>
      </p:sp>
      <p:pic>
        <p:nvPicPr>
          <p:cNvPr id="3520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523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524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351" t="36652" r="25465" b="43106"/>
          <a:stretch>
            <a:fillRect/>
          </a:stretch>
        </p:blipFill>
        <p:spPr>
          <a:xfrm>
            <a:off x="857804" y="788104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525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26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27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53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528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34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29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30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31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32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33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546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536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7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9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4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45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47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48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49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550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