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qp-HIUD3JQM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تقدير نواتج الضرب"/>
          <p:cNvSpPr txBox="1"/>
          <p:nvPr/>
        </p:nvSpPr>
        <p:spPr>
          <a:xfrm>
            <a:off x="3307961" y="4914899"/>
            <a:ext cx="586960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نواتج الضرب  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2199.png" descr="IMG_2199.png"/>
          <p:cNvPicPr>
            <a:picLocks noChangeAspect="1"/>
          </p:cNvPicPr>
          <p:nvPr/>
        </p:nvPicPr>
        <p:blipFill>
          <a:blip r:embed="rId2">
            <a:extLst/>
          </a:blip>
          <a:srcRect l="10819" t="12866" r="11651" b="21591"/>
          <a:stretch>
            <a:fillRect/>
          </a:stretch>
        </p:blipFill>
        <p:spPr>
          <a:xfrm>
            <a:off x="813233" y="1038537"/>
            <a:ext cx="11760573" cy="746016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٢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2200.png" descr="IMG_2200.png"/>
          <p:cNvPicPr>
            <a:picLocks noChangeAspect="1"/>
          </p:cNvPicPr>
          <p:nvPr/>
        </p:nvPicPr>
        <p:blipFill>
          <a:blip r:embed="rId2">
            <a:extLst/>
          </a:blip>
          <a:srcRect l="9992" t="16825" r="6481" b="6748"/>
          <a:stretch>
            <a:fillRect/>
          </a:stretch>
        </p:blipFill>
        <p:spPr>
          <a:xfrm>
            <a:off x="260548" y="699570"/>
            <a:ext cx="12483699" cy="857082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٢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قدر نواتج الضرب…"/>
          <p:cNvSpPr txBox="1"/>
          <p:nvPr/>
        </p:nvSpPr>
        <p:spPr>
          <a:xfrm>
            <a:off x="7245623" y="3936999"/>
            <a:ext cx="3936827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أقدر نواتج الضرب 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باستعمال التقريب </a:t>
            </a:r>
          </a:p>
        </p:txBody>
      </p:sp>
      <p:sp>
        <p:nvSpPr>
          <p:cNvPr id="125" name="التقدير"/>
          <p:cNvSpPr txBox="1"/>
          <p:nvPr/>
        </p:nvSpPr>
        <p:spPr>
          <a:xfrm>
            <a:off x="1954078" y="4381500"/>
            <a:ext cx="15441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التقدير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2194.png" descr="IMG_2194.png"/>
          <p:cNvPicPr>
            <a:picLocks noChangeAspect="1"/>
          </p:cNvPicPr>
          <p:nvPr/>
        </p:nvPicPr>
        <p:blipFill>
          <a:blip r:embed="rId2">
            <a:extLst/>
          </a:blip>
          <a:srcRect l="7560" t="21947" r="29268" b="28357"/>
          <a:stretch>
            <a:fillRect/>
          </a:stretch>
        </p:blipFill>
        <p:spPr>
          <a:xfrm>
            <a:off x="639804" y="3079552"/>
            <a:ext cx="8508609" cy="50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2194.png" descr="IMG_2194.png"/>
          <p:cNvPicPr>
            <a:picLocks noChangeAspect="1"/>
          </p:cNvPicPr>
          <p:nvPr/>
        </p:nvPicPr>
        <p:blipFill>
          <a:blip r:embed="rId2">
            <a:extLst/>
          </a:blip>
          <a:srcRect l="70714" t="21115" r="3465" b="29189"/>
          <a:stretch>
            <a:fillRect/>
          </a:stretch>
        </p:blipFill>
        <p:spPr>
          <a:xfrm>
            <a:off x="9184100" y="3479801"/>
            <a:ext cx="2923400" cy="422194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تقدير نواتج الضرب"/>
          <p:cNvSpPr txBox="1"/>
          <p:nvPr/>
        </p:nvSpPr>
        <p:spPr>
          <a:xfrm>
            <a:off x="3567596" y="1337714"/>
            <a:ext cx="586960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نواتج الضرب   </a:t>
            </a:r>
          </a:p>
        </p:txBody>
      </p:sp>
      <p:sp>
        <p:nvSpPr>
          <p:cNvPr id="132" name="صفحة ٢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2195.png" descr="IMG_2195.png"/>
          <p:cNvPicPr>
            <a:picLocks noChangeAspect="1"/>
          </p:cNvPicPr>
          <p:nvPr/>
        </p:nvPicPr>
        <p:blipFill>
          <a:blip r:embed="rId2">
            <a:extLst/>
          </a:blip>
          <a:srcRect l="10057" t="16838" r="35028" b="5546"/>
          <a:stretch>
            <a:fillRect/>
          </a:stretch>
        </p:blipFill>
        <p:spPr>
          <a:xfrm>
            <a:off x="882992" y="501142"/>
            <a:ext cx="8584776" cy="910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2195.png" descr="IMG_2195.png"/>
          <p:cNvPicPr>
            <a:picLocks noChangeAspect="1"/>
          </p:cNvPicPr>
          <p:nvPr/>
        </p:nvPicPr>
        <p:blipFill>
          <a:blip r:embed="rId2">
            <a:extLst/>
          </a:blip>
          <a:srcRect l="64744" t="31336" r="13154" b="45587"/>
          <a:stretch>
            <a:fillRect/>
          </a:stretch>
        </p:blipFill>
        <p:spPr>
          <a:xfrm>
            <a:off x="8994055" y="3368079"/>
            <a:ext cx="3851607" cy="301753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٢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2196.png" descr="IMG_2196.png"/>
          <p:cNvPicPr>
            <a:picLocks noChangeAspect="1"/>
          </p:cNvPicPr>
          <p:nvPr/>
        </p:nvPicPr>
        <p:blipFill>
          <a:blip r:embed="rId2">
            <a:extLst/>
          </a:blip>
          <a:srcRect l="18518" t="17755" r="15721" b="35511"/>
          <a:stretch>
            <a:fillRect/>
          </a:stretch>
        </p:blipFill>
        <p:spPr>
          <a:xfrm>
            <a:off x="690760" y="2221316"/>
            <a:ext cx="11623362" cy="619805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٢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2197.png" descr="IMG_2197.png"/>
          <p:cNvPicPr>
            <a:picLocks noChangeAspect="1"/>
          </p:cNvPicPr>
          <p:nvPr/>
        </p:nvPicPr>
        <p:blipFill>
          <a:blip r:embed="rId2">
            <a:extLst/>
          </a:blip>
          <a:srcRect l="15476" t="19772" r="10869" b="22256"/>
          <a:stretch>
            <a:fillRect/>
          </a:stretch>
        </p:blipFill>
        <p:spPr>
          <a:xfrm>
            <a:off x="619990" y="1864362"/>
            <a:ext cx="11764870" cy="6948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2197.png" descr="IMG_2197.png"/>
          <p:cNvPicPr>
            <a:picLocks noChangeAspect="1"/>
          </p:cNvPicPr>
          <p:nvPr/>
        </p:nvPicPr>
        <p:blipFill>
          <a:blip r:embed="rId2">
            <a:extLst/>
          </a:blip>
          <a:srcRect l="15476" t="10648" r="10869" b="81621"/>
          <a:stretch>
            <a:fillRect/>
          </a:stretch>
        </p:blipFill>
        <p:spPr>
          <a:xfrm>
            <a:off x="1347999" y="975121"/>
            <a:ext cx="9102945" cy="716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٢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2198.png" descr="IMG_2198.png"/>
          <p:cNvPicPr>
            <a:picLocks noChangeAspect="1"/>
          </p:cNvPicPr>
          <p:nvPr/>
        </p:nvPicPr>
        <p:blipFill>
          <a:blip r:embed="rId2">
            <a:extLst/>
          </a:blip>
          <a:srcRect l="8146" t="22180" r="11599" b="12390"/>
          <a:stretch>
            <a:fillRect/>
          </a:stretch>
        </p:blipFill>
        <p:spPr>
          <a:xfrm>
            <a:off x="693690" y="1687707"/>
            <a:ext cx="11617420" cy="7106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2198.png" descr="IMG_2198.png"/>
          <p:cNvPicPr>
            <a:picLocks noChangeAspect="1"/>
          </p:cNvPicPr>
          <p:nvPr/>
        </p:nvPicPr>
        <p:blipFill>
          <a:blip r:embed="rId2">
            <a:extLst/>
          </a:blip>
          <a:srcRect l="8146" t="12390" r="11599" b="79270"/>
          <a:stretch>
            <a:fillRect/>
          </a:stretch>
        </p:blipFill>
        <p:spPr>
          <a:xfrm>
            <a:off x="742940" y="953492"/>
            <a:ext cx="9750521" cy="76015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٢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