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92"/>
  </p:notesMasterIdLst>
  <p:sldIdLst>
    <p:sldId id="327" r:id="rId2"/>
    <p:sldId id="328" r:id="rId3"/>
    <p:sldId id="329" r:id="rId4"/>
    <p:sldId id="330" r:id="rId5"/>
    <p:sldId id="406" r:id="rId6"/>
    <p:sldId id="404" r:id="rId7"/>
    <p:sldId id="331" r:id="rId8"/>
    <p:sldId id="334" r:id="rId9"/>
    <p:sldId id="420" r:id="rId10"/>
    <p:sldId id="335" r:id="rId11"/>
    <p:sldId id="337" r:id="rId12"/>
    <p:sldId id="338" r:id="rId13"/>
    <p:sldId id="339" r:id="rId14"/>
    <p:sldId id="341" r:id="rId15"/>
    <p:sldId id="342" r:id="rId16"/>
    <p:sldId id="340" r:id="rId17"/>
    <p:sldId id="344" r:id="rId18"/>
    <p:sldId id="345" r:id="rId19"/>
    <p:sldId id="343" r:id="rId20"/>
    <p:sldId id="347" r:id="rId21"/>
    <p:sldId id="348" r:id="rId22"/>
    <p:sldId id="349" r:id="rId23"/>
    <p:sldId id="350" r:id="rId24"/>
    <p:sldId id="408" r:id="rId25"/>
    <p:sldId id="352" r:id="rId26"/>
    <p:sldId id="351" r:id="rId27"/>
    <p:sldId id="346" r:id="rId28"/>
    <p:sldId id="354" r:id="rId29"/>
    <p:sldId id="403" r:id="rId30"/>
    <p:sldId id="410" r:id="rId31"/>
    <p:sldId id="353" r:id="rId32"/>
    <p:sldId id="336" r:id="rId33"/>
    <p:sldId id="332" r:id="rId34"/>
    <p:sldId id="333" r:id="rId35"/>
    <p:sldId id="282" r:id="rId36"/>
    <p:sldId id="279" r:id="rId37"/>
    <p:sldId id="398" r:id="rId38"/>
    <p:sldId id="399" r:id="rId39"/>
    <p:sldId id="370" r:id="rId40"/>
    <p:sldId id="419" r:id="rId41"/>
    <p:sldId id="369" r:id="rId42"/>
    <p:sldId id="371" r:id="rId43"/>
    <p:sldId id="362" r:id="rId44"/>
    <p:sldId id="361" r:id="rId45"/>
    <p:sldId id="360" r:id="rId46"/>
    <p:sldId id="356" r:id="rId47"/>
    <p:sldId id="358" r:id="rId48"/>
    <p:sldId id="357" r:id="rId49"/>
    <p:sldId id="367" r:id="rId50"/>
    <p:sldId id="366" r:id="rId51"/>
    <p:sldId id="364" r:id="rId52"/>
    <p:sldId id="359" r:id="rId53"/>
    <p:sldId id="411" r:id="rId54"/>
    <p:sldId id="412" r:id="rId55"/>
    <p:sldId id="363" r:id="rId56"/>
    <p:sldId id="374" r:id="rId57"/>
    <p:sldId id="402" r:id="rId58"/>
    <p:sldId id="400" r:id="rId59"/>
    <p:sldId id="401" r:id="rId60"/>
    <p:sldId id="376" r:id="rId61"/>
    <p:sldId id="421" r:id="rId62"/>
    <p:sldId id="377" r:id="rId63"/>
    <p:sldId id="373" r:id="rId64"/>
    <p:sldId id="383" r:id="rId65"/>
    <p:sldId id="382" r:id="rId66"/>
    <p:sldId id="381" r:id="rId67"/>
    <p:sldId id="378" r:id="rId68"/>
    <p:sldId id="379" r:id="rId69"/>
    <p:sldId id="413" r:id="rId70"/>
    <p:sldId id="414" r:id="rId71"/>
    <p:sldId id="384" r:id="rId72"/>
    <p:sldId id="389" r:id="rId73"/>
    <p:sldId id="385" r:id="rId74"/>
    <p:sldId id="388" r:id="rId75"/>
    <p:sldId id="387" r:id="rId76"/>
    <p:sldId id="380" r:id="rId77"/>
    <p:sldId id="418" r:id="rId78"/>
    <p:sldId id="391" r:id="rId79"/>
    <p:sldId id="392" r:id="rId80"/>
    <p:sldId id="393" r:id="rId81"/>
    <p:sldId id="394" r:id="rId82"/>
    <p:sldId id="375" r:id="rId83"/>
    <p:sldId id="386" r:id="rId84"/>
    <p:sldId id="396" r:id="rId85"/>
    <p:sldId id="415" r:id="rId86"/>
    <p:sldId id="416" r:id="rId87"/>
    <p:sldId id="395" r:id="rId88"/>
    <p:sldId id="372" r:id="rId89"/>
    <p:sldId id="397" r:id="rId90"/>
    <p:sldId id="269" r:id="rId91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DC9"/>
    <a:srgbClr val="FF0066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706" autoAdjust="0"/>
    <p:restoredTop sz="94444" autoAdjust="0"/>
  </p:normalViewPr>
  <p:slideViewPr>
    <p:cSldViewPr snapToGrid="0">
      <p:cViewPr varScale="1">
        <p:scale>
          <a:sx n="70" d="100"/>
          <a:sy n="70" d="100"/>
        </p:scale>
        <p:origin x="522" y="13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 dirty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BC223E81-9217-FA49-95BC-6B8F12F02FD2}" type="datetimeFigureOut">
              <a:rPr lang="ar-SA" smtClean="0"/>
              <a:t>04/07/42</a:t>
            </a:fld>
            <a:endParaRPr lang="ar-SA" dirty="0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 dirty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r>
              <a:rPr lang="ar-SA"/>
              <a:t>حرر أنماط نص الشكل الرئيسي
المستوى الثاني
المستوى الثالث
المستوى الرابع
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9D09403-0A2B-0347-8F9F-0C327F6822B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904681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08268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6181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37079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89743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43447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62136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73839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45346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25671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36186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1615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68141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05307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47519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09758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8331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61060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36508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84998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53399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20711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9288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09254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471986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29171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18926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86640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09465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3" name="Google Shape;34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25868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98419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94993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506598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8682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729610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453115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7906604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798889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478771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536441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241046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020419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646468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64544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7305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510880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10129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928830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993051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02503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754429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982128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3" name="Google Shape;34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768242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94611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914412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4115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086375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055776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463423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873472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200858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130143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10252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801564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732989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984302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01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934710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593437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491290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750004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038553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679685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934740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984009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280731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535174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4640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490186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718182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220012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566395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0228310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021914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463965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097249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176794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7890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6796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A00D8-1B2F-4FB9-BC71-9568FECFF5BA}" type="datetimeFigureOut">
              <a:rPr lang="en-US" smtClean="0"/>
              <a:t>2/15/2021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E6259-A341-4548-BD02-1B76B9F3B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236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A00D8-1B2F-4FB9-BC71-9568FECFF5BA}" type="datetimeFigureOut">
              <a:rPr lang="en-US" smtClean="0"/>
              <a:t>2/15/2021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E6259-A341-4548-BD02-1B76B9F3B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610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A00D8-1B2F-4FB9-BC71-9568FECFF5BA}" type="datetimeFigureOut">
              <a:rPr lang="en-US" smtClean="0"/>
              <a:t>2/15/2021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E6259-A341-4548-BD02-1B76B9F3B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379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A00D8-1B2F-4FB9-BC71-9568FECFF5BA}" type="datetimeFigureOut">
              <a:rPr lang="en-US" smtClean="0"/>
              <a:t>2/15/2021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E6259-A341-4548-BD02-1B76B9F3B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477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A00D8-1B2F-4FB9-BC71-9568FECFF5BA}" type="datetimeFigureOut">
              <a:rPr lang="en-US" smtClean="0"/>
              <a:t>2/15/2021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E6259-A341-4548-BD02-1B76B9F3B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808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A00D8-1B2F-4FB9-BC71-9568FECFF5BA}" type="datetimeFigureOut">
              <a:rPr lang="en-US" smtClean="0"/>
              <a:t>2/15/2021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E6259-A341-4548-BD02-1B76B9F3B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239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A00D8-1B2F-4FB9-BC71-9568FECFF5BA}" type="datetimeFigureOut">
              <a:rPr lang="en-US" smtClean="0"/>
              <a:t>2/15/2021</a:t>
            </a:fld>
            <a:endParaRPr lang="en-US" dirty="0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E6259-A341-4548-BD02-1B76B9F3B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228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A00D8-1B2F-4FB9-BC71-9568FECFF5BA}" type="datetimeFigureOut">
              <a:rPr lang="en-US" smtClean="0"/>
              <a:t>2/15/2021</a:t>
            </a:fld>
            <a:endParaRPr lang="en-US" dirty="0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E6259-A341-4548-BD02-1B76B9F3B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207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A00D8-1B2F-4FB9-BC71-9568FECFF5BA}" type="datetimeFigureOut">
              <a:rPr lang="en-US" smtClean="0"/>
              <a:t>2/15/2021</a:t>
            </a:fld>
            <a:endParaRPr lang="en-US" dirty="0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E6259-A341-4548-BD02-1B76B9F3B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46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A00D8-1B2F-4FB9-BC71-9568FECFF5BA}" type="datetimeFigureOut">
              <a:rPr lang="en-US" smtClean="0"/>
              <a:t>2/15/2021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E6259-A341-4548-BD02-1B76B9F3B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832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A00D8-1B2F-4FB9-BC71-9568FECFF5BA}" type="datetimeFigureOut">
              <a:rPr lang="en-US" smtClean="0"/>
              <a:t>2/15/2021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E6259-A341-4548-BD02-1B76B9F3B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861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A00D8-1B2F-4FB9-BC71-9568FECFF5BA}" type="datetimeFigureOut">
              <a:rPr lang="en-US" smtClean="0"/>
              <a:t>2/15/2021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E6259-A341-4548-BD02-1B76B9F3B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875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30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2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jpeg"/><Relationship Id="rId14" Type="http://schemas.openxmlformats.org/officeDocument/2006/relationships/image" Target="../media/image12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3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3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3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3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3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3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3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3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3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4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4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4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4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4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4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4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7.png"/><Relationship Id="rId18" Type="http://schemas.openxmlformats.org/officeDocument/2006/relationships/image" Target="../media/image56.png"/><Relationship Id="rId3" Type="http://schemas.openxmlformats.org/officeDocument/2006/relationships/image" Target="../media/image1.png"/><Relationship Id="rId21" Type="http://schemas.openxmlformats.org/officeDocument/2006/relationships/image" Target="../media/image9.png"/><Relationship Id="rId7" Type="http://schemas.openxmlformats.org/officeDocument/2006/relationships/image" Target="../media/image4.png"/><Relationship Id="rId12" Type="http://schemas.openxmlformats.org/officeDocument/2006/relationships/image" Target="../media/image51.jp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54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image" Target="../media/image47.png"/><Relationship Id="rId15" Type="http://schemas.openxmlformats.org/officeDocument/2006/relationships/image" Target="../media/image53.png"/><Relationship Id="rId10" Type="http://schemas.openxmlformats.org/officeDocument/2006/relationships/image" Target="../media/image50.png"/><Relationship Id="rId19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49.png"/><Relationship Id="rId1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8.png"/><Relationship Id="rId18" Type="http://schemas.openxmlformats.org/officeDocument/2006/relationships/image" Target="../media/image8.png"/><Relationship Id="rId3" Type="http://schemas.openxmlformats.org/officeDocument/2006/relationships/image" Target="../media/image47.png"/><Relationship Id="rId7" Type="http://schemas.openxmlformats.org/officeDocument/2006/relationships/image" Target="../media/image48.png"/><Relationship Id="rId12" Type="http://schemas.openxmlformats.org/officeDocument/2006/relationships/image" Target="../media/image7.png"/><Relationship Id="rId17" Type="http://schemas.openxmlformats.org/officeDocument/2006/relationships/image" Target="../media/image56.png"/><Relationship Id="rId2" Type="http://schemas.openxmlformats.org/officeDocument/2006/relationships/image" Target="../media/image1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6.jpeg"/><Relationship Id="rId5" Type="http://schemas.openxmlformats.org/officeDocument/2006/relationships/image" Target="../media/image3.png"/><Relationship Id="rId15" Type="http://schemas.openxmlformats.org/officeDocument/2006/relationships/image" Target="../media/image54.png"/><Relationship Id="rId10" Type="http://schemas.openxmlformats.org/officeDocument/2006/relationships/image" Target="../media/image5.png"/><Relationship Id="rId19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50.png"/><Relationship Id="rId1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2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hyperlink" Target="https://www.youtube.com/watch?v=llGnajUPst4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60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7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7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7.png"/><Relationship Id="rId18" Type="http://schemas.openxmlformats.org/officeDocument/2006/relationships/image" Target="../media/image56.png"/><Relationship Id="rId3" Type="http://schemas.openxmlformats.org/officeDocument/2006/relationships/image" Target="../media/image1.png"/><Relationship Id="rId21" Type="http://schemas.openxmlformats.org/officeDocument/2006/relationships/image" Target="../media/image9.png"/><Relationship Id="rId7" Type="http://schemas.openxmlformats.org/officeDocument/2006/relationships/image" Target="../media/image4.png"/><Relationship Id="rId12" Type="http://schemas.openxmlformats.org/officeDocument/2006/relationships/image" Target="../media/image51.jp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56.xml"/><Relationship Id="rId16" Type="http://schemas.openxmlformats.org/officeDocument/2006/relationships/image" Target="../media/image54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image" Target="../media/image47.png"/><Relationship Id="rId15" Type="http://schemas.openxmlformats.org/officeDocument/2006/relationships/image" Target="../media/image53.png"/><Relationship Id="rId10" Type="http://schemas.openxmlformats.org/officeDocument/2006/relationships/image" Target="../media/image50.png"/><Relationship Id="rId19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49.png"/><Relationship Id="rId14" Type="http://schemas.openxmlformats.org/officeDocument/2006/relationships/image" Target="../media/image52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21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77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60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78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79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80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81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82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83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84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85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86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87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88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89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90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91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92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60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93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94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95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96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97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98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99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0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1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2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3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4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1034561" y="2875554"/>
              <a:ext cx="1906511" cy="38529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8" name="صورة 17">
            <a:extLst>
              <a:ext uri="{FF2B5EF4-FFF2-40B4-BE49-F238E27FC236}">
                <a16:creationId xmlns:a16="http://schemas.microsoft.com/office/drawing/2014/main" xmlns="" id="{2B930DD2-CC48-854B-A6BD-1807E4E180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4940" t="21379" r="35944" b="18700"/>
          <a:stretch/>
        </p:blipFill>
        <p:spPr>
          <a:xfrm>
            <a:off x="2997369" y="708271"/>
            <a:ext cx="7861962" cy="4627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7164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2E694B69-F702-6347-B36D-56F8BF392C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12" y="727000"/>
            <a:ext cx="8192177" cy="466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29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57F633AA-1FCE-5E44-B3B2-9D14164F07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213" y="727000"/>
            <a:ext cx="7980203" cy="466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354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8305CBFD-5E1C-6647-A088-8C3EE132AE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12" y="796925"/>
            <a:ext cx="8292595" cy="464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53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4" name="صورة 13">
            <a:extLst>
              <a:ext uri="{FF2B5EF4-FFF2-40B4-BE49-F238E27FC236}">
                <a16:creationId xmlns:a16="http://schemas.microsoft.com/office/drawing/2014/main" xmlns="" id="{CFC59814-691B-3F48-A55B-5FE2BBB073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12" y="635804"/>
            <a:ext cx="8292595" cy="461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335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0F6A367C-DC8B-DB45-B8CE-4689E937C8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880" y="796925"/>
            <a:ext cx="8103545" cy="466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308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F927C138-5D22-4B43-9067-EBD03FBD56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310" y="606959"/>
            <a:ext cx="8204998" cy="466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867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4" name="صورة 13">
            <a:extLst>
              <a:ext uri="{FF2B5EF4-FFF2-40B4-BE49-F238E27FC236}">
                <a16:creationId xmlns:a16="http://schemas.microsoft.com/office/drawing/2014/main" xmlns="" id="{B02B7FFC-66A4-D046-A307-5EE77287D1C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12" y="888608"/>
            <a:ext cx="8292595" cy="458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5688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7002F6E9-FE1D-0041-891B-91EE17287D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213" y="796925"/>
            <a:ext cx="8078573" cy="466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284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5B608C75-BA8D-3748-B7D1-15515A6C44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364" y="599551"/>
            <a:ext cx="8041402" cy="466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414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5" name="صورة 14">
            <a:extLst>
              <a:ext uri="{FF2B5EF4-FFF2-40B4-BE49-F238E27FC236}">
                <a16:creationId xmlns:a16="http://schemas.microsoft.com/office/drawing/2014/main" xmlns="" id="{6077CE0B-D16C-A840-9C6E-CA5853EE97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742" y="727000"/>
            <a:ext cx="8192177" cy="4664585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78EDDA37-8625-F845-BBB4-84426CCB42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598" y="2782935"/>
            <a:ext cx="3714232" cy="1769661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84708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32D7371F-912F-8F40-9FFB-0A0E682BD9C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4980" t="17647" r="36289" b="18015"/>
          <a:stretch/>
        </p:blipFill>
        <p:spPr>
          <a:xfrm>
            <a:off x="3337857" y="600270"/>
            <a:ext cx="7448170" cy="49180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xmlns="" id="{C722A656-C434-5F4E-9891-8E3818BC3A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148" y="3188756"/>
            <a:ext cx="1974206" cy="2193314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073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4" name="صورة 13">
            <a:extLst>
              <a:ext uri="{FF2B5EF4-FFF2-40B4-BE49-F238E27FC236}">
                <a16:creationId xmlns:a16="http://schemas.microsoft.com/office/drawing/2014/main" xmlns="" id="{D5C90222-54B9-F148-98EA-E8D52127D2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880" y="716365"/>
            <a:ext cx="8292595" cy="461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2765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F17669F4-FF09-8F48-A6A1-7624C365079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213" y="830646"/>
            <a:ext cx="8292595" cy="460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9498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76577879-DE6F-2245-A260-856CE90C88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860" y="619804"/>
            <a:ext cx="8243701" cy="466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698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8" name="صورة 17">
            <a:extLst>
              <a:ext uri="{FF2B5EF4-FFF2-40B4-BE49-F238E27FC236}">
                <a16:creationId xmlns:a16="http://schemas.microsoft.com/office/drawing/2014/main" xmlns="" id="{4D442927-318B-FB47-AFCA-C29BCFDDC1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213" y="796925"/>
            <a:ext cx="7837061" cy="466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2364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r" defTabSz="914400" rtl="1" eaLnBrk="1" latinLnBrk="0" hangingPunct="1"/>
              <a:endParaRPr dirty="0"/>
            </a:p>
          </p:txBody>
        </p:sp>
      </p:grpSp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A9EA912D-5D81-774A-9473-1FD6B2A4E4E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379" y="700167"/>
            <a:ext cx="7407324" cy="471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953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7" name="صورة 16">
            <a:extLst>
              <a:ext uri="{FF2B5EF4-FFF2-40B4-BE49-F238E27FC236}">
                <a16:creationId xmlns:a16="http://schemas.microsoft.com/office/drawing/2014/main" xmlns="" id="{8E1FA54A-0440-4A4A-B1C4-1013ACC456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371" y="796925"/>
            <a:ext cx="8292595" cy="461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4591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250BBFE0-8D11-ED46-80CF-A595C659C7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522" y="706649"/>
            <a:ext cx="8103545" cy="466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181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E576DDF6-4A7E-894D-BAF7-F6C9AEDC651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31" y="727000"/>
            <a:ext cx="7943930" cy="466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079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E96AF3B5-0409-C147-ADDD-DC8A5F8BE3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371" y="646030"/>
            <a:ext cx="8004570" cy="466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0525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r" defTabSz="914400" rtl="1" eaLnBrk="1" latinLnBrk="0" hangingPunct="1"/>
              <a:endParaRPr dirty="0"/>
            </a:p>
          </p:txBody>
        </p:sp>
      </p:grpSp>
      <p:pic>
        <p:nvPicPr>
          <p:cNvPr id="19" name="صورة 18">
            <a:extLst>
              <a:ext uri="{FF2B5EF4-FFF2-40B4-BE49-F238E27FC236}">
                <a16:creationId xmlns:a16="http://schemas.microsoft.com/office/drawing/2014/main" xmlns="" id="{5E22FA3A-E084-2C4B-BAA0-668F1394607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880" y="939250"/>
            <a:ext cx="8388003" cy="3768174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xmlns="" id="{A2227789-F9C2-2041-9F8C-061C56AB4FB0}"/>
              </a:ext>
            </a:extLst>
          </p:cNvPr>
          <p:cNvSpPr/>
          <p:nvPr/>
        </p:nvSpPr>
        <p:spPr>
          <a:xfrm>
            <a:off x="3463962" y="1085850"/>
            <a:ext cx="1699708" cy="871369"/>
          </a:xfrm>
          <a:prstGeom prst="rect">
            <a:avLst/>
          </a:prstGeom>
          <a:solidFill>
            <a:srgbClr val="FCCD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/>
              <a:t>صفحة ٧٣</a:t>
            </a:r>
          </a:p>
        </p:txBody>
      </p:sp>
    </p:spTree>
    <p:extLst>
      <p:ext uri="{BB962C8B-B14F-4D97-AF65-F5344CB8AC3E}">
        <p14:creationId xmlns:p14="http://schemas.microsoft.com/office/powerpoint/2010/main" val="1917131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EA9D60C6-503C-C248-B2A4-38E6B9C8C06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5944" t="25348" r="36837" b="11557"/>
          <a:stretch/>
        </p:blipFill>
        <p:spPr>
          <a:xfrm>
            <a:off x="3368831" y="677140"/>
            <a:ext cx="7661665" cy="4689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7724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r" defTabSz="914400" rtl="1" eaLnBrk="1" latinLnBrk="0" hangingPunct="1"/>
              <a:endParaRPr dirty="0"/>
            </a:p>
          </p:txBody>
        </p:sp>
      </p:grpSp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8BEF8827-71C4-5848-A8A8-B04728847E9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22" y="974417"/>
            <a:ext cx="8388003" cy="3870140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xmlns="" id="{19E7B87A-23C2-9A44-949C-EA9CA1C66095}"/>
              </a:ext>
            </a:extLst>
          </p:cNvPr>
          <p:cNvSpPr/>
          <p:nvPr/>
        </p:nvSpPr>
        <p:spPr>
          <a:xfrm>
            <a:off x="3463962" y="1085850"/>
            <a:ext cx="1699708" cy="871369"/>
          </a:xfrm>
          <a:prstGeom prst="rect">
            <a:avLst/>
          </a:prstGeom>
          <a:solidFill>
            <a:srgbClr val="FCCD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/>
              <a:t>صفحة ٧٣</a:t>
            </a:r>
          </a:p>
        </p:txBody>
      </p:sp>
    </p:spTree>
    <p:extLst>
      <p:ext uri="{BB962C8B-B14F-4D97-AF65-F5344CB8AC3E}">
        <p14:creationId xmlns:p14="http://schemas.microsoft.com/office/powerpoint/2010/main" val="9357265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0319D729-9F68-D446-8BC9-747823A07F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371" y="689620"/>
            <a:ext cx="8230759" cy="466458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5F141364-6D32-B84E-9408-2846CDFEEB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046" y="4345773"/>
            <a:ext cx="3188273" cy="2064537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92886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5" name="صورة 14">
            <a:extLst>
              <a:ext uri="{FF2B5EF4-FFF2-40B4-BE49-F238E27FC236}">
                <a16:creationId xmlns:a16="http://schemas.microsoft.com/office/drawing/2014/main" xmlns="" id="{65ABAD9B-CBCF-6A4E-9F5E-E2C8A87A9F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673" y="689620"/>
            <a:ext cx="8078573" cy="466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8948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4" name="صورة 13">
            <a:extLst>
              <a:ext uri="{FF2B5EF4-FFF2-40B4-BE49-F238E27FC236}">
                <a16:creationId xmlns:a16="http://schemas.microsoft.com/office/drawing/2014/main" xmlns="" id="{1A7BF362-A121-384F-BFA8-70A819B8B7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12" y="723042"/>
            <a:ext cx="7980203" cy="466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3459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r" defTabSz="914400" rtl="1" eaLnBrk="1" latinLnBrk="0" hangingPunct="1"/>
              <a:endParaRPr dirty="0"/>
            </a:p>
          </p:txBody>
        </p:sp>
      </p:grpSp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F5AA109C-223B-804E-83F3-96AD18546B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904" y="796925"/>
            <a:ext cx="7896075" cy="466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0204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27" descr="https://lh4.googleusercontent.com/nuLxdW4sofFuOItvDB80ox5nc50vJWN60MCjo6WWnGtI-i4gadR4oB-zYuT_qp2Pl2rAgy8bGubFMFa6HGQ5WL4S0Xpy0e25t4nNKan-_RsLiMY4ITgacMKKXJm9V-J0dphRSkuJtO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7" descr="https://lh4.googleusercontent.com/t7wvpAzIXq1Av6gHfzudQNc2yZHhPgX-w36odWgqSMoPQipBIqI-RZVlrNS5zqL8kdCtucjH9agSnc4U4CmwdnpnBv_HdpsuITBSennFGhicNZCthw8R4PskXvAkcVo9KfW7uaFSJb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88408" y="1180729"/>
            <a:ext cx="9151554" cy="4063987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27"/>
          <p:cNvSpPr/>
          <p:nvPr/>
        </p:nvSpPr>
        <p:spPr>
          <a:xfrm>
            <a:off x="2945289" y="1409416"/>
            <a:ext cx="8401935" cy="364392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8" name="Google Shape;348;p27" descr="https://lh3.googleusercontent.com/ObCmux1_KbQhVm0BWYNfRZNcYRDiaAndwVeAKSzLW-Y3tBui22QsB7HIyRu9PBrF1yjjceFMfxfGo3znsRcqsuE4L32W_xVOamSY-ILWgRCz_jZfxOJG9Cc9M0WqKeCvN4P9G1HLRX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98010" y="3684102"/>
            <a:ext cx="2886418" cy="2886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7" descr="https://lh4.googleusercontent.com/jnrcwdD1_xG_7q7d9o_iHdU79MOW8I7Xq2ZQMeR5Kxo0XBydrDer7L0e1N6xem--7T5qE-kdhO8kmxAYrkowfXVrq47f2CNWtZcUq6VQgGrFalT9IO-eSzPRbz9zdCDmtuOAPWOU8eU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96126" y="5962620"/>
            <a:ext cx="5646821" cy="895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27" descr="https://lh3.googleusercontent.com/aHpOCrNnmgnGjgjr2St5T1GwmNzl0XpmSoaIb-ujRP-d61niq7OXVqP9S87Fxen1opIrcfJCqNJGJGZfBryibEVrqiE3Xn_a8fULrqAtvhFlJDzAr75ZgW5ZioSPrj7ZJ4c9bEp3oL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37607" y="3318444"/>
            <a:ext cx="1857694" cy="3032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27" descr="https://lh6.googleusercontent.com/vaEUjWtijHdxqYdBwcZLxEEVYifJhv3nqKB5F-X7FB1MaNJ70wL8v5yQoTaKnbTw-jiS7xqFvOVT6Gitr4FIP7nI0fCnSomqQNGMw5F47M0Zm0VTtK2t_kh4RAXRl_Uj1BrmSb15ZYc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48193" y="5146201"/>
            <a:ext cx="2083765" cy="1839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7" descr="https://lh5.googleusercontent.com/sccuOfHIJ0aH809Z_9sQzu9fBsoknsCIZNC_eQQH37ppejhykohlO4_1TTxaBootwyDS7c5pzCrsEYx5sULe8mC22bmKJNqvzAfYMzTnl4G3E5ulTJnoV3V88bNZ4LSkt9cuVNZETeY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20005" y="3174975"/>
            <a:ext cx="823988" cy="819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27" descr="https://lh3.googleusercontent.com/FJDVw0INyJi-r7f9skHyyOhZaHvJVKIKvGZU3V4tNYK09OKQQR4bOacLMHwp91ZpejdkiuxHi0dsV2PVGNQwn3hgcqpXkBdvx-1he_kykZ0u16aWgZBSJHJu-GMDSp0xBKWu1cFKX2k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46767" y="3168024"/>
            <a:ext cx="485292" cy="776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7" descr="https://lh4.googleusercontent.com/GXdg5v1eBuWiAKbCX5CCdTmS7s-pMNFMoos8Z-cE6t7Qwxv1WlKsZEKX2Omii9S7Td-swycOB3GnBY-Y5pglZi7MKjk2Jro-qHnZ8YEl5KvcT70rML-t9T6bPwJYz4sBfJiBvno38AY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391239" y="4679223"/>
            <a:ext cx="1356243" cy="1361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2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33345" y="1392264"/>
            <a:ext cx="2218330" cy="1517223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356" name="Google Shape;356;p27" descr="https://lh5.googleusercontent.com/4Rv9CcbpVwSScazfNxNsnOrjSAYn8Kvy2VZDp18OtTxOr4uN6wu1rroXiVwzwJRuw7fUFAEKLK3jiiAD8pVyddSCIbbz3mcFxbNgqsBUD7p7Jf91eG2kB3zY0cUEjnvl5A53iou6hVs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9502" y="-255204"/>
            <a:ext cx="2779821" cy="2388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27" descr="https://lh6.googleusercontent.com/lA8Hyi4kH_IVGIdbWoAFwdqJ0IGVj9Bn9TQ8RhpKzpEZjPVyUjgSWzvirmGim6mjsnpnR9onHSWPgS2dGT4Ag0pR-t8j2dOFWCfozE8aOKTdQtfZKVkoibbq713dsVPmtcn8tJQLNB0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9513285" y="3913634"/>
            <a:ext cx="2649433" cy="2892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27" descr="https://lh3.googleusercontent.com/VMNVCZm22c4vPLUs3u4axgiwda84BV8NtqGTjwX19OZ4zagJmFTcme8TTmK6WAsomAgq97PkJS4HGI4-AkX13sSqXZz1CzxMOCUccUS2iW9dtAU-w9ABiqHPk1VyfJANaU5sBMXFYf0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614262" y="4868423"/>
            <a:ext cx="3407204" cy="2343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27" descr="https://lh5.googleusercontent.com/YYm79rPHA3tNltb9ima9pACC8Dr4tbhbiB4jrnPBvVi29rr1f9luI5oqOn5zWdMEi6TRk_in3-_fGBWSn-cc9uREGKHXOE85CaptYRzNu1ACuSIQlVA623ey1PWOXB2yPGEJwtcwOms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830521" y="4376132"/>
            <a:ext cx="977626" cy="732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27" descr="https://lh4.googleusercontent.com/b-EDMIxaaqUK2i6El7zb2hICXWWzLXP7Bx1xmPXChB9IOpGPlI-zlkNkoi1uurDk7Ekod1N902O-DCbxkOYC3p5Fzkq0-dSV2hIea-k2WkmwiiOCsMb-StrYQJjL-9PoIz55TF2XSCU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 flipH="1">
            <a:off x="8930903" y="4455949"/>
            <a:ext cx="3847052" cy="1808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27" descr="https://lh4.googleusercontent.com/b1vKxXhTN9biOcq_nzOsrm-JGQMPqleFzni1LI1XGZ74Wi-8ygPJflgt0mQArFbYeoxdXcziGMcHR1lmOA9LRRg5jrXXhnNNr-DuHBsRe5cUcgyG2GiOMfp2R-YTQzryGcpvhPz7IUE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0437607" y="5017021"/>
            <a:ext cx="618094" cy="640169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27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lt1"/>
          </a:solidFill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27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lt1"/>
          </a:solidFill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27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lt1"/>
          </a:solidFill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lt1"/>
          </a:solidFill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27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lt1"/>
          </a:solidFill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27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lt1"/>
          </a:solidFill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27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مسألة اليوم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27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الهدف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27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مراجعة المفردات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27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أستعد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2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مثال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27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أتأكد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27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التقويم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27"/>
          <p:cNvSpPr/>
          <p:nvPr/>
        </p:nvSpPr>
        <p:spPr>
          <a:xfrm>
            <a:off x="3128056" y="229478"/>
            <a:ext cx="7950957" cy="823407"/>
          </a:xfrm>
          <a:prstGeom prst="rect">
            <a:avLst/>
          </a:prstGeom>
          <a:solidFill>
            <a:schemeClr val="lt1"/>
          </a:solidFill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6" name="Google Shape;376;p27" descr="https://lh6.googleusercontent.com/43DhS8AINGqXEbUB-peUvmY59Us5s5lxyGWlVv2i9Gwhm83ncyFncd7Ln0u0osI2btMy9buTSK7G8YO3Kjwx5jEod6Wdc8HZTwB8cEFEKGIV1ksnTE-rryveFO1EovAZEmPjmY5-jLk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55575" y="-372340"/>
            <a:ext cx="12135927" cy="108585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27"/>
          <p:cNvSpPr/>
          <p:nvPr/>
        </p:nvSpPr>
        <p:spPr>
          <a:xfrm>
            <a:off x="4633928" y="350008"/>
            <a:ext cx="502465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نهاية الحصة</a:t>
            </a:r>
            <a:endParaRPr sz="4000" b="0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A4EB4C8E-8A6C-0841-A8DF-006BA211EDBE}"/>
              </a:ext>
            </a:extLst>
          </p:cNvPr>
          <p:cNvGrpSpPr/>
          <p:nvPr/>
        </p:nvGrpSpPr>
        <p:grpSpPr>
          <a:xfrm>
            <a:off x="4403817" y="1800119"/>
            <a:ext cx="4680624" cy="4551220"/>
            <a:chOff x="4551157" y="2019300"/>
            <a:chExt cx="4680624" cy="4551220"/>
          </a:xfrm>
        </p:grpSpPr>
        <p:pic>
          <p:nvPicPr>
            <p:cNvPr id="378" name="Google Shape;378;p27"/>
            <p:cNvPicPr preferRelativeResize="0"/>
            <p:nvPr/>
          </p:nvPicPr>
          <p:blipFill rotWithShape="1">
            <a:blip r:embed="rId20">
              <a:alphaModFix/>
            </a:blip>
            <a:srcRect b="51885"/>
            <a:stretch/>
          </p:blipFill>
          <p:spPr>
            <a:xfrm>
              <a:off x="4551157" y="2019300"/>
              <a:ext cx="4680624" cy="22148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object 8">
              <a:extLst>
                <a:ext uri="{FF2B5EF4-FFF2-40B4-BE49-F238E27FC236}">
                  <a16:creationId xmlns:a16="http://schemas.microsoft.com/office/drawing/2014/main" xmlns="" id="{8F212AFB-AA4B-614B-800B-E883C70874A7}"/>
                </a:ext>
              </a:extLst>
            </p:cNvPr>
            <p:cNvSpPr/>
            <p:nvPr/>
          </p:nvSpPr>
          <p:spPr>
            <a:xfrm>
              <a:off x="6288978" y="2977363"/>
              <a:ext cx="1906511" cy="3593157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r" defTabSz="914400" rtl="1" eaLnBrk="1" latinLnBrk="0" hangingPunct="1"/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40013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605" y="1030715"/>
            <a:ext cx="6350079" cy="353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lh3.googleusercontent.com/aHpOCrNnmgnGjgjr2St5T1GwmNzl0XpmSoaIb-ujRP-d61niq7OXVqP9S87Fxen1opIrcfJCqNJGJGZfBryibEVrqiE3Xn_a8fULrqAtvhFlJDzAr75ZgW5ZioSPrj7ZJ4c9bEp3o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07" y="3318444"/>
            <a:ext cx="1857694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93" y="5146201"/>
            <a:ext cx="2083765" cy="18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/>
          <p:cNvSpPr/>
          <p:nvPr/>
        </p:nvSpPr>
        <p:spPr>
          <a:xfrm>
            <a:off x="9325899" y="1418513"/>
            <a:ext cx="1268626" cy="138504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4" y="1392264"/>
            <a:ext cx="2297979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مستطيل 33"/>
          <p:cNvSpPr/>
          <p:nvPr/>
        </p:nvSpPr>
        <p:spPr>
          <a:xfrm>
            <a:off x="10712236" y="1415881"/>
            <a:ext cx="1268626" cy="138504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مستطيل 32"/>
          <p:cNvSpPr/>
          <p:nvPr/>
        </p:nvSpPr>
        <p:spPr>
          <a:xfrm>
            <a:off x="9325899" y="2891980"/>
            <a:ext cx="1268626" cy="138504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مستطيل 31"/>
          <p:cNvSpPr/>
          <p:nvPr/>
        </p:nvSpPr>
        <p:spPr>
          <a:xfrm>
            <a:off x="10716018" y="2891980"/>
            <a:ext cx="1268626" cy="138504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72337" y="3944491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603" y="4638647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11134" y="4291417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7298" y="4740377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https://lh6.googleusercontent.com/43DhS8AINGqXEbUB-peUvmY59Us5s5lxyGWlVv2i9Gwhm83ncyFncd7Ln0u0osI2btMy9buTSK7G8YO3Kjwx5jEod6Wdc8HZTwB8cEFEKGIV1ksnTE-rryveFO1EovAZEmPjmY5-jLk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288925"/>
            <a:ext cx="12135927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مستطيل 22"/>
          <p:cNvSpPr/>
          <p:nvPr/>
        </p:nvSpPr>
        <p:spPr>
          <a:xfrm>
            <a:off x="7927235" y="1583414"/>
            <a:ext cx="93166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 :</a:t>
            </a:r>
          </a:p>
          <a:p>
            <a:pPr algn="ctr"/>
            <a:r>
              <a:rPr lang="ar-SA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</a:t>
            </a:r>
          </a:p>
          <a:p>
            <a:pPr algn="ctr"/>
            <a:r>
              <a:rPr lang="ar-SA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المادة:</a:t>
            </a:r>
          </a:p>
        </p:txBody>
      </p:sp>
      <p:sp>
        <p:nvSpPr>
          <p:cNvPr id="24" name="مستطيل 23"/>
          <p:cNvSpPr/>
          <p:nvPr/>
        </p:nvSpPr>
        <p:spPr>
          <a:xfrm>
            <a:off x="4282529" y="1172927"/>
            <a:ext cx="310533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بسم الله الرحمن الرحيم</a:t>
            </a:r>
            <a:endParaRPr lang="ar-SA" sz="3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مستطيل 24"/>
          <p:cNvSpPr/>
          <p:nvPr/>
        </p:nvSpPr>
        <p:spPr>
          <a:xfrm>
            <a:off x="6393445" y="1612388"/>
            <a:ext cx="169790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ar-SA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الاثنين </a:t>
            </a:r>
          </a:p>
          <a:p>
            <a:r>
              <a:rPr lang="ar-SA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٣/ </a:t>
            </a:r>
            <a:r>
              <a:rPr lang="ar-SA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٧/ ١٤٤٢هـ</a:t>
            </a:r>
          </a:p>
          <a:p>
            <a:r>
              <a:rPr lang="ar-SA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علوم</a:t>
            </a:r>
          </a:p>
        </p:txBody>
      </p:sp>
      <p:sp>
        <p:nvSpPr>
          <p:cNvPr id="26" name="مستطيل 25"/>
          <p:cNvSpPr/>
          <p:nvPr/>
        </p:nvSpPr>
        <p:spPr>
          <a:xfrm>
            <a:off x="4925850" y="2687156"/>
            <a:ext cx="222048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4000" b="1" dirty="0">
                <a:ln/>
                <a:solidFill>
                  <a:schemeClr val="accent4"/>
                </a:solidFill>
              </a:rPr>
              <a:t>الموضوع : </a:t>
            </a:r>
          </a:p>
        </p:txBody>
      </p:sp>
      <p:sp>
        <p:nvSpPr>
          <p:cNvPr id="27" name="مستطيل 26"/>
          <p:cNvSpPr/>
          <p:nvPr/>
        </p:nvSpPr>
        <p:spPr>
          <a:xfrm>
            <a:off x="5270683" y="3247364"/>
            <a:ext cx="152157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العناصر.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مستطيل 28"/>
          <p:cNvSpPr/>
          <p:nvPr/>
        </p:nvSpPr>
        <p:spPr>
          <a:xfrm>
            <a:off x="10683547" y="1947995"/>
            <a:ext cx="132600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الاستراتيجيات</a:t>
            </a:r>
          </a:p>
        </p:txBody>
      </p:sp>
      <p:sp>
        <p:nvSpPr>
          <p:cNvPr id="30" name="مستطيل 29"/>
          <p:cNvSpPr/>
          <p:nvPr/>
        </p:nvSpPr>
        <p:spPr>
          <a:xfrm>
            <a:off x="10678904" y="3030031"/>
            <a:ext cx="130195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العصف </a:t>
            </a:r>
          </a:p>
          <a:p>
            <a:pPr algn="ctr"/>
            <a:r>
              <a:rPr lang="ar-SA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الذهني</a:t>
            </a:r>
            <a:endParaRPr lang="ar-SA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1" name="مستطيل 30"/>
          <p:cNvSpPr/>
          <p:nvPr/>
        </p:nvSpPr>
        <p:spPr>
          <a:xfrm>
            <a:off x="9486847" y="1656614"/>
            <a:ext cx="96693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قراءة </a:t>
            </a:r>
          </a:p>
          <a:p>
            <a:pPr algn="ctr"/>
            <a:r>
              <a:rPr lang="ar-SA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الصور</a:t>
            </a:r>
            <a:endParaRPr lang="ar-SA" sz="2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مستطيل 34"/>
          <p:cNvSpPr/>
          <p:nvPr/>
        </p:nvSpPr>
        <p:spPr>
          <a:xfrm>
            <a:off x="9237327" y="3122351"/>
            <a:ext cx="141737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الحوار </a:t>
            </a:r>
          </a:p>
          <a:p>
            <a:pPr algn="ctr"/>
            <a:r>
              <a:rPr lang="ar-SA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والمناقشة </a:t>
            </a:r>
          </a:p>
        </p:txBody>
      </p:sp>
      <p:sp>
        <p:nvSpPr>
          <p:cNvPr id="37" name="object 8">
            <a:extLst>
              <a:ext uri="{FF2B5EF4-FFF2-40B4-BE49-F238E27FC236}">
                <a16:creationId xmlns:a16="http://schemas.microsoft.com/office/drawing/2014/main" xmlns="" id="{83EE1B53-62C8-374E-A5FD-5BAFAB26C2CE}"/>
              </a:ext>
            </a:extLst>
          </p:cNvPr>
          <p:cNvSpPr/>
          <p:nvPr/>
        </p:nvSpPr>
        <p:spPr>
          <a:xfrm>
            <a:off x="3299506" y="2557374"/>
            <a:ext cx="1906511" cy="385293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algn="l" defTabSz="914400" rtl="0" eaLnBrk="1" latinLnBrk="0" hangingPunct="1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7942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4FB45F94-A479-D54B-A47D-4D1B8DF7D6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25987" y="706313"/>
            <a:ext cx="7816782" cy="46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04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57F633AA-1FCE-5E44-B3B2-9D14164F07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213" y="727000"/>
            <a:ext cx="7980203" cy="466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65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00166" y="-266577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498015" y="2778605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82A30565-0F5F-7B4D-89DE-146BC2AC4AE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2" r="8511"/>
          <a:stretch/>
        </p:blipFill>
        <p:spPr>
          <a:xfrm>
            <a:off x="2525870" y="559558"/>
            <a:ext cx="8992839" cy="5022375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9212239" y="2538484"/>
            <a:ext cx="1446662" cy="270841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20428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r" defTabSz="914400" rtl="1" eaLnBrk="1" latinLnBrk="0" hangingPunct="1"/>
              <a:endParaRPr dirty="0"/>
            </a:p>
          </p:txBody>
        </p:sp>
      </p:grpSp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CB2C2366-A9D7-6D44-B27E-C1154259D6C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0143" t="18204" r="31482" b="4612"/>
          <a:stretch/>
        </p:blipFill>
        <p:spPr>
          <a:xfrm>
            <a:off x="3107213" y="665626"/>
            <a:ext cx="5552693" cy="4712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xmlns="" id="{65C79FE5-88D6-C84E-AE88-DE1EB0E04B8F}"/>
              </a:ext>
            </a:extLst>
          </p:cNvPr>
          <p:cNvSpPr txBox="1"/>
          <p:nvPr/>
        </p:nvSpPr>
        <p:spPr>
          <a:xfrm>
            <a:off x="9041278" y="2733766"/>
            <a:ext cx="213001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https://www.youtube.com/watch?v=llGnajUPst4</a:t>
            </a:r>
            <a:endParaRPr lang="ar-SA" dirty="0">
              <a:solidFill>
                <a:schemeClr val="bg1"/>
              </a:solidFill>
            </a:endParaRPr>
          </a:p>
          <a:p>
            <a:endParaRPr lang="ar-SA" dirty="0">
              <a:solidFill>
                <a:schemeClr val="bg1"/>
              </a:solidFill>
            </a:endParaRPr>
          </a:p>
        </p:txBody>
      </p:sp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xmlns="" id="{11F8ABA8-18BC-7347-A488-B668663ED21A}"/>
              </a:ext>
            </a:extLst>
          </p:cNvPr>
          <p:cNvSpPr/>
          <p:nvPr/>
        </p:nvSpPr>
        <p:spPr>
          <a:xfrm>
            <a:off x="8928847" y="1183341"/>
            <a:ext cx="2242445" cy="9681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نشاهد معاً النشاط صفحة ٧١</a:t>
            </a:r>
          </a:p>
        </p:txBody>
      </p:sp>
    </p:spTree>
    <p:extLst>
      <p:ext uri="{BB962C8B-B14F-4D97-AF65-F5344CB8AC3E}">
        <p14:creationId xmlns:p14="http://schemas.microsoft.com/office/powerpoint/2010/main" val="316930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840BD8A7-7DF3-E04A-AD00-E2DB5CE0490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71"/>
          <a:stretch/>
        </p:blipFill>
        <p:spPr>
          <a:xfrm>
            <a:off x="3087545" y="888608"/>
            <a:ext cx="8218789" cy="3190694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xmlns="" id="{03F8FEE0-A267-3640-8F4A-2E91955FAF2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696"/>
          <a:stretch/>
        </p:blipFill>
        <p:spPr>
          <a:xfrm>
            <a:off x="3084417" y="3994353"/>
            <a:ext cx="8218789" cy="122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0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15AF0BD4-7512-2B4D-A527-2ACD332349B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r="8074"/>
          <a:stretch/>
        </p:blipFill>
        <p:spPr>
          <a:xfrm>
            <a:off x="2870742" y="847935"/>
            <a:ext cx="8252183" cy="433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5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DF88E58D-C995-B249-9E03-76E3EF4A59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673" y="650583"/>
            <a:ext cx="8132281" cy="474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61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5C9045A7-831A-864F-9D37-6C3440F1D2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91" y="684684"/>
            <a:ext cx="8876456" cy="480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51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5" name="صورة 14">
            <a:extLst>
              <a:ext uri="{FF2B5EF4-FFF2-40B4-BE49-F238E27FC236}">
                <a16:creationId xmlns:a16="http://schemas.microsoft.com/office/drawing/2014/main" xmlns="" id="{C32B43D4-2463-2B4C-B5EE-0EC1C7A8EE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460" y="684684"/>
            <a:ext cx="8876456" cy="473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8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4" name="صورة 13">
            <a:extLst>
              <a:ext uri="{FF2B5EF4-FFF2-40B4-BE49-F238E27FC236}">
                <a16:creationId xmlns:a16="http://schemas.microsoft.com/office/drawing/2014/main" xmlns="" id="{7A16C927-1281-7440-A5A0-FC5936468B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943" y="624140"/>
            <a:ext cx="8876456" cy="478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01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AF10E73C-CA88-6547-8FA7-6FD2644961E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91" y="770594"/>
            <a:ext cx="8876456" cy="453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06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9A0B9210-3D75-CD4E-A8DF-B102C75FEB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712" y="649852"/>
            <a:ext cx="8876456" cy="474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4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713FF004-CDF2-904E-96DE-BEC424EB92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488" y="722660"/>
            <a:ext cx="8876456" cy="474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028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B6BF5E2D-648D-B64A-BBC5-0C5F1E5FA60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712" y="669022"/>
            <a:ext cx="8573494" cy="470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73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2764666" y="255737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r" defTabSz="914400" rtl="1" eaLnBrk="1" latinLnBrk="0" hangingPunct="1"/>
              <a:endParaRPr dirty="0"/>
            </a:p>
          </p:txBody>
        </p:sp>
      </p:grpSp>
      <p:grpSp>
        <p:nvGrpSpPr>
          <p:cNvPr id="5" name="مجموعة 4">
            <a:extLst>
              <a:ext uri="{FF2B5EF4-FFF2-40B4-BE49-F238E27FC236}">
                <a16:creationId xmlns:a16="http://schemas.microsoft.com/office/drawing/2014/main" xmlns="" id="{17DAF5C5-FEBB-9842-99BC-3AA6696B3D13}"/>
              </a:ext>
            </a:extLst>
          </p:cNvPr>
          <p:cNvGrpSpPr/>
          <p:nvPr/>
        </p:nvGrpSpPr>
        <p:grpSpPr>
          <a:xfrm>
            <a:off x="4890238" y="932183"/>
            <a:ext cx="6431575" cy="3999910"/>
            <a:chOff x="4890238" y="932183"/>
            <a:chExt cx="6431575" cy="3999910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xmlns="" id="{A44AB687-7975-4740-9E50-817317262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0238" y="932183"/>
              <a:ext cx="6431575" cy="3999910"/>
            </a:xfrm>
            <a:prstGeom prst="rect">
              <a:avLst/>
            </a:prstGeom>
          </p:spPr>
        </p:pic>
        <p:sp>
          <p:nvSpPr>
            <p:cNvPr id="3" name="مستطيل مستدير الزوايا 2">
              <a:extLst>
                <a:ext uri="{FF2B5EF4-FFF2-40B4-BE49-F238E27FC236}">
                  <a16:creationId xmlns:a16="http://schemas.microsoft.com/office/drawing/2014/main" xmlns="" id="{C162F350-6F58-7E4A-9820-AFEBE5EA3D6F}"/>
                </a:ext>
              </a:extLst>
            </p:cNvPr>
            <p:cNvSpPr/>
            <p:nvPr/>
          </p:nvSpPr>
          <p:spPr>
            <a:xfrm>
              <a:off x="6400800" y="1392264"/>
              <a:ext cx="2616817" cy="823811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4000" dirty="0"/>
                <a:t>مهمة ادائية 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20180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5" name="صورة 14">
            <a:extLst>
              <a:ext uri="{FF2B5EF4-FFF2-40B4-BE49-F238E27FC236}">
                <a16:creationId xmlns:a16="http://schemas.microsoft.com/office/drawing/2014/main" xmlns="" id="{94F83A9F-F9E6-614C-B363-B4240601E9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195" y="669022"/>
            <a:ext cx="8573494" cy="470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32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13F08FC0-AF03-8544-A7CC-CAAEDF88B1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195" y="669022"/>
            <a:ext cx="8573494" cy="470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8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B294E7E0-ADC4-3F48-9DE8-4BC187E769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095" y="704268"/>
            <a:ext cx="8573494" cy="470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8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r" defTabSz="914400" rtl="1" eaLnBrk="1" latinLnBrk="0" hangingPunct="1"/>
              <a:endParaRPr dirty="0"/>
            </a:p>
          </p:txBody>
        </p:sp>
      </p:grpSp>
      <p:pic>
        <p:nvPicPr>
          <p:cNvPr id="14" name="صورة 13">
            <a:extLst>
              <a:ext uri="{FF2B5EF4-FFF2-40B4-BE49-F238E27FC236}">
                <a16:creationId xmlns:a16="http://schemas.microsoft.com/office/drawing/2014/main" xmlns="" id="{35C55C8F-5715-A14C-A4F4-98F0681520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686" y="749439"/>
            <a:ext cx="8388003" cy="4619708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xmlns="" id="{FBE3BCDF-B849-5E4E-B727-5E2AEF739406}"/>
              </a:ext>
            </a:extLst>
          </p:cNvPr>
          <p:cNvSpPr/>
          <p:nvPr/>
        </p:nvSpPr>
        <p:spPr>
          <a:xfrm>
            <a:off x="3463962" y="1085850"/>
            <a:ext cx="1699708" cy="871369"/>
          </a:xfrm>
          <a:prstGeom prst="rect">
            <a:avLst/>
          </a:prstGeom>
          <a:solidFill>
            <a:srgbClr val="FCCD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/>
              <a:t>صفحة ٧٥</a:t>
            </a:r>
          </a:p>
        </p:txBody>
      </p:sp>
    </p:spTree>
    <p:extLst>
      <p:ext uri="{BB962C8B-B14F-4D97-AF65-F5344CB8AC3E}">
        <p14:creationId xmlns:p14="http://schemas.microsoft.com/office/powerpoint/2010/main" val="220903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r" defTabSz="914400" rtl="1" eaLnBrk="1" latinLnBrk="0" hangingPunct="1"/>
              <a:endParaRPr dirty="0"/>
            </a:p>
          </p:txBody>
        </p:sp>
      </p:grpSp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1C7CF74D-9287-3347-A4C3-2B0F7710861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371" y="939250"/>
            <a:ext cx="8388003" cy="3742217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xmlns="" id="{F8D2E30C-1BE4-6646-A731-D219B30A98BE}"/>
              </a:ext>
            </a:extLst>
          </p:cNvPr>
          <p:cNvSpPr/>
          <p:nvPr/>
        </p:nvSpPr>
        <p:spPr>
          <a:xfrm>
            <a:off x="3463962" y="1085850"/>
            <a:ext cx="1699708" cy="871369"/>
          </a:xfrm>
          <a:prstGeom prst="rect">
            <a:avLst/>
          </a:prstGeom>
          <a:solidFill>
            <a:srgbClr val="FCCD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/>
              <a:t>صفحة ٧٥</a:t>
            </a:r>
          </a:p>
        </p:txBody>
      </p:sp>
    </p:spTree>
    <p:extLst>
      <p:ext uri="{BB962C8B-B14F-4D97-AF65-F5344CB8AC3E}">
        <p14:creationId xmlns:p14="http://schemas.microsoft.com/office/powerpoint/2010/main" val="23355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1809D289-7A7C-334B-B88D-85F23D80CB0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815" y="747511"/>
            <a:ext cx="8536714" cy="462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7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25236061-C3E7-6445-B62A-337DD5FD03E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742" y="796925"/>
            <a:ext cx="8606565" cy="430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06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27" descr="https://lh4.googleusercontent.com/nuLxdW4sofFuOItvDB80ox5nc50vJWN60MCjo6WWnGtI-i4gadR4oB-zYuT_qp2Pl2rAgy8bGubFMFa6HGQ5WL4S0Xpy0e25t4nNKan-_RsLiMY4ITgacMKKXJm9V-J0dphRSkuJtO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7" descr="https://lh4.googleusercontent.com/t7wvpAzIXq1Av6gHfzudQNc2yZHhPgX-w36odWgqSMoPQipBIqI-RZVlrNS5zqL8kdCtucjH9agSnc4U4CmwdnpnBv_HdpsuITBSennFGhicNZCthw8R4PskXvAkcVo9KfW7uaFSJb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88408" y="1180729"/>
            <a:ext cx="9151554" cy="4063987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27"/>
          <p:cNvSpPr/>
          <p:nvPr/>
        </p:nvSpPr>
        <p:spPr>
          <a:xfrm>
            <a:off x="2945289" y="1409416"/>
            <a:ext cx="8401935" cy="364392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8" name="Google Shape;348;p27" descr="https://lh3.googleusercontent.com/ObCmux1_KbQhVm0BWYNfRZNcYRDiaAndwVeAKSzLW-Y3tBui22QsB7HIyRu9PBrF1yjjceFMfxfGo3znsRcqsuE4L32W_xVOamSY-ILWgRCz_jZfxOJG9Cc9M0WqKeCvN4P9G1HLRX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98010" y="3684102"/>
            <a:ext cx="2886418" cy="2886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7" descr="https://lh4.googleusercontent.com/jnrcwdD1_xG_7q7d9o_iHdU79MOW8I7Xq2ZQMeR5Kxo0XBydrDer7L0e1N6xem--7T5qE-kdhO8kmxAYrkowfXVrq47f2CNWtZcUq6VQgGrFalT9IO-eSzPRbz9zdCDmtuOAPWOU8eU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96126" y="5962620"/>
            <a:ext cx="5646821" cy="895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27" descr="https://lh3.googleusercontent.com/aHpOCrNnmgnGjgjr2St5T1GwmNzl0XpmSoaIb-ujRP-d61niq7OXVqP9S87Fxen1opIrcfJCqNJGJGZfBryibEVrqiE3Xn_a8fULrqAtvhFlJDzAr75ZgW5ZioSPrj7ZJ4c9bEp3oL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37607" y="3318444"/>
            <a:ext cx="1857694" cy="3032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27" descr="https://lh6.googleusercontent.com/vaEUjWtijHdxqYdBwcZLxEEVYifJhv3nqKB5F-X7FB1MaNJ70wL8v5yQoTaKnbTw-jiS7xqFvOVT6Gitr4FIP7nI0fCnSomqQNGMw5F47M0Zm0VTtK2t_kh4RAXRl_Uj1BrmSb15ZYc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48193" y="5146201"/>
            <a:ext cx="2083765" cy="1839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7" descr="https://lh5.googleusercontent.com/sccuOfHIJ0aH809Z_9sQzu9fBsoknsCIZNC_eQQH37ppejhykohlO4_1TTxaBootwyDS7c5pzCrsEYx5sULe8mC22bmKJNqvzAfYMzTnl4G3E5ulTJnoV3V88bNZ4LSkt9cuVNZETeY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20005" y="3174975"/>
            <a:ext cx="823988" cy="819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27" descr="https://lh3.googleusercontent.com/FJDVw0INyJi-r7f9skHyyOhZaHvJVKIKvGZU3V4tNYK09OKQQR4bOacLMHwp91ZpejdkiuxHi0dsV2PVGNQwn3hgcqpXkBdvx-1he_kykZ0u16aWgZBSJHJu-GMDSp0xBKWu1cFKX2k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46767" y="3168024"/>
            <a:ext cx="485292" cy="776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7" descr="https://lh4.googleusercontent.com/GXdg5v1eBuWiAKbCX5CCdTmS7s-pMNFMoos8Z-cE6t7Qwxv1WlKsZEKX2Omii9S7Td-swycOB3GnBY-Y5pglZi7MKjk2Jro-qHnZ8YEl5KvcT70rML-t9T6bPwJYz4sBfJiBvno38AY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391239" y="4679223"/>
            <a:ext cx="1356243" cy="1361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2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33345" y="1392264"/>
            <a:ext cx="2218330" cy="1517223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356" name="Google Shape;356;p27" descr="https://lh5.googleusercontent.com/4Rv9CcbpVwSScazfNxNsnOrjSAYn8Kvy2VZDp18OtTxOr4uN6wu1rroXiVwzwJRuw7fUFAEKLK3jiiAD8pVyddSCIbbz3mcFxbNgqsBUD7p7Jf91eG2kB3zY0cUEjnvl5A53iou6hVs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9502" y="-255204"/>
            <a:ext cx="2779821" cy="2388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27" descr="https://lh6.googleusercontent.com/lA8Hyi4kH_IVGIdbWoAFwdqJ0IGVj9Bn9TQ8RhpKzpEZjPVyUjgSWzvirmGim6mjsnpnR9onHSWPgS2dGT4Ag0pR-t8j2dOFWCfozE8aOKTdQtfZKVkoibbq713dsVPmtcn8tJQLNB0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9513285" y="3913634"/>
            <a:ext cx="2649433" cy="2892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27" descr="https://lh3.googleusercontent.com/VMNVCZm22c4vPLUs3u4axgiwda84BV8NtqGTjwX19OZ4zagJmFTcme8TTmK6WAsomAgq97PkJS4HGI4-AkX13sSqXZz1CzxMOCUccUS2iW9dtAU-w9ABiqHPk1VyfJANaU5sBMXFYf0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614262" y="4868423"/>
            <a:ext cx="3407204" cy="2343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27" descr="https://lh5.googleusercontent.com/YYm79rPHA3tNltb9ima9pACC8Dr4tbhbiB4jrnPBvVi29rr1f9luI5oqOn5zWdMEi6TRk_in3-_fGBWSn-cc9uREGKHXOE85CaptYRzNu1ACuSIQlVA623ey1PWOXB2yPGEJwtcwOms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830521" y="4376132"/>
            <a:ext cx="977626" cy="732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27" descr="https://lh4.googleusercontent.com/b-EDMIxaaqUK2i6El7zb2hICXWWzLXP7Bx1xmPXChB9IOpGPlI-zlkNkoi1uurDk7Ekod1N902O-DCbxkOYC3p5Fzkq0-dSV2hIea-k2WkmwiiOCsMb-StrYQJjL-9PoIz55TF2XSCU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 flipH="1">
            <a:off x="8930903" y="4455949"/>
            <a:ext cx="3847052" cy="1808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27" descr="https://lh4.googleusercontent.com/b1vKxXhTN9biOcq_nzOsrm-JGQMPqleFzni1LI1XGZ74Wi-8ygPJflgt0mQArFbYeoxdXcziGMcHR1lmOA9LRRg5jrXXhnNNr-DuHBsRe5cUcgyG2GiOMfp2R-YTQzryGcpvhPz7IUE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0437607" y="5017021"/>
            <a:ext cx="618094" cy="640169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27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lt1"/>
          </a:solidFill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27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lt1"/>
          </a:solidFill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27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lt1"/>
          </a:solidFill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lt1"/>
          </a:solidFill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27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lt1"/>
          </a:solidFill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27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lt1"/>
          </a:solidFill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27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مسألة اليوم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27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الهدف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27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مراجعة المفردات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27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أستعد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2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مثال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27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أتأكد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27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التقويم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27"/>
          <p:cNvSpPr/>
          <p:nvPr/>
        </p:nvSpPr>
        <p:spPr>
          <a:xfrm>
            <a:off x="3128056" y="229478"/>
            <a:ext cx="7950957" cy="823407"/>
          </a:xfrm>
          <a:prstGeom prst="rect">
            <a:avLst/>
          </a:prstGeom>
          <a:solidFill>
            <a:schemeClr val="lt1"/>
          </a:solidFill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6" name="Google Shape;376;p27" descr="https://lh6.googleusercontent.com/43DhS8AINGqXEbUB-peUvmY59Us5s5lxyGWlVv2i9Gwhm83ncyFncd7Ln0u0osI2btMy9buTSK7G8YO3Kjwx5jEod6Wdc8HZTwB8cEFEKGIV1ksnTE-rryveFO1EovAZEmPjmY5-jLk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55575" y="-372340"/>
            <a:ext cx="12135927" cy="108585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27"/>
          <p:cNvSpPr/>
          <p:nvPr/>
        </p:nvSpPr>
        <p:spPr>
          <a:xfrm>
            <a:off x="4633928" y="350008"/>
            <a:ext cx="502465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نهاية الحصة</a:t>
            </a:r>
            <a:endParaRPr sz="4000" b="0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A4EB4C8E-8A6C-0841-A8DF-006BA211EDBE}"/>
              </a:ext>
            </a:extLst>
          </p:cNvPr>
          <p:cNvGrpSpPr/>
          <p:nvPr/>
        </p:nvGrpSpPr>
        <p:grpSpPr>
          <a:xfrm>
            <a:off x="4551157" y="2019300"/>
            <a:ext cx="4680624" cy="4551220"/>
            <a:chOff x="4551157" y="2019300"/>
            <a:chExt cx="4680624" cy="4551220"/>
          </a:xfrm>
        </p:grpSpPr>
        <p:pic>
          <p:nvPicPr>
            <p:cNvPr id="378" name="Google Shape;378;p27"/>
            <p:cNvPicPr preferRelativeResize="0"/>
            <p:nvPr/>
          </p:nvPicPr>
          <p:blipFill rotWithShape="1">
            <a:blip r:embed="rId20">
              <a:alphaModFix/>
            </a:blip>
            <a:srcRect b="51885"/>
            <a:stretch/>
          </p:blipFill>
          <p:spPr>
            <a:xfrm>
              <a:off x="4551157" y="2019300"/>
              <a:ext cx="4680624" cy="22148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object 8">
              <a:extLst>
                <a:ext uri="{FF2B5EF4-FFF2-40B4-BE49-F238E27FC236}">
                  <a16:creationId xmlns:a16="http://schemas.microsoft.com/office/drawing/2014/main" xmlns="" id="{8F212AFB-AA4B-614B-800B-E883C70874A7}"/>
                </a:ext>
              </a:extLst>
            </p:cNvPr>
            <p:cNvSpPr/>
            <p:nvPr/>
          </p:nvSpPr>
          <p:spPr>
            <a:xfrm>
              <a:off x="6288978" y="2977363"/>
              <a:ext cx="1906511" cy="3593157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r" defTabSz="914400" rtl="1" eaLnBrk="1" latinLnBrk="0" hangingPunct="1"/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19361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4FB45F94-A479-D54B-A47D-4D1B8DF7D6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25987" y="706313"/>
            <a:ext cx="7816782" cy="46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27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57F633AA-1FCE-5E44-B3B2-9D14164F07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213" y="727000"/>
            <a:ext cx="7980203" cy="466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50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2764666" y="255737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r" defTabSz="914400" rtl="1" eaLnBrk="1" latinLnBrk="0" hangingPunct="1"/>
              <a:endParaRPr dirty="0"/>
            </a:p>
          </p:txBody>
        </p:sp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CE251737-800C-914E-AF24-83CFA63177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070" y="667974"/>
            <a:ext cx="5122502" cy="478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2782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4" name="صورة 13">
            <a:extLst>
              <a:ext uri="{FF2B5EF4-FFF2-40B4-BE49-F238E27FC236}">
                <a16:creationId xmlns:a16="http://schemas.microsoft.com/office/drawing/2014/main" xmlns="" id="{242E1039-1FBD-F048-9B70-F09632E87C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371" y="601316"/>
            <a:ext cx="8037667" cy="484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8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20" name="صورة 19">
            <a:extLst>
              <a:ext uri="{FF2B5EF4-FFF2-40B4-BE49-F238E27FC236}">
                <a16:creationId xmlns:a16="http://schemas.microsoft.com/office/drawing/2014/main" xmlns="" id="{67977B13-12ED-3240-A9A2-57461503D2B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19" b="40998"/>
          <a:stretch/>
        </p:blipFill>
        <p:spPr>
          <a:xfrm>
            <a:off x="2759213" y="993168"/>
            <a:ext cx="8502993" cy="285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57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5" name="صورة 14">
            <a:extLst>
              <a:ext uri="{FF2B5EF4-FFF2-40B4-BE49-F238E27FC236}">
                <a16:creationId xmlns:a16="http://schemas.microsoft.com/office/drawing/2014/main" xmlns="" id="{48C3A8E1-72B7-4242-8D3C-8D1B072E571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673" y="638697"/>
            <a:ext cx="8219789" cy="484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80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5" name="صورة 14">
            <a:extLst>
              <a:ext uri="{FF2B5EF4-FFF2-40B4-BE49-F238E27FC236}">
                <a16:creationId xmlns:a16="http://schemas.microsoft.com/office/drawing/2014/main" xmlns="" id="{9F3644C0-22F7-2442-8BDF-D379D57554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477" y="694651"/>
            <a:ext cx="8121643" cy="484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1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7" name="صورة 16">
            <a:extLst>
              <a:ext uri="{FF2B5EF4-FFF2-40B4-BE49-F238E27FC236}">
                <a16:creationId xmlns:a16="http://schemas.microsoft.com/office/drawing/2014/main" xmlns="" id="{96078EC8-3C98-CE4B-AA4B-5D13D888473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815" y="638696"/>
            <a:ext cx="8515651" cy="484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79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C64932F8-9E47-F545-9461-A955568C3A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642" y="641515"/>
            <a:ext cx="8097471" cy="484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035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4" name="صورة 13">
            <a:extLst>
              <a:ext uri="{FF2B5EF4-FFF2-40B4-BE49-F238E27FC236}">
                <a16:creationId xmlns:a16="http://schemas.microsoft.com/office/drawing/2014/main" xmlns="" id="{E7A1EA22-3473-8941-99C2-2A7223CC0E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742" y="601316"/>
            <a:ext cx="8502345" cy="484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9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386519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4AC6FCDA-3850-584F-94E0-E78EA0D66FB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114" y="625416"/>
            <a:ext cx="8320337" cy="484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5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4" name="صورة 13">
            <a:extLst>
              <a:ext uri="{FF2B5EF4-FFF2-40B4-BE49-F238E27FC236}">
                <a16:creationId xmlns:a16="http://schemas.microsoft.com/office/drawing/2014/main" xmlns="" id="{B8B4AF68-97C3-D848-81DA-67C6DD7B82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742" y="638696"/>
            <a:ext cx="8596369" cy="484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8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r" defTabSz="914400" rtl="1" eaLnBrk="1" latinLnBrk="0" hangingPunct="1"/>
              <a:endParaRPr dirty="0"/>
            </a:p>
          </p:txBody>
        </p:sp>
      </p:grpSp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AFB9FF64-203D-694F-B0B7-6C112CEB3CD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12" y="650146"/>
            <a:ext cx="8388003" cy="4384454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xmlns="" id="{54740193-23DB-314C-96BC-587AC61ACF34}"/>
              </a:ext>
            </a:extLst>
          </p:cNvPr>
          <p:cNvSpPr/>
          <p:nvPr/>
        </p:nvSpPr>
        <p:spPr>
          <a:xfrm>
            <a:off x="3463962" y="1085850"/>
            <a:ext cx="1699708" cy="871369"/>
          </a:xfrm>
          <a:prstGeom prst="rect">
            <a:avLst/>
          </a:prstGeom>
          <a:solidFill>
            <a:srgbClr val="FCCD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/>
              <a:t>صفحة ٧٧</a:t>
            </a:r>
          </a:p>
        </p:txBody>
      </p:sp>
    </p:spTree>
    <p:extLst>
      <p:ext uri="{BB962C8B-B14F-4D97-AF65-F5344CB8AC3E}">
        <p14:creationId xmlns:p14="http://schemas.microsoft.com/office/powerpoint/2010/main" val="384846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4FB45F94-A479-D54B-A47D-4D1B8DF7D6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25987" y="706313"/>
            <a:ext cx="7816782" cy="46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34346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r" defTabSz="914400" rtl="1" eaLnBrk="1" latinLnBrk="0" hangingPunct="1"/>
              <a:endParaRPr dirty="0"/>
            </a:p>
          </p:txBody>
        </p:sp>
      </p:grpSp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A87F6121-149F-CB4A-8D69-626431C7A4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213" y="703733"/>
            <a:ext cx="8388003" cy="4543167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xmlns="" id="{54AB9B9A-C52D-904D-A5AA-D82FC2D1AE64}"/>
              </a:ext>
            </a:extLst>
          </p:cNvPr>
          <p:cNvSpPr/>
          <p:nvPr/>
        </p:nvSpPr>
        <p:spPr>
          <a:xfrm>
            <a:off x="3463962" y="1085850"/>
            <a:ext cx="1699708" cy="871369"/>
          </a:xfrm>
          <a:prstGeom prst="rect">
            <a:avLst/>
          </a:prstGeom>
          <a:solidFill>
            <a:srgbClr val="FCCD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/>
              <a:t>صفحة ٧٧</a:t>
            </a:r>
          </a:p>
        </p:txBody>
      </p:sp>
    </p:spTree>
    <p:extLst>
      <p:ext uri="{BB962C8B-B14F-4D97-AF65-F5344CB8AC3E}">
        <p14:creationId xmlns:p14="http://schemas.microsoft.com/office/powerpoint/2010/main" val="266540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D63E3E34-D0F7-A84C-B901-9B9084A06C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213" y="638696"/>
            <a:ext cx="8049558" cy="484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99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5" name="صورة 14">
            <a:extLst>
              <a:ext uri="{FF2B5EF4-FFF2-40B4-BE49-F238E27FC236}">
                <a16:creationId xmlns:a16="http://schemas.microsoft.com/office/drawing/2014/main" xmlns="" id="{EC9FBD07-1A98-F441-A192-F1C9A3B73C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12" y="601316"/>
            <a:ext cx="8384438" cy="484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2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2853B407-E63F-A440-A185-CA380ACD74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39" y="615569"/>
            <a:ext cx="8257209" cy="484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2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4" name="صورة 13">
            <a:extLst>
              <a:ext uri="{FF2B5EF4-FFF2-40B4-BE49-F238E27FC236}">
                <a16:creationId xmlns:a16="http://schemas.microsoft.com/office/drawing/2014/main" xmlns="" id="{50B53AE8-BF61-1243-A417-4A1FE8C3B5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673" y="638696"/>
            <a:ext cx="8195031" cy="484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10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EAF91D9A-E1D0-4F46-96A1-318D6C166A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742" y="638697"/>
            <a:ext cx="8219789" cy="484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58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AC9DAC98-B940-1745-B495-DE9D46A47C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12" y="601317"/>
            <a:ext cx="8371539" cy="484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25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9" name="صورة 18">
            <a:extLst>
              <a:ext uri="{FF2B5EF4-FFF2-40B4-BE49-F238E27FC236}">
                <a16:creationId xmlns:a16="http://schemas.microsoft.com/office/drawing/2014/main" xmlns="" id="{B088B0A7-A934-C34C-95DC-40A7F74600F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34"/>
          <a:stretch/>
        </p:blipFill>
        <p:spPr>
          <a:xfrm>
            <a:off x="3107213" y="1137429"/>
            <a:ext cx="8171533" cy="303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80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5F1FEBB5-3BF6-2D42-BBF8-7C0C75CC014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371" y="638697"/>
            <a:ext cx="8569292" cy="484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28724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5" name="صورة 14">
            <a:extLst>
              <a:ext uri="{FF2B5EF4-FFF2-40B4-BE49-F238E27FC236}">
                <a16:creationId xmlns:a16="http://schemas.microsoft.com/office/drawing/2014/main" xmlns="" id="{03D409AC-9BE0-4A4C-8C18-41D281FD22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742" y="648216"/>
            <a:ext cx="8606565" cy="474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178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58B29304-3FE7-B847-80F3-66238039A2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742" y="689620"/>
            <a:ext cx="8078573" cy="466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0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4" name="صورة 13">
            <a:extLst>
              <a:ext uri="{FF2B5EF4-FFF2-40B4-BE49-F238E27FC236}">
                <a16:creationId xmlns:a16="http://schemas.microsoft.com/office/drawing/2014/main" xmlns="" id="{48936109-4123-F84F-82E3-92F5E2626CB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673" y="638697"/>
            <a:ext cx="8219789" cy="484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03784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B511E3C3-2464-9647-9ED9-A9E06756C4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742" y="613759"/>
            <a:ext cx="8606565" cy="481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74024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1D8AA2DB-B1E0-694F-94C8-6843E3C9B0D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81" b="36377"/>
          <a:stretch/>
        </p:blipFill>
        <p:spPr>
          <a:xfrm>
            <a:off x="3164641" y="715343"/>
            <a:ext cx="8139474" cy="461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7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E77CAC81-39F2-4D4D-9F7D-BCEDCEAB986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575" y="611084"/>
            <a:ext cx="8606565" cy="481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8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FB697188-B2B9-7949-A0A3-F2EF86D985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742" y="601317"/>
            <a:ext cx="8449535" cy="484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74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r" defTabSz="914400" rtl="1" eaLnBrk="1" latinLnBrk="0" hangingPunct="1"/>
              <a:endParaRPr dirty="0"/>
            </a:p>
          </p:txBody>
        </p:sp>
      </p:grpSp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9FC544A9-6C6A-3F42-9D54-A4F28B80B3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686" y="751506"/>
            <a:ext cx="8388003" cy="4540813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xmlns="" id="{C971A27C-4024-F544-B52C-EEAB756E649E}"/>
              </a:ext>
            </a:extLst>
          </p:cNvPr>
          <p:cNvSpPr/>
          <p:nvPr/>
        </p:nvSpPr>
        <p:spPr>
          <a:xfrm>
            <a:off x="3463962" y="1085850"/>
            <a:ext cx="1699708" cy="871369"/>
          </a:xfrm>
          <a:prstGeom prst="rect">
            <a:avLst/>
          </a:prstGeom>
          <a:solidFill>
            <a:srgbClr val="FCCD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/>
              <a:t>صفحة ٧٨</a:t>
            </a:r>
          </a:p>
        </p:txBody>
      </p:sp>
    </p:spTree>
    <p:extLst>
      <p:ext uri="{BB962C8B-B14F-4D97-AF65-F5344CB8AC3E}">
        <p14:creationId xmlns:p14="http://schemas.microsoft.com/office/powerpoint/2010/main" val="140899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r" defTabSz="914400" rtl="1" eaLnBrk="1" latinLnBrk="0" hangingPunct="1"/>
              <a:endParaRPr dirty="0"/>
            </a:p>
          </p:txBody>
        </p:sp>
      </p:grpSp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2E6E8E92-7B1B-F440-9785-D64442D198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686" y="830646"/>
            <a:ext cx="8388003" cy="4566535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xmlns="" id="{DC3A1761-F4D5-784C-85FA-EE45D11D7D67}"/>
              </a:ext>
            </a:extLst>
          </p:cNvPr>
          <p:cNvSpPr/>
          <p:nvPr/>
        </p:nvSpPr>
        <p:spPr>
          <a:xfrm>
            <a:off x="3463962" y="1085850"/>
            <a:ext cx="1699708" cy="871369"/>
          </a:xfrm>
          <a:prstGeom prst="rect">
            <a:avLst/>
          </a:prstGeom>
          <a:solidFill>
            <a:srgbClr val="FCCD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/>
              <a:t>صفحة ٧٨</a:t>
            </a:r>
          </a:p>
        </p:txBody>
      </p:sp>
    </p:spTree>
    <p:extLst>
      <p:ext uri="{BB962C8B-B14F-4D97-AF65-F5344CB8AC3E}">
        <p14:creationId xmlns:p14="http://schemas.microsoft.com/office/powerpoint/2010/main" val="38443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330C3188-2CB3-3041-AE51-103FADDCD5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012" y="638696"/>
            <a:ext cx="8345860" cy="484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4697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902113E1-0C54-1544-8713-8A8458E5A8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724" y="562407"/>
            <a:ext cx="8436435" cy="484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7979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4" name="صورة 13">
            <a:extLst>
              <a:ext uri="{FF2B5EF4-FFF2-40B4-BE49-F238E27FC236}">
                <a16:creationId xmlns:a16="http://schemas.microsoft.com/office/drawing/2014/main" xmlns="" id="{D750EE67-A7AF-404F-B960-1755C2B03C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12" y="601317"/>
            <a:ext cx="8257209" cy="484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53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F2EFA5F-63F5-A043-B576-1790BA6067BE}"/>
              </a:ext>
            </a:extLst>
          </p:cNvPr>
          <p:cNvGrpSpPr/>
          <p:nvPr/>
        </p:nvGrpSpPr>
        <p:grpSpPr>
          <a:xfrm>
            <a:off x="-427462" y="-288925"/>
            <a:ext cx="12713511" cy="7146925"/>
            <a:chOff x="-422009" y="-288925"/>
            <a:chExt cx="12713511" cy="7146925"/>
          </a:xfrm>
        </p:grpSpPr>
        <p:pic>
          <p:nvPicPr>
            <p:cNvPr id="84" name="Google Shape;84;p1" descr="https://lh4.googleusercontent.com/nuLxdW4sofFuOItvDB80ox5nc50vJWN60MCjo6WWnGtI-i4gadR4oB-zYuT_qp2Pl2rAgy8bGubFMFa6HGQ5WL4S0Xpy0e25t4nNKan-_RsLiMY4ITgacMKKXJm9V-J0dphRSkuJtO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" descr="https://lh4.googleusercontent.com/jnrcwdD1_xG_7q7d9o_iHdU79MOW8I7Xq2ZQMeR5Kxo0XBydrDer7L0e1N6xem--7T5qE-kdhO8kmxAYrkowfXVrq47f2CNWtZcUq6VQgGrFalT9IO-eSzPRbz9zdCDmtuOAPWOU8e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6126" y="5962620"/>
              <a:ext cx="5646821" cy="895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 descr="https://lh4.googleusercontent.com/t7wvpAzIXq1Av6gHfzudQNc2yZHhPgX-w36odWgqSMoPQipBIqI-RZVlrNS5zqL8kdCtucjH9agSnc4U4CmwdnpnBv_HdpsuITBSennFGhicNZCthw8R4PskXvAkcVo9KfW7uaFSJb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1943" y="247650"/>
              <a:ext cx="9776396" cy="562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 descr="https://lh3.googleusercontent.com/aHpOCrNnmgnGjgjr2St5T1GwmNzl0XpmSoaIb-ujRP-d61niq7OXVqP9S87Fxen1opIrcfJCqNJGJGZfBryibEVrqiE3Xn_a8fULrqAtvhFlJDzAr75ZgW5ZioSPrj7ZJ4c9bEp3o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22009" y="3285575"/>
              <a:ext cx="1857694" cy="303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 descr="https://lh4.googleusercontent.com/GXdg5v1eBuWiAKbCX5CCdTmS7s-pMNFMoos8Z-cE6t7Qwxv1WlKsZEKX2Omii9S7Td-swycOB3GnBY-Y5pglZi7MKjk2Jro-qHnZ8YEl5KvcT70rML-t9T6bPwJYz4sBfJiBvno38AY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66827" y="5246900"/>
              <a:ext cx="1356243" cy="136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3344" y="1392264"/>
              <a:ext cx="2297979" cy="151722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95" name="Google Shape;95;p1" descr="https://lh5.googleusercontent.com/4Rv9CcbpVwSScazfNxNsnOrjSAYn8Kvy2VZDp18OtTxOr4uN6wu1rroXiVwzwJRuw7fUFAEKLK3jiiAD8pVyddSCIbbz3mcFxbNgqsBUD7p7Jf91eG2kB3zY0cUEjnvl5A53iou6hV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502" y="-255204"/>
              <a:ext cx="2779821" cy="2388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 descr="https://lh6.googleusercontent.com/43DhS8AINGqXEbUB-peUvmY59Us5s5lxyGWlVv2i9Gwhm83ncyFncd7Ln0u0osI2btMy9buTSK7G8YO3Kjwx5jEod6Wdc8HZTwB8cEFEKGIV1ksnTE-rryveFO1EovAZEmPjmY5-jLk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5575" y="-288925"/>
              <a:ext cx="12135927" cy="108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83EE1B53-62C8-374E-A5FD-5BAFAB26C2CE}"/>
                </a:ext>
              </a:extLst>
            </p:cNvPr>
            <p:cNvSpPr/>
            <p:nvPr/>
          </p:nvSpPr>
          <p:spPr>
            <a:xfrm>
              <a:off x="969684" y="2875554"/>
              <a:ext cx="1906511" cy="38529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algn="l" defTabSz="914400" rtl="0" eaLnBrk="1" latinLnBrk="0" hangingPunct="1"/>
              <a:endParaRPr dirty="0"/>
            </a:p>
          </p:txBody>
        </p:sp>
      </p:grpSp>
      <p:pic>
        <p:nvPicPr>
          <p:cNvPr id="18" name="صورة 17">
            <a:extLst>
              <a:ext uri="{FF2B5EF4-FFF2-40B4-BE49-F238E27FC236}">
                <a16:creationId xmlns:a16="http://schemas.microsoft.com/office/drawing/2014/main" xmlns="" id="{6C4B2B64-BFB2-3B42-89D5-000D099402C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83"/>
          <a:stretch/>
        </p:blipFill>
        <p:spPr>
          <a:xfrm>
            <a:off x="3262128" y="939250"/>
            <a:ext cx="7856775" cy="397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02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34773" t="24479" r="36237" b="5468"/>
          <a:stretch/>
        </p:blipFill>
        <p:spPr>
          <a:xfrm>
            <a:off x="6629400" y="304799"/>
            <a:ext cx="4705349" cy="639261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34627" t="20573" r="35944" b="10416"/>
          <a:stretch/>
        </p:blipFill>
        <p:spPr>
          <a:xfrm>
            <a:off x="1859180" y="304800"/>
            <a:ext cx="4770221" cy="6289096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9" b="100000" l="0" r="100000">
                        <a14:foregroundMark x1="46023" y1="29766" x2="24432" y2="71906"/>
                        <a14:foregroundMark x1="67614" y1="29766" x2="69318" y2="77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3751"/>
            <a:ext cx="220980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9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300</TotalTime>
  <Words>77</Words>
  <Application>Microsoft Office PowerPoint</Application>
  <PresentationFormat>ملء الشاشة</PresentationFormat>
  <Paragraphs>43</Paragraphs>
  <Slides>90</Slides>
  <Notes>88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90</vt:i4>
      </vt:variant>
    </vt:vector>
  </HeadingPairs>
  <TitlesOfParts>
    <vt:vector size="95" baseType="lpstr">
      <vt:lpstr>Arial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SACC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Maher</dc:creator>
  <cp:lastModifiedBy>حساب Microsoft</cp:lastModifiedBy>
  <cp:revision>26</cp:revision>
  <dcterms:created xsi:type="dcterms:W3CDTF">2021-01-17T10:03:31Z</dcterms:created>
  <dcterms:modified xsi:type="dcterms:W3CDTF">2021-02-15T00:06:14Z</dcterms:modified>
</cp:coreProperties>
</file>