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DFEE78A-0FBA-416A-803A-C6EB691B0393.png" descr="2DFEE78A-0FBA-416A-803A-C6EB691B039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809" y="-1"/>
            <a:ext cx="13158418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31F0A4BB-DFF6-4DF6-BD4C-5D49103C574A.png" descr="31F0A4BB-DFF6-4DF6-BD4C-5D49103C574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52310"/>
            <a:ext cx="13028602" cy="9858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990" y="-45099"/>
            <a:ext cx="13223327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60BB12B-D19B-4F34-AD94-C30A5073A5F4.png" descr="160BB12B-D19B-4F34-AD94-C30A5073A5F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536" y="-124432"/>
            <a:ext cx="13071872" cy="10197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خطة حل المسألة…"/>
          <p:cNvSpPr txBox="1"/>
          <p:nvPr/>
        </p:nvSpPr>
        <p:spPr>
          <a:xfrm>
            <a:off x="3436300" y="4533900"/>
            <a:ext cx="5497538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خطة حل المسألة </a:t>
            </a:r>
          </a:p>
          <a:p>
            <a:pPr rtl="0">
              <a:defRPr sz="6000">
                <a:solidFill>
                  <a:srgbClr val="4E7A27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تقدير معقولية الإجابة 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2182.png" descr="IMG_2182.png"/>
          <p:cNvPicPr>
            <a:picLocks noChangeAspect="1"/>
          </p:cNvPicPr>
          <p:nvPr/>
        </p:nvPicPr>
        <p:blipFill>
          <a:blip r:embed="rId2">
            <a:extLst/>
          </a:blip>
          <a:srcRect l="7193" t="26363" r="13936" b="4793"/>
          <a:stretch>
            <a:fillRect/>
          </a:stretch>
        </p:blipFill>
        <p:spPr>
          <a:xfrm>
            <a:off x="504212" y="1871538"/>
            <a:ext cx="11203048" cy="733756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خطة حل المسألة…"/>
          <p:cNvSpPr txBox="1"/>
          <p:nvPr/>
        </p:nvSpPr>
        <p:spPr>
          <a:xfrm>
            <a:off x="3295665" y="374114"/>
            <a:ext cx="6413470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6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خطة حل المسألة </a:t>
            </a:r>
          </a:p>
          <a:p>
            <a:pPr rtl="0">
              <a:defRPr sz="6000">
                <a:solidFill>
                  <a:srgbClr val="4E7A27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تقدير معقولية الإجابة </a:t>
            </a:r>
          </a:p>
        </p:txBody>
      </p:sp>
      <p:sp>
        <p:nvSpPr>
          <p:cNvPr id="125" name="صفحة ١٩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2183.png" descr="IMG_2183.png"/>
          <p:cNvPicPr>
            <a:picLocks noChangeAspect="1"/>
          </p:cNvPicPr>
          <p:nvPr/>
        </p:nvPicPr>
        <p:blipFill>
          <a:blip r:embed="rId2">
            <a:extLst/>
          </a:blip>
          <a:srcRect l="10479" t="21648" r="14971" b="11160"/>
          <a:stretch>
            <a:fillRect/>
          </a:stretch>
        </p:blipFill>
        <p:spPr>
          <a:xfrm>
            <a:off x="325747" y="818520"/>
            <a:ext cx="11862885" cy="802277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صفحة ١٩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G_2184.png" descr="IMG_2184.png"/>
          <p:cNvPicPr>
            <a:picLocks noChangeAspect="1"/>
          </p:cNvPicPr>
          <p:nvPr/>
        </p:nvPicPr>
        <p:blipFill>
          <a:blip r:embed="rId2">
            <a:extLst/>
          </a:blip>
          <a:srcRect l="13298" t="12879" r="8425" b="45464"/>
          <a:stretch>
            <a:fillRect/>
          </a:stretch>
        </p:blipFill>
        <p:spPr>
          <a:xfrm>
            <a:off x="493315" y="1622715"/>
            <a:ext cx="12018064" cy="479891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صفحة ٢٠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G_2185.png" descr="IMG_2185.png"/>
          <p:cNvPicPr>
            <a:picLocks noChangeAspect="1"/>
          </p:cNvPicPr>
          <p:nvPr/>
        </p:nvPicPr>
        <p:blipFill>
          <a:blip r:embed="rId2">
            <a:extLst/>
          </a:blip>
          <a:srcRect l="50003" t="20334" r="7704" b="10469"/>
          <a:stretch>
            <a:fillRect/>
          </a:stretch>
        </p:blipFill>
        <p:spPr>
          <a:xfrm>
            <a:off x="7062710" y="2235741"/>
            <a:ext cx="4966365" cy="6097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G_2185.png" descr="IMG_2185.png"/>
          <p:cNvPicPr>
            <a:picLocks noChangeAspect="1"/>
          </p:cNvPicPr>
          <p:nvPr/>
        </p:nvPicPr>
        <p:blipFill>
          <a:blip r:embed="rId2">
            <a:extLst/>
          </a:blip>
          <a:srcRect l="5381" t="11494" r="8564" b="79350"/>
          <a:stretch>
            <a:fillRect/>
          </a:stretch>
        </p:blipFill>
        <p:spPr>
          <a:xfrm>
            <a:off x="2062126" y="1443740"/>
            <a:ext cx="10105211" cy="80670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صفحة ٢٠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G_2186.png" descr="IMG_2186.png"/>
          <p:cNvPicPr>
            <a:picLocks noChangeAspect="1"/>
          </p:cNvPicPr>
          <p:nvPr/>
        </p:nvPicPr>
        <p:blipFill>
          <a:blip r:embed="rId2">
            <a:extLst/>
          </a:blip>
          <a:srcRect l="51530" t="45524" r="5669" b="37054"/>
          <a:stretch>
            <a:fillRect/>
          </a:stretch>
        </p:blipFill>
        <p:spPr>
          <a:xfrm>
            <a:off x="5214984" y="1788592"/>
            <a:ext cx="7212192" cy="2202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2186.png" descr="IMG_2186.png"/>
          <p:cNvPicPr>
            <a:picLocks noChangeAspect="1"/>
          </p:cNvPicPr>
          <p:nvPr/>
        </p:nvPicPr>
        <p:blipFill>
          <a:blip r:embed="rId2">
            <a:extLst/>
          </a:blip>
          <a:srcRect l="51829" t="63378" r="6525" b="13440"/>
          <a:stretch>
            <a:fillRect/>
          </a:stretch>
        </p:blipFill>
        <p:spPr>
          <a:xfrm>
            <a:off x="5409709" y="5800214"/>
            <a:ext cx="7017467" cy="2930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G_2185.png" descr="IMG_2185.png"/>
          <p:cNvPicPr>
            <a:picLocks noChangeAspect="1"/>
          </p:cNvPicPr>
          <p:nvPr/>
        </p:nvPicPr>
        <p:blipFill>
          <a:blip r:embed="rId3">
            <a:extLst/>
          </a:blip>
          <a:srcRect l="5381" t="11494" r="8564" b="79350"/>
          <a:stretch>
            <a:fillRect/>
          </a:stretch>
        </p:blipFill>
        <p:spPr>
          <a:xfrm>
            <a:off x="1056997" y="966192"/>
            <a:ext cx="9201794" cy="73458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صفحة ٢٠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2185.png" descr="IMG_2185.png"/>
          <p:cNvPicPr>
            <a:picLocks noChangeAspect="1"/>
          </p:cNvPicPr>
          <p:nvPr/>
        </p:nvPicPr>
        <p:blipFill>
          <a:blip r:embed="rId2">
            <a:extLst/>
          </a:blip>
          <a:srcRect l="3380" t="27096" r="51371" b="22378"/>
          <a:stretch>
            <a:fillRect/>
          </a:stretch>
        </p:blipFill>
        <p:spPr>
          <a:xfrm>
            <a:off x="5593365" y="1976040"/>
            <a:ext cx="6924214" cy="5801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2186.png" descr="IMG_2186.png"/>
          <p:cNvPicPr>
            <a:picLocks noChangeAspect="1"/>
          </p:cNvPicPr>
          <p:nvPr/>
        </p:nvPicPr>
        <p:blipFill>
          <a:blip r:embed="rId3">
            <a:extLst/>
          </a:blip>
          <a:srcRect l="4004" t="32541" r="74086" b="44277"/>
          <a:stretch>
            <a:fillRect/>
          </a:stretch>
        </p:blipFill>
        <p:spPr>
          <a:xfrm>
            <a:off x="1742123" y="4804949"/>
            <a:ext cx="3873505" cy="3075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2185.png" descr="IMG_2185.png"/>
          <p:cNvPicPr>
            <a:picLocks noChangeAspect="1"/>
          </p:cNvPicPr>
          <p:nvPr/>
        </p:nvPicPr>
        <p:blipFill>
          <a:blip r:embed="rId2">
            <a:extLst/>
          </a:blip>
          <a:srcRect l="5381" t="11494" r="8564" b="79350"/>
          <a:stretch>
            <a:fillRect/>
          </a:stretch>
        </p:blipFill>
        <p:spPr>
          <a:xfrm>
            <a:off x="1056997" y="966192"/>
            <a:ext cx="9201794" cy="73458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صفحة ٢٠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