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3D3EDE-0756-45CC-915C-420A839B8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76868CF-8CD5-4306-89AE-6DAB9AE0E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9E728C-A84C-4526-AE52-3E22BDEDD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E3B1022-BB96-4B24-B083-DC65A438B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C8AA1E-64AB-4174-8D59-242B00E2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8297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6482A6-D911-47CD-A48D-BA1F5285A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0A3EAB3-2521-4E29-AA20-CED2641EFB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462811-520C-4FFC-A59E-54CD44160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53A421-DA72-48C3-B3C9-F13E93B0D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067072F-9C8E-4786-9E74-CC6C348F0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125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EF211AF-9648-4F81-B6C1-8562F3089B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32D0367-E6C5-4E2F-8C3C-69DC54BBB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E728E7-FA93-4D44-9941-1EA79FF2E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155975-529B-4A2E-B7A3-F267895D7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560D80-B01C-4F7B-8FF7-4BE017374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7495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20346A-AF11-4DDE-8A04-359694806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B50BEE-045D-4022-9921-CB0C8866B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68FD44-B1E7-402C-8529-557CF9C60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9E9B52-DD23-40BD-8A3C-CCB38AD23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7F40DB-32B7-4967-AA58-A97B9C679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451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74EA674-4D9F-4C62-8921-80939E765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856D214-B1FA-40A6-8C09-35694B5DFD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65C3654-DD23-4DCA-9CB8-220823CE9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45E372-5064-4A44-8814-C6290267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5D5943-D2B8-49C3-980D-FCAA0AAFC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111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ED5F3A-A4EA-4B7D-B57F-305DFDAD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E50FC3D-5DF4-488A-A76A-F8D3BF8D44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2EF1363-D5A1-4314-84DA-7F9133482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5F64D48-BABD-4376-A172-23FE6C69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347FC28-1C05-4B1D-9EB1-1782B536F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2A9EB14-37AA-471A-979E-B3271E066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6211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44A29ED-4BC1-4626-A197-88C00DEAB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8FF80D3-4095-4194-9A2E-E2F4B7ED3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D216E3C-0767-4D2C-BD98-A4301E234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49FEAE6-950B-4995-8CA4-05AFA34CDF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6CE8BAC-C8CE-4801-94A3-91F00161D0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C522D41-AE8B-4D43-A072-351C794D6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5F1ECAD-652A-4FAB-8360-09B7E5DDC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CDD831C-43A4-494D-B36E-52228A446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3073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E38E4B-1110-44CD-97AD-492756602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8BFAFBD-A656-4E15-999F-8DA0FE571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65F6AC0-DA50-4CD6-B044-3208EE6EA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8D55E42-B457-4E41-BD73-EE221FC6B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920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A36DC3B-6D05-452C-806F-912FEC536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8B21FA6-E335-4B53-9271-95BC5440D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61B91A4-A745-4416-BD3D-271F75A91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5457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2129DA-784D-4AF9-9E3E-0201D9B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67B4163-7069-474C-A6AE-6AE22A03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36BB584-6E94-4D5E-A0DC-F6F93F903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95DF6C4-9AF5-4008-A575-81BFFB459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64A72E7-670E-40F0-9EA7-CC9BBB93E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06A0B54-FEB5-42D2-BF4F-7CC160A7B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3901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6C6AC95-2B02-47D7-82AE-F21105328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97E7786-F0B5-497D-8CCA-87A333FDA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7AB15D0-754F-4374-8E42-AB5349078A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83AFB14-DBCD-4251-8A52-438734C21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9C0773E-D03B-47A7-A541-CC51A6C3A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E9C73A9-2852-42CB-844E-17493B231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541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F880F2D3-1093-476F-AD9A-DBA98F1BE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69D4A79-FA1D-45D3-88EA-1BF41FED6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33E0FBC-6B30-4429-833F-1C5A148E25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92F59-E515-4DEB-BDD3-6E8B2B393B68}" type="datetimeFigureOut">
              <a:rPr lang="ar-SA" smtClean="0"/>
              <a:t>12/08/43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C54658-CB28-4AAD-BC32-7444DBA050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FE4EDC-1590-42C8-8E5F-99949FF1F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5AFCB-8CA4-4CEC-BDEB-3918882F78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300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862886" y="2741485"/>
            <a:ext cx="48732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77C4BC9F-C14B-4C18-8AFA-9DC2C0A5EC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0281" y="1888331"/>
            <a:ext cx="9660732" cy="3238500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5B952361-DCDB-4C31-AFFE-62F5073D8872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9A6C0C1B-451C-4930-8515-5407B7EBFE73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68AE855E-A951-4846-800A-8DC4C1A7D3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0356" y="1752600"/>
            <a:ext cx="8943975" cy="3369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496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8D56795F-EA90-4518-B71E-E0CC197BA1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831" y="1664493"/>
            <a:ext cx="7236618" cy="4207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68587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</Words>
  <Application>Microsoft Office PowerPoint</Application>
  <PresentationFormat>شاشة عريضة</PresentationFormat>
  <Paragraphs>4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2022-03-14T21:02:48Z</dcterms:created>
  <dcterms:modified xsi:type="dcterms:W3CDTF">2022-03-14T21:06:37Z</dcterms:modified>
</cp:coreProperties>
</file>