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771D4F-2A42-453E-94B2-5C96ABC91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A4A5601-A124-4C76-A72D-BE02E2A5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50C16B-E94B-4F3F-BCAF-97EDA841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D21AC8-9167-4716-803D-0C22490C1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3DEBE2-06CE-40A8-9BC4-E679709D8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72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463E85-2207-4617-B26D-03FDE50A4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374F3FC-5EDF-436D-8EFE-B6E7B63EF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5D9555-1C0C-4A30-8D72-D46F13FF7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7C5576-25F2-4A1D-ABA8-BA6D6558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F78995-31FD-4197-A0C7-7623F209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751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0125E65-3218-4E95-B903-2280308F8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57FA1B-559C-4B95-9586-F79F3A958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FB80DC-0260-4921-A2E0-A1F0CC6D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DF1322-35DD-4C46-A10C-1892A3CEC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1B000E-C186-4023-BDE4-4A634B94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24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2DECD8-6B54-419F-875A-03DA8E82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B3AC88-1D6F-4B2B-803D-EE748949C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7152C4-A241-4D6D-AEF0-D0CBBF83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7B31EB-F3DC-4F43-A090-801610B39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136AF6-0ADC-4F1E-86F1-CC568BD10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117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227EA3-E2C1-418C-B809-2DFA89AE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7BEA18-F7F4-4BBD-9FE6-3FB8C9FD9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CD45CF-543C-4F34-99A2-75728B5F3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79D6C1-9C2D-4AB8-B7C3-D429A068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95EA1D-E1D3-467F-9CD8-7E85B4B45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619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071509-76EB-4CE0-9A82-5D34B61A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A319F3-A06B-4632-9F66-F4B1707FB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38CD99E-732E-434C-9D01-E6AD0A1C1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04C0F7C-E12F-42ED-8699-DE1EFEAC6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E8D200-7670-4579-8B8B-ED0C1217B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FA72073-664F-4D32-94F5-CD9601F0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11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885CFC-55B3-4F18-96CD-33CC9FC67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1B8B505-B7C4-485F-8C02-94FA928FD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FEA4A7-9A77-4225-9699-44FDC4A82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963E6D1-3D0E-4563-937C-A45E929D7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668E7DA-0DD0-4469-B144-8F1422288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541F65-ED23-4664-B221-C8568CC7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D21841-58A0-4606-82AB-B022E74D9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5A3EA31-3F32-428A-9C12-ADF8D3FB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119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87D21E-CF78-4FC4-9C55-A2BD60044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5500517-C9BC-4072-9EB9-A872BA04C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B11F730-B6E4-4C04-9833-4574AFA55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CED98EB-7F78-47C4-AB7E-D6920C648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850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1069B48-B60A-4B1A-8EBF-051556B61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249A2E7-945F-477F-BAC2-4F516D821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5705FA3-6597-403C-B566-35B95F43A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802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FE3D7B-BEA5-4D8A-810B-4ABCFEDA0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E547226-0FC3-47E2-A441-D8B161833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D374064-FAB7-4129-A204-B728BB5E1E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DB149CC-0E8C-4711-9A7A-57AB1EA69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0CAFD08-9CB4-4892-B5BA-2E12BDFE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040BE3-B00A-4D7E-BC2E-3F7646FBE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416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D72148-CF90-4189-A8AC-8F52BA313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88B3ABB-97D1-4BAC-8896-4A590CB178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31CFB9D-DFE8-4317-93FF-DE1AE7422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A4F1B9B-33E3-444E-ABEA-87A71FAE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89DF49F-EC89-4DAE-88D4-384878C14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1F63C8D-C413-4B71-B4AC-3F7EDC218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279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3A04440-87A5-41B2-AFA3-27362779E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AB512D2-9755-4681-B2A2-1FE48105F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B8538B-821B-4828-8C7E-592866FE2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A9772-68EE-4EFE-8136-A94FB1C67775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AB24C9-6121-450A-8760-636CBF445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A1F89C-3C8D-4B35-B89B-377903397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5229E-EE58-4BBA-B835-9F7A401680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03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الأعداد حتى 50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أمثل أعدادًا حتى 50 </a:t>
            </a:r>
          </a:p>
          <a:p>
            <a:pPr algn="ctr"/>
            <a:r>
              <a:rPr lang="ar-SA" dirty="0"/>
              <a:t>بالآحاد والعشرات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F22EAAA-6C81-4D52-BD67-F8626E3976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1743" y="1852613"/>
            <a:ext cx="6803231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8B7B6F6-9CC4-4424-8B9C-D5B37ECD41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0481" y="2206859"/>
            <a:ext cx="8003381" cy="328668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B03F8EEE-1800-4B03-B4CA-B7B9B40CDC3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B03F8EEE-1800-4B03-B4CA-B7B9B40CDC3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83E205A-E614-4E2F-B06A-DB533CD07B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8419" y="1926431"/>
            <a:ext cx="920115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021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06BCF20-20A8-4B3A-9E18-4A01126679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713" y="1672618"/>
            <a:ext cx="8036718" cy="10477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A30F1D4-9E97-4642-BA56-30358A09F0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625" y="2875570"/>
            <a:ext cx="9191625" cy="265369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3FC129EF-D5D3-471F-92B5-660FB4172B4D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B03F8EEE-1800-4B03-B4CA-B7B9B40CDC3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86F16B8-67AE-4B28-B2F3-2EE9E69F26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174" y="1993106"/>
            <a:ext cx="919162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12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011C7EC-8119-4730-B0B3-C23820445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5037" y="2207418"/>
            <a:ext cx="5862637" cy="239315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5A6B2C3-ABA7-4109-BF26-1B2C6FD60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880" y="4672013"/>
            <a:ext cx="7112794" cy="10572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9D55779-F2F4-4D6C-AED4-FCF069B03F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77474" y="1781174"/>
            <a:ext cx="160020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4835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2022-03-14T22:03:03Z</dcterms:created>
  <dcterms:modified xsi:type="dcterms:W3CDTF">2022-03-14T22:12:21Z</dcterms:modified>
</cp:coreProperties>
</file>