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26024A-CC31-496F-8278-6F9E366347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A431622-1631-4F3B-8BA9-D720AA64C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76DFA42-7ADC-41D3-88FF-8BC35781C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FF483-82CF-4D86-BE81-458E19E7748D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6B51CE8-3BCC-4DC8-A63F-1CA3BF403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042CF51-54E7-4CBE-B535-350306B8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6671-8058-477E-B4D3-77FD36A8FB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8896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193418E-CE84-4D01-B6A2-BCB8407CE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AB5661D-5BD0-415D-AD34-4108F67FC0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F34674F-AA49-42A5-8EDB-098D4102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FF483-82CF-4D86-BE81-458E19E7748D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B72EA29-4315-4DE2-A445-C6DB0CE1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D3DDB28-CB86-428C-91D3-833695FDC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6671-8058-477E-B4D3-77FD36A8FB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9013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30A5CAA-09D3-48F2-8498-89FCD07286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D8A2765-12C8-4CBF-AE71-6A1002E70B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8482496-C9A8-4B86-8F7B-0A83171E8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FF483-82CF-4D86-BE81-458E19E7748D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F3343F1-363D-41FF-9492-9C627B1FE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D5B1853-B316-4658-ABCC-D4D73DBC0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6671-8058-477E-B4D3-77FD36A8FB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29760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142427D-F838-42B9-8536-94C006F5B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B5C0931-60F6-487B-934D-9D628479A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4AFABEA-9EF3-4867-9D35-D6DC4A0D2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FF483-82CF-4D86-BE81-458E19E7748D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39D6727-044E-4D37-887D-06FD9356E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F5E93F9-8E3B-4A44-AB64-55A4C9EA6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6671-8058-477E-B4D3-77FD36A8FB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1084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7581D1-011B-49DA-9FA4-E0C37FB2C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5891084-2302-41AD-A73B-8A8EE45E0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1D8F655-5E7C-4DB2-A80D-CF75BE7A7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FF483-82CF-4D86-BE81-458E19E7748D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4B66D12-3CB1-45EE-A82F-3C9B2BC2B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9380444-4D8D-4FF7-8B3B-EC7279428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6671-8058-477E-B4D3-77FD36A8FB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5909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5505040-A684-4394-9449-6A1103972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1151364-31EF-4338-9834-78CB370C60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37D0665-D634-47CF-8B20-A94C49C740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3134653-8120-4C25-8742-7C8790AF1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FF483-82CF-4D86-BE81-458E19E7748D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DCD2473-4715-4668-94D4-7C3FE8110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6A081D9-55C9-475B-A6B8-01EDB962E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6671-8058-477E-B4D3-77FD36A8FB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3012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39F062-1D8D-4855-862F-47A07553D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D12D055-D1C4-4EE1-87C9-1CC53706F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B0221EB-EBB8-493E-90E0-490FD8B25E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24A35540-9588-4477-ACC4-4FF1B54A12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B3EDF54-6CF2-4EC3-8C8E-C00FD977B0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442244E-F66F-49D8-97C9-DFADF3949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FF483-82CF-4D86-BE81-458E19E7748D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CC1422C-6D69-4A73-9F93-7E6F2EBBC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C5B369A-F1EF-4EFC-8BD9-D7301CA95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6671-8058-477E-B4D3-77FD36A8FB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9992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BCDAFA-F5FB-42D3-8DFB-0E45AA04B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FDFE612-3409-4DD0-97E4-6D5DDC11D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FF483-82CF-4D86-BE81-458E19E7748D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9000D17-E430-4D17-8BC6-DEFA2B365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B06B1D2C-E6E9-4410-8C60-3C1FF9C85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6671-8058-477E-B4D3-77FD36A8FB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71344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1EBE9AC-0755-49A7-9985-AE3CD9F89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FF483-82CF-4D86-BE81-458E19E7748D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EA3856A-21AD-4AD6-B1B8-75DBFFEF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C68004C-A033-49A3-B838-9C9557097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6671-8058-477E-B4D3-77FD36A8FB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914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D2826B4-E76C-42E9-A145-0C3A73412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7ABEF12-DC1D-40CC-A04B-BD0A17754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21EAF53-A94D-4A8A-93DA-3FDA0034BB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3C6C619-EB4F-4355-93C6-E7AE84758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FF483-82CF-4D86-BE81-458E19E7748D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B10D8B9-E2EA-44E5-B096-75700406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494E50D-69C6-42A5-850E-B846DF2E5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6671-8058-477E-B4D3-77FD36A8FB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26141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FE46665-215D-442C-B3C5-E4BFAC3D0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E44A09A-A0AD-402D-B739-B334FD8B2C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AA1BB15-8F6C-4410-B86A-A8FBCD4449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2FA4E0B-6552-4221-9D78-156ABD35D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FF483-82CF-4D86-BE81-458E19E7748D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48A68C7-9424-47F6-BFA2-172393B55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00C4D92-1F66-4F7C-B006-6A785DC58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26671-8058-477E-B4D3-77FD36A8FB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2577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535BDD5-0465-4654-8621-5E96666DD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67FD430-1210-4639-B09C-F926E84631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DF78246-BB50-4552-91D7-3E7ED83D0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FF483-82CF-4D86-BE81-458E19E7748D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BA04F61-EEB3-405B-AE08-46A61C2DFF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38E7FDA-55B5-4553-8C72-4079C5120F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26671-8058-477E-B4D3-77FD36A8FBE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72502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9 - 2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أحل المسألة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أخمن ثم أتحقق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250281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أحل المسألة</a:t>
            </a:r>
          </a:p>
          <a:p>
            <a:pPr algn="ctr"/>
            <a:r>
              <a:rPr lang="ar-SA" dirty="0"/>
              <a:t>بالتخمين ثم التحقق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6C35AAE4-09D3-48B2-AF02-5048BF54CE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5975" y="2339578"/>
            <a:ext cx="7293768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5C782F7C-8C0C-4EA3-B64D-76E74901CB34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66084CE-58E5-434C-9861-EFD360AF4D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0412" y="1721644"/>
            <a:ext cx="7524750" cy="3845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5C782F7C-8C0C-4EA3-B64D-76E74901CB34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CACCB4D-F99D-45AD-8DA1-C91A21C6AD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0381" y="1700213"/>
            <a:ext cx="7910512" cy="382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262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E87EFDB-A9EB-48E8-96BF-7B0F76E625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4919" y="2324101"/>
            <a:ext cx="6800850" cy="17430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23ED8EE-0CA8-4ADB-89DC-9354D009F3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2744" y="2324100"/>
            <a:ext cx="2162175" cy="178355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3E6F3BD4-8E05-459A-AD81-08A03DFDED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84619" y="1683679"/>
            <a:ext cx="1581150" cy="552450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24E3481E-8553-4D55-BF5C-92D2FE1B31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6994" y="1685925"/>
            <a:ext cx="3857625" cy="638175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988F4609-56C7-4778-8465-0CB541903F5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07531" y="4107656"/>
            <a:ext cx="8758238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451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49E1C1D-002B-4BAE-9D94-6AB64CADD0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3369" y="1621633"/>
            <a:ext cx="7753349" cy="4279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90332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39</Words>
  <Application>Microsoft Office PowerPoint</Application>
  <PresentationFormat>شاشة عريضة</PresentationFormat>
  <Paragraphs>11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2022-03-14T21:40:27Z</dcterms:created>
  <dcterms:modified xsi:type="dcterms:W3CDTF">2022-03-14T21:50:17Z</dcterms:modified>
</cp:coreProperties>
</file>