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A0774ED-0DDC-426C-85D8-1000DBCCA8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D16FB33C-0871-4E6B-B3CF-A27BFBD77F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F494328-72F5-4874-B052-CAEBF3B16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8313C-CAE6-4055-B73E-E78B4ABF8195}" type="datetimeFigureOut">
              <a:rPr lang="ar-SA" smtClean="0"/>
              <a:t>11/08/43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09380EF-599F-4A84-ACE8-16C2BB32ED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6F116D6-5E78-4E5E-8207-46C59F390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F710D-9112-4EAC-89E6-E5768666B6F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654533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58CC602-A042-4A74-84D9-064E05584F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BEF5C76A-25D9-426B-94C4-BA28B653B7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4955149-BE99-4C76-BC62-6E0F1BC41F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8313C-CAE6-4055-B73E-E78B4ABF8195}" type="datetimeFigureOut">
              <a:rPr lang="ar-SA" smtClean="0"/>
              <a:t>11/08/43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1305194-A6E0-4555-8F33-4ED4C688AA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6B0C937-325B-4A16-A2E6-BCD75AC34A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F710D-9112-4EAC-89E6-E5768666B6F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968790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4244E9DA-DADF-4355-9167-6AD08F0B957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35E9A3D0-8FE0-4998-BC41-813DFD9BD7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DFBFB59-757D-4A65-9405-D7E4C40E00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8313C-CAE6-4055-B73E-E78B4ABF8195}" type="datetimeFigureOut">
              <a:rPr lang="ar-SA" smtClean="0"/>
              <a:t>11/08/43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403495C-84C6-416B-8711-7F801311FB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6ED181A-204B-4510-BB65-02F9894CB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F710D-9112-4EAC-89E6-E5768666B6F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33125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DF9E69C-FB27-4C7E-B6FD-4BA974DD60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11D947D0-5A4F-4CEC-8472-915D2878AF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651D19D-2817-49BB-9D9C-0D7F3ACBC2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8313C-CAE6-4055-B73E-E78B4ABF8195}" type="datetimeFigureOut">
              <a:rPr lang="ar-SA" smtClean="0"/>
              <a:t>11/08/43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8E58DD8-6C5D-404D-BFF2-4FD258D1EA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05A5672-3894-4731-98B7-B3EBBC8718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F710D-9112-4EAC-89E6-E5768666B6F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747629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F461CFB-59EA-4251-A391-0D1F02C07C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73C5AF4-4F72-48A0-A871-AB26982048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1F595E4-C69B-41E2-9FC8-C42225A85B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8313C-CAE6-4055-B73E-E78B4ABF8195}" type="datetimeFigureOut">
              <a:rPr lang="ar-SA" smtClean="0"/>
              <a:t>11/08/43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1C511D6-7C36-49C2-8EF5-91ECC4749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8ABBC6E-F48F-4517-84E2-19EF10C281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F710D-9112-4EAC-89E6-E5768666B6F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596140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3C68103-3F4C-42F5-BB12-5AEFEB5978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1757C01-ADA7-4CBD-A6C3-2B91D77EC7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1F3FA425-B520-469C-BF4E-C2A14BDDE9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700DAFCD-30A4-4306-8D18-C0B97984B7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8313C-CAE6-4055-B73E-E78B4ABF8195}" type="datetimeFigureOut">
              <a:rPr lang="ar-SA" smtClean="0"/>
              <a:t>11/08/43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7754DB6C-281C-4618-B033-7C2CDC678A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745949D3-9A08-40EE-8F07-8CE02BFA37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F710D-9112-4EAC-89E6-E5768666B6F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304511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87CD2E9-5ECD-4259-AC5F-B4B41DBF3A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091E1A7A-AAD2-4359-A3BE-0248A66B1F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84E5417B-A393-41B3-ABF8-91F147D03F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FD0E42C8-EA4D-4B87-BA04-71F9DFF919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7BE129E8-C32E-48B5-AF4D-F088D15C05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9C61796C-9EB8-4DA9-9256-E3D4C3BA16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8313C-CAE6-4055-B73E-E78B4ABF8195}" type="datetimeFigureOut">
              <a:rPr lang="ar-SA" smtClean="0"/>
              <a:t>11/08/43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9F651728-D874-4129-8A51-8619CC9E9D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E80EB05A-F713-4B0D-8AAE-65F0DEEFA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F710D-9112-4EAC-89E6-E5768666B6F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975203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9940E2E-F8B8-4CA4-8767-1FF5794009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0734FAD5-2357-40E6-8999-CD6DF1D7C6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8313C-CAE6-4055-B73E-E78B4ABF8195}" type="datetimeFigureOut">
              <a:rPr lang="ar-SA" smtClean="0"/>
              <a:t>11/08/43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19361169-4C34-4E75-825A-ED2F5308D0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370225EC-E5E6-4DAA-9F3C-C4AFC36469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F710D-9112-4EAC-89E6-E5768666B6F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123343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73A5BA25-2B59-4603-8FDE-A78B5A6E59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8313C-CAE6-4055-B73E-E78B4ABF8195}" type="datetimeFigureOut">
              <a:rPr lang="ar-SA" smtClean="0"/>
              <a:t>11/08/43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A513CE49-3210-4735-9A54-1962067E08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84E6AE94-AF03-4DA7-A73B-E5B8933BB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F710D-9112-4EAC-89E6-E5768666B6F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683476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C323757-BF63-42A3-A79F-7C0B4E28DD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0EF2ADC5-7F31-4CC8-8643-4241571EBF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D7565363-E694-402E-9AC0-503687D54B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5F619D15-D556-40F0-AA18-41E165C154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8313C-CAE6-4055-B73E-E78B4ABF8195}" type="datetimeFigureOut">
              <a:rPr lang="ar-SA" smtClean="0"/>
              <a:t>11/08/43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0D3C56D2-FB18-4804-B279-EDC3E06460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30EB061C-24AC-4E22-9387-8AE6356CB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F710D-9112-4EAC-89E6-E5768666B6F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019637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CA3E3DE-126B-4B50-A432-BF268DEB64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4B3F28FC-ED70-4275-9373-DA001DD0F7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69B4A25A-48A7-4107-824F-FD476E6950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6F48AC00-A692-4066-A5CD-C6853788E1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8313C-CAE6-4055-B73E-E78B4ABF8195}" type="datetimeFigureOut">
              <a:rPr lang="ar-SA" smtClean="0"/>
              <a:t>11/08/43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E661E9B9-DC35-4454-B9E5-0424985DC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E0FE58E2-2396-4E6B-B41F-7A2336C5C8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F710D-9112-4EAC-89E6-E5768666B6F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977188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8EA3630A-6A06-4BCB-985B-EAE788F60A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E9B9F366-9572-45A6-9317-421A0899F6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2E35155-D731-4D10-BA7F-74142BE761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58313C-CAE6-4055-B73E-E78B4ABF8195}" type="datetimeFigureOut">
              <a:rPr lang="ar-SA" smtClean="0"/>
              <a:t>11/08/43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B2B8BE2-7F04-4CC2-82EC-743CBEFA30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2F7DAF7-C14E-4B68-A23E-AD5706684A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1F710D-9112-4EAC-89E6-E5768666B6F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10029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55943" y="2741485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5862886" y="2741485"/>
            <a:ext cx="4873227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54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التهيئة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FA16D741-DCA3-4AFA-A9ED-B9C2F43C2A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14750" y="1693069"/>
            <a:ext cx="7200900" cy="39362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EDA133DD-A1D3-4540-80A8-AC3864D3A3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79156" y="1635917"/>
            <a:ext cx="6812756" cy="4229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8496344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7</Words>
  <Application>Microsoft Office PowerPoint</Application>
  <PresentationFormat>شاشة عريضة</PresentationFormat>
  <Paragraphs>2</Paragraphs>
  <Slides>3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3</vt:i4>
      </vt:variant>
    </vt:vector>
  </HeadingPairs>
  <TitlesOfParts>
    <vt:vector size="8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2022-03-14T20:57:00Z</dcterms:created>
  <dcterms:modified xsi:type="dcterms:W3CDTF">2022-03-14T21:02:18Z</dcterms:modified>
</cp:coreProperties>
</file>