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ordwall.net/resource/19631916" TargetMode="External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B6YV46osoZ6w23wWA8BncW7_RW1c5kXQ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7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drive.google.com/file/d/1B6YV46osoZ6w23wWA8BncW7_RW1c5kXQ/view?usp=drivesdk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s://v-clock.com/timer/#countdown=00:01:00&amp;enabled=0&amp;seconds=0&amp;sound=glow&amp;loop=1" TargetMode="External"/><Relationship Id="rId7" Type="http://schemas.openxmlformats.org/officeDocument/2006/relationships/image" Target="../media/image6.png"/><Relationship Id="rId8" Type="http://schemas.openxmlformats.org/officeDocument/2006/relationships/slide" Target="slide7.xml"/><Relationship Id="rId9" Type="http://schemas.openxmlformats.org/officeDocument/2006/relationships/image" Target="../media/image5.jpe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6.jpeg"/><Relationship Id="rId12" Type="http://schemas.openxmlformats.org/officeDocument/2006/relationships/hyperlink" Target="https://apps.mathlearningcenter.org/number-frames/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8.png"/><Relationship Id="rId17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drive.google.com/file/d/1B6YV46osoZ6w23wWA8BncW7_RW1c5kXQ/view?usp=drivesdk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s://v-clock.com/timer/#countdown=00:01:00&amp;enabled=0&amp;seconds=0&amp;sound=glow&amp;loop=1" TargetMode="External"/><Relationship Id="rId7" Type="http://schemas.openxmlformats.org/officeDocument/2006/relationships/image" Target="../media/image6.png"/><Relationship Id="rId8" Type="http://schemas.openxmlformats.org/officeDocument/2006/relationships/slide" Target="slide7.xml"/><Relationship Id="rId9" Type="http://schemas.openxmlformats.org/officeDocument/2006/relationships/image" Target="../media/image5.jpe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6.jpeg"/><Relationship Id="rId12" Type="http://schemas.openxmlformats.org/officeDocument/2006/relationships/hyperlink" Target="https://apps.mathlearningcenter.org/number-frames/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8.png"/><Relationship Id="rId17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drive.google.com/file/d/1B6YV46osoZ6w23wWA8BncW7_RW1c5kXQ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8.png"/><Relationship Id="rId17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drive.google.com/file/d/1B6YV46osoZ6w23wWA8BncW7_RW1c5kXQ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اختبارمنتصف الفصل الخامس"/>
          <p:cNvSpPr txBox="1"/>
          <p:nvPr/>
        </p:nvSpPr>
        <p:spPr>
          <a:xfrm>
            <a:off x="5206981" y="5986716"/>
            <a:ext cx="9255749" cy="2204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731263" rtl="0">
              <a:defRPr sz="795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اختبارمنتصف الفصل الخامس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٥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sp>
        <p:nvSpPr>
          <p:cNvPr id="589" name="الأعداد حتى ٢٠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الأعداد حتى ٢٠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١٦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١٦ </a:t>
              </a:r>
            </a:p>
          </p:txBody>
        </p:sp>
      </p:grpSp>
      <p:sp>
        <p:nvSpPr>
          <p:cNvPr id="601" name="الأعداد حتى ٢٠"/>
          <p:cNvSpPr txBox="1"/>
          <p:nvPr/>
        </p:nvSpPr>
        <p:spPr>
          <a:xfrm>
            <a:off x="4314191" y="6858000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الأعداد حتى ٢٠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2574619" y="5010103"/>
            <a:ext cx="8958255" cy="5653509"/>
            <a:chOff x="0" y="0"/>
            <a:chExt cx="8958253" cy="5653508"/>
          </a:xfrm>
        </p:grpSpPr>
        <p:sp>
          <p:nvSpPr>
            <p:cNvPr id="603" name="Google Shape;1031;p35"/>
            <p:cNvSpPr/>
            <p:nvPr/>
          </p:nvSpPr>
          <p:spPr>
            <a:xfrm>
              <a:off x="3756086" y="1863307"/>
              <a:ext cx="1264955" cy="137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2;p35"/>
            <p:cNvSpPr/>
            <p:nvPr/>
          </p:nvSpPr>
          <p:spPr>
            <a:xfrm>
              <a:off x="-1" y="0"/>
              <a:ext cx="8958256" cy="565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1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3;p35"/>
            <p:cNvSpPr/>
            <p:nvPr/>
          </p:nvSpPr>
          <p:spPr>
            <a:xfrm>
              <a:off x="81871" y="4616348"/>
              <a:ext cx="8823369" cy="26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4;p35"/>
            <p:cNvSpPr/>
            <p:nvPr/>
          </p:nvSpPr>
          <p:spPr>
            <a:xfrm>
              <a:off x="3680086" y="1813705"/>
              <a:ext cx="1418234" cy="147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5;p35"/>
            <p:cNvSpPr/>
            <p:nvPr/>
          </p:nvSpPr>
          <p:spPr>
            <a:xfrm>
              <a:off x="1005026" y="4684260"/>
              <a:ext cx="140898" cy="79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6;p35"/>
            <p:cNvSpPr/>
            <p:nvPr/>
          </p:nvSpPr>
          <p:spPr>
            <a:xfrm>
              <a:off x="415304" y="4862289"/>
              <a:ext cx="378687" cy="36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7;p35"/>
            <p:cNvSpPr/>
            <p:nvPr/>
          </p:nvSpPr>
          <p:spPr>
            <a:xfrm>
              <a:off x="1946270" y="4730696"/>
              <a:ext cx="131502" cy="79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8;p35"/>
            <p:cNvSpPr/>
            <p:nvPr/>
          </p:nvSpPr>
          <p:spPr>
            <a:xfrm>
              <a:off x="1283514" y="4878311"/>
              <a:ext cx="219123" cy="42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39;p35"/>
            <p:cNvSpPr/>
            <p:nvPr/>
          </p:nvSpPr>
          <p:spPr>
            <a:xfrm>
              <a:off x="1532397" y="4893142"/>
              <a:ext cx="219154" cy="42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0;p35"/>
            <p:cNvSpPr/>
            <p:nvPr/>
          </p:nvSpPr>
          <p:spPr>
            <a:xfrm>
              <a:off x="7786040" y="4729066"/>
              <a:ext cx="134764" cy="82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1;p35"/>
            <p:cNvSpPr/>
            <p:nvPr/>
          </p:nvSpPr>
          <p:spPr>
            <a:xfrm>
              <a:off x="6610361" y="4792745"/>
              <a:ext cx="183599" cy="83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2;p35"/>
            <p:cNvSpPr/>
            <p:nvPr/>
          </p:nvSpPr>
          <p:spPr>
            <a:xfrm>
              <a:off x="8473854" y="4791429"/>
              <a:ext cx="225654" cy="18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3;p35"/>
            <p:cNvSpPr/>
            <p:nvPr/>
          </p:nvSpPr>
          <p:spPr>
            <a:xfrm>
              <a:off x="7976365" y="4841595"/>
              <a:ext cx="243894" cy="22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4;p35"/>
            <p:cNvSpPr/>
            <p:nvPr/>
          </p:nvSpPr>
          <p:spPr>
            <a:xfrm>
              <a:off x="8457298" y="5133094"/>
              <a:ext cx="233592" cy="21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5;p35"/>
            <p:cNvSpPr/>
            <p:nvPr/>
          </p:nvSpPr>
          <p:spPr>
            <a:xfrm>
              <a:off x="7987720" y="5230636"/>
              <a:ext cx="260467" cy="1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6;p35"/>
            <p:cNvSpPr/>
            <p:nvPr/>
          </p:nvSpPr>
          <p:spPr>
            <a:xfrm>
              <a:off x="6941814" y="4968046"/>
              <a:ext cx="407832" cy="47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7;p35"/>
            <p:cNvSpPr/>
            <p:nvPr/>
          </p:nvSpPr>
          <p:spPr>
            <a:xfrm>
              <a:off x="7307083" y="4934936"/>
              <a:ext cx="246553" cy="18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8;p35"/>
            <p:cNvSpPr/>
            <p:nvPr/>
          </p:nvSpPr>
          <p:spPr>
            <a:xfrm>
              <a:off x="7330682" y="5145980"/>
              <a:ext cx="264927" cy="5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049;p35"/>
            <p:cNvSpPr/>
            <p:nvPr/>
          </p:nvSpPr>
          <p:spPr>
            <a:xfrm>
              <a:off x="7342993" y="5269860"/>
              <a:ext cx="271156" cy="18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623" name="Google Shape;894;p32"/>
          <p:cNvSpPr/>
          <p:nvPr/>
        </p:nvSpPr>
        <p:spPr>
          <a:xfrm>
            <a:off x="10317243" y="2109193"/>
            <a:ext cx="3445885" cy="195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29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24" name="لعبة تعليمة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لعبة تعليمة</a:t>
              </a:r>
            </a:p>
          </p:txBody>
        </p:sp>
        <p:grpSp>
          <p:nvGrpSpPr>
            <p:cNvPr id="627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25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28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grpSp>
        <p:nvGrpSpPr>
          <p:cNvPr id="63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4059411" y="12417693"/>
            <a:ext cx="1905001" cy="1016001"/>
            <a:chOff x="0" y="0"/>
            <a:chExt cx="1905000" cy="1016000"/>
          </a:xfrm>
        </p:grpSpPr>
        <p:sp>
          <p:nvSpPr>
            <p:cNvPr id="630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1" name="IMG_4020.jpeg" descr="IMG_4020.jpeg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37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5246528" y="12392174"/>
            <a:ext cx="1905001" cy="1016001"/>
            <a:chOff x="0" y="0"/>
            <a:chExt cx="1905000" cy="1016000"/>
          </a:xfrm>
        </p:grpSpPr>
        <p:sp>
          <p:nvSpPr>
            <p:cNvPr id="633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634" name="IMG_4015.jpeg" descr="IMG_4015.jpe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5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grpSp>
        <p:nvGrpSpPr>
          <p:cNvPr id="640" name="تجميع">
            <a:hlinkClick r:id="rId7" invalidUrl="" action="" tgtFrame="" tooltip="" history="1" highlightClick="0" endSnd="0"/>
          </p:cNvPr>
          <p:cNvGrpSpPr/>
          <p:nvPr/>
        </p:nvGrpSpPr>
        <p:grpSpPr>
          <a:xfrm>
            <a:off x="16262630" y="12392174"/>
            <a:ext cx="1905001" cy="1016001"/>
            <a:chOff x="0" y="0"/>
            <a:chExt cx="1905000" cy="1016000"/>
          </a:xfrm>
        </p:grpSpPr>
        <p:sp>
          <p:nvSpPr>
            <p:cNvPr id="638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9" name="IMG_0291.jpeg" descr="IMG_029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3" name="تجميع">
            <a:hlinkClick r:id="rId9" invalidUrl="" action="" tgtFrame="" tooltip="" history="1" highlightClick="0" endSnd="0"/>
          </p:cNvPr>
          <p:cNvGrpSpPr/>
          <p:nvPr/>
        </p:nvGrpSpPr>
        <p:grpSpPr>
          <a:xfrm>
            <a:off x="7449749" y="12392174"/>
            <a:ext cx="1905001" cy="1016001"/>
            <a:chOff x="0" y="0"/>
            <a:chExt cx="1905000" cy="1016000"/>
          </a:xfrm>
        </p:grpSpPr>
        <p:sp>
          <p:nvSpPr>
            <p:cNvPr id="641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2" name="IMG_4023.png" descr="IMG_4023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6" name="تجميع">
            <a:hlinkClick r:id="rId11" invalidUrl="" action="ppaction://hlinksldjump" tgtFrame="" tooltip="" history="1" highlightClick="0" endSnd="0"/>
          </p:cNvPr>
          <p:cNvGrpSpPr/>
          <p:nvPr/>
        </p:nvGrpSpPr>
        <p:grpSpPr>
          <a:xfrm>
            <a:off x="11856189" y="12170815"/>
            <a:ext cx="1905001" cy="1262879"/>
            <a:chOff x="0" y="0"/>
            <a:chExt cx="1905000" cy="1262878"/>
          </a:xfrm>
        </p:grpSpPr>
        <p:sp>
          <p:nvSpPr>
            <p:cNvPr id="644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5" name="IMG_4995.jpeg" descr="IMG_4995.jpe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9" name="تجميع">
            <a:hlinkClick r:id="rId13" invalidUrl="" action="" tgtFrame="" tooltip="" history="1" highlightClick="0" endSnd="0"/>
          </p:cNvPr>
          <p:cNvGrpSpPr/>
          <p:nvPr/>
        </p:nvGrpSpPr>
        <p:grpSpPr>
          <a:xfrm>
            <a:off x="9652969" y="12392174"/>
            <a:ext cx="1905001" cy="1016001"/>
            <a:chOff x="0" y="0"/>
            <a:chExt cx="1905000" cy="1016000"/>
          </a:xfrm>
        </p:grpSpPr>
        <p:sp>
          <p:nvSpPr>
            <p:cNvPr id="647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48" name="IMG_4017.jpeg" descr="IMG_4017.jpeg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652" name="تجميع">
            <a:hlinkClick r:id="rId15" invalidUrl="" action="" tgtFrame="" tooltip="" history="1" highlightClick="0" endSnd="0"/>
          </p:cNvPr>
          <p:cNvGrpSpPr/>
          <p:nvPr/>
        </p:nvGrpSpPr>
        <p:grpSpPr>
          <a:xfrm>
            <a:off x="18465852" y="12417693"/>
            <a:ext cx="1905001" cy="1016001"/>
            <a:chOff x="0" y="0"/>
            <a:chExt cx="1905000" cy="1016000"/>
          </a:xfrm>
        </p:grpSpPr>
        <p:sp>
          <p:nvSpPr>
            <p:cNvPr id="650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51" name="صورة 20" descr="صورة 20"/>
            <p:cNvPicPr>
              <a:picLocks noChangeAspect="1"/>
            </p:cNvPicPr>
            <p:nvPr/>
          </p:nvPicPr>
          <p:blipFill>
            <a:blip r:embed="rId16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657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654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655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70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755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658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0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7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0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1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2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3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4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61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756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7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8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9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0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2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68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763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6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7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9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9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776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772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75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773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4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777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8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782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169800" y="12319153"/>
            <a:ext cx="1905001" cy="1016001"/>
            <a:chOff x="0" y="0"/>
            <a:chExt cx="1905000" cy="1016000"/>
          </a:xfrm>
        </p:grpSpPr>
        <p:sp>
          <p:nvSpPr>
            <p:cNvPr id="780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81" name="IMG_4020.jpeg" descr="IMG_4020.jpe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85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5373019" y="12293634"/>
            <a:ext cx="1905001" cy="1016001"/>
            <a:chOff x="0" y="0"/>
            <a:chExt cx="1905000" cy="1016000"/>
          </a:xfrm>
        </p:grpSpPr>
        <p:sp>
          <p:nvSpPr>
            <p:cNvPr id="783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84" name="IMG_0291.jpeg" descr="IMG_0291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8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6560138" y="12293634"/>
            <a:ext cx="1905001" cy="1016001"/>
            <a:chOff x="0" y="0"/>
            <a:chExt cx="1905000" cy="1016000"/>
          </a:xfrm>
        </p:grpSpPr>
        <p:sp>
          <p:nvSpPr>
            <p:cNvPr id="786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87" name="IMG_4023.png" descr="IMG_4023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91" name="تجميع">
            <a:hlinkClick r:id="rId8" invalidUrl="" action="ppaction://hlinksldjump" tgtFrame="" tooltip="" history="1" highlightClick="0" endSnd="0"/>
          </p:cNvPr>
          <p:cNvGrpSpPr/>
          <p:nvPr/>
        </p:nvGrpSpPr>
        <p:grpSpPr>
          <a:xfrm>
            <a:off x="10966578" y="12072274"/>
            <a:ext cx="1905001" cy="1262880"/>
            <a:chOff x="0" y="0"/>
            <a:chExt cx="1905000" cy="1262878"/>
          </a:xfrm>
        </p:grpSpPr>
        <p:sp>
          <p:nvSpPr>
            <p:cNvPr id="789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90" name="IMG_4995.jpeg" descr="IMG_4995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94" name="تجميع">
            <a:hlinkClick r:id="rId10" invalidUrl="" action="" tgtFrame="" tooltip="" history="1" highlightClick="0" endSnd="0"/>
          </p:cNvPr>
          <p:cNvGrpSpPr/>
          <p:nvPr/>
        </p:nvGrpSpPr>
        <p:grpSpPr>
          <a:xfrm>
            <a:off x="8763358" y="12293634"/>
            <a:ext cx="1905001" cy="1016001"/>
            <a:chOff x="0" y="0"/>
            <a:chExt cx="1905000" cy="1016000"/>
          </a:xfrm>
        </p:grpSpPr>
        <p:sp>
          <p:nvSpPr>
            <p:cNvPr id="792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793" name="IMG_4017.jpeg" descr="IMG_4017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797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17576240" y="12293634"/>
            <a:ext cx="1905001" cy="1016001"/>
            <a:chOff x="0" y="0"/>
            <a:chExt cx="1905000" cy="1016000"/>
          </a:xfrm>
        </p:grpSpPr>
        <p:sp>
          <p:nvSpPr>
            <p:cNvPr id="795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96" name="صورة 20" descr="صورة 20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802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356916" y="12319153"/>
            <a:ext cx="1905001" cy="1016001"/>
            <a:chOff x="0" y="0"/>
            <a:chExt cx="1905000" cy="1016000"/>
          </a:xfrm>
        </p:grpSpPr>
        <p:sp>
          <p:nvSpPr>
            <p:cNvPr id="798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801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799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800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803" name="IMG_3778.png" descr="IMG_3778.png"/>
          <p:cNvPicPr>
            <a:picLocks noChangeAspect="1"/>
          </p:cNvPicPr>
          <p:nvPr/>
        </p:nvPicPr>
        <p:blipFill>
          <a:blip r:embed="rId16">
            <a:extLst/>
          </a:blip>
          <a:srcRect l="0" t="1752" r="12856" b="78444"/>
          <a:stretch>
            <a:fillRect/>
          </a:stretch>
        </p:blipFill>
        <p:spPr>
          <a:xfrm>
            <a:off x="814352" y="4849492"/>
            <a:ext cx="22909854" cy="363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IMG_3779.png" descr="IMG_3779.png"/>
          <p:cNvPicPr>
            <a:picLocks noChangeAspect="1"/>
          </p:cNvPicPr>
          <p:nvPr/>
        </p:nvPicPr>
        <p:blipFill>
          <a:blip r:embed="rId17">
            <a:extLst/>
          </a:blip>
          <a:srcRect l="37477" t="47855" r="5806" b="47855"/>
          <a:stretch>
            <a:fillRect/>
          </a:stretch>
        </p:blipFill>
        <p:spPr>
          <a:xfrm>
            <a:off x="1223360" y="1761152"/>
            <a:ext cx="14483439" cy="764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809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806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807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2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907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810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4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1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2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3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4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7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8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9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1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3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4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5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6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13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908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9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0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1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2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4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0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915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6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7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8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9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21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31" name="تجميع"/>
          <p:cNvGrpSpPr/>
          <p:nvPr/>
        </p:nvGrpSpPr>
        <p:grpSpPr>
          <a:xfrm>
            <a:off x="18928346" y="2385863"/>
            <a:ext cx="4651751" cy="1537693"/>
            <a:chOff x="0" y="0"/>
            <a:chExt cx="4651749" cy="1537692"/>
          </a:xfrm>
        </p:grpSpPr>
        <p:grpSp>
          <p:nvGrpSpPr>
            <p:cNvPr id="928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924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7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925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6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29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930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93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169800" y="12319153"/>
            <a:ext cx="1905001" cy="1016001"/>
            <a:chOff x="0" y="0"/>
            <a:chExt cx="1905000" cy="1016000"/>
          </a:xfrm>
        </p:grpSpPr>
        <p:sp>
          <p:nvSpPr>
            <p:cNvPr id="932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33" name="IMG_4020.jpeg" descr="IMG_4020.jpe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37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5373019" y="12293634"/>
            <a:ext cx="1905001" cy="1016001"/>
            <a:chOff x="0" y="0"/>
            <a:chExt cx="1905000" cy="1016000"/>
          </a:xfrm>
        </p:grpSpPr>
        <p:sp>
          <p:nvSpPr>
            <p:cNvPr id="935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36" name="IMG_0291.jpeg" descr="IMG_0291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40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6560138" y="12293634"/>
            <a:ext cx="1905001" cy="1016001"/>
            <a:chOff x="0" y="0"/>
            <a:chExt cx="1905000" cy="1016000"/>
          </a:xfrm>
        </p:grpSpPr>
        <p:sp>
          <p:nvSpPr>
            <p:cNvPr id="938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39" name="IMG_4023.png" descr="IMG_4023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43" name="تجميع">
            <a:hlinkClick r:id="rId8" invalidUrl="" action="ppaction://hlinksldjump" tgtFrame="" tooltip="" history="1" highlightClick="0" endSnd="0"/>
          </p:cNvPr>
          <p:cNvGrpSpPr/>
          <p:nvPr/>
        </p:nvGrpSpPr>
        <p:grpSpPr>
          <a:xfrm>
            <a:off x="10966578" y="12072274"/>
            <a:ext cx="1905001" cy="1262880"/>
            <a:chOff x="0" y="0"/>
            <a:chExt cx="1905000" cy="1262878"/>
          </a:xfrm>
        </p:grpSpPr>
        <p:sp>
          <p:nvSpPr>
            <p:cNvPr id="941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42" name="IMG_4995.jpeg" descr="IMG_4995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46" name="تجميع">
            <a:hlinkClick r:id="rId10" invalidUrl="" action="" tgtFrame="" tooltip="" history="1" highlightClick="0" endSnd="0"/>
          </p:cNvPr>
          <p:cNvGrpSpPr/>
          <p:nvPr/>
        </p:nvGrpSpPr>
        <p:grpSpPr>
          <a:xfrm>
            <a:off x="8763358" y="12293634"/>
            <a:ext cx="1905001" cy="1016001"/>
            <a:chOff x="0" y="0"/>
            <a:chExt cx="1905000" cy="1016000"/>
          </a:xfrm>
        </p:grpSpPr>
        <p:sp>
          <p:nvSpPr>
            <p:cNvPr id="944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945" name="IMG_4017.jpeg" descr="IMG_4017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949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17576240" y="12293634"/>
            <a:ext cx="1905001" cy="1016001"/>
            <a:chOff x="0" y="0"/>
            <a:chExt cx="1905000" cy="1016000"/>
          </a:xfrm>
        </p:grpSpPr>
        <p:sp>
          <p:nvSpPr>
            <p:cNvPr id="947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48" name="صورة 20" descr="صورة 20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954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356916" y="12319153"/>
            <a:ext cx="1905001" cy="1016001"/>
            <a:chOff x="0" y="0"/>
            <a:chExt cx="1905000" cy="1016000"/>
          </a:xfrm>
        </p:grpSpPr>
        <p:sp>
          <p:nvSpPr>
            <p:cNvPr id="950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953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951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952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955" name="IMG_3778.png" descr="IMG_3778.png"/>
          <p:cNvPicPr>
            <a:picLocks noChangeAspect="1"/>
          </p:cNvPicPr>
          <p:nvPr/>
        </p:nvPicPr>
        <p:blipFill>
          <a:blip r:embed="rId16">
            <a:extLst/>
          </a:blip>
          <a:srcRect l="0" t="38414" r="11850" b="39164"/>
          <a:stretch>
            <a:fillRect/>
          </a:stretch>
        </p:blipFill>
        <p:spPr>
          <a:xfrm>
            <a:off x="536108" y="4835723"/>
            <a:ext cx="22765791" cy="4044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IMG_3779.png" descr="IMG_3779.png"/>
          <p:cNvPicPr>
            <a:picLocks noChangeAspect="1"/>
          </p:cNvPicPr>
          <p:nvPr/>
        </p:nvPicPr>
        <p:blipFill>
          <a:blip r:embed="rId17">
            <a:extLst/>
          </a:blip>
          <a:srcRect l="37477" t="47855" r="5806" b="47855"/>
          <a:stretch>
            <a:fillRect/>
          </a:stretch>
        </p:blipFill>
        <p:spPr>
          <a:xfrm>
            <a:off x="1223360" y="1761152"/>
            <a:ext cx="14483439" cy="764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961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958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59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4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059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962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6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3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4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5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0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1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2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3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4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5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6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7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8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65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060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1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2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3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4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66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2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067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8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9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0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1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73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83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080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076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9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77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8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81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082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08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7849161" y="12293634"/>
            <a:ext cx="1905001" cy="1016001"/>
            <a:chOff x="0" y="0"/>
            <a:chExt cx="1905000" cy="1016000"/>
          </a:xfrm>
        </p:grpSpPr>
        <p:sp>
          <p:nvSpPr>
            <p:cNvPr id="1084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85" name="صورة 20" descr="صورة 2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1089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3442722" y="12319153"/>
            <a:ext cx="1905001" cy="1016001"/>
            <a:chOff x="0" y="0"/>
            <a:chExt cx="1905000" cy="1016000"/>
          </a:xfrm>
        </p:grpSpPr>
        <p:sp>
          <p:nvSpPr>
            <p:cNvPr id="1087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88" name="IMG_4020.jpeg" descr="IMG_4020.jpeg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092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15645941" y="12293634"/>
            <a:ext cx="1905001" cy="1016001"/>
            <a:chOff x="0" y="0"/>
            <a:chExt cx="1905000" cy="1016000"/>
          </a:xfrm>
        </p:grpSpPr>
        <p:sp>
          <p:nvSpPr>
            <p:cNvPr id="1090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91" name="IMG_0291.jpeg" descr="IMG_0291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95" name="تجميع">
            <a:hlinkClick r:id="rId8" invalidUrl="" action="" tgtFrame="" tooltip="" history="1" highlightClick="0" endSnd="0"/>
          </p:cNvPr>
          <p:cNvGrpSpPr/>
          <p:nvPr/>
        </p:nvGrpSpPr>
        <p:grpSpPr>
          <a:xfrm>
            <a:off x="6833058" y="12293634"/>
            <a:ext cx="1905001" cy="1016001"/>
            <a:chOff x="0" y="0"/>
            <a:chExt cx="1905000" cy="1016000"/>
          </a:xfrm>
        </p:grpSpPr>
        <p:sp>
          <p:nvSpPr>
            <p:cNvPr id="1093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94" name="IMG_4023.png" descr="IMG_4023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098" name="تجميع">
            <a:hlinkClick r:id="rId10" invalidUrl="" action="ppaction://hlinksldjump" tgtFrame="" tooltip="" history="1" highlightClick="0" endSnd="0"/>
          </p:cNvPr>
          <p:cNvGrpSpPr/>
          <p:nvPr/>
        </p:nvGrpSpPr>
        <p:grpSpPr>
          <a:xfrm>
            <a:off x="11239499" y="12072274"/>
            <a:ext cx="1905001" cy="1262880"/>
            <a:chOff x="0" y="0"/>
            <a:chExt cx="1905000" cy="1262878"/>
          </a:xfrm>
        </p:grpSpPr>
        <p:sp>
          <p:nvSpPr>
            <p:cNvPr id="1096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97" name="IMG_4995.jpeg" descr="IMG_4995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101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9036279" y="12293634"/>
            <a:ext cx="1905001" cy="1016001"/>
            <a:chOff x="0" y="0"/>
            <a:chExt cx="1905000" cy="1016000"/>
          </a:xfrm>
        </p:grpSpPr>
        <p:sp>
          <p:nvSpPr>
            <p:cNvPr id="1099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1100" name="IMG_4017.jpeg" descr="IMG_4017.jpe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106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629839" y="12319153"/>
            <a:ext cx="1905001" cy="1016001"/>
            <a:chOff x="0" y="0"/>
            <a:chExt cx="1905000" cy="1016000"/>
          </a:xfrm>
        </p:grpSpPr>
        <p:sp>
          <p:nvSpPr>
            <p:cNvPr id="1102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105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1103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104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1107" name="IMG_3778.png" descr="IMG_3778.png"/>
          <p:cNvPicPr>
            <a:picLocks noChangeAspect="1"/>
          </p:cNvPicPr>
          <p:nvPr/>
        </p:nvPicPr>
        <p:blipFill>
          <a:blip r:embed="rId16">
            <a:extLst/>
          </a:blip>
          <a:srcRect l="0" t="70367" r="9297" b="4574"/>
          <a:stretch>
            <a:fillRect/>
          </a:stretch>
        </p:blipFill>
        <p:spPr>
          <a:xfrm>
            <a:off x="829310" y="4344737"/>
            <a:ext cx="22525781" cy="4346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8" name="IMG_3779.png" descr="IMG_3779.png"/>
          <p:cNvPicPr>
            <a:picLocks noChangeAspect="1"/>
          </p:cNvPicPr>
          <p:nvPr/>
        </p:nvPicPr>
        <p:blipFill>
          <a:blip r:embed="rId17">
            <a:extLst/>
          </a:blip>
          <a:srcRect l="37759" t="53412" r="5523" b="42298"/>
          <a:stretch>
            <a:fillRect/>
          </a:stretch>
        </p:blipFill>
        <p:spPr>
          <a:xfrm>
            <a:off x="864165" y="2148872"/>
            <a:ext cx="14483440" cy="764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تجميع"/>
          <p:cNvGrpSpPr/>
          <p:nvPr/>
        </p:nvGrpSpPr>
        <p:grpSpPr>
          <a:xfrm>
            <a:off x="17062101" y="728618"/>
            <a:ext cx="6984016" cy="1777780"/>
            <a:chOff x="0" y="0"/>
            <a:chExt cx="6984014" cy="1777779"/>
          </a:xfrm>
        </p:grpSpPr>
        <p:grpSp>
          <p:nvGrpSpPr>
            <p:cNvPr id="1113" name="تجميع"/>
            <p:cNvGrpSpPr/>
            <p:nvPr/>
          </p:nvGrpSpPr>
          <p:grpSpPr>
            <a:xfrm>
              <a:off x="0" y="80723"/>
              <a:ext cx="3992608" cy="1616333"/>
              <a:chOff x="0" y="0"/>
              <a:chExt cx="3992608" cy="1616331"/>
            </a:xfrm>
          </p:grpSpPr>
          <p:sp>
            <p:nvSpPr>
              <p:cNvPr id="1110" name="التمارين"/>
              <p:cNvSpPr txBox="1"/>
              <p:nvPr/>
            </p:nvSpPr>
            <p:spPr>
              <a:xfrm>
                <a:off x="0" y="0"/>
                <a:ext cx="3819242" cy="16163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560575" rtl="0">
                  <a:defRPr sz="716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111" name="Google Shape;1051;p35"/>
              <p:cNvSpPr/>
              <p:nvPr/>
            </p:nvSpPr>
            <p:spPr>
              <a:xfrm>
                <a:off x="177719" y="1388024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1052;p35"/>
              <p:cNvSpPr/>
              <p:nvPr/>
            </p:nvSpPr>
            <p:spPr>
              <a:xfrm>
                <a:off x="177719" y="0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26" name="Google Shape;2128;p45"/>
            <p:cNvGrpSpPr/>
            <p:nvPr/>
          </p:nvGrpSpPr>
          <p:grpSpPr>
            <a:xfrm>
              <a:off x="3615089" y="-1"/>
              <a:ext cx="3368926" cy="1777781"/>
              <a:chOff x="0" y="0"/>
              <a:chExt cx="3368924" cy="1777779"/>
            </a:xfrm>
          </p:grpSpPr>
          <p:grpSp>
            <p:nvGrpSpPr>
              <p:cNvPr id="1211" name="Google Shape;2129;p45"/>
              <p:cNvGrpSpPr/>
              <p:nvPr/>
            </p:nvGrpSpPr>
            <p:grpSpPr>
              <a:xfrm>
                <a:off x="0" y="-1"/>
                <a:ext cx="3368925" cy="1777781"/>
                <a:chOff x="0" y="0"/>
                <a:chExt cx="3368924" cy="1777779"/>
              </a:xfrm>
            </p:grpSpPr>
            <p:sp>
              <p:nvSpPr>
                <p:cNvPr id="1114" name="Google Shape;2130;p45"/>
                <p:cNvSpPr/>
                <p:nvPr/>
              </p:nvSpPr>
              <p:spPr>
                <a:xfrm>
                  <a:off x="1373336" y="883424"/>
                  <a:ext cx="427811" cy="8943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31;p45"/>
                <p:cNvSpPr/>
                <p:nvPr/>
              </p:nvSpPr>
              <p:spPr>
                <a:xfrm>
                  <a:off x="134626" y="417728"/>
                  <a:ext cx="1061442" cy="1341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32;p45"/>
                <p:cNvSpPr/>
                <p:nvPr/>
              </p:nvSpPr>
              <p:spPr>
                <a:xfrm>
                  <a:off x="1655824" y="703378"/>
                  <a:ext cx="1534175" cy="1055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33;p45"/>
                <p:cNvSpPr/>
                <p:nvPr/>
              </p:nvSpPr>
              <p:spPr>
                <a:xfrm>
                  <a:off x="820501" y="1464560"/>
                  <a:ext cx="197348" cy="196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34;p45"/>
                <p:cNvSpPr/>
                <p:nvPr/>
              </p:nvSpPr>
              <p:spPr>
                <a:xfrm>
                  <a:off x="138415" y="336071"/>
                  <a:ext cx="213831" cy="238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35;p45"/>
                <p:cNvSpPr/>
                <p:nvPr/>
              </p:nvSpPr>
              <p:spPr>
                <a:xfrm>
                  <a:off x="1060194" y="860831"/>
                  <a:ext cx="345318" cy="243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36;p45"/>
                <p:cNvSpPr/>
                <p:nvPr/>
              </p:nvSpPr>
              <p:spPr>
                <a:xfrm>
                  <a:off x="1437917" y="1269857"/>
                  <a:ext cx="149958" cy="133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37;p45"/>
                <p:cNvSpPr/>
                <p:nvPr/>
              </p:nvSpPr>
              <p:spPr>
                <a:xfrm>
                  <a:off x="798800" y="9881"/>
                  <a:ext cx="826547" cy="475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38;p45"/>
                <p:cNvSpPr/>
                <p:nvPr/>
              </p:nvSpPr>
              <p:spPr>
                <a:xfrm>
                  <a:off x="774244" y="468820"/>
                  <a:ext cx="115661" cy="114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39;p45"/>
                <p:cNvSpPr/>
                <p:nvPr/>
              </p:nvSpPr>
              <p:spPr>
                <a:xfrm>
                  <a:off x="877298" y="567492"/>
                  <a:ext cx="649789" cy="2587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40;p45"/>
                <p:cNvSpPr/>
                <p:nvPr/>
              </p:nvSpPr>
              <p:spPr>
                <a:xfrm>
                  <a:off x="1508709" y="474221"/>
                  <a:ext cx="118385" cy="130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41;p45"/>
                <p:cNvSpPr/>
                <p:nvPr/>
              </p:nvSpPr>
              <p:spPr>
                <a:xfrm>
                  <a:off x="1527262" y="509891"/>
                  <a:ext cx="53871" cy="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42;p45"/>
                <p:cNvSpPr/>
                <p:nvPr/>
              </p:nvSpPr>
              <p:spPr>
                <a:xfrm>
                  <a:off x="823641" y="498960"/>
                  <a:ext cx="50055" cy="48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43;p45"/>
                <p:cNvSpPr/>
                <p:nvPr/>
              </p:nvSpPr>
              <p:spPr>
                <a:xfrm>
                  <a:off x="871661" y="200197"/>
                  <a:ext cx="662786" cy="300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44;p45"/>
                <p:cNvSpPr/>
                <p:nvPr/>
              </p:nvSpPr>
              <p:spPr>
                <a:xfrm>
                  <a:off x="791124" y="0"/>
                  <a:ext cx="840786" cy="491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45;p45"/>
                <p:cNvSpPr/>
                <p:nvPr/>
              </p:nvSpPr>
              <p:spPr>
                <a:xfrm>
                  <a:off x="1104976" y="772206"/>
                  <a:ext cx="266725" cy="2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46;p45"/>
                <p:cNvSpPr/>
                <p:nvPr/>
              </p:nvSpPr>
              <p:spPr>
                <a:xfrm>
                  <a:off x="1047437" y="853650"/>
                  <a:ext cx="371362" cy="253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47;p45"/>
                <p:cNvSpPr/>
                <p:nvPr/>
              </p:nvSpPr>
              <p:spPr>
                <a:xfrm>
                  <a:off x="1051605" y="939127"/>
                  <a:ext cx="65212" cy="332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48;p45"/>
                <p:cNvSpPr/>
                <p:nvPr/>
              </p:nvSpPr>
              <p:spPr>
                <a:xfrm>
                  <a:off x="1089409" y="983876"/>
                  <a:ext cx="50021" cy="48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49;p45"/>
                <p:cNvSpPr/>
                <p:nvPr/>
              </p:nvSpPr>
              <p:spPr>
                <a:xfrm>
                  <a:off x="1153986" y="1026373"/>
                  <a:ext cx="35376" cy="595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50;p45"/>
                <p:cNvSpPr/>
                <p:nvPr/>
              </p:nvSpPr>
              <p:spPr>
                <a:xfrm>
                  <a:off x="1235530" y="1030370"/>
                  <a:ext cx="28054" cy="70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51;p45"/>
                <p:cNvSpPr/>
                <p:nvPr/>
              </p:nvSpPr>
              <p:spPr>
                <a:xfrm>
                  <a:off x="1303985" y="982202"/>
                  <a:ext cx="42873" cy="409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52;p45"/>
                <p:cNvSpPr/>
                <p:nvPr/>
              </p:nvSpPr>
              <p:spPr>
                <a:xfrm>
                  <a:off x="1356232" y="909554"/>
                  <a:ext cx="48241" cy="27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8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53;p45"/>
                <p:cNvSpPr/>
                <p:nvPr/>
              </p:nvSpPr>
              <p:spPr>
                <a:xfrm>
                  <a:off x="1134337" y="1074565"/>
                  <a:ext cx="229910" cy="2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54;p45"/>
                <p:cNvSpPr/>
                <p:nvPr/>
              </p:nvSpPr>
              <p:spPr>
                <a:xfrm>
                  <a:off x="1220877" y="1253172"/>
                  <a:ext cx="89222" cy="74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55;p45"/>
                <p:cNvSpPr/>
                <p:nvPr/>
              </p:nvSpPr>
              <p:spPr>
                <a:xfrm>
                  <a:off x="1020545" y="875901"/>
                  <a:ext cx="181857" cy="87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56;p45"/>
                <p:cNvSpPr/>
                <p:nvPr/>
              </p:nvSpPr>
              <p:spPr>
                <a:xfrm>
                  <a:off x="1361900" y="849901"/>
                  <a:ext cx="86861" cy="904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57;p45"/>
                <p:cNvSpPr/>
                <p:nvPr/>
              </p:nvSpPr>
              <p:spPr>
                <a:xfrm>
                  <a:off x="1199296" y="1310821"/>
                  <a:ext cx="49381" cy="439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58;p45"/>
                <p:cNvSpPr/>
                <p:nvPr/>
              </p:nvSpPr>
              <p:spPr>
                <a:xfrm>
                  <a:off x="1292907" y="1310975"/>
                  <a:ext cx="37468" cy="441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59;p45"/>
                <p:cNvSpPr/>
                <p:nvPr/>
              </p:nvSpPr>
              <p:spPr>
                <a:xfrm>
                  <a:off x="124929" y="322004"/>
                  <a:ext cx="991685" cy="830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60;p45"/>
                <p:cNvSpPr/>
                <p:nvPr/>
              </p:nvSpPr>
              <p:spPr>
                <a:xfrm>
                  <a:off x="708268" y="1139902"/>
                  <a:ext cx="100545" cy="590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61;p45"/>
                <p:cNvSpPr/>
                <p:nvPr/>
              </p:nvSpPr>
              <p:spPr>
                <a:xfrm>
                  <a:off x="155289" y="385879"/>
                  <a:ext cx="207888" cy="18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62;p45"/>
                <p:cNvSpPr/>
                <p:nvPr/>
              </p:nvSpPr>
              <p:spPr>
                <a:xfrm>
                  <a:off x="173204" y="419473"/>
                  <a:ext cx="208692" cy="185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63;p45"/>
                <p:cNvSpPr/>
                <p:nvPr/>
              </p:nvSpPr>
              <p:spPr>
                <a:xfrm>
                  <a:off x="0" y="170105"/>
                  <a:ext cx="255100" cy="271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64;p45"/>
                <p:cNvSpPr/>
                <p:nvPr/>
              </p:nvSpPr>
              <p:spPr>
                <a:xfrm>
                  <a:off x="816860" y="1431225"/>
                  <a:ext cx="209053" cy="569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65;p45"/>
                <p:cNvSpPr/>
                <p:nvPr/>
              </p:nvSpPr>
              <p:spPr>
                <a:xfrm>
                  <a:off x="811435" y="1470444"/>
                  <a:ext cx="217154" cy="195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66;p45"/>
                <p:cNvSpPr/>
                <p:nvPr/>
              </p:nvSpPr>
              <p:spPr>
                <a:xfrm>
                  <a:off x="1435791" y="1263843"/>
                  <a:ext cx="158961" cy="154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67;p45"/>
                <p:cNvSpPr/>
                <p:nvPr/>
              </p:nvSpPr>
              <p:spPr>
                <a:xfrm>
                  <a:off x="1371473" y="849948"/>
                  <a:ext cx="442176" cy="239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68;p45"/>
                <p:cNvSpPr/>
                <p:nvPr/>
              </p:nvSpPr>
              <p:spPr>
                <a:xfrm>
                  <a:off x="1599459" y="1167801"/>
                  <a:ext cx="240989" cy="584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69;p45"/>
                <p:cNvSpPr/>
                <p:nvPr/>
              </p:nvSpPr>
              <p:spPr>
                <a:xfrm>
                  <a:off x="823142" y="1437085"/>
                  <a:ext cx="189212" cy="50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170;p45"/>
                <p:cNvSpPr/>
                <p:nvPr/>
              </p:nvSpPr>
              <p:spPr>
                <a:xfrm>
                  <a:off x="162922" y="401102"/>
                  <a:ext cx="208734" cy="19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171;p45"/>
                <p:cNvSpPr/>
                <p:nvPr/>
              </p:nvSpPr>
              <p:spPr>
                <a:xfrm>
                  <a:off x="2518255" y="1274456"/>
                  <a:ext cx="77420" cy="361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172;p45"/>
                <p:cNvSpPr/>
                <p:nvPr/>
              </p:nvSpPr>
              <p:spPr>
                <a:xfrm>
                  <a:off x="1998748" y="983982"/>
                  <a:ext cx="323387" cy="141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173;p45"/>
                <p:cNvSpPr/>
                <p:nvPr/>
              </p:nvSpPr>
              <p:spPr>
                <a:xfrm>
                  <a:off x="3068460" y="593375"/>
                  <a:ext cx="172278" cy="191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174;p45"/>
                <p:cNvSpPr/>
                <p:nvPr/>
              </p:nvSpPr>
              <p:spPr>
                <a:xfrm>
                  <a:off x="1850619" y="899626"/>
                  <a:ext cx="221315" cy="15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175;p45"/>
                <p:cNvSpPr/>
                <p:nvPr/>
              </p:nvSpPr>
              <p:spPr>
                <a:xfrm>
                  <a:off x="2250983" y="898269"/>
                  <a:ext cx="222181" cy="1201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176;p45"/>
                <p:cNvSpPr/>
                <p:nvPr/>
              </p:nvSpPr>
              <p:spPr>
                <a:xfrm>
                  <a:off x="1746312" y="1272357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177;p45"/>
                <p:cNvSpPr/>
                <p:nvPr/>
              </p:nvSpPr>
              <p:spPr>
                <a:xfrm>
                  <a:off x="1984773" y="1168143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178;p45"/>
                <p:cNvSpPr/>
                <p:nvPr/>
              </p:nvSpPr>
              <p:spPr>
                <a:xfrm>
                  <a:off x="2004813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179;p45"/>
                <p:cNvSpPr/>
                <p:nvPr/>
              </p:nvSpPr>
              <p:spPr>
                <a:xfrm>
                  <a:off x="2048895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180;p45"/>
                <p:cNvSpPr/>
                <p:nvPr/>
              </p:nvSpPr>
              <p:spPr>
                <a:xfrm>
                  <a:off x="2305398" y="1617025"/>
                  <a:ext cx="29079" cy="300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181;p45"/>
                <p:cNvSpPr/>
                <p:nvPr/>
              </p:nvSpPr>
              <p:spPr>
                <a:xfrm>
                  <a:off x="2399571" y="150080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182;p45"/>
                <p:cNvSpPr/>
                <p:nvPr/>
              </p:nvSpPr>
              <p:spPr>
                <a:xfrm>
                  <a:off x="2279350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183;p45"/>
                <p:cNvSpPr/>
                <p:nvPr/>
              </p:nvSpPr>
              <p:spPr>
                <a:xfrm>
                  <a:off x="2447686" y="117017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184;p45"/>
                <p:cNvSpPr/>
                <p:nvPr/>
              </p:nvSpPr>
              <p:spPr>
                <a:xfrm>
                  <a:off x="2597970" y="1059932"/>
                  <a:ext cx="29079" cy="3006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185;p45"/>
                <p:cNvSpPr/>
                <p:nvPr/>
              </p:nvSpPr>
              <p:spPr>
                <a:xfrm>
                  <a:off x="2744259" y="1085991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186;p45"/>
                <p:cNvSpPr/>
                <p:nvPr/>
              </p:nvSpPr>
              <p:spPr>
                <a:xfrm>
                  <a:off x="2858484" y="967745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187;p45"/>
                <p:cNvSpPr/>
                <p:nvPr/>
              </p:nvSpPr>
              <p:spPr>
                <a:xfrm>
                  <a:off x="2994745" y="93971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188;p45"/>
                <p:cNvSpPr/>
                <p:nvPr/>
              </p:nvSpPr>
              <p:spPr>
                <a:xfrm>
                  <a:off x="1751178" y="442749"/>
                  <a:ext cx="101497" cy="111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189;p45"/>
                <p:cNvSpPr/>
                <p:nvPr/>
              </p:nvSpPr>
              <p:spPr>
                <a:xfrm>
                  <a:off x="1780102" y="471474"/>
                  <a:ext cx="57197" cy="48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190;p45"/>
                <p:cNvSpPr/>
                <p:nvPr/>
              </p:nvSpPr>
              <p:spPr>
                <a:xfrm>
                  <a:off x="2435127" y="436335"/>
                  <a:ext cx="101494" cy="106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191;p45"/>
                <p:cNvSpPr/>
                <p:nvPr/>
              </p:nvSpPr>
              <p:spPr>
                <a:xfrm>
                  <a:off x="2448334" y="463349"/>
                  <a:ext cx="48098" cy="50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192;p45"/>
                <p:cNvSpPr/>
                <p:nvPr/>
              </p:nvSpPr>
              <p:spPr>
                <a:xfrm>
                  <a:off x="1837093" y="519654"/>
                  <a:ext cx="609599" cy="285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193;p45"/>
                <p:cNvSpPr/>
                <p:nvPr/>
              </p:nvSpPr>
              <p:spPr>
                <a:xfrm>
                  <a:off x="2048261" y="783231"/>
                  <a:ext cx="233855" cy="252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194;p45"/>
                <p:cNvSpPr/>
                <p:nvPr/>
              </p:nvSpPr>
              <p:spPr>
                <a:xfrm>
                  <a:off x="1835550" y="285674"/>
                  <a:ext cx="612862" cy="18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195;p45"/>
                <p:cNvSpPr/>
                <p:nvPr/>
              </p:nvSpPr>
              <p:spPr>
                <a:xfrm>
                  <a:off x="1977622" y="965022"/>
                  <a:ext cx="351398" cy="1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196;p45"/>
                <p:cNvSpPr/>
                <p:nvPr/>
              </p:nvSpPr>
              <p:spPr>
                <a:xfrm>
                  <a:off x="1618644" y="965163"/>
                  <a:ext cx="441579" cy="25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2197;p45"/>
                <p:cNvSpPr/>
                <p:nvPr/>
              </p:nvSpPr>
              <p:spPr>
                <a:xfrm>
                  <a:off x="2143715" y="1074895"/>
                  <a:ext cx="16898" cy="663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198;p45"/>
                <p:cNvSpPr/>
                <p:nvPr/>
              </p:nvSpPr>
              <p:spPr>
                <a:xfrm>
                  <a:off x="2180701" y="1520605"/>
                  <a:ext cx="44930" cy="89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199;p45"/>
                <p:cNvSpPr/>
                <p:nvPr/>
              </p:nvSpPr>
              <p:spPr>
                <a:xfrm>
                  <a:off x="2180701" y="1351620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00;p45"/>
                <p:cNvSpPr/>
                <p:nvPr/>
              </p:nvSpPr>
              <p:spPr>
                <a:xfrm>
                  <a:off x="2180701" y="1197492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01;p45"/>
                <p:cNvSpPr/>
                <p:nvPr/>
              </p:nvSpPr>
              <p:spPr>
                <a:xfrm>
                  <a:off x="1761941" y="1011563"/>
                  <a:ext cx="186666" cy="593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02;p45"/>
                <p:cNvSpPr/>
                <p:nvPr/>
              </p:nvSpPr>
              <p:spPr>
                <a:xfrm>
                  <a:off x="2266556" y="573317"/>
                  <a:ext cx="984238" cy="6895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7" name="Google Shape;2203;p45"/>
                <p:cNvSpPr/>
                <p:nvPr/>
              </p:nvSpPr>
              <p:spPr>
                <a:xfrm>
                  <a:off x="2518317" y="1234600"/>
                  <a:ext cx="26518" cy="474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8" name="Google Shape;2204;p45"/>
                <p:cNvSpPr/>
                <p:nvPr/>
              </p:nvSpPr>
              <p:spPr>
                <a:xfrm>
                  <a:off x="2338863" y="1007860"/>
                  <a:ext cx="190625" cy="508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9" name="Google Shape;2205;p45"/>
                <p:cNvSpPr/>
                <p:nvPr/>
              </p:nvSpPr>
              <p:spPr>
                <a:xfrm>
                  <a:off x="1844751" y="892798"/>
                  <a:ext cx="232018" cy="170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06;p45"/>
                <p:cNvSpPr/>
                <p:nvPr/>
              </p:nvSpPr>
              <p:spPr>
                <a:xfrm>
                  <a:off x="2242418" y="888919"/>
                  <a:ext cx="241361" cy="135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2207;p45"/>
                <p:cNvSpPr/>
                <p:nvPr/>
              </p:nvSpPr>
              <p:spPr>
                <a:xfrm>
                  <a:off x="1980325" y="809184"/>
                  <a:ext cx="98463" cy="946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08;p45"/>
                <p:cNvSpPr/>
                <p:nvPr/>
              </p:nvSpPr>
              <p:spPr>
                <a:xfrm>
                  <a:off x="2223741" y="807239"/>
                  <a:ext cx="92892" cy="96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09;p45"/>
                <p:cNvSpPr/>
                <p:nvPr/>
              </p:nvSpPr>
              <p:spPr>
                <a:xfrm>
                  <a:off x="2025034" y="844359"/>
                  <a:ext cx="57314" cy="6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4" name="Google Shape;2210;p45"/>
                <p:cNvSpPr/>
                <p:nvPr/>
              </p:nvSpPr>
              <p:spPr>
                <a:xfrm>
                  <a:off x="2233115" y="849936"/>
                  <a:ext cx="46185" cy="48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5" name="Google Shape;2211;p45"/>
                <p:cNvSpPr/>
                <p:nvPr/>
              </p:nvSpPr>
              <p:spPr>
                <a:xfrm>
                  <a:off x="1615448" y="121641"/>
                  <a:ext cx="1030169" cy="8603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6" name="Google Shape;2212;p45"/>
                <p:cNvSpPr/>
                <p:nvPr/>
              </p:nvSpPr>
              <p:spPr>
                <a:xfrm>
                  <a:off x="3057420" y="658582"/>
                  <a:ext cx="155951" cy="1322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7" name="Google Shape;2213;p45"/>
                <p:cNvSpPr/>
                <p:nvPr/>
              </p:nvSpPr>
              <p:spPr>
                <a:xfrm>
                  <a:off x="3134831" y="408542"/>
                  <a:ext cx="234094" cy="2969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8" name="Google Shape;2214;p45"/>
                <p:cNvSpPr/>
                <p:nvPr/>
              </p:nvSpPr>
              <p:spPr>
                <a:xfrm>
                  <a:off x="3033106" y="684759"/>
                  <a:ext cx="163624" cy="13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9" name="Google Shape;2215;p45"/>
                <p:cNvSpPr/>
                <p:nvPr/>
              </p:nvSpPr>
              <p:spPr>
                <a:xfrm>
                  <a:off x="2528074" y="1234707"/>
                  <a:ext cx="69080" cy="410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0" name="Google Shape;2216;p45"/>
                <p:cNvSpPr/>
                <p:nvPr/>
              </p:nvSpPr>
              <p:spPr>
                <a:xfrm>
                  <a:off x="1988537" y="814844"/>
                  <a:ext cx="93621" cy="88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1" name="Google Shape;2217;p45"/>
                <p:cNvSpPr/>
                <p:nvPr/>
              </p:nvSpPr>
              <p:spPr>
                <a:xfrm>
                  <a:off x="2228254" y="816165"/>
                  <a:ext cx="80813" cy="80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2" name="Google Shape;2218;p45"/>
                <p:cNvSpPr/>
                <p:nvPr/>
              </p:nvSpPr>
              <p:spPr>
                <a:xfrm>
                  <a:off x="3040108" y="668369"/>
                  <a:ext cx="170265" cy="142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3" name="Google Shape;2219;p45"/>
                <p:cNvSpPr/>
                <p:nvPr/>
              </p:nvSpPr>
              <p:spPr>
                <a:xfrm>
                  <a:off x="1670871" y="695962"/>
                  <a:ext cx="81625" cy="172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4" name="Google Shape;2220;p45"/>
                <p:cNvSpPr/>
                <p:nvPr/>
              </p:nvSpPr>
              <p:spPr>
                <a:xfrm>
                  <a:off x="1741546" y="757207"/>
                  <a:ext cx="65244" cy="149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5" name="Google Shape;2221;p45"/>
                <p:cNvSpPr/>
                <p:nvPr/>
              </p:nvSpPr>
              <p:spPr>
                <a:xfrm>
                  <a:off x="1808836" y="758669"/>
                  <a:ext cx="71832" cy="183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6" name="Google Shape;2222;p45"/>
                <p:cNvSpPr/>
                <p:nvPr/>
              </p:nvSpPr>
              <p:spPr>
                <a:xfrm>
                  <a:off x="2354332" y="768550"/>
                  <a:ext cx="41809" cy="1452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7" name="Google Shape;2223;p45"/>
                <p:cNvSpPr/>
                <p:nvPr/>
              </p:nvSpPr>
              <p:spPr>
                <a:xfrm>
                  <a:off x="2460298" y="775401"/>
                  <a:ext cx="87550" cy="184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8" name="Google Shape;2224;p45"/>
                <p:cNvSpPr/>
                <p:nvPr/>
              </p:nvSpPr>
              <p:spPr>
                <a:xfrm>
                  <a:off x="2550579" y="806319"/>
                  <a:ext cx="66830" cy="10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9" name="Google Shape;2225;p45"/>
                <p:cNvSpPr/>
                <p:nvPr/>
              </p:nvSpPr>
              <p:spPr>
                <a:xfrm>
                  <a:off x="1906613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0" name="Google Shape;2226;p45"/>
                <p:cNvSpPr/>
                <p:nvPr/>
              </p:nvSpPr>
              <p:spPr>
                <a:xfrm>
                  <a:off x="3036828" y="795423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217" name="Google Shape;2227;p45"/>
              <p:cNvGrpSpPr/>
              <p:nvPr/>
            </p:nvGrpSpPr>
            <p:grpSpPr>
              <a:xfrm>
                <a:off x="983660" y="367072"/>
                <a:ext cx="451493" cy="259922"/>
                <a:chOff x="0" y="0"/>
                <a:chExt cx="451491" cy="259921"/>
              </a:xfrm>
            </p:grpSpPr>
            <p:sp>
              <p:nvSpPr>
                <p:cNvPr id="1212" name="Google Shape;2228;p45"/>
                <p:cNvSpPr/>
                <p:nvPr/>
              </p:nvSpPr>
              <p:spPr>
                <a:xfrm>
                  <a:off x="369063" y="166634"/>
                  <a:ext cx="82429" cy="93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3" name="Google Shape;2229;p45"/>
                <p:cNvSpPr/>
                <p:nvPr/>
              </p:nvSpPr>
              <p:spPr>
                <a:xfrm>
                  <a:off x="322047" y="0"/>
                  <a:ext cx="71713" cy="99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4" name="Google Shape;2230;p45"/>
                <p:cNvSpPr/>
                <p:nvPr/>
              </p:nvSpPr>
              <p:spPr>
                <a:xfrm>
                  <a:off x="177863" y="114904"/>
                  <a:ext cx="60882" cy="74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5" name="Google Shape;2231;p45"/>
                <p:cNvSpPr/>
                <p:nvPr/>
              </p:nvSpPr>
              <p:spPr>
                <a:xfrm>
                  <a:off x="79548" y="27101"/>
                  <a:ext cx="61116" cy="86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6" name="Google Shape;2232;p45"/>
                <p:cNvSpPr/>
                <p:nvPr/>
              </p:nvSpPr>
              <p:spPr>
                <a:xfrm>
                  <a:off x="0" y="161689"/>
                  <a:ext cx="94162" cy="97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18" name="Google Shape;2233;p45"/>
              <p:cNvSpPr/>
              <p:nvPr/>
            </p:nvSpPr>
            <p:spPr>
              <a:xfrm rot="1091532">
                <a:off x="1135308" y="608053"/>
                <a:ext cx="150040" cy="9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24" name="Google Shape;2234;p45"/>
              <p:cNvGrpSpPr/>
              <p:nvPr/>
            </p:nvGrpSpPr>
            <p:grpSpPr>
              <a:xfrm>
                <a:off x="1945733" y="427580"/>
                <a:ext cx="365250" cy="210268"/>
                <a:chOff x="0" y="0"/>
                <a:chExt cx="365248" cy="210266"/>
              </a:xfrm>
            </p:grpSpPr>
            <p:sp>
              <p:nvSpPr>
                <p:cNvPr id="1219" name="Google Shape;2235;p45"/>
                <p:cNvSpPr/>
                <p:nvPr/>
              </p:nvSpPr>
              <p:spPr>
                <a:xfrm>
                  <a:off x="298566" y="134801"/>
                  <a:ext cx="66683" cy="75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0" name="Google Shape;2236;p45"/>
                <p:cNvSpPr/>
                <p:nvPr/>
              </p:nvSpPr>
              <p:spPr>
                <a:xfrm>
                  <a:off x="260530" y="0"/>
                  <a:ext cx="58015" cy="80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1" name="Google Shape;2237;p45"/>
                <p:cNvSpPr/>
                <p:nvPr/>
              </p:nvSpPr>
              <p:spPr>
                <a:xfrm>
                  <a:off x="143888" y="92953"/>
                  <a:ext cx="49252" cy="60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2" name="Google Shape;2238;p45"/>
                <p:cNvSpPr/>
                <p:nvPr/>
              </p:nvSpPr>
              <p:spPr>
                <a:xfrm>
                  <a:off x="64353" y="21924"/>
                  <a:ext cx="49441" cy="69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3" name="Google Shape;2239;p45"/>
                <p:cNvSpPr/>
                <p:nvPr/>
              </p:nvSpPr>
              <p:spPr>
                <a:xfrm>
                  <a:off x="0" y="130801"/>
                  <a:ext cx="76175" cy="79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25" name="Google Shape;2240;p45"/>
              <p:cNvSpPr/>
              <p:nvPr/>
            </p:nvSpPr>
            <p:spPr>
              <a:xfrm>
                <a:off x="2070776" y="623769"/>
                <a:ext cx="112781" cy="66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35" name="تجميع"/>
          <p:cNvGrpSpPr/>
          <p:nvPr/>
        </p:nvGrpSpPr>
        <p:grpSpPr>
          <a:xfrm>
            <a:off x="19096652" y="2169788"/>
            <a:ext cx="4651751" cy="1537693"/>
            <a:chOff x="0" y="0"/>
            <a:chExt cx="4651749" cy="1537692"/>
          </a:xfrm>
        </p:grpSpPr>
        <p:grpSp>
          <p:nvGrpSpPr>
            <p:cNvPr id="1232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228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31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229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0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33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234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238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7849161" y="12293634"/>
            <a:ext cx="1905001" cy="1016001"/>
            <a:chOff x="0" y="0"/>
            <a:chExt cx="1905000" cy="1016000"/>
          </a:xfrm>
        </p:grpSpPr>
        <p:sp>
          <p:nvSpPr>
            <p:cNvPr id="1236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37" name="صورة 20" descr="صورة 2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1241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3442722" y="12319153"/>
            <a:ext cx="1905001" cy="1016001"/>
            <a:chOff x="0" y="0"/>
            <a:chExt cx="1905000" cy="1016000"/>
          </a:xfrm>
        </p:grpSpPr>
        <p:sp>
          <p:nvSpPr>
            <p:cNvPr id="1239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40" name="IMG_4020.jpeg" descr="IMG_4020.jpeg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244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15645941" y="12293634"/>
            <a:ext cx="1905001" cy="1016001"/>
            <a:chOff x="0" y="0"/>
            <a:chExt cx="1905000" cy="1016000"/>
          </a:xfrm>
        </p:grpSpPr>
        <p:sp>
          <p:nvSpPr>
            <p:cNvPr id="1242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43" name="IMG_0291.jpeg" descr="IMG_0291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47" name="تجميع">
            <a:hlinkClick r:id="rId8" invalidUrl="" action="" tgtFrame="" tooltip="" history="1" highlightClick="0" endSnd="0"/>
          </p:cNvPr>
          <p:cNvGrpSpPr/>
          <p:nvPr/>
        </p:nvGrpSpPr>
        <p:grpSpPr>
          <a:xfrm>
            <a:off x="6833058" y="12293634"/>
            <a:ext cx="1905001" cy="1016001"/>
            <a:chOff x="0" y="0"/>
            <a:chExt cx="1905000" cy="1016000"/>
          </a:xfrm>
        </p:grpSpPr>
        <p:sp>
          <p:nvSpPr>
            <p:cNvPr id="1245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46" name="IMG_4023.png" descr="IMG_4023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250" name="تجميع">
            <a:hlinkClick r:id="rId10" invalidUrl="" action="ppaction://hlinksldjump" tgtFrame="" tooltip="" history="1" highlightClick="0" endSnd="0"/>
          </p:cNvPr>
          <p:cNvGrpSpPr/>
          <p:nvPr/>
        </p:nvGrpSpPr>
        <p:grpSpPr>
          <a:xfrm>
            <a:off x="11239499" y="12072274"/>
            <a:ext cx="1905001" cy="1262880"/>
            <a:chOff x="0" y="0"/>
            <a:chExt cx="1905000" cy="1262878"/>
          </a:xfrm>
        </p:grpSpPr>
        <p:sp>
          <p:nvSpPr>
            <p:cNvPr id="1248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49" name="IMG_4995.jpeg" descr="IMG_4995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253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9036279" y="12293634"/>
            <a:ext cx="1905001" cy="1016001"/>
            <a:chOff x="0" y="0"/>
            <a:chExt cx="1905000" cy="1016000"/>
          </a:xfrm>
        </p:grpSpPr>
        <p:sp>
          <p:nvSpPr>
            <p:cNvPr id="1251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1252" name="IMG_4017.jpeg" descr="IMG_4017.jpe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258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629839" y="12319153"/>
            <a:ext cx="1905001" cy="1016001"/>
            <a:chOff x="0" y="0"/>
            <a:chExt cx="1905000" cy="1016000"/>
          </a:xfrm>
        </p:grpSpPr>
        <p:sp>
          <p:nvSpPr>
            <p:cNvPr id="1254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257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1255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256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1259" name="IMG_3779.png" descr="IMG_3779.png"/>
          <p:cNvPicPr>
            <a:picLocks noChangeAspect="1"/>
          </p:cNvPicPr>
          <p:nvPr/>
        </p:nvPicPr>
        <p:blipFill>
          <a:blip r:embed="rId16">
            <a:extLst/>
          </a:blip>
          <a:srcRect l="1101" t="4119" r="9428" b="69680"/>
          <a:stretch>
            <a:fillRect/>
          </a:stretch>
        </p:blipFill>
        <p:spPr>
          <a:xfrm>
            <a:off x="1421500" y="4723208"/>
            <a:ext cx="21951553" cy="449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0" name="IMG_3779.png" descr="IMG_3779.png"/>
          <p:cNvPicPr>
            <a:picLocks noChangeAspect="1"/>
          </p:cNvPicPr>
          <p:nvPr/>
        </p:nvPicPr>
        <p:blipFill>
          <a:blip r:embed="rId16">
            <a:extLst/>
          </a:blip>
          <a:srcRect l="38324" t="57321" r="4958" b="38389"/>
          <a:stretch>
            <a:fillRect/>
          </a:stretch>
        </p:blipFill>
        <p:spPr>
          <a:xfrm>
            <a:off x="2115069" y="2265931"/>
            <a:ext cx="14483439" cy="764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263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264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265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266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267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268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269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270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271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325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300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272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3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4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5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6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1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2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4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5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6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7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8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9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24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301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2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3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5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6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7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8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9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0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1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2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0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29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326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327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43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333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331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2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336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334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5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339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337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8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342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9096037"/>
            <a:ext cx="1165868" cy="1412241"/>
            <a:chOff x="0" y="0"/>
            <a:chExt cx="1165867" cy="1412239"/>
          </a:xfrm>
        </p:grpSpPr>
        <p:sp>
          <p:nvSpPr>
            <p:cNvPr id="1340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٤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