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ordwall.net/ar/resource/11778153" TargetMode="External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B6YV46osoZ6w23wWA8BncW7_RW1c5kXQ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7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7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7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7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7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٥-٤) أحل المسألة"/>
          <p:cNvSpPr txBox="1"/>
          <p:nvPr/>
        </p:nvSpPr>
        <p:spPr>
          <a:xfrm>
            <a:off x="5131932" y="4806154"/>
            <a:ext cx="9891746" cy="41036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defRPr sz="11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42A9"/>
                </a:solidFill>
                <a:latin typeface="29LTAzer"/>
                <a:ea typeface="29LTAzer"/>
                <a:cs typeface="29LTAzer"/>
                <a:sym typeface="29LTAzer"/>
              </a:rPr>
              <a:t>(٥-٤)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أحل المسألة </a:t>
            </a:r>
            <a:r>
              <a:rPr>
                <a:solidFill>
                  <a:srgbClr val="0042A9"/>
                </a:solidFill>
              </a:rPr>
              <a:t>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٥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589" name="الأعداد حتى ٢٠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الأعداد حتى ٢٠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١٤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١٤ </a:t>
              </a:r>
            </a:p>
          </p:txBody>
        </p:sp>
      </p:grpSp>
      <p:sp>
        <p:nvSpPr>
          <p:cNvPr id="601" name="أبحث عن نمط"/>
          <p:cNvSpPr txBox="1"/>
          <p:nvPr/>
        </p:nvSpPr>
        <p:spPr>
          <a:xfrm>
            <a:off x="8154868" y="6858000"/>
            <a:ext cx="3936545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أبحث عن نمط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3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5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3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30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6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9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7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1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2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8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3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6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4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7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grpSp>
        <p:nvGrpSpPr>
          <p:cNvPr id="641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63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40" name="IMG_4020.jpeg" descr="IMG_4020.jpe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46" name="تجميع">
            <a:hlinkClick r:id="rId5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642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645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643" name="IMG_4015.jpeg" descr="IMG_4015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644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grpSp>
        <p:nvGrpSpPr>
          <p:cNvPr id="649" name="تجميع">
            <a:hlinkClick r:id="rId7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647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48" name="IMG_0291.jpeg" descr="IMG_0291.jpe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2" name="تجميع">
            <a:hlinkClick r:id="rId9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650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1" name="IMG_4023.png" descr="IMG_402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5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653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4" name="IMG_4995.jpeg" descr="IMG_4995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8" name="تجميع">
            <a:hlinkClick r:id="rId13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656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657" name="IMG_4017.jpeg" descr="IMG_4017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661" name="تجميع">
            <a:hlinkClick r:id="rId15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65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60" name="صورة 20" descr="صورة 2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pic>
        <p:nvPicPr>
          <p:cNvPr id="662" name="IMG_3776.png" descr="IMG_3776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7">
            <a:extLst/>
          </a:blip>
          <a:srcRect l="0" t="4188" r="0" b="72572"/>
          <a:stretch>
            <a:fillRect/>
          </a:stretch>
        </p:blipFill>
        <p:spPr>
          <a:xfrm>
            <a:off x="5196762" y="7947566"/>
            <a:ext cx="5120515" cy="1703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تجميع"/>
          <p:cNvGrpSpPr/>
          <p:nvPr/>
        </p:nvGrpSpPr>
        <p:grpSpPr>
          <a:xfrm>
            <a:off x="606978" y="748914"/>
            <a:ext cx="7142472" cy="3357960"/>
            <a:chOff x="0" y="0"/>
            <a:chExt cx="7142471" cy="3357958"/>
          </a:xfrm>
        </p:grpSpPr>
        <p:grpSp>
          <p:nvGrpSpPr>
            <p:cNvPr id="667" name="تجميع"/>
            <p:cNvGrpSpPr/>
            <p:nvPr/>
          </p:nvGrpSpPr>
          <p:grpSpPr>
            <a:xfrm>
              <a:off x="2363321" y="217762"/>
              <a:ext cx="4779151" cy="1934749"/>
              <a:chOff x="0" y="0"/>
              <a:chExt cx="4779149" cy="1934748"/>
            </a:xfrm>
          </p:grpSpPr>
          <p:sp>
            <p:nvSpPr>
              <p:cNvPr id="664" name="فكرة الدرس"/>
              <p:cNvSpPr txBox="1"/>
              <p:nvPr/>
            </p:nvSpPr>
            <p:spPr>
              <a:xfrm>
                <a:off x="0" y="0"/>
                <a:ext cx="4571630" cy="19347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81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5" name="Google Shape;1051;p35"/>
              <p:cNvSpPr/>
              <p:nvPr/>
            </p:nvSpPr>
            <p:spPr>
              <a:xfrm>
                <a:off x="212730" y="1661464"/>
                <a:ext cx="4566420" cy="88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1052;p35"/>
              <p:cNvSpPr/>
              <p:nvPr/>
            </p:nvSpPr>
            <p:spPr>
              <a:xfrm>
                <a:off x="212730" y="0"/>
                <a:ext cx="4566420" cy="88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1979;p45"/>
            <p:cNvGrpSpPr/>
            <p:nvPr/>
          </p:nvGrpSpPr>
          <p:grpSpPr>
            <a:xfrm>
              <a:off x="-1" y="-1"/>
              <a:ext cx="2437352" cy="3357960"/>
              <a:chOff x="0" y="0"/>
              <a:chExt cx="2437350" cy="3357958"/>
            </a:xfrm>
          </p:grpSpPr>
          <p:grpSp>
            <p:nvGrpSpPr>
              <p:cNvPr id="739" name="Google Shape;1980;p45"/>
              <p:cNvGrpSpPr/>
              <p:nvPr/>
            </p:nvGrpSpPr>
            <p:grpSpPr>
              <a:xfrm>
                <a:off x="-1" y="-1"/>
                <a:ext cx="2437352" cy="3357960"/>
                <a:chOff x="0" y="0"/>
                <a:chExt cx="2437350" cy="3357958"/>
              </a:xfrm>
            </p:grpSpPr>
            <p:sp>
              <p:nvSpPr>
                <p:cNvPr id="668" name="Google Shape;1981;p45"/>
                <p:cNvSpPr/>
                <p:nvPr/>
              </p:nvSpPr>
              <p:spPr>
                <a:xfrm>
                  <a:off x="633691" y="379992"/>
                  <a:ext cx="1727926" cy="1445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2;p45"/>
                <p:cNvSpPr/>
                <p:nvPr/>
              </p:nvSpPr>
              <p:spPr>
                <a:xfrm>
                  <a:off x="305879" y="1756198"/>
                  <a:ext cx="2113290" cy="207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3;p45"/>
                <p:cNvSpPr/>
                <p:nvPr/>
              </p:nvSpPr>
              <p:spPr>
                <a:xfrm>
                  <a:off x="472006" y="1943773"/>
                  <a:ext cx="1861369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4;p45"/>
                <p:cNvSpPr/>
                <p:nvPr/>
              </p:nvSpPr>
              <p:spPr>
                <a:xfrm>
                  <a:off x="299154" y="1744385"/>
                  <a:ext cx="2126474" cy="219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5;p45"/>
                <p:cNvSpPr/>
                <p:nvPr/>
              </p:nvSpPr>
              <p:spPr>
                <a:xfrm>
                  <a:off x="462185" y="1947331"/>
                  <a:ext cx="19842" cy="27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6;p45"/>
                <p:cNvSpPr/>
                <p:nvPr/>
              </p:nvSpPr>
              <p:spPr>
                <a:xfrm>
                  <a:off x="840543" y="3230857"/>
                  <a:ext cx="1499141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7;p45"/>
                <p:cNvSpPr/>
                <p:nvPr/>
              </p:nvSpPr>
              <p:spPr>
                <a:xfrm>
                  <a:off x="2320303" y="1944065"/>
                  <a:ext cx="19842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8;p45"/>
                <p:cNvSpPr/>
                <p:nvPr/>
              </p:nvSpPr>
              <p:spPr>
                <a:xfrm>
                  <a:off x="784488" y="2119456"/>
                  <a:ext cx="53881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9;p45"/>
                <p:cNvSpPr/>
                <p:nvPr/>
              </p:nvSpPr>
              <p:spPr>
                <a:xfrm>
                  <a:off x="1492032" y="2271944"/>
                  <a:ext cx="269073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0;p45"/>
                <p:cNvSpPr/>
                <p:nvPr/>
              </p:nvSpPr>
              <p:spPr>
                <a:xfrm>
                  <a:off x="1073793" y="2561150"/>
                  <a:ext cx="413702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1;p45"/>
                <p:cNvSpPr/>
                <p:nvPr/>
              </p:nvSpPr>
              <p:spPr>
                <a:xfrm>
                  <a:off x="1757841" y="2674497"/>
                  <a:ext cx="12445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2;p45"/>
                <p:cNvSpPr/>
                <p:nvPr/>
              </p:nvSpPr>
              <p:spPr>
                <a:xfrm>
                  <a:off x="1331771" y="3038017"/>
                  <a:ext cx="644354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3;p45"/>
                <p:cNvSpPr/>
                <p:nvPr/>
              </p:nvSpPr>
              <p:spPr>
                <a:xfrm>
                  <a:off x="2062785" y="2420438"/>
                  <a:ext cx="104837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4;p45"/>
                <p:cNvSpPr/>
                <p:nvPr/>
              </p:nvSpPr>
              <p:spPr>
                <a:xfrm>
                  <a:off x="666614" y="2460313"/>
                  <a:ext cx="229395" cy="753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5;p45"/>
                <p:cNvSpPr/>
                <p:nvPr/>
              </p:nvSpPr>
              <p:spPr>
                <a:xfrm>
                  <a:off x="468496" y="2268017"/>
                  <a:ext cx="73674" cy="100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6;p45"/>
                <p:cNvSpPr/>
                <p:nvPr/>
              </p:nvSpPr>
              <p:spPr>
                <a:xfrm>
                  <a:off x="213713" y="2445911"/>
                  <a:ext cx="429442" cy="211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7;p45"/>
                <p:cNvSpPr/>
                <p:nvPr/>
              </p:nvSpPr>
              <p:spPr>
                <a:xfrm>
                  <a:off x="107632" y="2936478"/>
                  <a:ext cx="584909" cy="326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8;p45"/>
                <p:cNvSpPr/>
                <p:nvPr/>
              </p:nvSpPr>
              <p:spPr>
                <a:xfrm>
                  <a:off x="-1" y="2346132"/>
                  <a:ext cx="793717" cy="1011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9;p45"/>
                <p:cNvSpPr/>
                <p:nvPr/>
              </p:nvSpPr>
              <p:spPr>
                <a:xfrm>
                  <a:off x="325471" y="2206050"/>
                  <a:ext cx="277661" cy="1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0;p45"/>
                <p:cNvSpPr/>
                <p:nvPr/>
              </p:nvSpPr>
              <p:spPr>
                <a:xfrm>
                  <a:off x="387414" y="2258312"/>
                  <a:ext cx="156259" cy="111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1;p45"/>
                <p:cNvSpPr/>
                <p:nvPr/>
              </p:nvSpPr>
              <p:spPr>
                <a:xfrm>
                  <a:off x="196839" y="2434534"/>
                  <a:ext cx="451223" cy="28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2;p45"/>
                <p:cNvSpPr/>
                <p:nvPr/>
              </p:nvSpPr>
              <p:spPr>
                <a:xfrm>
                  <a:off x="104321" y="2876664"/>
                  <a:ext cx="589524" cy="2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3;p45"/>
                <p:cNvSpPr/>
                <p:nvPr/>
              </p:nvSpPr>
              <p:spPr>
                <a:xfrm>
                  <a:off x="99880" y="2882159"/>
                  <a:ext cx="601284" cy="394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4;p45"/>
                <p:cNvSpPr/>
                <p:nvPr/>
              </p:nvSpPr>
              <p:spPr>
                <a:xfrm>
                  <a:off x="670819" y="2797219"/>
                  <a:ext cx="81897" cy="1085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5;p45"/>
                <p:cNvSpPr/>
                <p:nvPr/>
              </p:nvSpPr>
              <p:spPr>
                <a:xfrm>
                  <a:off x="104300" y="2928567"/>
                  <a:ext cx="572020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6;p45"/>
                <p:cNvSpPr/>
                <p:nvPr/>
              </p:nvSpPr>
              <p:spPr>
                <a:xfrm>
                  <a:off x="156637" y="2837184"/>
                  <a:ext cx="19842" cy="54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7;p45"/>
                <p:cNvSpPr/>
                <p:nvPr/>
              </p:nvSpPr>
              <p:spPr>
                <a:xfrm>
                  <a:off x="260225" y="2835271"/>
                  <a:ext cx="19843" cy="501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8;p45"/>
                <p:cNvSpPr/>
                <p:nvPr/>
              </p:nvSpPr>
              <p:spPr>
                <a:xfrm>
                  <a:off x="383362" y="2831374"/>
                  <a:ext cx="19842" cy="54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9;p45"/>
                <p:cNvSpPr/>
                <p:nvPr/>
              </p:nvSpPr>
              <p:spPr>
                <a:xfrm>
                  <a:off x="510398" y="2837184"/>
                  <a:ext cx="19842" cy="560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0;p45"/>
                <p:cNvSpPr/>
                <p:nvPr/>
              </p:nvSpPr>
              <p:spPr>
                <a:xfrm>
                  <a:off x="613998" y="2835271"/>
                  <a:ext cx="19842" cy="56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1;p45"/>
                <p:cNvSpPr/>
                <p:nvPr/>
              </p:nvSpPr>
              <p:spPr>
                <a:xfrm>
                  <a:off x="209873" y="2639337"/>
                  <a:ext cx="423469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2;p45"/>
                <p:cNvSpPr/>
                <p:nvPr/>
              </p:nvSpPr>
              <p:spPr>
                <a:xfrm>
                  <a:off x="613591" y="2401032"/>
                  <a:ext cx="340002" cy="875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7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3;p45"/>
                <p:cNvSpPr/>
                <p:nvPr/>
              </p:nvSpPr>
              <p:spPr>
                <a:xfrm>
                  <a:off x="655249" y="2448526"/>
                  <a:ext cx="248615" cy="7810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4;p45"/>
                <p:cNvSpPr/>
                <p:nvPr/>
              </p:nvSpPr>
              <p:spPr>
                <a:xfrm>
                  <a:off x="459596" y="2259352"/>
                  <a:ext cx="19842" cy="9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5;p45"/>
                <p:cNvSpPr/>
                <p:nvPr/>
              </p:nvSpPr>
              <p:spPr>
                <a:xfrm>
                  <a:off x="1131741" y="1066486"/>
                  <a:ext cx="422119" cy="233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6;p45"/>
                <p:cNvSpPr/>
                <p:nvPr/>
              </p:nvSpPr>
              <p:spPr>
                <a:xfrm>
                  <a:off x="911068" y="275976"/>
                  <a:ext cx="808644" cy="7557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7;p45"/>
                <p:cNvSpPr/>
                <p:nvPr/>
              </p:nvSpPr>
              <p:spPr>
                <a:xfrm>
                  <a:off x="1689950" y="550913"/>
                  <a:ext cx="114728" cy="121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8;p45"/>
                <p:cNvSpPr/>
                <p:nvPr/>
              </p:nvSpPr>
              <p:spPr>
                <a:xfrm>
                  <a:off x="1698615" y="586449"/>
                  <a:ext cx="58200" cy="638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9;p45"/>
                <p:cNvSpPr/>
                <p:nvPr/>
              </p:nvSpPr>
              <p:spPr>
                <a:xfrm>
                  <a:off x="821422" y="590854"/>
                  <a:ext cx="126748" cy="148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0;p45"/>
                <p:cNvSpPr/>
                <p:nvPr/>
              </p:nvSpPr>
              <p:spPr>
                <a:xfrm>
                  <a:off x="870565" y="636627"/>
                  <a:ext cx="64079" cy="64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1;p45"/>
                <p:cNvSpPr/>
                <p:nvPr/>
              </p:nvSpPr>
              <p:spPr>
                <a:xfrm>
                  <a:off x="832837" y="0"/>
                  <a:ext cx="886385" cy="516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2;p45"/>
                <p:cNvSpPr/>
                <p:nvPr/>
              </p:nvSpPr>
              <p:spPr>
                <a:xfrm>
                  <a:off x="915499" y="305387"/>
                  <a:ext cx="147204" cy="296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3;p45"/>
                <p:cNvSpPr/>
                <p:nvPr/>
              </p:nvSpPr>
              <p:spPr>
                <a:xfrm>
                  <a:off x="849390" y="82109"/>
                  <a:ext cx="867038" cy="419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4;p45"/>
                <p:cNvSpPr/>
                <p:nvPr/>
              </p:nvSpPr>
              <p:spPr>
                <a:xfrm>
                  <a:off x="1203612" y="992414"/>
                  <a:ext cx="251117" cy="219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5;p45"/>
                <p:cNvSpPr/>
                <p:nvPr/>
              </p:nvSpPr>
              <p:spPr>
                <a:xfrm>
                  <a:off x="1119004" y="1055133"/>
                  <a:ext cx="223651" cy="252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6;p45"/>
                <p:cNvSpPr/>
                <p:nvPr/>
              </p:nvSpPr>
              <p:spPr>
                <a:xfrm>
                  <a:off x="1323020" y="1057044"/>
                  <a:ext cx="229267" cy="24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7;p45"/>
                <p:cNvSpPr/>
                <p:nvPr/>
              </p:nvSpPr>
              <p:spPr>
                <a:xfrm>
                  <a:off x="630397" y="1070044"/>
                  <a:ext cx="884022" cy="7617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8;p45"/>
                <p:cNvSpPr/>
                <p:nvPr/>
              </p:nvSpPr>
              <p:spPr>
                <a:xfrm>
                  <a:off x="1460824" y="290234"/>
                  <a:ext cx="933838" cy="1024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9;p45"/>
                <p:cNvSpPr/>
                <p:nvPr/>
              </p:nvSpPr>
              <p:spPr>
                <a:xfrm>
                  <a:off x="1487670" y="1507211"/>
                  <a:ext cx="297072" cy="296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0;p45"/>
                <p:cNvSpPr/>
                <p:nvPr/>
              </p:nvSpPr>
              <p:spPr>
                <a:xfrm>
                  <a:off x="1360089" y="1519944"/>
                  <a:ext cx="27877" cy="279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1;p45"/>
                <p:cNvSpPr/>
                <p:nvPr/>
              </p:nvSpPr>
              <p:spPr>
                <a:xfrm>
                  <a:off x="2117496" y="374133"/>
                  <a:ext cx="249773" cy="703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2;p45"/>
                <p:cNvSpPr/>
                <p:nvPr/>
              </p:nvSpPr>
              <p:spPr>
                <a:xfrm>
                  <a:off x="2139595" y="36938"/>
                  <a:ext cx="297756" cy="302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3;p45"/>
                <p:cNvSpPr/>
                <p:nvPr/>
              </p:nvSpPr>
              <p:spPr>
                <a:xfrm>
                  <a:off x="1642179" y="1299037"/>
                  <a:ext cx="54752" cy="278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4;p45"/>
                <p:cNvSpPr/>
                <p:nvPr/>
              </p:nvSpPr>
              <p:spPr>
                <a:xfrm>
                  <a:off x="967745" y="1337734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5;p45"/>
                <p:cNvSpPr/>
                <p:nvPr/>
              </p:nvSpPr>
              <p:spPr>
                <a:xfrm>
                  <a:off x="1139763" y="1290822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6;p45"/>
                <p:cNvSpPr/>
                <p:nvPr/>
              </p:nvSpPr>
              <p:spPr>
                <a:xfrm>
                  <a:off x="1151503" y="1443262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7;p45"/>
                <p:cNvSpPr/>
                <p:nvPr/>
              </p:nvSpPr>
              <p:spPr>
                <a:xfrm>
                  <a:off x="1389934" y="1365088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8;p45"/>
                <p:cNvSpPr/>
                <p:nvPr/>
              </p:nvSpPr>
              <p:spPr>
                <a:xfrm>
                  <a:off x="1518935" y="1451081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9;p45"/>
                <p:cNvSpPr/>
                <p:nvPr/>
              </p:nvSpPr>
              <p:spPr>
                <a:xfrm>
                  <a:off x="1628385" y="1228285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0;p45"/>
                <p:cNvSpPr/>
                <p:nvPr/>
              </p:nvSpPr>
              <p:spPr>
                <a:xfrm>
                  <a:off x="1726118" y="106802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1;p45"/>
                <p:cNvSpPr/>
                <p:nvPr/>
              </p:nvSpPr>
              <p:spPr>
                <a:xfrm>
                  <a:off x="1898097" y="110319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2;p45"/>
                <p:cNvSpPr/>
                <p:nvPr/>
              </p:nvSpPr>
              <p:spPr>
                <a:xfrm>
                  <a:off x="1956764" y="915586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3;p45"/>
                <p:cNvSpPr/>
                <p:nvPr/>
              </p:nvSpPr>
              <p:spPr>
                <a:xfrm>
                  <a:off x="2128749" y="86478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4;p45"/>
                <p:cNvSpPr/>
                <p:nvPr/>
              </p:nvSpPr>
              <p:spPr>
                <a:xfrm>
                  <a:off x="2077935" y="6848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5;p45"/>
                <p:cNvSpPr/>
                <p:nvPr/>
              </p:nvSpPr>
              <p:spPr>
                <a:xfrm>
                  <a:off x="2257758" y="536356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6;p45"/>
                <p:cNvSpPr/>
                <p:nvPr/>
              </p:nvSpPr>
              <p:spPr>
                <a:xfrm>
                  <a:off x="2148277" y="497264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7;p45"/>
                <p:cNvSpPr/>
                <p:nvPr/>
              </p:nvSpPr>
              <p:spPr>
                <a:xfrm>
                  <a:off x="799676" y="1595701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8;p45"/>
                <p:cNvSpPr/>
                <p:nvPr/>
              </p:nvSpPr>
              <p:spPr>
                <a:xfrm>
                  <a:off x="975575" y="150969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9;p45"/>
                <p:cNvSpPr/>
                <p:nvPr/>
              </p:nvSpPr>
              <p:spPr>
                <a:xfrm>
                  <a:off x="975575" y="166996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0;p45"/>
                <p:cNvSpPr/>
                <p:nvPr/>
              </p:nvSpPr>
              <p:spPr>
                <a:xfrm>
                  <a:off x="1186655" y="15839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1;p45"/>
                <p:cNvSpPr/>
                <p:nvPr/>
              </p:nvSpPr>
              <p:spPr>
                <a:xfrm>
                  <a:off x="1221863" y="1697357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5" name="Google Shape;2052;p45"/>
              <p:cNvGrpSpPr/>
              <p:nvPr/>
            </p:nvGrpSpPr>
            <p:grpSpPr>
              <a:xfrm>
                <a:off x="1027026" y="459227"/>
                <a:ext cx="548441" cy="315735"/>
                <a:chOff x="0" y="0"/>
                <a:chExt cx="548439" cy="315733"/>
              </a:xfrm>
            </p:grpSpPr>
            <p:sp>
              <p:nvSpPr>
                <p:cNvPr id="740" name="Google Shape;2053;p45"/>
                <p:cNvSpPr/>
                <p:nvPr/>
              </p:nvSpPr>
              <p:spPr>
                <a:xfrm>
                  <a:off x="448312" y="202416"/>
                  <a:ext cx="100128" cy="113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4;p45"/>
                <p:cNvSpPr/>
                <p:nvPr/>
              </p:nvSpPr>
              <p:spPr>
                <a:xfrm>
                  <a:off x="391200" y="0"/>
                  <a:ext cx="87111" cy="121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5;p45"/>
                <p:cNvSpPr/>
                <p:nvPr/>
              </p:nvSpPr>
              <p:spPr>
                <a:xfrm>
                  <a:off x="216055" y="139577"/>
                  <a:ext cx="73955" cy="90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6;p45"/>
                <p:cNvSpPr/>
                <p:nvPr/>
              </p:nvSpPr>
              <p:spPr>
                <a:xfrm>
                  <a:off x="96629" y="32921"/>
                  <a:ext cx="74239" cy="104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7;p45"/>
                <p:cNvSpPr/>
                <p:nvPr/>
              </p:nvSpPr>
              <p:spPr>
                <a:xfrm>
                  <a:off x="0" y="196409"/>
                  <a:ext cx="114381" cy="118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6" name="Google Shape;2058;p45"/>
              <p:cNvSpPr/>
              <p:nvPr/>
            </p:nvSpPr>
            <p:spPr>
              <a:xfrm>
                <a:off x="1229015" y="796012"/>
                <a:ext cx="158734" cy="94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5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74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0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54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752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3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7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755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6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60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758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9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63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761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762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766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76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65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771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767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770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768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769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772" name="IMG_3776.png" descr="IMG_3776.png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508298" y="1209526"/>
            <a:ext cx="7706834" cy="1024430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تجميع"/>
          <p:cNvGrpSpPr/>
          <p:nvPr/>
        </p:nvGrpSpPr>
        <p:grpSpPr>
          <a:xfrm>
            <a:off x="17278019" y="728618"/>
            <a:ext cx="6768098" cy="1722818"/>
            <a:chOff x="0" y="0"/>
            <a:chExt cx="6768096" cy="1722817"/>
          </a:xfrm>
        </p:grpSpPr>
        <p:grpSp>
          <p:nvGrpSpPr>
            <p:cNvPr id="777" name="تجميع"/>
            <p:cNvGrpSpPr/>
            <p:nvPr/>
          </p:nvGrpSpPr>
          <p:grpSpPr>
            <a:xfrm>
              <a:off x="0" y="78228"/>
              <a:ext cx="3869172" cy="1566362"/>
              <a:chOff x="0" y="0"/>
              <a:chExt cx="3869172" cy="1566361"/>
            </a:xfrm>
          </p:grpSpPr>
          <p:sp>
            <p:nvSpPr>
              <p:cNvPr id="774" name="التمارين"/>
              <p:cNvSpPr txBox="1"/>
              <p:nvPr/>
            </p:nvSpPr>
            <p:spPr>
              <a:xfrm>
                <a:off x="0" y="0"/>
                <a:ext cx="3701166" cy="15663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11808" rtl="0">
                  <a:defRPr sz="6944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5" name="Google Shape;1051;p35"/>
              <p:cNvSpPr/>
              <p:nvPr/>
            </p:nvSpPr>
            <p:spPr>
              <a:xfrm>
                <a:off x="172225" y="1345111"/>
                <a:ext cx="3696948" cy="71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1052;p35"/>
              <p:cNvSpPr/>
              <p:nvPr/>
            </p:nvSpPr>
            <p:spPr>
              <a:xfrm>
                <a:off x="172225" y="0"/>
                <a:ext cx="3696948" cy="7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0" name="Google Shape;2128;p45"/>
            <p:cNvGrpSpPr/>
            <p:nvPr/>
          </p:nvGrpSpPr>
          <p:grpSpPr>
            <a:xfrm>
              <a:off x="3503325" y="0"/>
              <a:ext cx="3264772" cy="1722818"/>
              <a:chOff x="0" y="0"/>
              <a:chExt cx="3264770" cy="1722817"/>
            </a:xfrm>
          </p:grpSpPr>
          <p:grpSp>
            <p:nvGrpSpPr>
              <p:cNvPr id="875" name="Google Shape;2129;p45"/>
              <p:cNvGrpSpPr/>
              <p:nvPr/>
            </p:nvGrpSpPr>
            <p:grpSpPr>
              <a:xfrm>
                <a:off x="0" y="0"/>
                <a:ext cx="3264771" cy="1722818"/>
                <a:chOff x="0" y="0"/>
                <a:chExt cx="3264770" cy="1722817"/>
              </a:xfrm>
            </p:grpSpPr>
            <p:sp>
              <p:nvSpPr>
                <p:cNvPr id="778" name="Google Shape;2130;p45"/>
                <p:cNvSpPr/>
                <p:nvPr/>
              </p:nvSpPr>
              <p:spPr>
                <a:xfrm>
                  <a:off x="1330878" y="856112"/>
                  <a:ext cx="414584" cy="866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9" name="Google Shape;2131;p45"/>
                <p:cNvSpPr/>
                <p:nvPr/>
              </p:nvSpPr>
              <p:spPr>
                <a:xfrm>
                  <a:off x="130464" y="404813"/>
                  <a:ext cx="1028627" cy="1299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0" name="Google Shape;2132;p45"/>
                <p:cNvSpPr/>
                <p:nvPr/>
              </p:nvSpPr>
              <p:spPr>
                <a:xfrm>
                  <a:off x="1604633" y="681633"/>
                  <a:ext cx="1486744" cy="10232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3;p45"/>
                <p:cNvSpPr/>
                <p:nvPr/>
              </p:nvSpPr>
              <p:spPr>
                <a:xfrm>
                  <a:off x="795135" y="1419281"/>
                  <a:ext cx="191247" cy="190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4;p45"/>
                <p:cNvSpPr/>
                <p:nvPr/>
              </p:nvSpPr>
              <p:spPr>
                <a:xfrm>
                  <a:off x="134136" y="325681"/>
                  <a:ext cx="207220" cy="231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5;p45"/>
                <p:cNvSpPr/>
                <p:nvPr/>
              </p:nvSpPr>
              <p:spPr>
                <a:xfrm>
                  <a:off x="1027417" y="834218"/>
                  <a:ext cx="334642" cy="236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6;p45"/>
                <p:cNvSpPr/>
                <p:nvPr/>
              </p:nvSpPr>
              <p:spPr>
                <a:xfrm>
                  <a:off x="1393463" y="1230598"/>
                  <a:ext cx="145321" cy="1291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7;p45"/>
                <p:cNvSpPr/>
                <p:nvPr/>
              </p:nvSpPr>
              <p:spPr>
                <a:xfrm>
                  <a:off x="774104" y="9575"/>
                  <a:ext cx="800994" cy="4604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8;p45"/>
                <p:cNvSpPr/>
                <p:nvPr/>
              </p:nvSpPr>
              <p:spPr>
                <a:xfrm>
                  <a:off x="750307" y="454326"/>
                  <a:ext cx="112085" cy="111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9;p45"/>
                <p:cNvSpPr/>
                <p:nvPr/>
              </p:nvSpPr>
              <p:spPr>
                <a:xfrm>
                  <a:off x="850176" y="549948"/>
                  <a:ext cx="629699" cy="2507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40;p45"/>
                <p:cNvSpPr/>
                <p:nvPr/>
              </p:nvSpPr>
              <p:spPr>
                <a:xfrm>
                  <a:off x="1462066" y="459560"/>
                  <a:ext cx="114724" cy="126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41;p45"/>
                <p:cNvSpPr/>
                <p:nvPr/>
              </p:nvSpPr>
              <p:spPr>
                <a:xfrm>
                  <a:off x="1480045" y="494127"/>
                  <a:ext cx="52205" cy="56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2;p45"/>
                <p:cNvSpPr/>
                <p:nvPr/>
              </p:nvSpPr>
              <p:spPr>
                <a:xfrm>
                  <a:off x="798177" y="483534"/>
                  <a:ext cx="48508" cy="46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3;p45"/>
                <p:cNvSpPr/>
                <p:nvPr/>
              </p:nvSpPr>
              <p:spPr>
                <a:xfrm>
                  <a:off x="844713" y="194007"/>
                  <a:ext cx="642295" cy="29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4;p45"/>
                <p:cNvSpPr/>
                <p:nvPr/>
              </p:nvSpPr>
              <p:spPr>
                <a:xfrm>
                  <a:off x="766666" y="0"/>
                  <a:ext cx="814792" cy="476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5;p45"/>
                <p:cNvSpPr/>
                <p:nvPr/>
              </p:nvSpPr>
              <p:spPr>
                <a:xfrm>
                  <a:off x="1070815" y="748332"/>
                  <a:ext cx="258478" cy="268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6;p45"/>
                <p:cNvSpPr/>
                <p:nvPr/>
              </p:nvSpPr>
              <p:spPr>
                <a:xfrm>
                  <a:off x="1015054" y="827259"/>
                  <a:ext cx="359881" cy="2454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7;p45"/>
                <p:cNvSpPr/>
                <p:nvPr/>
              </p:nvSpPr>
              <p:spPr>
                <a:xfrm>
                  <a:off x="1019093" y="910093"/>
                  <a:ext cx="63196" cy="32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8;p45"/>
                <p:cNvSpPr/>
                <p:nvPr/>
              </p:nvSpPr>
              <p:spPr>
                <a:xfrm>
                  <a:off x="1055729" y="953459"/>
                  <a:ext cx="48474" cy="47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9;p45"/>
                <p:cNvSpPr/>
                <p:nvPr/>
              </p:nvSpPr>
              <p:spPr>
                <a:xfrm>
                  <a:off x="1118309" y="994642"/>
                  <a:ext cx="34283" cy="57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50;p45"/>
                <p:cNvSpPr/>
                <p:nvPr/>
              </p:nvSpPr>
              <p:spPr>
                <a:xfrm>
                  <a:off x="1197332" y="998515"/>
                  <a:ext cx="27187" cy="68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51;p45"/>
                <p:cNvSpPr/>
                <p:nvPr/>
              </p:nvSpPr>
              <p:spPr>
                <a:xfrm>
                  <a:off x="1263671" y="951836"/>
                  <a:ext cx="41547" cy="39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2;p45"/>
                <p:cNvSpPr/>
                <p:nvPr/>
              </p:nvSpPr>
              <p:spPr>
                <a:xfrm>
                  <a:off x="1314302" y="881434"/>
                  <a:ext cx="46750" cy="27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3;p45"/>
                <p:cNvSpPr/>
                <p:nvPr/>
              </p:nvSpPr>
              <p:spPr>
                <a:xfrm>
                  <a:off x="1099268" y="1041344"/>
                  <a:ext cx="222801" cy="2054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4;p45"/>
                <p:cNvSpPr/>
                <p:nvPr/>
              </p:nvSpPr>
              <p:spPr>
                <a:xfrm>
                  <a:off x="1183133" y="1214429"/>
                  <a:ext cx="86463" cy="7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5;p45"/>
                <p:cNvSpPr/>
                <p:nvPr/>
              </p:nvSpPr>
              <p:spPr>
                <a:xfrm>
                  <a:off x="988993" y="848821"/>
                  <a:ext cx="176235" cy="849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6;p45"/>
                <p:cNvSpPr/>
                <p:nvPr/>
              </p:nvSpPr>
              <p:spPr>
                <a:xfrm>
                  <a:off x="1319795" y="823625"/>
                  <a:ext cx="84176" cy="8762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7;p45"/>
                <p:cNvSpPr/>
                <p:nvPr/>
              </p:nvSpPr>
              <p:spPr>
                <a:xfrm>
                  <a:off x="1162218" y="1270296"/>
                  <a:ext cx="47855" cy="426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8;p45"/>
                <p:cNvSpPr/>
                <p:nvPr/>
              </p:nvSpPr>
              <p:spPr>
                <a:xfrm>
                  <a:off x="1252935" y="1270444"/>
                  <a:ext cx="36310" cy="427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9;p45"/>
                <p:cNvSpPr/>
                <p:nvPr/>
              </p:nvSpPr>
              <p:spPr>
                <a:xfrm>
                  <a:off x="121067" y="312049"/>
                  <a:ext cx="961026" cy="8047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60;p45"/>
                <p:cNvSpPr/>
                <p:nvPr/>
              </p:nvSpPr>
              <p:spPr>
                <a:xfrm>
                  <a:off x="686371" y="1104661"/>
                  <a:ext cx="97436" cy="571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61;p45"/>
                <p:cNvSpPr/>
                <p:nvPr/>
              </p:nvSpPr>
              <p:spPr>
                <a:xfrm>
                  <a:off x="150488" y="373949"/>
                  <a:ext cx="201461" cy="18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2;p45"/>
                <p:cNvSpPr/>
                <p:nvPr/>
              </p:nvSpPr>
              <p:spPr>
                <a:xfrm>
                  <a:off x="167850" y="406504"/>
                  <a:ext cx="202239" cy="179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3;p45"/>
                <p:cNvSpPr/>
                <p:nvPr/>
              </p:nvSpPr>
              <p:spPr>
                <a:xfrm>
                  <a:off x="0" y="164846"/>
                  <a:ext cx="247213" cy="26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4;p45"/>
                <p:cNvSpPr/>
                <p:nvPr/>
              </p:nvSpPr>
              <p:spPr>
                <a:xfrm>
                  <a:off x="791605" y="1386977"/>
                  <a:ext cx="202591" cy="552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3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5;p45"/>
                <p:cNvSpPr/>
                <p:nvPr/>
              </p:nvSpPr>
              <p:spPr>
                <a:xfrm>
                  <a:off x="786349" y="1424983"/>
                  <a:ext cx="210440" cy="1895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6;p45"/>
                <p:cNvSpPr/>
                <p:nvPr/>
              </p:nvSpPr>
              <p:spPr>
                <a:xfrm>
                  <a:off x="1391402" y="1224770"/>
                  <a:ext cx="154047" cy="1496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7;p45"/>
                <p:cNvSpPr/>
                <p:nvPr/>
              </p:nvSpPr>
              <p:spPr>
                <a:xfrm>
                  <a:off x="1329072" y="823671"/>
                  <a:ext cx="428506" cy="2320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8;p45"/>
                <p:cNvSpPr/>
                <p:nvPr/>
              </p:nvSpPr>
              <p:spPr>
                <a:xfrm>
                  <a:off x="1550010" y="1131697"/>
                  <a:ext cx="233538" cy="566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9;p45"/>
                <p:cNvSpPr/>
                <p:nvPr/>
              </p:nvSpPr>
              <p:spPr>
                <a:xfrm>
                  <a:off x="797694" y="1392656"/>
                  <a:ext cx="183362" cy="491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70;p45"/>
                <p:cNvSpPr/>
                <p:nvPr/>
              </p:nvSpPr>
              <p:spPr>
                <a:xfrm>
                  <a:off x="157885" y="388701"/>
                  <a:ext cx="202281" cy="19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71;p45"/>
                <p:cNvSpPr/>
                <p:nvPr/>
              </p:nvSpPr>
              <p:spPr>
                <a:xfrm>
                  <a:off x="2440400" y="1235055"/>
                  <a:ext cx="75026" cy="350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2;p45"/>
                <p:cNvSpPr/>
                <p:nvPr/>
              </p:nvSpPr>
              <p:spPr>
                <a:xfrm>
                  <a:off x="1936955" y="953562"/>
                  <a:ext cx="313389" cy="1375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3;p45"/>
                <p:cNvSpPr/>
                <p:nvPr/>
              </p:nvSpPr>
              <p:spPr>
                <a:xfrm>
                  <a:off x="2973596" y="575030"/>
                  <a:ext cx="166951" cy="1859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4;p45"/>
                <p:cNvSpPr/>
                <p:nvPr/>
              </p:nvSpPr>
              <p:spPr>
                <a:xfrm>
                  <a:off x="1793405" y="871813"/>
                  <a:ext cx="214473" cy="14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5;p45"/>
                <p:cNvSpPr/>
                <p:nvPr/>
              </p:nvSpPr>
              <p:spPr>
                <a:xfrm>
                  <a:off x="2181392" y="870498"/>
                  <a:ext cx="215311" cy="116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6;p45"/>
                <p:cNvSpPr/>
                <p:nvPr/>
              </p:nvSpPr>
              <p:spPr>
                <a:xfrm>
                  <a:off x="1692323" y="1233021"/>
                  <a:ext cx="28180" cy="2913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7;p45"/>
                <p:cNvSpPr/>
                <p:nvPr/>
              </p:nvSpPr>
              <p:spPr>
                <a:xfrm>
                  <a:off x="1923412" y="1132029"/>
                  <a:ext cx="28180" cy="2913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8;p45"/>
                <p:cNvSpPr/>
                <p:nvPr/>
              </p:nvSpPr>
              <p:spPr>
                <a:xfrm>
                  <a:off x="1942832" y="1302943"/>
                  <a:ext cx="28180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9;p45"/>
                <p:cNvSpPr/>
                <p:nvPr/>
              </p:nvSpPr>
              <p:spPr>
                <a:xfrm>
                  <a:off x="1985552" y="1495191"/>
                  <a:ext cx="28180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80;p45"/>
                <p:cNvSpPr/>
                <p:nvPr/>
              </p:nvSpPr>
              <p:spPr>
                <a:xfrm>
                  <a:off x="2234124" y="1567032"/>
                  <a:ext cx="28180" cy="291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81;p45"/>
                <p:cNvSpPr/>
                <p:nvPr/>
              </p:nvSpPr>
              <p:spPr>
                <a:xfrm>
                  <a:off x="2325385" y="1454408"/>
                  <a:ext cx="28180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2;p45"/>
                <p:cNvSpPr/>
                <p:nvPr/>
              </p:nvSpPr>
              <p:spPr>
                <a:xfrm>
                  <a:off x="2208881" y="1302943"/>
                  <a:ext cx="28180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3;p45"/>
                <p:cNvSpPr/>
                <p:nvPr/>
              </p:nvSpPr>
              <p:spPr>
                <a:xfrm>
                  <a:off x="2372013" y="1133994"/>
                  <a:ext cx="28180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4;p45"/>
                <p:cNvSpPr/>
                <p:nvPr/>
              </p:nvSpPr>
              <p:spPr>
                <a:xfrm>
                  <a:off x="2517651" y="1027163"/>
                  <a:ext cx="28180" cy="2914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5;p45"/>
                <p:cNvSpPr/>
                <p:nvPr/>
              </p:nvSpPr>
              <p:spPr>
                <a:xfrm>
                  <a:off x="2659417" y="1052417"/>
                  <a:ext cx="28180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6;p45"/>
                <p:cNvSpPr/>
                <p:nvPr/>
              </p:nvSpPr>
              <p:spPr>
                <a:xfrm>
                  <a:off x="2770111" y="937826"/>
                  <a:ext cx="28180" cy="2914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7;p45"/>
                <p:cNvSpPr/>
                <p:nvPr/>
              </p:nvSpPr>
              <p:spPr>
                <a:xfrm>
                  <a:off x="2902159" y="910664"/>
                  <a:ext cx="28180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8;p45"/>
                <p:cNvSpPr/>
                <p:nvPr/>
              </p:nvSpPr>
              <p:spPr>
                <a:xfrm>
                  <a:off x="1697039" y="429061"/>
                  <a:ext cx="98359" cy="108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9;p45"/>
                <p:cNvSpPr/>
                <p:nvPr/>
              </p:nvSpPr>
              <p:spPr>
                <a:xfrm>
                  <a:off x="1725069" y="456897"/>
                  <a:ext cx="55428" cy="46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90;p45"/>
                <p:cNvSpPr/>
                <p:nvPr/>
              </p:nvSpPr>
              <p:spPr>
                <a:xfrm>
                  <a:off x="2359842" y="422845"/>
                  <a:ext cx="98357" cy="1031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91;p45"/>
                <p:cNvSpPr/>
                <p:nvPr/>
              </p:nvSpPr>
              <p:spPr>
                <a:xfrm>
                  <a:off x="2372641" y="449024"/>
                  <a:ext cx="46611" cy="49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2;p45"/>
                <p:cNvSpPr/>
                <p:nvPr/>
              </p:nvSpPr>
              <p:spPr>
                <a:xfrm>
                  <a:off x="1780297" y="503588"/>
                  <a:ext cx="590753" cy="276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3;p45"/>
                <p:cNvSpPr/>
                <p:nvPr/>
              </p:nvSpPr>
              <p:spPr>
                <a:xfrm>
                  <a:off x="1984936" y="759016"/>
                  <a:ext cx="226626" cy="2443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4;p45"/>
                <p:cNvSpPr/>
                <p:nvPr/>
              </p:nvSpPr>
              <p:spPr>
                <a:xfrm>
                  <a:off x="1778802" y="276842"/>
                  <a:ext cx="593914" cy="1832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5;p45"/>
                <p:cNvSpPr/>
                <p:nvPr/>
              </p:nvSpPr>
              <p:spPr>
                <a:xfrm>
                  <a:off x="1916481" y="935187"/>
                  <a:ext cx="340535" cy="161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6;p45"/>
                <p:cNvSpPr/>
                <p:nvPr/>
              </p:nvSpPr>
              <p:spPr>
                <a:xfrm>
                  <a:off x="1568602" y="935324"/>
                  <a:ext cx="427927" cy="24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7;p45"/>
                <p:cNvSpPr/>
                <p:nvPr/>
              </p:nvSpPr>
              <p:spPr>
                <a:xfrm>
                  <a:off x="2077439" y="1041664"/>
                  <a:ext cx="16376" cy="643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8;p45"/>
                <p:cNvSpPr/>
                <p:nvPr/>
              </p:nvSpPr>
              <p:spPr>
                <a:xfrm>
                  <a:off x="2113282" y="1473594"/>
                  <a:ext cx="43542" cy="863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9;p45"/>
                <p:cNvSpPr/>
                <p:nvPr/>
              </p:nvSpPr>
              <p:spPr>
                <a:xfrm>
                  <a:off x="2113282" y="1309833"/>
                  <a:ext cx="43542" cy="86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200;p45"/>
                <p:cNvSpPr/>
                <p:nvPr/>
              </p:nvSpPr>
              <p:spPr>
                <a:xfrm>
                  <a:off x="2113282" y="1160471"/>
                  <a:ext cx="43542" cy="86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201;p45"/>
                <p:cNvSpPr/>
                <p:nvPr/>
              </p:nvSpPr>
              <p:spPr>
                <a:xfrm>
                  <a:off x="1707468" y="980289"/>
                  <a:ext cx="180895" cy="5755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2;p45"/>
                <p:cNvSpPr/>
                <p:nvPr/>
              </p:nvSpPr>
              <p:spPr>
                <a:xfrm>
                  <a:off x="2196482" y="555593"/>
                  <a:ext cx="953811" cy="66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3;p45"/>
                <p:cNvSpPr/>
                <p:nvPr/>
              </p:nvSpPr>
              <p:spPr>
                <a:xfrm>
                  <a:off x="2440460" y="1196431"/>
                  <a:ext cx="25699" cy="459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4;p45"/>
                <p:cNvSpPr/>
                <p:nvPr/>
              </p:nvSpPr>
              <p:spPr>
                <a:xfrm>
                  <a:off x="2266555" y="976701"/>
                  <a:ext cx="184731" cy="4931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5;p45"/>
                <p:cNvSpPr/>
                <p:nvPr/>
              </p:nvSpPr>
              <p:spPr>
                <a:xfrm>
                  <a:off x="1787718" y="865196"/>
                  <a:ext cx="224845" cy="1653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6;p45"/>
                <p:cNvSpPr/>
                <p:nvPr/>
              </p:nvSpPr>
              <p:spPr>
                <a:xfrm>
                  <a:off x="2173091" y="861437"/>
                  <a:ext cx="233899" cy="131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7;p45"/>
                <p:cNvSpPr/>
                <p:nvPr/>
              </p:nvSpPr>
              <p:spPr>
                <a:xfrm>
                  <a:off x="1919101" y="784167"/>
                  <a:ext cx="95419" cy="917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8;p45"/>
                <p:cNvSpPr/>
                <p:nvPr/>
              </p:nvSpPr>
              <p:spPr>
                <a:xfrm>
                  <a:off x="2154991" y="782282"/>
                  <a:ext cx="90020" cy="934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9;p45"/>
                <p:cNvSpPr/>
                <p:nvPr/>
              </p:nvSpPr>
              <p:spPr>
                <a:xfrm>
                  <a:off x="1962428" y="818254"/>
                  <a:ext cx="55542" cy="61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10;p45"/>
                <p:cNvSpPr/>
                <p:nvPr/>
              </p:nvSpPr>
              <p:spPr>
                <a:xfrm>
                  <a:off x="2164076" y="823659"/>
                  <a:ext cx="44756" cy="4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11;p45"/>
                <p:cNvSpPr/>
                <p:nvPr/>
              </p:nvSpPr>
              <p:spPr>
                <a:xfrm>
                  <a:off x="1565504" y="117881"/>
                  <a:ext cx="998321" cy="833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2;p45"/>
                <p:cNvSpPr/>
                <p:nvPr/>
              </p:nvSpPr>
              <p:spPr>
                <a:xfrm>
                  <a:off x="2962896" y="638221"/>
                  <a:ext cx="151130" cy="1281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3;p45"/>
                <p:cNvSpPr/>
                <p:nvPr/>
              </p:nvSpPr>
              <p:spPr>
                <a:xfrm>
                  <a:off x="3037914" y="395911"/>
                  <a:ext cx="226857" cy="2878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4;p45"/>
                <p:cNvSpPr/>
                <p:nvPr/>
              </p:nvSpPr>
              <p:spPr>
                <a:xfrm>
                  <a:off x="2939334" y="663589"/>
                  <a:ext cx="158565" cy="1261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5;p45"/>
                <p:cNvSpPr/>
                <p:nvPr/>
              </p:nvSpPr>
              <p:spPr>
                <a:xfrm>
                  <a:off x="2449916" y="1196534"/>
                  <a:ext cx="66945" cy="397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6;p45"/>
                <p:cNvSpPr/>
                <p:nvPr/>
              </p:nvSpPr>
              <p:spPr>
                <a:xfrm>
                  <a:off x="1927059" y="789652"/>
                  <a:ext cx="90727" cy="86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7;p45"/>
                <p:cNvSpPr/>
                <p:nvPr/>
              </p:nvSpPr>
              <p:spPr>
                <a:xfrm>
                  <a:off x="2159365" y="790932"/>
                  <a:ext cx="78314" cy="78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8;p45"/>
                <p:cNvSpPr/>
                <p:nvPr/>
              </p:nvSpPr>
              <p:spPr>
                <a:xfrm>
                  <a:off x="2946119" y="647706"/>
                  <a:ext cx="165002" cy="137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9;p45"/>
                <p:cNvSpPr/>
                <p:nvPr/>
              </p:nvSpPr>
              <p:spPr>
                <a:xfrm>
                  <a:off x="1619214" y="674445"/>
                  <a:ext cx="79102" cy="167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20;p45"/>
                <p:cNvSpPr/>
                <p:nvPr/>
              </p:nvSpPr>
              <p:spPr>
                <a:xfrm>
                  <a:off x="1687704" y="733797"/>
                  <a:ext cx="63227" cy="1450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21;p45"/>
                <p:cNvSpPr/>
                <p:nvPr/>
              </p:nvSpPr>
              <p:spPr>
                <a:xfrm>
                  <a:off x="1752914" y="735214"/>
                  <a:ext cx="69611" cy="1778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2;p45"/>
                <p:cNvSpPr/>
                <p:nvPr/>
              </p:nvSpPr>
              <p:spPr>
                <a:xfrm>
                  <a:off x="2281545" y="744790"/>
                  <a:ext cx="40517" cy="1408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3;p45"/>
                <p:cNvSpPr/>
                <p:nvPr/>
              </p:nvSpPr>
              <p:spPr>
                <a:xfrm>
                  <a:off x="2384235" y="751429"/>
                  <a:ext cx="84843" cy="178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4;p45"/>
                <p:cNvSpPr/>
                <p:nvPr/>
              </p:nvSpPr>
              <p:spPr>
                <a:xfrm>
                  <a:off x="2471725" y="781391"/>
                  <a:ext cx="64764" cy="105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5;p45"/>
                <p:cNvSpPr/>
                <p:nvPr/>
              </p:nvSpPr>
              <p:spPr>
                <a:xfrm>
                  <a:off x="1847668" y="1495191"/>
                  <a:ext cx="28180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6;p45"/>
                <p:cNvSpPr/>
                <p:nvPr/>
              </p:nvSpPr>
              <p:spPr>
                <a:xfrm>
                  <a:off x="2942942" y="770832"/>
                  <a:ext cx="28180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1" name="Google Shape;2227;p45"/>
              <p:cNvGrpSpPr/>
              <p:nvPr/>
            </p:nvGrpSpPr>
            <p:grpSpPr>
              <a:xfrm>
                <a:off x="953249" y="355724"/>
                <a:ext cx="437534" cy="251886"/>
                <a:chOff x="0" y="0"/>
                <a:chExt cx="437532" cy="251885"/>
              </a:xfrm>
            </p:grpSpPr>
            <p:sp>
              <p:nvSpPr>
                <p:cNvPr id="876" name="Google Shape;2228;p45"/>
                <p:cNvSpPr/>
                <p:nvPr/>
              </p:nvSpPr>
              <p:spPr>
                <a:xfrm>
                  <a:off x="357653" y="161483"/>
                  <a:ext cx="79880" cy="90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2229;p45"/>
                <p:cNvSpPr/>
                <p:nvPr/>
              </p:nvSpPr>
              <p:spPr>
                <a:xfrm>
                  <a:off x="312090" y="0"/>
                  <a:ext cx="69496" cy="96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2230;p45"/>
                <p:cNvSpPr/>
                <p:nvPr/>
              </p:nvSpPr>
              <p:spPr>
                <a:xfrm>
                  <a:off x="172364" y="111351"/>
                  <a:ext cx="59000" cy="72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31;p45"/>
                <p:cNvSpPr/>
                <p:nvPr/>
              </p:nvSpPr>
              <p:spPr>
                <a:xfrm>
                  <a:off x="77089" y="26263"/>
                  <a:ext cx="59226" cy="8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2;p45"/>
                <p:cNvSpPr/>
                <p:nvPr/>
              </p:nvSpPr>
              <p:spPr>
                <a:xfrm>
                  <a:off x="0" y="156691"/>
                  <a:ext cx="91251" cy="9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2" name="Google Shape;2233;p45"/>
              <p:cNvSpPr/>
              <p:nvPr/>
            </p:nvSpPr>
            <p:spPr>
              <a:xfrm rot="1091532">
                <a:off x="1100208" y="589254"/>
                <a:ext cx="145402" cy="95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88" name="Google Shape;2234;p45"/>
              <p:cNvGrpSpPr/>
              <p:nvPr/>
            </p:nvGrpSpPr>
            <p:grpSpPr>
              <a:xfrm>
                <a:off x="1885579" y="414361"/>
                <a:ext cx="353958" cy="203767"/>
                <a:chOff x="0" y="0"/>
                <a:chExt cx="353956" cy="203766"/>
              </a:xfrm>
            </p:grpSpPr>
            <p:sp>
              <p:nvSpPr>
                <p:cNvPr id="883" name="Google Shape;2235;p45"/>
                <p:cNvSpPr/>
                <p:nvPr/>
              </p:nvSpPr>
              <p:spPr>
                <a:xfrm>
                  <a:off x="289335" y="130633"/>
                  <a:ext cx="64622" cy="73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2236;p45"/>
                <p:cNvSpPr/>
                <p:nvPr/>
              </p:nvSpPr>
              <p:spPr>
                <a:xfrm>
                  <a:off x="252476" y="0"/>
                  <a:ext cx="56221" cy="781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5" name="Google Shape;2237;p45"/>
                <p:cNvSpPr/>
                <p:nvPr/>
              </p:nvSpPr>
              <p:spPr>
                <a:xfrm>
                  <a:off x="139439" y="90079"/>
                  <a:ext cx="47730" cy="58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8;p45"/>
                <p:cNvSpPr/>
                <p:nvPr/>
              </p:nvSpPr>
              <p:spPr>
                <a:xfrm>
                  <a:off x="62363" y="21246"/>
                  <a:ext cx="47913" cy="67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9;p45"/>
                <p:cNvSpPr/>
                <p:nvPr/>
              </p:nvSpPr>
              <p:spPr>
                <a:xfrm>
                  <a:off x="0" y="126757"/>
                  <a:ext cx="73820" cy="76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9" name="Google Shape;2240;p45"/>
              <p:cNvSpPr/>
              <p:nvPr/>
            </p:nvSpPr>
            <p:spPr>
              <a:xfrm>
                <a:off x="2006755" y="604485"/>
                <a:ext cx="109295" cy="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94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892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893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897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895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896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00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898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899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03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901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2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06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904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905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909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907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8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914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910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913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911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912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915" name="IMG_3776.png" descr="IMG_3776.png"/>
          <p:cNvPicPr>
            <a:picLocks noChangeAspect="1"/>
          </p:cNvPicPr>
          <p:nvPr/>
        </p:nvPicPr>
        <p:blipFill>
          <a:blip r:embed="rId16">
            <a:extLst/>
          </a:blip>
          <a:srcRect l="57966" t="14746" r="21064" b="26228"/>
          <a:stretch>
            <a:fillRect/>
          </a:stretch>
        </p:blipFill>
        <p:spPr>
          <a:xfrm>
            <a:off x="15373019" y="2176395"/>
            <a:ext cx="2442199" cy="9841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6" name="IMG_3776.png" descr="IMG_3776.png"/>
          <p:cNvPicPr>
            <a:picLocks noChangeAspect="1"/>
          </p:cNvPicPr>
          <p:nvPr/>
        </p:nvPicPr>
        <p:blipFill>
          <a:blip r:embed="rId16">
            <a:extLst/>
          </a:blip>
          <a:srcRect l="43688" t="7878" r="41269" b="25663"/>
          <a:stretch>
            <a:fillRect/>
          </a:stretch>
        </p:blipFill>
        <p:spPr>
          <a:xfrm>
            <a:off x="11461864" y="1212487"/>
            <a:ext cx="1751934" cy="11081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17" name="IMG_3776.png" descr="IMG_3776.png"/>
          <p:cNvPicPr>
            <a:picLocks noChangeAspect="1"/>
          </p:cNvPicPr>
          <p:nvPr/>
        </p:nvPicPr>
        <p:blipFill>
          <a:blip r:embed="rId16">
            <a:extLst/>
          </a:blip>
          <a:srcRect l="22693" t="7313" r="56337" b="26040"/>
          <a:stretch>
            <a:fillRect/>
          </a:stretch>
        </p:blipFill>
        <p:spPr>
          <a:xfrm>
            <a:off x="7063481" y="905998"/>
            <a:ext cx="2442198" cy="11112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8" name="IMG_3776.png" descr="IMG_3776.png"/>
          <p:cNvPicPr>
            <a:picLocks noChangeAspect="1"/>
          </p:cNvPicPr>
          <p:nvPr/>
        </p:nvPicPr>
        <p:blipFill>
          <a:blip r:embed="rId16">
            <a:extLst/>
          </a:blip>
          <a:srcRect l="4088" t="6194" r="78041" b="25663"/>
          <a:stretch>
            <a:fillRect/>
          </a:stretch>
        </p:blipFill>
        <p:spPr>
          <a:xfrm>
            <a:off x="3052050" y="905998"/>
            <a:ext cx="2055356" cy="11220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IMG_3776.png" descr="IMG_3776.png"/>
          <p:cNvPicPr>
            <a:picLocks noChangeAspect="1"/>
          </p:cNvPicPr>
          <p:nvPr/>
        </p:nvPicPr>
        <p:blipFill>
          <a:blip r:embed="rId16">
            <a:extLst/>
          </a:blip>
          <a:srcRect l="61517" t="79524" r="3894" b="16355"/>
          <a:stretch>
            <a:fillRect/>
          </a:stretch>
        </p:blipFill>
        <p:spPr>
          <a:xfrm>
            <a:off x="18359200" y="10424557"/>
            <a:ext cx="4605686" cy="785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IMG_3776.png" descr="IMG_3776.png"/>
          <p:cNvPicPr>
            <a:picLocks noChangeAspect="1"/>
          </p:cNvPicPr>
          <p:nvPr/>
        </p:nvPicPr>
        <p:blipFill>
          <a:blip r:embed="rId16">
            <a:extLst/>
          </a:blip>
          <a:srcRect l="20210" t="78752" r="38242" b="17217"/>
          <a:stretch>
            <a:fillRect/>
          </a:stretch>
        </p:blipFill>
        <p:spPr>
          <a:xfrm>
            <a:off x="17994962" y="11023075"/>
            <a:ext cx="5532328" cy="768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تجميع"/>
          <p:cNvGrpSpPr/>
          <p:nvPr/>
        </p:nvGrpSpPr>
        <p:grpSpPr>
          <a:xfrm>
            <a:off x="17576240" y="728618"/>
            <a:ext cx="6469876" cy="1646906"/>
            <a:chOff x="0" y="0"/>
            <a:chExt cx="6469875" cy="1646905"/>
          </a:xfrm>
        </p:grpSpPr>
        <p:grpSp>
          <p:nvGrpSpPr>
            <p:cNvPr id="925" name="تجميع"/>
            <p:cNvGrpSpPr/>
            <p:nvPr/>
          </p:nvGrpSpPr>
          <p:grpSpPr>
            <a:xfrm>
              <a:off x="-1" y="74781"/>
              <a:ext cx="3698687" cy="1497344"/>
              <a:chOff x="0" y="0"/>
              <a:chExt cx="3698685" cy="1497343"/>
            </a:xfrm>
          </p:grpSpPr>
          <p:sp>
            <p:nvSpPr>
              <p:cNvPr id="922" name="التمارين"/>
              <p:cNvSpPr txBox="1"/>
              <p:nvPr/>
            </p:nvSpPr>
            <p:spPr>
              <a:xfrm>
                <a:off x="0" y="0"/>
                <a:ext cx="3538082" cy="149734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14272" rtl="0">
                  <a:defRPr sz="649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23" name="Google Shape;1051;p35"/>
              <p:cNvSpPr/>
              <p:nvPr/>
            </p:nvSpPr>
            <p:spPr>
              <a:xfrm>
                <a:off x="164636" y="1285842"/>
                <a:ext cx="3534050" cy="68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1052;p35"/>
              <p:cNvSpPr/>
              <p:nvPr/>
            </p:nvSpPr>
            <p:spPr>
              <a:xfrm>
                <a:off x="164636" y="0"/>
                <a:ext cx="3534050" cy="68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38" name="Google Shape;2128;p45"/>
            <p:cNvGrpSpPr/>
            <p:nvPr/>
          </p:nvGrpSpPr>
          <p:grpSpPr>
            <a:xfrm>
              <a:off x="3348959" y="-1"/>
              <a:ext cx="3120917" cy="1646907"/>
              <a:chOff x="0" y="0"/>
              <a:chExt cx="3120916" cy="1646905"/>
            </a:xfrm>
          </p:grpSpPr>
          <p:grpSp>
            <p:nvGrpSpPr>
              <p:cNvPr id="1023" name="Google Shape;2129;p45"/>
              <p:cNvGrpSpPr/>
              <p:nvPr/>
            </p:nvGrpSpPr>
            <p:grpSpPr>
              <a:xfrm>
                <a:off x="-1" y="-1"/>
                <a:ext cx="3120918" cy="1646907"/>
                <a:chOff x="0" y="0"/>
                <a:chExt cx="3120916" cy="1646905"/>
              </a:xfrm>
            </p:grpSpPr>
            <p:sp>
              <p:nvSpPr>
                <p:cNvPr id="926" name="Google Shape;2130;p45"/>
                <p:cNvSpPr/>
                <p:nvPr/>
              </p:nvSpPr>
              <p:spPr>
                <a:xfrm>
                  <a:off x="1272236" y="818389"/>
                  <a:ext cx="396317" cy="828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7" name="Google Shape;2131;p45"/>
                <p:cNvSpPr/>
                <p:nvPr/>
              </p:nvSpPr>
              <p:spPr>
                <a:xfrm>
                  <a:off x="124715" y="386976"/>
                  <a:ext cx="983303" cy="12423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8" name="Google Shape;2132;p45"/>
                <p:cNvSpPr/>
                <p:nvPr/>
              </p:nvSpPr>
              <p:spPr>
                <a:xfrm>
                  <a:off x="1533928" y="651598"/>
                  <a:ext cx="1421234" cy="978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9" name="Google Shape;2133;p45"/>
                <p:cNvSpPr/>
                <p:nvPr/>
              </p:nvSpPr>
              <p:spPr>
                <a:xfrm>
                  <a:off x="760099" y="1356744"/>
                  <a:ext cx="182820" cy="1822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0" name="Google Shape;2134;p45"/>
                <p:cNvSpPr/>
                <p:nvPr/>
              </p:nvSpPr>
              <p:spPr>
                <a:xfrm>
                  <a:off x="128225" y="311331"/>
                  <a:ext cx="198090" cy="221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1" name="Google Shape;2135;p45"/>
                <p:cNvSpPr/>
                <p:nvPr/>
              </p:nvSpPr>
              <p:spPr>
                <a:xfrm>
                  <a:off x="982146" y="797460"/>
                  <a:ext cx="319897" cy="225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2" name="Google Shape;2136;p45"/>
                <p:cNvSpPr/>
                <p:nvPr/>
              </p:nvSpPr>
              <p:spPr>
                <a:xfrm>
                  <a:off x="1332063" y="1176375"/>
                  <a:ext cx="138918" cy="1234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37;p45"/>
                <p:cNvSpPr/>
                <p:nvPr/>
              </p:nvSpPr>
              <p:spPr>
                <a:xfrm>
                  <a:off x="739995" y="9153"/>
                  <a:ext cx="765700" cy="4401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8;p45"/>
                <p:cNvSpPr/>
                <p:nvPr/>
              </p:nvSpPr>
              <p:spPr>
                <a:xfrm>
                  <a:off x="717247" y="434308"/>
                  <a:ext cx="107146" cy="10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9;p45"/>
                <p:cNvSpPr/>
                <p:nvPr/>
              </p:nvSpPr>
              <p:spPr>
                <a:xfrm>
                  <a:off x="812715" y="525716"/>
                  <a:ext cx="601953" cy="239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40;p45"/>
                <p:cNvSpPr/>
                <p:nvPr/>
              </p:nvSpPr>
              <p:spPr>
                <a:xfrm>
                  <a:off x="1397643" y="439311"/>
                  <a:ext cx="109670" cy="120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41;p45"/>
                <p:cNvSpPr/>
                <p:nvPr/>
              </p:nvSpPr>
              <p:spPr>
                <a:xfrm>
                  <a:off x="1414830" y="472354"/>
                  <a:ext cx="49905" cy="537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42;p45"/>
                <p:cNvSpPr/>
                <p:nvPr/>
              </p:nvSpPr>
              <p:spPr>
                <a:xfrm>
                  <a:off x="763007" y="462228"/>
                  <a:ext cx="46371" cy="44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43;p45"/>
                <p:cNvSpPr/>
                <p:nvPr/>
              </p:nvSpPr>
              <p:spPr>
                <a:xfrm>
                  <a:off x="807492" y="185459"/>
                  <a:ext cx="613994" cy="2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44;p45"/>
                <p:cNvSpPr/>
                <p:nvPr/>
              </p:nvSpPr>
              <p:spPr>
                <a:xfrm>
                  <a:off x="732885" y="0"/>
                  <a:ext cx="778889" cy="455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45;p45"/>
                <p:cNvSpPr/>
                <p:nvPr/>
              </p:nvSpPr>
              <p:spPr>
                <a:xfrm>
                  <a:off x="1023631" y="715359"/>
                  <a:ext cx="247090" cy="256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46;p45"/>
                <p:cNvSpPr/>
                <p:nvPr/>
              </p:nvSpPr>
              <p:spPr>
                <a:xfrm>
                  <a:off x="970328" y="790807"/>
                  <a:ext cx="344023" cy="23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7;p45"/>
                <p:cNvSpPr/>
                <p:nvPr/>
              </p:nvSpPr>
              <p:spPr>
                <a:xfrm>
                  <a:off x="974189" y="869992"/>
                  <a:ext cx="60411" cy="30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8;p45"/>
                <p:cNvSpPr/>
                <p:nvPr/>
              </p:nvSpPr>
              <p:spPr>
                <a:xfrm>
                  <a:off x="1009211" y="911447"/>
                  <a:ext cx="46338" cy="4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9;p45"/>
                <p:cNvSpPr/>
                <p:nvPr/>
              </p:nvSpPr>
              <p:spPr>
                <a:xfrm>
                  <a:off x="1069033" y="950815"/>
                  <a:ext cx="32772" cy="551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50;p45"/>
                <p:cNvSpPr/>
                <p:nvPr/>
              </p:nvSpPr>
              <p:spPr>
                <a:xfrm>
                  <a:off x="1144574" y="954518"/>
                  <a:ext cx="25989" cy="651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51;p45"/>
                <p:cNvSpPr/>
                <p:nvPr/>
              </p:nvSpPr>
              <p:spPr>
                <a:xfrm>
                  <a:off x="1207990" y="909896"/>
                  <a:ext cx="39717" cy="37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52;p45"/>
                <p:cNvSpPr/>
                <p:nvPr/>
              </p:nvSpPr>
              <p:spPr>
                <a:xfrm>
                  <a:off x="1256391" y="842596"/>
                  <a:ext cx="44690" cy="25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53;p45"/>
                <p:cNvSpPr/>
                <p:nvPr/>
              </p:nvSpPr>
              <p:spPr>
                <a:xfrm>
                  <a:off x="1050831" y="995459"/>
                  <a:ext cx="212984" cy="196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54;p45"/>
                <p:cNvSpPr/>
                <p:nvPr/>
              </p:nvSpPr>
              <p:spPr>
                <a:xfrm>
                  <a:off x="1131001" y="1160918"/>
                  <a:ext cx="82653" cy="68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55;p45"/>
                <p:cNvSpPr/>
                <p:nvPr/>
              </p:nvSpPr>
              <p:spPr>
                <a:xfrm>
                  <a:off x="945416" y="811420"/>
                  <a:ext cx="168469" cy="811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56;p45"/>
                <p:cNvSpPr/>
                <p:nvPr/>
              </p:nvSpPr>
              <p:spPr>
                <a:xfrm>
                  <a:off x="1261641" y="787334"/>
                  <a:ext cx="80467" cy="8376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7;p45"/>
                <p:cNvSpPr/>
                <p:nvPr/>
              </p:nvSpPr>
              <p:spPr>
                <a:xfrm>
                  <a:off x="1111008" y="1214323"/>
                  <a:ext cx="45746" cy="407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8;p45"/>
                <p:cNvSpPr/>
                <p:nvPr/>
              </p:nvSpPr>
              <p:spPr>
                <a:xfrm>
                  <a:off x="1197727" y="1214465"/>
                  <a:ext cx="34710" cy="409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9;p45"/>
                <p:cNvSpPr/>
                <p:nvPr/>
              </p:nvSpPr>
              <p:spPr>
                <a:xfrm>
                  <a:off x="115732" y="298299"/>
                  <a:ext cx="918681" cy="7693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60;p45"/>
                <p:cNvSpPr/>
                <p:nvPr/>
              </p:nvSpPr>
              <p:spPr>
                <a:xfrm>
                  <a:off x="656128" y="1055987"/>
                  <a:ext cx="93143" cy="5467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61;p45"/>
                <p:cNvSpPr/>
                <p:nvPr/>
              </p:nvSpPr>
              <p:spPr>
                <a:xfrm>
                  <a:off x="143857" y="357472"/>
                  <a:ext cx="192584" cy="1757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62;p45"/>
                <p:cNvSpPr/>
                <p:nvPr/>
              </p:nvSpPr>
              <p:spPr>
                <a:xfrm>
                  <a:off x="160454" y="388593"/>
                  <a:ext cx="193328" cy="171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63;p45"/>
                <p:cNvSpPr/>
                <p:nvPr/>
              </p:nvSpPr>
              <p:spPr>
                <a:xfrm>
                  <a:off x="0" y="157582"/>
                  <a:ext cx="236320" cy="251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64;p45"/>
                <p:cNvSpPr/>
                <p:nvPr/>
              </p:nvSpPr>
              <p:spPr>
                <a:xfrm>
                  <a:off x="756725" y="1325863"/>
                  <a:ext cx="193664" cy="527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65;p45"/>
                <p:cNvSpPr/>
                <p:nvPr/>
              </p:nvSpPr>
              <p:spPr>
                <a:xfrm>
                  <a:off x="751700" y="1362195"/>
                  <a:ext cx="201168" cy="181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66;p45"/>
                <p:cNvSpPr/>
                <p:nvPr/>
              </p:nvSpPr>
              <p:spPr>
                <a:xfrm>
                  <a:off x="1330093" y="1170804"/>
                  <a:ext cx="147259" cy="1430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7;p45"/>
                <p:cNvSpPr/>
                <p:nvPr/>
              </p:nvSpPr>
              <p:spPr>
                <a:xfrm>
                  <a:off x="1270510" y="787377"/>
                  <a:ext cx="409624" cy="2217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8;p45"/>
                <p:cNvSpPr/>
                <p:nvPr/>
              </p:nvSpPr>
              <p:spPr>
                <a:xfrm>
                  <a:off x="1481712" y="1081832"/>
                  <a:ext cx="223248" cy="541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9;p45"/>
                <p:cNvSpPr/>
                <p:nvPr/>
              </p:nvSpPr>
              <p:spPr>
                <a:xfrm>
                  <a:off x="762545" y="1331292"/>
                  <a:ext cx="175283" cy="469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70;p45"/>
                <p:cNvSpPr/>
                <p:nvPr/>
              </p:nvSpPr>
              <p:spPr>
                <a:xfrm>
                  <a:off x="150928" y="371574"/>
                  <a:ext cx="193368" cy="18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71;p45"/>
                <p:cNvSpPr/>
                <p:nvPr/>
              </p:nvSpPr>
              <p:spPr>
                <a:xfrm>
                  <a:off x="2332870" y="1180635"/>
                  <a:ext cx="71720" cy="335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72;p45"/>
                <p:cNvSpPr/>
                <p:nvPr/>
              </p:nvSpPr>
              <p:spPr>
                <a:xfrm>
                  <a:off x="1851607" y="911545"/>
                  <a:ext cx="299580" cy="131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73;p45"/>
                <p:cNvSpPr/>
                <p:nvPr/>
              </p:nvSpPr>
              <p:spPr>
                <a:xfrm>
                  <a:off x="2842571" y="549693"/>
                  <a:ext cx="159595" cy="1777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74;p45"/>
                <p:cNvSpPr/>
                <p:nvPr/>
              </p:nvSpPr>
              <p:spPr>
                <a:xfrm>
                  <a:off x="1714382" y="833398"/>
                  <a:ext cx="205023" cy="1420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75;p45"/>
                <p:cNvSpPr/>
                <p:nvPr/>
              </p:nvSpPr>
              <p:spPr>
                <a:xfrm>
                  <a:off x="2085273" y="832142"/>
                  <a:ext cx="205825" cy="1112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76;p45"/>
                <p:cNvSpPr/>
                <p:nvPr/>
              </p:nvSpPr>
              <p:spPr>
                <a:xfrm>
                  <a:off x="1617754" y="1178690"/>
                  <a:ext cx="26939" cy="2785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7;p45"/>
                <p:cNvSpPr/>
                <p:nvPr/>
              </p:nvSpPr>
              <p:spPr>
                <a:xfrm>
                  <a:off x="1838661" y="1082148"/>
                  <a:ext cx="26938" cy="2785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8;p45"/>
                <p:cNvSpPr/>
                <p:nvPr/>
              </p:nvSpPr>
              <p:spPr>
                <a:xfrm>
                  <a:off x="1857225" y="1245532"/>
                  <a:ext cx="26939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9;p45"/>
                <p:cNvSpPr/>
                <p:nvPr/>
              </p:nvSpPr>
              <p:spPr>
                <a:xfrm>
                  <a:off x="1898063" y="1429309"/>
                  <a:ext cx="26938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80;p45"/>
                <p:cNvSpPr/>
                <p:nvPr/>
              </p:nvSpPr>
              <p:spPr>
                <a:xfrm>
                  <a:off x="2135682" y="1497985"/>
                  <a:ext cx="26938" cy="2784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81;p45"/>
                <p:cNvSpPr/>
                <p:nvPr/>
              </p:nvSpPr>
              <p:spPr>
                <a:xfrm>
                  <a:off x="2222923" y="1390323"/>
                  <a:ext cx="26938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82;p45"/>
                <p:cNvSpPr/>
                <p:nvPr/>
              </p:nvSpPr>
              <p:spPr>
                <a:xfrm>
                  <a:off x="2111552" y="1245532"/>
                  <a:ext cx="26938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83;p45"/>
                <p:cNvSpPr/>
                <p:nvPr/>
              </p:nvSpPr>
              <p:spPr>
                <a:xfrm>
                  <a:off x="2267496" y="1084027"/>
                  <a:ext cx="26938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84;p45"/>
                <p:cNvSpPr/>
                <p:nvPr/>
              </p:nvSpPr>
              <p:spPr>
                <a:xfrm>
                  <a:off x="2406716" y="981903"/>
                  <a:ext cx="26939" cy="2785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85;p45"/>
                <p:cNvSpPr/>
                <p:nvPr/>
              </p:nvSpPr>
              <p:spPr>
                <a:xfrm>
                  <a:off x="2542236" y="1006044"/>
                  <a:ext cx="26938" cy="2784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86;p45"/>
                <p:cNvSpPr/>
                <p:nvPr/>
              </p:nvSpPr>
              <p:spPr>
                <a:xfrm>
                  <a:off x="2648052" y="896503"/>
                  <a:ext cx="26938" cy="2785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7;p45"/>
                <p:cNvSpPr/>
                <p:nvPr/>
              </p:nvSpPr>
              <p:spPr>
                <a:xfrm>
                  <a:off x="2774282" y="870538"/>
                  <a:ext cx="26938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8;p45"/>
                <p:cNvSpPr/>
                <p:nvPr/>
              </p:nvSpPr>
              <p:spPr>
                <a:xfrm>
                  <a:off x="1622262" y="410156"/>
                  <a:ext cx="94026" cy="1035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9;p45"/>
                <p:cNvSpPr/>
                <p:nvPr/>
              </p:nvSpPr>
              <p:spPr>
                <a:xfrm>
                  <a:off x="1649057" y="436765"/>
                  <a:ext cx="52987" cy="44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90;p45"/>
                <p:cNvSpPr/>
                <p:nvPr/>
              </p:nvSpPr>
              <p:spPr>
                <a:xfrm>
                  <a:off x="2255861" y="404213"/>
                  <a:ext cx="94023" cy="98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91;p45"/>
                <p:cNvSpPr/>
                <p:nvPr/>
              </p:nvSpPr>
              <p:spPr>
                <a:xfrm>
                  <a:off x="2268096" y="429239"/>
                  <a:ext cx="44557" cy="47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92;p45"/>
                <p:cNvSpPr/>
                <p:nvPr/>
              </p:nvSpPr>
              <p:spPr>
                <a:xfrm>
                  <a:off x="1701853" y="481399"/>
                  <a:ext cx="564722" cy="2644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93;p45"/>
                <p:cNvSpPr/>
                <p:nvPr/>
              </p:nvSpPr>
              <p:spPr>
                <a:xfrm>
                  <a:off x="1897475" y="725572"/>
                  <a:ext cx="216640" cy="2335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94;p45"/>
                <p:cNvSpPr/>
                <p:nvPr/>
              </p:nvSpPr>
              <p:spPr>
                <a:xfrm>
                  <a:off x="1700423" y="264643"/>
                  <a:ext cx="567745" cy="1751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95;p45"/>
                <p:cNvSpPr/>
                <p:nvPr/>
              </p:nvSpPr>
              <p:spPr>
                <a:xfrm>
                  <a:off x="1832036" y="893980"/>
                  <a:ext cx="325530" cy="153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96;p45"/>
                <p:cNvSpPr/>
                <p:nvPr/>
              </p:nvSpPr>
              <p:spPr>
                <a:xfrm>
                  <a:off x="1499485" y="894111"/>
                  <a:ext cx="409072" cy="23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7;p45"/>
                <p:cNvSpPr/>
                <p:nvPr/>
              </p:nvSpPr>
              <p:spPr>
                <a:xfrm>
                  <a:off x="1985902" y="995765"/>
                  <a:ext cx="15654" cy="614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8;p45"/>
                <p:cNvSpPr/>
                <p:nvPr/>
              </p:nvSpPr>
              <p:spPr>
                <a:xfrm>
                  <a:off x="2020165" y="1408663"/>
                  <a:ext cx="41623" cy="825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9;p45"/>
                <p:cNvSpPr/>
                <p:nvPr/>
              </p:nvSpPr>
              <p:spPr>
                <a:xfrm>
                  <a:off x="2020165" y="1252118"/>
                  <a:ext cx="41624" cy="8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200;p45"/>
                <p:cNvSpPr/>
                <p:nvPr/>
              </p:nvSpPr>
              <p:spPr>
                <a:xfrm>
                  <a:off x="2020165" y="1109337"/>
                  <a:ext cx="41624" cy="82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201;p45"/>
                <p:cNvSpPr/>
                <p:nvPr/>
              </p:nvSpPr>
              <p:spPr>
                <a:xfrm>
                  <a:off x="1632232" y="937095"/>
                  <a:ext cx="172925" cy="550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202;p45"/>
                <p:cNvSpPr/>
                <p:nvPr/>
              </p:nvSpPr>
              <p:spPr>
                <a:xfrm>
                  <a:off x="2099699" y="531112"/>
                  <a:ext cx="911783" cy="6387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203;p45"/>
                <p:cNvSpPr/>
                <p:nvPr/>
              </p:nvSpPr>
              <p:spPr>
                <a:xfrm>
                  <a:off x="2332927" y="1143713"/>
                  <a:ext cx="24566" cy="439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204;p45"/>
                <p:cNvSpPr/>
                <p:nvPr/>
              </p:nvSpPr>
              <p:spPr>
                <a:xfrm>
                  <a:off x="2166684" y="933665"/>
                  <a:ext cx="176592" cy="471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205;p45"/>
                <p:cNvSpPr/>
                <p:nvPr/>
              </p:nvSpPr>
              <p:spPr>
                <a:xfrm>
                  <a:off x="1708947" y="827074"/>
                  <a:ext cx="214937" cy="1580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06;p45"/>
                <p:cNvSpPr/>
                <p:nvPr/>
              </p:nvSpPr>
              <p:spPr>
                <a:xfrm>
                  <a:off x="2077339" y="823480"/>
                  <a:ext cx="223593" cy="1254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7;p45"/>
                <p:cNvSpPr/>
                <p:nvPr/>
              </p:nvSpPr>
              <p:spPr>
                <a:xfrm>
                  <a:off x="1834540" y="749615"/>
                  <a:ext cx="91214" cy="87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8;p45"/>
                <p:cNvSpPr/>
                <p:nvPr/>
              </p:nvSpPr>
              <p:spPr>
                <a:xfrm>
                  <a:off x="2060036" y="747812"/>
                  <a:ext cx="86054" cy="89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9;p45"/>
                <p:cNvSpPr/>
                <p:nvPr/>
              </p:nvSpPr>
              <p:spPr>
                <a:xfrm>
                  <a:off x="1875958" y="782200"/>
                  <a:ext cx="53095" cy="585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10;p45"/>
                <p:cNvSpPr/>
                <p:nvPr/>
              </p:nvSpPr>
              <p:spPr>
                <a:xfrm>
                  <a:off x="2068721" y="787367"/>
                  <a:ext cx="42784" cy="448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11;p45"/>
                <p:cNvSpPr/>
                <p:nvPr/>
              </p:nvSpPr>
              <p:spPr>
                <a:xfrm>
                  <a:off x="1496524" y="112686"/>
                  <a:ext cx="954332" cy="796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12;p45"/>
                <p:cNvSpPr/>
                <p:nvPr/>
              </p:nvSpPr>
              <p:spPr>
                <a:xfrm>
                  <a:off x="2832343" y="610100"/>
                  <a:ext cx="144470" cy="122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13;p45"/>
                <p:cNvSpPr/>
                <p:nvPr/>
              </p:nvSpPr>
              <p:spPr>
                <a:xfrm>
                  <a:off x="2904055" y="378467"/>
                  <a:ext cx="216862" cy="275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14;p45"/>
                <p:cNvSpPr/>
                <p:nvPr/>
              </p:nvSpPr>
              <p:spPr>
                <a:xfrm>
                  <a:off x="2809819" y="634350"/>
                  <a:ext cx="151578" cy="120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15;p45"/>
                <p:cNvSpPr/>
                <p:nvPr/>
              </p:nvSpPr>
              <p:spPr>
                <a:xfrm>
                  <a:off x="2341966" y="1143812"/>
                  <a:ext cx="63995" cy="3798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16;p45"/>
                <p:cNvSpPr/>
                <p:nvPr/>
              </p:nvSpPr>
              <p:spPr>
                <a:xfrm>
                  <a:off x="1842148" y="754858"/>
                  <a:ext cx="86729" cy="82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7;p45"/>
                <p:cNvSpPr/>
                <p:nvPr/>
              </p:nvSpPr>
              <p:spPr>
                <a:xfrm>
                  <a:off x="2064218" y="756082"/>
                  <a:ext cx="74863" cy="74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8;p45"/>
                <p:cNvSpPr/>
                <p:nvPr/>
              </p:nvSpPr>
              <p:spPr>
                <a:xfrm>
                  <a:off x="2816305" y="619166"/>
                  <a:ext cx="157732" cy="131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9;p45"/>
                <p:cNvSpPr/>
                <p:nvPr/>
              </p:nvSpPr>
              <p:spPr>
                <a:xfrm>
                  <a:off x="1547867" y="644727"/>
                  <a:ext cx="75617" cy="159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20;p45"/>
                <p:cNvSpPr/>
                <p:nvPr/>
              </p:nvSpPr>
              <p:spPr>
                <a:xfrm>
                  <a:off x="1613339" y="701464"/>
                  <a:ext cx="60441" cy="138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21;p45"/>
                <p:cNvSpPr/>
                <p:nvPr/>
              </p:nvSpPr>
              <p:spPr>
                <a:xfrm>
                  <a:off x="1675676" y="702818"/>
                  <a:ext cx="66544" cy="170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22;p45"/>
                <p:cNvSpPr/>
                <p:nvPr/>
              </p:nvSpPr>
              <p:spPr>
                <a:xfrm>
                  <a:off x="2181014" y="711972"/>
                  <a:ext cx="38731" cy="134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23;p45"/>
                <p:cNvSpPr/>
                <p:nvPr/>
              </p:nvSpPr>
              <p:spPr>
                <a:xfrm>
                  <a:off x="2279179" y="718319"/>
                  <a:ext cx="81105" cy="1710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24;p45"/>
                <p:cNvSpPr/>
                <p:nvPr/>
              </p:nvSpPr>
              <p:spPr>
                <a:xfrm>
                  <a:off x="2362814" y="746960"/>
                  <a:ext cx="61910" cy="1011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25;p45"/>
                <p:cNvSpPr/>
                <p:nvPr/>
              </p:nvSpPr>
              <p:spPr>
                <a:xfrm>
                  <a:off x="1766254" y="1429309"/>
                  <a:ext cx="26939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26;p45"/>
                <p:cNvSpPr/>
                <p:nvPr/>
              </p:nvSpPr>
              <p:spPr>
                <a:xfrm>
                  <a:off x="2813268" y="736867"/>
                  <a:ext cx="26938" cy="2784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29" name="Google Shape;2227;p45"/>
              <p:cNvGrpSpPr/>
              <p:nvPr/>
            </p:nvGrpSpPr>
            <p:grpSpPr>
              <a:xfrm>
                <a:off x="911246" y="340049"/>
                <a:ext cx="418255" cy="240788"/>
                <a:chOff x="0" y="0"/>
                <a:chExt cx="418253" cy="240786"/>
              </a:xfrm>
            </p:grpSpPr>
            <p:sp>
              <p:nvSpPr>
                <p:cNvPr id="1024" name="Google Shape;2228;p45"/>
                <p:cNvSpPr/>
                <p:nvPr/>
              </p:nvSpPr>
              <p:spPr>
                <a:xfrm>
                  <a:off x="341894" y="154367"/>
                  <a:ext cx="76360" cy="86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9;p45"/>
                <p:cNvSpPr/>
                <p:nvPr/>
              </p:nvSpPr>
              <p:spPr>
                <a:xfrm>
                  <a:off x="298339" y="0"/>
                  <a:ext cx="66433" cy="923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30;p45"/>
                <p:cNvSpPr/>
                <p:nvPr/>
              </p:nvSpPr>
              <p:spPr>
                <a:xfrm>
                  <a:off x="164769" y="106445"/>
                  <a:ext cx="56400" cy="692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31;p45"/>
                <p:cNvSpPr/>
                <p:nvPr/>
              </p:nvSpPr>
              <p:spPr>
                <a:xfrm>
                  <a:off x="73692" y="25106"/>
                  <a:ext cx="56616" cy="800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32;p45"/>
                <p:cNvSpPr/>
                <p:nvPr/>
              </p:nvSpPr>
              <p:spPr>
                <a:xfrm>
                  <a:off x="0" y="149786"/>
                  <a:ext cx="87230" cy="90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0" name="Google Shape;2233;p45"/>
              <p:cNvSpPr/>
              <p:nvPr/>
            </p:nvSpPr>
            <p:spPr>
              <a:xfrm rot="1091532">
                <a:off x="1051730" y="563290"/>
                <a:ext cx="138995" cy="91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36" name="Google Shape;2234;p45"/>
              <p:cNvGrpSpPr/>
              <p:nvPr/>
            </p:nvGrpSpPr>
            <p:grpSpPr>
              <a:xfrm>
                <a:off x="1802495" y="396103"/>
                <a:ext cx="338361" cy="194789"/>
                <a:chOff x="0" y="0"/>
                <a:chExt cx="338360" cy="194787"/>
              </a:xfrm>
            </p:grpSpPr>
            <p:sp>
              <p:nvSpPr>
                <p:cNvPr id="1031" name="Google Shape;2235;p45"/>
                <p:cNvSpPr/>
                <p:nvPr/>
              </p:nvSpPr>
              <p:spPr>
                <a:xfrm>
                  <a:off x="276586" y="124877"/>
                  <a:ext cx="61775" cy="6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36;p45"/>
                <p:cNvSpPr/>
                <p:nvPr/>
              </p:nvSpPr>
              <p:spPr>
                <a:xfrm>
                  <a:off x="241351" y="0"/>
                  <a:ext cx="53744" cy="74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37;p45"/>
                <p:cNvSpPr/>
                <p:nvPr/>
              </p:nvSpPr>
              <p:spPr>
                <a:xfrm>
                  <a:off x="133295" y="86110"/>
                  <a:ext cx="45627" cy="5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38;p45"/>
                <p:cNvSpPr/>
                <p:nvPr/>
              </p:nvSpPr>
              <p:spPr>
                <a:xfrm>
                  <a:off x="59615" y="20310"/>
                  <a:ext cx="45802" cy="64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239;p45"/>
                <p:cNvSpPr/>
                <p:nvPr/>
              </p:nvSpPr>
              <p:spPr>
                <a:xfrm>
                  <a:off x="0" y="121172"/>
                  <a:ext cx="70568" cy="733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7" name="Google Shape;2240;p45"/>
              <p:cNvSpPr/>
              <p:nvPr/>
            </p:nvSpPr>
            <p:spPr>
              <a:xfrm>
                <a:off x="1918332" y="577849"/>
                <a:ext cx="104479" cy="61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4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104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41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45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1043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44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48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1046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47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51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1049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0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54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1052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053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057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1055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6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062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1058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061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059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060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063" name="IMG_3777.png" descr="IMG_3777.png"/>
          <p:cNvPicPr>
            <a:picLocks noChangeAspect="1"/>
          </p:cNvPicPr>
          <p:nvPr/>
        </p:nvPicPr>
        <p:blipFill>
          <a:blip r:embed="rId16">
            <a:extLst/>
          </a:blip>
          <a:srcRect l="79991" t="24587" r="5033" b="15817"/>
          <a:stretch>
            <a:fillRect/>
          </a:stretch>
        </p:blipFill>
        <p:spPr>
          <a:xfrm>
            <a:off x="16492365" y="2858211"/>
            <a:ext cx="1571309" cy="8952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8" h="21599" fill="norm" stroke="1" extrusionOk="0">
                <a:moveTo>
                  <a:pt x="874" y="0"/>
                </a:moveTo>
                <a:cubicBezTo>
                  <a:pt x="186" y="2"/>
                  <a:pt x="-153" y="58"/>
                  <a:pt x="381" y="126"/>
                </a:cubicBezTo>
                <a:cubicBezTo>
                  <a:pt x="607" y="155"/>
                  <a:pt x="790" y="202"/>
                  <a:pt x="790" y="230"/>
                </a:cubicBezTo>
                <a:cubicBezTo>
                  <a:pt x="790" y="427"/>
                  <a:pt x="3804" y="963"/>
                  <a:pt x="7904" y="1496"/>
                </a:cubicBezTo>
                <a:cubicBezTo>
                  <a:pt x="9241" y="1670"/>
                  <a:pt x="11050" y="1919"/>
                  <a:pt x="11916" y="2049"/>
                </a:cubicBezTo>
                <a:cubicBezTo>
                  <a:pt x="16150" y="2683"/>
                  <a:pt x="17711" y="2892"/>
                  <a:pt x="19608" y="3080"/>
                </a:cubicBezTo>
                <a:cubicBezTo>
                  <a:pt x="20220" y="3141"/>
                  <a:pt x="20789" y="3191"/>
                  <a:pt x="20875" y="3191"/>
                </a:cubicBezTo>
                <a:cubicBezTo>
                  <a:pt x="21379" y="3194"/>
                  <a:pt x="13843" y="1814"/>
                  <a:pt x="11635" y="1500"/>
                </a:cubicBezTo>
                <a:cubicBezTo>
                  <a:pt x="10342" y="1316"/>
                  <a:pt x="7803" y="902"/>
                  <a:pt x="6260" y="623"/>
                </a:cubicBezTo>
                <a:cubicBezTo>
                  <a:pt x="4490" y="303"/>
                  <a:pt x="2670" y="63"/>
                  <a:pt x="1659" y="17"/>
                </a:cubicBezTo>
                <a:cubicBezTo>
                  <a:pt x="1371" y="4"/>
                  <a:pt x="1104" y="-1"/>
                  <a:pt x="874" y="0"/>
                </a:cubicBezTo>
                <a:close/>
                <a:moveTo>
                  <a:pt x="938" y="2679"/>
                </a:moveTo>
                <a:cubicBezTo>
                  <a:pt x="772" y="2678"/>
                  <a:pt x="625" y="2682"/>
                  <a:pt x="498" y="2690"/>
                </a:cubicBezTo>
                <a:cubicBezTo>
                  <a:pt x="-47" y="2728"/>
                  <a:pt x="-69" y="2760"/>
                  <a:pt x="419" y="2815"/>
                </a:cubicBezTo>
                <a:cubicBezTo>
                  <a:pt x="622" y="2838"/>
                  <a:pt x="790" y="2885"/>
                  <a:pt x="790" y="2918"/>
                </a:cubicBezTo>
                <a:cubicBezTo>
                  <a:pt x="790" y="3143"/>
                  <a:pt x="4775" y="3811"/>
                  <a:pt x="9748" y="4420"/>
                </a:cubicBezTo>
                <a:cubicBezTo>
                  <a:pt x="10071" y="4460"/>
                  <a:pt x="11050" y="4599"/>
                  <a:pt x="11916" y="4730"/>
                </a:cubicBezTo>
                <a:cubicBezTo>
                  <a:pt x="15310" y="5241"/>
                  <a:pt x="17913" y="5595"/>
                  <a:pt x="19285" y="5731"/>
                </a:cubicBezTo>
                <a:cubicBezTo>
                  <a:pt x="20074" y="5809"/>
                  <a:pt x="20789" y="5873"/>
                  <a:pt x="20875" y="5873"/>
                </a:cubicBezTo>
                <a:cubicBezTo>
                  <a:pt x="21187" y="5874"/>
                  <a:pt x="19485" y="5542"/>
                  <a:pt x="16147" y="4952"/>
                </a:cubicBezTo>
                <a:cubicBezTo>
                  <a:pt x="14271" y="4620"/>
                  <a:pt x="12277" y="4281"/>
                  <a:pt x="11720" y="4198"/>
                </a:cubicBezTo>
                <a:cubicBezTo>
                  <a:pt x="9935" y="3933"/>
                  <a:pt x="7405" y="3521"/>
                  <a:pt x="6165" y="3294"/>
                </a:cubicBezTo>
                <a:cubicBezTo>
                  <a:pt x="4152" y="2924"/>
                  <a:pt x="2100" y="2686"/>
                  <a:pt x="938" y="2679"/>
                </a:cubicBezTo>
                <a:close/>
                <a:moveTo>
                  <a:pt x="747" y="5364"/>
                </a:moveTo>
                <a:cubicBezTo>
                  <a:pt x="650" y="5365"/>
                  <a:pt x="568" y="5367"/>
                  <a:pt x="498" y="5372"/>
                </a:cubicBezTo>
                <a:cubicBezTo>
                  <a:pt x="-47" y="5410"/>
                  <a:pt x="-69" y="5443"/>
                  <a:pt x="419" y="5498"/>
                </a:cubicBezTo>
                <a:cubicBezTo>
                  <a:pt x="622" y="5521"/>
                  <a:pt x="790" y="5567"/>
                  <a:pt x="790" y="5600"/>
                </a:cubicBezTo>
                <a:cubicBezTo>
                  <a:pt x="790" y="5773"/>
                  <a:pt x="3504" y="6281"/>
                  <a:pt x="6684" y="6702"/>
                </a:cubicBezTo>
                <a:cubicBezTo>
                  <a:pt x="10609" y="7222"/>
                  <a:pt x="11731" y="7377"/>
                  <a:pt x="12839" y="7549"/>
                </a:cubicBezTo>
                <a:cubicBezTo>
                  <a:pt x="15760" y="8002"/>
                  <a:pt x="17609" y="8250"/>
                  <a:pt x="19327" y="8419"/>
                </a:cubicBezTo>
                <a:cubicBezTo>
                  <a:pt x="20092" y="8494"/>
                  <a:pt x="20788" y="8556"/>
                  <a:pt x="20875" y="8556"/>
                </a:cubicBezTo>
                <a:cubicBezTo>
                  <a:pt x="21328" y="8557"/>
                  <a:pt x="14423" y="7293"/>
                  <a:pt x="11800" y="6895"/>
                </a:cubicBezTo>
                <a:cubicBezTo>
                  <a:pt x="9764" y="6586"/>
                  <a:pt x="7377" y="6197"/>
                  <a:pt x="5804" y="5918"/>
                </a:cubicBezTo>
                <a:cubicBezTo>
                  <a:pt x="4943" y="5765"/>
                  <a:pt x="4177" y="5639"/>
                  <a:pt x="4103" y="5639"/>
                </a:cubicBezTo>
                <a:cubicBezTo>
                  <a:pt x="4029" y="5639"/>
                  <a:pt x="3716" y="5601"/>
                  <a:pt x="3403" y="5553"/>
                </a:cubicBezTo>
                <a:cubicBezTo>
                  <a:pt x="2687" y="5444"/>
                  <a:pt x="1427" y="5358"/>
                  <a:pt x="747" y="5364"/>
                </a:cubicBezTo>
                <a:close/>
                <a:moveTo>
                  <a:pt x="1155" y="7975"/>
                </a:moveTo>
                <a:cubicBezTo>
                  <a:pt x="1034" y="7972"/>
                  <a:pt x="810" y="7985"/>
                  <a:pt x="578" y="8006"/>
                </a:cubicBezTo>
                <a:lnTo>
                  <a:pt x="10" y="8059"/>
                </a:lnTo>
                <a:lnTo>
                  <a:pt x="381" y="8132"/>
                </a:lnTo>
                <a:cubicBezTo>
                  <a:pt x="584" y="8172"/>
                  <a:pt x="810" y="8241"/>
                  <a:pt x="885" y="8286"/>
                </a:cubicBezTo>
                <a:cubicBezTo>
                  <a:pt x="1244" y="8499"/>
                  <a:pt x="4074" y="9004"/>
                  <a:pt x="7167" y="9407"/>
                </a:cubicBezTo>
                <a:cubicBezTo>
                  <a:pt x="10962" y="9902"/>
                  <a:pt x="11365" y="9958"/>
                  <a:pt x="12505" y="10137"/>
                </a:cubicBezTo>
                <a:cubicBezTo>
                  <a:pt x="13737" y="10330"/>
                  <a:pt x="16807" y="10772"/>
                  <a:pt x="17758" y="10893"/>
                </a:cubicBezTo>
                <a:cubicBezTo>
                  <a:pt x="18068" y="10932"/>
                  <a:pt x="18903" y="11018"/>
                  <a:pt x="19613" y="11084"/>
                </a:cubicBezTo>
                <a:cubicBezTo>
                  <a:pt x="20323" y="11149"/>
                  <a:pt x="20931" y="11204"/>
                  <a:pt x="20965" y="11204"/>
                </a:cubicBezTo>
                <a:cubicBezTo>
                  <a:pt x="21442" y="11213"/>
                  <a:pt x="13239" y="9732"/>
                  <a:pt x="11132" y="9429"/>
                </a:cubicBezTo>
                <a:cubicBezTo>
                  <a:pt x="10343" y="9316"/>
                  <a:pt x="8711" y="9052"/>
                  <a:pt x="7511" y="8843"/>
                </a:cubicBezTo>
                <a:cubicBezTo>
                  <a:pt x="4477" y="8316"/>
                  <a:pt x="2701" y="8061"/>
                  <a:pt x="1850" y="8030"/>
                </a:cubicBezTo>
                <a:cubicBezTo>
                  <a:pt x="1567" y="8020"/>
                  <a:pt x="1295" y="7998"/>
                  <a:pt x="1240" y="7982"/>
                </a:cubicBezTo>
                <a:cubicBezTo>
                  <a:pt x="1227" y="7978"/>
                  <a:pt x="1196" y="7976"/>
                  <a:pt x="1155" y="7975"/>
                </a:cubicBezTo>
                <a:close/>
                <a:moveTo>
                  <a:pt x="1002" y="10682"/>
                </a:moveTo>
                <a:cubicBezTo>
                  <a:pt x="795" y="10681"/>
                  <a:pt x="610" y="10688"/>
                  <a:pt x="456" y="10701"/>
                </a:cubicBezTo>
                <a:lnTo>
                  <a:pt x="0" y="10738"/>
                </a:lnTo>
                <a:lnTo>
                  <a:pt x="371" y="10812"/>
                </a:lnTo>
                <a:cubicBezTo>
                  <a:pt x="577" y="10853"/>
                  <a:pt x="810" y="10923"/>
                  <a:pt x="885" y="10968"/>
                </a:cubicBezTo>
                <a:cubicBezTo>
                  <a:pt x="1328" y="11231"/>
                  <a:pt x="3873" y="11660"/>
                  <a:pt x="8964" y="12328"/>
                </a:cubicBezTo>
                <a:cubicBezTo>
                  <a:pt x="10228" y="12494"/>
                  <a:pt x="11805" y="12714"/>
                  <a:pt x="12468" y="12816"/>
                </a:cubicBezTo>
                <a:cubicBezTo>
                  <a:pt x="15792" y="13328"/>
                  <a:pt x="17890" y="13607"/>
                  <a:pt x="19613" y="13766"/>
                </a:cubicBezTo>
                <a:cubicBezTo>
                  <a:pt x="20323" y="13831"/>
                  <a:pt x="20931" y="13886"/>
                  <a:pt x="20965" y="13886"/>
                </a:cubicBezTo>
                <a:cubicBezTo>
                  <a:pt x="21447" y="13895"/>
                  <a:pt x="13519" y="12469"/>
                  <a:pt x="10904" y="12076"/>
                </a:cubicBezTo>
                <a:cubicBezTo>
                  <a:pt x="8639" y="11735"/>
                  <a:pt x="8112" y="11649"/>
                  <a:pt x="6621" y="11373"/>
                </a:cubicBezTo>
                <a:cubicBezTo>
                  <a:pt x="5973" y="11253"/>
                  <a:pt x="5087" y="11105"/>
                  <a:pt x="4649" y="11044"/>
                </a:cubicBezTo>
                <a:cubicBezTo>
                  <a:pt x="4210" y="10984"/>
                  <a:pt x="3523" y="10889"/>
                  <a:pt x="3127" y="10835"/>
                </a:cubicBezTo>
                <a:cubicBezTo>
                  <a:pt x="2425" y="10738"/>
                  <a:pt x="1621" y="10682"/>
                  <a:pt x="1002" y="10682"/>
                </a:cubicBezTo>
                <a:close/>
                <a:moveTo>
                  <a:pt x="1076" y="13297"/>
                </a:moveTo>
                <a:cubicBezTo>
                  <a:pt x="930" y="13292"/>
                  <a:pt x="739" y="13303"/>
                  <a:pt x="482" y="13334"/>
                </a:cubicBezTo>
                <a:cubicBezTo>
                  <a:pt x="-11" y="13392"/>
                  <a:pt x="-10" y="13393"/>
                  <a:pt x="371" y="13448"/>
                </a:cubicBezTo>
                <a:cubicBezTo>
                  <a:pt x="581" y="13478"/>
                  <a:pt x="816" y="13555"/>
                  <a:pt x="890" y="13619"/>
                </a:cubicBezTo>
                <a:cubicBezTo>
                  <a:pt x="993" y="13709"/>
                  <a:pt x="1487" y="13818"/>
                  <a:pt x="2968" y="14082"/>
                </a:cubicBezTo>
                <a:cubicBezTo>
                  <a:pt x="4867" y="14419"/>
                  <a:pt x="5747" y="14550"/>
                  <a:pt x="8683" y="14927"/>
                </a:cubicBezTo>
                <a:cubicBezTo>
                  <a:pt x="9473" y="15029"/>
                  <a:pt x="10712" y="15198"/>
                  <a:pt x="11434" y="15304"/>
                </a:cubicBezTo>
                <a:cubicBezTo>
                  <a:pt x="16856" y="16105"/>
                  <a:pt x="17875" y="16243"/>
                  <a:pt x="19566" y="16406"/>
                </a:cubicBezTo>
                <a:cubicBezTo>
                  <a:pt x="21087" y="16552"/>
                  <a:pt x="21067" y="16550"/>
                  <a:pt x="20880" y="16494"/>
                </a:cubicBezTo>
                <a:cubicBezTo>
                  <a:pt x="20208" y="16290"/>
                  <a:pt x="14203" y="15227"/>
                  <a:pt x="10236" y="14608"/>
                </a:cubicBezTo>
                <a:cubicBezTo>
                  <a:pt x="9172" y="14442"/>
                  <a:pt x="7318" y="14137"/>
                  <a:pt x="6117" y="13929"/>
                </a:cubicBezTo>
                <a:cubicBezTo>
                  <a:pt x="4916" y="13722"/>
                  <a:pt x="3822" y="13552"/>
                  <a:pt x="3689" y="13552"/>
                </a:cubicBezTo>
                <a:cubicBezTo>
                  <a:pt x="3556" y="13552"/>
                  <a:pt x="3256" y="13515"/>
                  <a:pt x="3021" y="13470"/>
                </a:cubicBezTo>
                <a:cubicBezTo>
                  <a:pt x="2787" y="13425"/>
                  <a:pt x="2338" y="13378"/>
                  <a:pt x="2019" y="13365"/>
                </a:cubicBezTo>
                <a:cubicBezTo>
                  <a:pt x="1701" y="13353"/>
                  <a:pt x="1335" y="13327"/>
                  <a:pt x="1208" y="13309"/>
                </a:cubicBezTo>
                <a:cubicBezTo>
                  <a:pt x="1168" y="13303"/>
                  <a:pt x="1125" y="13299"/>
                  <a:pt x="1076" y="13297"/>
                </a:cubicBezTo>
                <a:close/>
                <a:moveTo>
                  <a:pt x="917" y="15544"/>
                </a:moveTo>
                <a:cubicBezTo>
                  <a:pt x="800" y="15548"/>
                  <a:pt x="660" y="15559"/>
                  <a:pt x="493" y="15579"/>
                </a:cubicBezTo>
                <a:lnTo>
                  <a:pt x="16" y="15637"/>
                </a:lnTo>
                <a:lnTo>
                  <a:pt x="387" y="15708"/>
                </a:lnTo>
                <a:cubicBezTo>
                  <a:pt x="593" y="15748"/>
                  <a:pt x="825" y="15826"/>
                  <a:pt x="901" y="15882"/>
                </a:cubicBezTo>
                <a:cubicBezTo>
                  <a:pt x="988" y="15946"/>
                  <a:pt x="1718" y="16105"/>
                  <a:pt x="2905" y="16319"/>
                </a:cubicBezTo>
                <a:cubicBezTo>
                  <a:pt x="4741" y="16650"/>
                  <a:pt x="5318" y="16735"/>
                  <a:pt x="9160" y="17240"/>
                </a:cubicBezTo>
                <a:cubicBezTo>
                  <a:pt x="10213" y="17378"/>
                  <a:pt x="11663" y="17582"/>
                  <a:pt x="12378" y="17693"/>
                </a:cubicBezTo>
                <a:cubicBezTo>
                  <a:pt x="13566" y="17878"/>
                  <a:pt x="14212" y="17972"/>
                  <a:pt x="16995" y="18361"/>
                </a:cubicBezTo>
                <a:cubicBezTo>
                  <a:pt x="17514" y="18433"/>
                  <a:pt x="18607" y="18558"/>
                  <a:pt x="19423" y="18637"/>
                </a:cubicBezTo>
                <a:cubicBezTo>
                  <a:pt x="20238" y="18717"/>
                  <a:pt x="20931" y="18782"/>
                  <a:pt x="20965" y="18782"/>
                </a:cubicBezTo>
                <a:cubicBezTo>
                  <a:pt x="21435" y="18786"/>
                  <a:pt x="14345" y="17491"/>
                  <a:pt x="11635" y="17078"/>
                </a:cubicBezTo>
                <a:cubicBezTo>
                  <a:pt x="9609" y="16769"/>
                  <a:pt x="8891" y="16651"/>
                  <a:pt x="6340" y="16212"/>
                </a:cubicBezTo>
                <a:cubicBezTo>
                  <a:pt x="5251" y="16025"/>
                  <a:pt x="4115" y="15849"/>
                  <a:pt x="3822" y="15821"/>
                </a:cubicBezTo>
                <a:cubicBezTo>
                  <a:pt x="3529" y="15794"/>
                  <a:pt x="3136" y="15740"/>
                  <a:pt x="2947" y="15703"/>
                </a:cubicBezTo>
                <a:cubicBezTo>
                  <a:pt x="2758" y="15665"/>
                  <a:pt x="2346" y="15624"/>
                  <a:pt x="2025" y="15612"/>
                </a:cubicBezTo>
                <a:cubicBezTo>
                  <a:pt x="1704" y="15599"/>
                  <a:pt x="1335" y="15574"/>
                  <a:pt x="1208" y="15555"/>
                </a:cubicBezTo>
                <a:cubicBezTo>
                  <a:pt x="1129" y="15544"/>
                  <a:pt x="1033" y="15540"/>
                  <a:pt x="917" y="15544"/>
                </a:cubicBezTo>
                <a:close/>
                <a:moveTo>
                  <a:pt x="1532" y="19017"/>
                </a:moveTo>
                <a:lnTo>
                  <a:pt x="1532" y="20307"/>
                </a:lnTo>
                <a:lnTo>
                  <a:pt x="1532" y="21599"/>
                </a:lnTo>
                <a:lnTo>
                  <a:pt x="9319" y="21599"/>
                </a:lnTo>
                <a:lnTo>
                  <a:pt x="17101" y="21599"/>
                </a:lnTo>
                <a:lnTo>
                  <a:pt x="17101" y="20307"/>
                </a:lnTo>
                <a:lnTo>
                  <a:pt x="17101" y="19017"/>
                </a:lnTo>
                <a:lnTo>
                  <a:pt x="9319" y="19017"/>
                </a:lnTo>
                <a:lnTo>
                  <a:pt x="1532" y="1901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64" name="IMG_3777.png" descr="IMG_3777.png"/>
          <p:cNvPicPr>
            <a:picLocks noChangeAspect="1"/>
          </p:cNvPicPr>
          <p:nvPr/>
        </p:nvPicPr>
        <p:blipFill>
          <a:blip r:embed="rId16">
            <a:extLst/>
          </a:blip>
          <a:srcRect l="57010" t="13137" r="30159" b="15819"/>
          <a:stretch>
            <a:fillRect/>
          </a:stretch>
        </p:blipFill>
        <p:spPr>
          <a:xfrm>
            <a:off x="12871578" y="1138580"/>
            <a:ext cx="1346201" cy="10672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8218" y="0"/>
                </a:moveTo>
                <a:cubicBezTo>
                  <a:pt x="16916" y="0"/>
                  <a:pt x="16457" y="33"/>
                  <a:pt x="15933" y="164"/>
                </a:cubicBezTo>
                <a:cubicBezTo>
                  <a:pt x="15681" y="227"/>
                  <a:pt x="15515" y="296"/>
                  <a:pt x="15468" y="345"/>
                </a:cubicBezTo>
                <a:cubicBezTo>
                  <a:pt x="15511" y="356"/>
                  <a:pt x="15526" y="368"/>
                  <a:pt x="15468" y="386"/>
                </a:cubicBezTo>
                <a:cubicBezTo>
                  <a:pt x="15472" y="389"/>
                  <a:pt x="15467" y="395"/>
                  <a:pt x="15474" y="398"/>
                </a:cubicBezTo>
                <a:cubicBezTo>
                  <a:pt x="15612" y="446"/>
                  <a:pt x="13938" y="692"/>
                  <a:pt x="11986" y="941"/>
                </a:cubicBezTo>
                <a:cubicBezTo>
                  <a:pt x="10728" y="1111"/>
                  <a:pt x="9374" y="1267"/>
                  <a:pt x="7963" y="1406"/>
                </a:cubicBezTo>
                <a:cubicBezTo>
                  <a:pt x="7953" y="1407"/>
                  <a:pt x="7942" y="1408"/>
                  <a:pt x="7931" y="1409"/>
                </a:cubicBezTo>
                <a:cubicBezTo>
                  <a:pt x="7926" y="1409"/>
                  <a:pt x="7917" y="1410"/>
                  <a:pt x="7912" y="1410"/>
                </a:cubicBezTo>
                <a:cubicBezTo>
                  <a:pt x="6193" y="1579"/>
                  <a:pt x="4402" y="1722"/>
                  <a:pt x="2603" y="1828"/>
                </a:cubicBezTo>
                <a:cubicBezTo>
                  <a:pt x="670" y="1943"/>
                  <a:pt x="226" y="1996"/>
                  <a:pt x="1171" y="1998"/>
                </a:cubicBezTo>
                <a:cubicBezTo>
                  <a:pt x="1447" y="1998"/>
                  <a:pt x="2223" y="2030"/>
                  <a:pt x="2896" y="2068"/>
                </a:cubicBezTo>
                <a:cubicBezTo>
                  <a:pt x="4689" y="2170"/>
                  <a:pt x="6123" y="2153"/>
                  <a:pt x="8504" y="2002"/>
                </a:cubicBezTo>
                <a:cubicBezTo>
                  <a:pt x="10521" y="1875"/>
                  <a:pt x="12328" y="1689"/>
                  <a:pt x="13978" y="1447"/>
                </a:cubicBezTo>
                <a:cubicBezTo>
                  <a:pt x="14010" y="1431"/>
                  <a:pt x="14132" y="1416"/>
                  <a:pt x="14316" y="1399"/>
                </a:cubicBezTo>
                <a:cubicBezTo>
                  <a:pt x="14322" y="1398"/>
                  <a:pt x="14328" y="1397"/>
                  <a:pt x="14335" y="1396"/>
                </a:cubicBezTo>
                <a:cubicBezTo>
                  <a:pt x="14758" y="1331"/>
                  <a:pt x="15159" y="1257"/>
                  <a:pt x="15532" y="1181"/>
                </a:cubicBezTo>
                <a:cubicBezTo>
                  <a:pt x="15652" y="1133"/>
                  <a:pt x="15852" y="1072"/>
                  <a:pt x="16111" y="1008"/>
                </a:cubicBezTo>
                <a:cubicBezTo>
                  <a:pt x="16620" y="882"/>
                  <a:pt x="17040" y="728"/>
                  <a:pt x="17040" y="665"/>
                </a:cubicBezTo>
                <a:cubicBezTo>
                  <a:pt x="17040" y="617"/>
                  <a:pt x="17236" y="554"/>
                  <a:pt x="17511" y="509"/>
                </a:cubicBezTo>
                <a:cubicBezTo>
                  <a:pt x="17554" y="497"/>
                  <a:pt x="17602" y="489"/>
                  <a:pt x="17664" y="489"/>
                </a:cubicBezTo>
                <a:cubicBezTo>
                  <a:pt x="17700" y="485"/>
                  <a:pt x="17735" y="479"/>
                  <a:pt x="17772" y="475"/>
                </a:cubicBezTo>
                <a:cubicBezTo>
                  <a:pt x="17815" y="470"/>
                  <a:pt x="17848" y="464"/>
                  <a:pt x="17887" y="459"/>
                </a:cubicBezTo>
                <a:cubicBezTo>
                  <a:pt x="17851" y="442"/>
                  <a:pt x="17878" y="429"/>
                  <a:pt x="17995" y="414"/>
                </a:cubicBezTo>
                <a:cubicBezTo>
                  <a:pt x="18083" y="403"/>
                  <a:pt x="18159" y="398"/>
                  <a:pt x="18205" y="398"/>
                </a:cubicBezTo>
                <a:cubicBezTo>
                  <a:pt x="18296" y="369"/>
                  <a:pt x="18320" y="339"/>
                  <a:pt x="18250" y="316"/>
                </a:cubicBezTo>
                <a:cubicBezTo>
                  <a:pt x="18220" y="306"/>
                  <a:pt x="18213" y="297"/>
                  <a:pt x="18211" y="287"/>
                </a:cubicBezTo>
                <a:lnTo>
                  <a:pt x="17919" y="256"/>
                </a:lnTo>
                <a:lnTo>
                  <a:pt x="18351" y="234"/>
                </a:lnTo>
                <a:cubicBezTo>
                  <a:pt x="18430" y="220"/>
                  <a:pt x="18530" y="208"/>
                  <a:pt x="18663" y="202"/>
                </a:cubicBezTo>
                <a:cubicBezTo>
                  <a:pt x="19029" y="184"/>
                  <a:pt x="19444" y="131"/>
                  <a:pt x="19586" y="84"/>
                </a:cubicBezTo>
                <a:cubicBezTo>
                  <a:pt x="19779" y="21"/>
                  <a:pt x="19431" y="0"/>
                  <a:pt x="18218" y="0"/>
                </a:cubicBezTo>
                <a:close/>
                <a:moveTo>
                  <a:pt x="19433" y="1859"/>
                </a:moveTo>
                <a:cubicBezTo>
                  <a:pt x="18306" y="1856"/>
                  <a:pt x="17085" y="1869"/>
                  <a:pt x="16715" y="1902"/>
                </a:cubicBezTo>
                <a:cubicBezTo>
                  <a:pt x="16045" y="1961"/>
                  <a:pt x="15244" y="2191"/>
                  <a:pt x="15519" y="2246"/>
                </a:cubicBezTo>
                <a:cubicBezTo>
                  <a:pt x="15792" y="2300"/>
                  <a:pt x="15399" y="2369"/>
                  <a:pt x="12196" y="2831"/>
                </a:cubicBezTo>
                <a:cubicBezTo>
                  <a:pt x="9518" y="3218"/>
                  <a:pt x="7049" y="3458"/>
                  <a:pt x="3393" y="3689"/>
                </a:cubicBezTo>
                <a:cubicBezTo>
                  <a:pt x="1893" y="3784"/>
                  <a:pt x="668" y="3872"/>
                  <a:pt x="668" y="3885"/>
                </a:cubicBezTo>
                <a:cubicBezTo>
                  <a:pt x="668" y="3898"/>
                  <a:pt x="899" y="3909"/>
                  <a:pt x="1184" y="3909"/>
                </a:cubicBezTo>
                <a:cubicBezTo>
                  <a:pt x="1469" y="3909"/>
                  <a:pt x="2299" y="3941"/>
                  <a:pt x="3024" y="3980"/>
                </a:cubicBezTo>
                <a:cubicBezTo>
                  <a:pt x="4845" y="4078"/>
                  <a:pt x="6204" y="4061"/>
                  <a:pt x="8568" y="3911"/>
                </a:cubicBezTo>
                <a:cubicBezTo>
                  <a:pt x="12830" y="3641"/>
                  <a:pt x="16994" y="2994"/>
                  <a:pt x="17314" y="2552"/>
                </a:cubicBezTo>
                <a:cubicBezTo>
                  <a:pt x="17432" y="2388"/>
                  <a:pt x="17647" y="2340"/>
                  <a:pt x="18434" y="2302"/>
                </a:cubicBezTo>
                <a:lnTo>
                  <a:pt x="18962" y="2277"/>
                </a:lnTo>
                <a:lnTo>
                  <a:pt x="18447" y="2224"/>
                </a:lnTo>
                <a:lnTo>
                  <a:pt x="17925" y="2170"/>
                </a:lnTo>
                <a:lnTo>
                  <a:pt x="18765" y="2120"/>
                </a:lnTo>
                <a:cubicBezTo>
                  <a:pt x="19258" y="2090"/>
                  <a:pt x="19652" y="2043"/>
                  <a:pt x="19726" y="2006"/>
                </a:cubicBezTo>
                <a:cubicBezTo>
                  <a:pt x="19920" y="1908"/>
                  <a:pt x="20328" y="1878"/>
                  <a:pt x="21006" y="1911"/>
                </a:cubicBezTo>
                <a:cubicBezTo>
                  <a:pt x="21327" y="1926"/>
                  <a:pt x="21591" y="1927"/>
                  <a:pt x="21591" y="1914"/>
                </a:cubicBezTo>
                <a:cubicBezTo>
                  <a:pt x="21591" y="1881"/>
                  <a:pt x="20561" y="1862"/>
                  <a:pt x="19433" y="1859"/>
                </a:cubicBezTo>
                <a:close/>
                <a:moveTo>
                  <a:pt x="18975" y="3714"/>
                </a:moveTo>
                <a:cubicBezTo>
                  <a:pt x="17968" y="3711"/>
                  <a:pt x="16938" y="3722"/>
                  <a:pt x="16607" y="3750"/>
                </a:cubicBezTo>
                <a:cubicBezTo>
                  <a:pt x="15862" y="3811"/>
                  <a:pt x="14998" y="4044"/>
                  <a:pt x="15296" y="4103"/>
                </a:cubicBezTo>
                <a:cubicBezTo>
                  <a:pt x="15566" y="4156"/>
                  <a:pt x="15197" y="4223"/>
                  <a:pt x="12081" y="4674"/>
                </a:cubicBezTo>
                <a:cubicBezTo>
                  <a:pt x="9126" y="5102"/>
                  <a:pt x="6450" y="5356"/>
                  <a:pt x="2368" y="5598"/>
                </a:cubicBezTo>
                <a:cubicBezTo>
                  <a:pt x="449" y="5711"/>
                  <a:pt x="-3" y="5765"/>
                  <a:pt x="948" y="5766"/>
                </a:cubicBezTo>
                <a:cubicBezTo>
                  <a:pt x="1224" y="5766"/>
                  <a:pt x="2047" y="5797"/>
                  <a:pt x="2782" y="5836"/>
                </a:cubicBezTo>
                <a:cubicBezTo>
                  <a:pt x="4615" y="5934"/>
                  <a:pt x="5970" y="5918"/>
                  <a:pt x="8345" y="5768"/>
                </a:cubicBezTo>
                <a:cubicBezTo>
                  <a:pt x="12563" y="5502"/>
                  <a:pt x="16669" y="4863"/>
                  <a:pt x="17072" y="4410"/>
                </a:cubicBezTo>
                <a:cubicBezTo>
                  <a:pt x="17222" y="4242"/>
                  <a:pt x="17434" y="4196"/>
                  <a:pt x="18250" y="4157"/>
                </a:cubicBezTo>
                <a:lnTo>
                  <a:pt x="18810" y="4129"/>
                </a:lnTo>
                <a:lnTo>
                  <a:pt x="18199" y="4089"/>
                </a:lnTo>
                <a:cubicBezTo>
                  <a:pt x="17862" y="4066"/>
                  <a:pt x="17588" y="4042"/>
                  <a:pt x="17588" y="4035"/>
                </a:cubicBezTo>
                <a:cubicBezTo>
                  <a:pt x="17588" y="4027"/>
                  <a:pt x="17995" y="4000"/>
                  <a:pt x="18491" y="3975"/>
                </a:cubicBezTo>
                <a:cubicBezTo>
                  <a:pt x="19191" y="3940"/>
                  <a:pt x="19421" y="3911"/>
                  <a:pt x="19523" y="3847"/>
                </a:cubicBezTo>
                <a:cubicBezTo>
                  <a:pt x="19682" y="3746"/>
                  <a:pt x="19980" y="3728"/>
                  <a:pt x="20834" y="3769"/>
                </a:cubicBezTo>
                <a:cubicBezTo>
                  <a:pt x="21371" y="3794"/>
                  <a:pt x="21429" y="3794"/>
                  <a:pt x="21190" y="3763"/>
                </a:cubicBezTo>
                <a:cubicBezTo>
                  <a:pt x="20963" y="3734"/>
                  <a:pt x="19982" y="3717"/>
                  <a:pt x="18975" y="3714"/>
                </a:cubicBezTo>
                <a:close/>
                <a:moveTo>
                  <a:pt x="18937" y="5603"/>
                </a:moveTo>
                <a:cubicBezTo>
                  <a:pt x="18120" y="5604"/>
                  <a:pt x="16857" y="5628"/>
                  <a:pt x="16467" y="5654"/>
                </a:cubicBezTo>
                <a:cubicBezTo>
                  <a:pt x="16278" y="5667"/>
                  <a:pt x="15881" y="5741"/>
                  <a:pt x="15589" y="5820"/>
                </a:cubicBezTo>
                <a:cubicBezTo>
                  <a:pt x="15186" y="5929"/>
                  <a:pt x="15119" y="5971"/>
                  <a:pt x="15315" y="5996"/>
                </a:cubicBezTo>
                <a:cubicBezTo>
                  <a:pt x="15511" y="6021"/>
                  <a:pt x="15430" y="6053"/>
                  <a:pt x="14978" y="6129"/>
                </a:cubicBezTo>
                <a:cubicBezTo>
                  <a:pt x="13894" y="6311"/>
                  <a:pt x="10543" y="6790"/>
                  <a:pt x="9491" y="6912"/>
                </a:cubicBezTo>
                <a:cubicBezTo>
                  <a:pt x="8083" y="7076"/>
                  <a:pt x="4517" y="7365"/>
                  <a:pt x="2285" y="7497"/>
                </a:cubicBezTo>
                <a:cubicBezTo>
                  <a:pt x="477" y="7604"/>
                  <a:pt x="52" y="7650"/>
                  <a:pt x="853" y="7650"/>
                </a:cubicBezTo>
                <a:cubicBezTo>
                  <a:pt x="1077" y="7650"/>
                  <a:pt x="1853" y="7680"/>
                  <a:pt x="2578" y="7718"/>
                </a:cubicBezTo>
                <a:cubicBezTo>
                  <a:pt x="4189" y="7803"/>
                  <a:pt x="5327" y="7808"/>
                  <a:pt x="6996" y="7735"/>
                </a:cubicBezTo>
                <a:cubicBezTo>
                  <a:pt x="11773" y="7528"/>
                  <a:pt x="17142" y="6730"/>
                  <a:pt x="17142" y="6228"/>
                </a:cubicBezTo>
                <a:cubicBezTo>
                  <a:pt x="17142" y="6175"/>
                  <a:pt x="17321" y="6119"/>
                  <a:pt x="17588" y="6089"/>
                </a:cubicBezTo>
                <a:cubicBezTo>
                  <a:pt x="17832" y="6061"/>
                  <a:pt x="18033" y="6049"/>
                  <a:pt x="18033" y="6062"/>
                </a:cubicBezTo>
                <a:cubicBezTo>
                  <a:pt x="18033" y="6075"/>
                  <a:pt x="18150" y="6071"/>
                  <a:pt x="18294" y="6052"/>
                </a:cubicBezTo>
                <a:cubicBezTo>
                  <a:pt x="18495" y="6027"/>
                  <a:pt x="18458" y="6007"/>
                  <a:pt x="18148" y="5963"/>
                </a:cubicBezTo>
                <a:cubicBezTo>
                  <a:pt x="17751" y="5908"/>
                  <a:pt x="17762" y="5906"/>
                  <a:pt x="18479" y="5868"/>
                </a:cubicBezTo>
                <a:cubicBezTo>
                  <a:pt x="18936" y="5843"/>
                  <a:pt x="19356" y="5791"/>
                  <a:pt x="19599" y="5728"/>
                </a:cubicBezTo>
                <a:cubicBezTo>
                  <a:pt x="19976" y="5630"/>
                  <a:pt x="19976" y="5626"/>
                  <a:pt x="19554" y="5609"/>
                </a:cubicBezTo>
                <a:cubicBezTo>
                  <a:pt x="19431" y="5604"/>
                  <a:pt x="19209" y="5602"/>
                  <a:pt x="18937" y="5603"/>
                </a:cubicBezTo>
                <a:close/>
                <a:moveTo>
                  <a:pt x="20630" y="5628"/>
                </a:moveTo>
                <a:cubicBezTo>
                  <a:pt x="20176" y="5630"/>
                  <a:pt x="20182" y="5632"/>
                  <a:pt x="20700" y="5653"/>
                </a:cubicBezTo>
                <a:cubicBezTo>
                  <a:pt x="21006" y="5666"/>
                  <a:pt x="21286" y="5677"/>
                  <a:pt x="21324" y="5678"/>
                </a:cubicBezTo>
                <a:cubicBezTo>
                  <a:pt x="21362" y="5680"/>
                  <a:pt x="21336" y="5669"/>
                  <a:pt x="21260" y="5653"/>
                </a:cubicBezTo>
                <a:cubicBezTo>
                  <a:pt x="21185" y="5638"/>
                  <a:pt x="20898" y="5626"/>
                  <a:pt x="20630" y="5628"/>
                </a:cubicBezTo>
                <a:close/>
                <a:moveTo>
                  <a:pt x="19790" y="7313"/>
                </a:moveTo>
                <a:cubicBezTo>
                  <a:pt x="19553" y="7313"/>
                  <a:pt x="19233" y="7314"/>
                  <a:pt x="18810" y="7316"/>
                </a:cubicBezTo>
                <a:cubicBezTo>
                  <a:pt x="17830" y="7320"/>
                  <a:pt x="16848" y="7337"/>
                  <a:pt x="16626" y="7353"/>
                </a:cubicBezTo>
                <a:cubicBezTo>
                  <a:pt x="16405" y="7369"/>
                  <a:pt x="15979" y="7445"/>
                  <a:pt x="15678" y="7520"/>
                </a:cubicBezTo>
                <a:cubicBezTo>
                  <a:pt x="15256" y="7625"/>
                  <a:pt x="15190" y="7665"/>
                  <a:pt x="15385" y="7695"/>
                </a:cubicBezTo>
                <a:cubicBezTo>
                  <a:pt x="15682" y="7740"/>
                  <a:pt x="15324" y="7806"/>
                  <a:pt x="12673" y="8198"/>
                </a:cubicBezTo>
                <a:cubicBezTo>
                  <a:pt x="10431" y="8529"/>
                  <a:pt x="8948" y="8703"/>
                  <a:pt x="6836" y="8883"/>
                </a:cubicBezTo>
                <a:cubicBezTo>
                  <a:pt x="5125" y="9029"/>
                  <a:pt x="1395" y="9281"/>
                  <a:pt x="948" y="9281"/>
                </a:cubicBezTo>
                <a:cubicBezTo>
                  <a:pt x="821" y="9281"/>
                  <a:pt x="656" y="9300"/>
                  <a:pt x="586" y="9323"/>
                </a:cubicBezTo>
                <a:cubicBezTo>
                  <a:pt x="495" y="9353"/>
                  <a:pt x="611" y="9366"/>
                  <a:pt x="974" y="9366"/>
                </a:cubicBezTo>
                <a:cubicBezTo>
                  <a:pt x="1255" y="9366"/>
                  <a:pt x="2076" y="9397"/>
                  <a:pt x="2801" y="9435"/>
                </a:cubicBezTo>
                <a:cubicBezTo>
                  <a:pt x="4427" y="9520"/>
                  <a:pt x="5416" y="9523"/>
                  <a:pt x="7008" y="9448"/>
                </a:cubicBezTo>
                <a:cubicBezTo>
                  <a:pt x="8819" y="9362"/>
                  <a:pt x="9937" y="9276"/>
                  <a:pt x="11712" y="9087"/>
                </a:cubicBezTo>
                <a:cubicBezTo>
                  <a:pt x="14511" y="8789"/>
                  <a:pt x="16840" y="8325"/>
                  <a:pt x="17078" y="8018"/>
                </a:cubicBezTo>
                <a:cubicBezTo>
                  <a:pt x="17213" y="7844"/>
                  <a:pt x="17421" y="7796"/>
                  <a:pt x="18211" y="7759"/>
                </a:cubicBezTo>
                <a:lnTo>
                  <a:pt x="18740" y="7734"/>
                </a:lnTo>
                <a:lnTo>
                  <a:pt x="18230" y="7681"/>
                </a:lnTo>
                <a:lnTo>
                  <a:pt x="17715" y="7628"/>
                </a:lnTo>
                <a:lnTo>
                  <a:pt x="18651" y="7568"/>
                </a:lnTo>
                <a:cubicBezTo>
                  <a:pt x="19260" y="7529"/>
                  <a:pt x="19593" y="7489"/>
                  <a:pt x="19593" y="7453"/>
                </a:cubicBezTo>
                <a:cubicBezTo>
                  <a:pt x="19593" y="7424"/>
                  <a:pt x="19814" y="7380"/>
                  <a:pt x="20089" y="7354"/>
                </a:cubicBezTo>
                <a:cubicBezTo>
                  <a:pt x="20446" y="7322"/>
                  <a:pt x="20500" y="7312"/>
                  <a:pt x="19790" y="7313"/>
                </a:cubicBezTo>
                <a:close/>
                <a:moveTo>
                  <a:pt x="20980" y="7341"/>
                </a:moveTo>
                <a:cubicBezTo>
                  <a:pt x="20647" y="7341"/>
                  <a:pt x="20644" y="7345"/>
                  <a:pt x="20929" y="7368"/>
                </a:cubicBezTo>
                <a:cubicBezTo>
                  <a:pt x="21349" y="7402"/>
                  <a:pt x="21369" y="7402"/>
                  <a:pt x="21369" y="7368"/>
                </a:cubicBezTo>
                <a:cubicBezTo>
                  <a:pt x="21369" y="7353"/>
                  <a:pt x="21195" y="7341"/>
                  <a:pt x="20980" y="7341"/>
                </a:cubicBezTo>
                <a:close/>
                <a:moveTo>
                  <a:pt x="19192" y="9206"/>
                </a:moveTo>
                <a:cubicBezTo>
                  <a:pt x="18517" y="9203"/>
                  <a:pt x="17324" y="9218"/>
                  <a:pt x="16639" y="9243"/>
                </a:cubicBezTo>
                <a:cubicBezTo>
                  <a:pt x="16054" y="9264"/>
                  <a:pt x="15002" y="9550"/>
                  <a:pt x="15328" y="9600"/>
                </a:cubicBezTo>
                <a:cubicBezTo>
                  <a:pt x="15666" y="9651"/>
                  <a:pt x="14213" y="9895"/>
                  <a:pt x="11133" y="10302"/>
                </a:cubicBezTo>
                <a:cubicBezTo>
                  <a:pt x="8627" y="10634"/>
                  <a:pt x="5943" y="10880"/>
                  <a:pt x="2680" y="11079"/>
                </a:cubicBezTo>
                <a:cubicBezTo>
                  <a:pt x="500" y="11212"/>
                  <a:pt x="117" y="11249"/>
                  <a:pt x="904" y="11251"/>
                </a:cubicBezTo>
                <a:cubicBezTo>
                  <a:pt x="1204" y="11252"/>
                  <a:pt x="2000" y="11283"/>
                  <a:pt x="2673" y="11320"/>
                </a:cubicBezTo>
                <a:cubicBezTo>
                  <a:pt x="4951" y="11447"/>
                  <a:pt x="7045" y="11394"/>
                  <a:pt x="10127" y="11134"/>
                </a:cubicBezTo>
                <a:cubicBezTo>
                  <a:pt x="13801" y="10823"/>
                  <a:pt x="17142" y="10216"/>
                  <a:pt x="17142" y="9860"/>
                </a:cubicBezTo>
                <a:cubicBezTo>
                  <a:pt x="17142" y="9737"/>
                  <a:pt x="17489" y="9670"/>
                  <a:pt x="18186" y="9657"/>
                </a:cubicBezTo>
                <a:cubicBezTo>
                  <a:pt x="18766" y="9647"/>
                  <a:pt x="18778" y="9622"/>
                  <a:pt x="18230" y="9565"/>
                </a:cubicBezTo>
                <a:lnTo>
                  <a:pt x="17696" y="9510"/>
                </a:lnTo>
                <a:lnTo>
                  <a:pt x="18536" y="9465"/>
                </a:lnTo>
                <a:cubicBezTo>
                  <a:pt x="19515" y="9413"/>
                  <a:pt x="20208" y="9257"/>
                  <a:pt x="19650" y="9216"/>
                </a:cubicBezTo>
                <a:cubicBezTo>
                  <a:pt x="19578" y="9210"/>
                  <a:pt x="19416" y="9207"/>
                  <a:pt x="19192" y="9206"/>
                </a:cubicBezTo>
                <a:close/>
                <a:moveTo>
                  <a:pt x="20630" y="9228"/>
                </a:moveTo>
                <a:cubicBezTo>
                  <a:pt x="20176" y="9230"/>
                  <a:pt x="20182" y="9232"/>
                  <a:pt x="20700" y="9253"/>
                </a:cubicBezTo>
                <a:cubicBezTo>
                  <a:pt x="21006" y="9265"/>
                  <a:pt x="21286" y="9277"/>
                  <a:pt x="21324" y="9278"/>
                </a:cubicBezTo>
                <a:cubicBezTo>
                  <a:pt x="21362" y="9280"/>
                  <a:pt x="21336" y="9268"/>
                  <a:pt x="21260" y="9253"/>
                </a:cubicBezTo>
                <a:cubicBezTo>
                  <a:pt x="21185" y="9237"/>
                  <a:pt x="20898" y="9226"/>
                  <a:pt x="20630" y="9228"/>
                </a:cubicBezTo>
                <a:close/>
                <a:moveTo>
                  <a:pt x="19243" y="11025"/>
                </a:moveTo>
                <a:cubicBezTo>
                  <a:pt x="16993" y="11026"/>
                  <a:pt x="16392" y="11060"/>
                  <a:pt x="15735" y="11228"/>
                </a:cubicBezTo>
                <a:cubicBezTo>
                  <a:pt x="15326" y="11332"/>
                  <a:pt x="15227" y="11384"/>
                  <a:pt x="15391" y="11409"/>
                </a:cubicBezTo>
                <a:cubicBezTo>
                  <a:pt x="15661" y="11450"/>
                  <a:pt x="15606" y="11462"/>
                  <a:pt x="14265" y="11685"/>
                </a:cubicBezTo>
                <a:cubicBezTo>
                  <a:pt x="11072" y="12214"/>
                  <a:pt x="6838" y="12659"/>
                  <a:pt x="2603" y="12910"/>
                </a:cubicBezTo>
                <a:cubicBezTo>
                  <a:pt x="741" y="13020"/>
                  <a:pt x="215" y="13078"/>
                  <a:pt x="1076" y="13078"/>
                </a:cubicBezTo>
                <a:cubicBezTo>
                  <a:pt x="1300" y="13078"/>
                  <a:pt x="2076" y="13109"/>
                  <a:pt x="2801" y="13147"/>
                </a:cubicBezTo>
                <a:cubicBezTo>
                  <a:pt x="4415" y="13232"/>
                  <a:pt x="5421" y="13235"/>
                  <a:pt x="7059" y="13163"/>
                </a:cubicBezTo>
                <a:cubicBezTo>
                  <a:pt x="10538" y="13008"/>
                  <a:pt x="14390" y="12562"/>
                  <a:pt x="16238" y="12098"/>
                </a:cubicBezTo>
                <a:cubicBezTo>
                  <a:pt x="16505" y="12031"/>
                  <a:pt x="16947" y="11867"/>
                  <a:pt x="17218" y="11733"/>
                </a:cubicBezTo>
                <a:cubicBezTo>
                  <a:pt x="17638" y="11525"/>
                  <a:pt x="17783" y="11488"/>
                  <a:pt x="18205" y="11480"/>
                </a:cubicBezTo>
                <a:cubicBezTo>
                  <a:pt x="18836" y="11469"/>
                  <a:pt x="18833" y="11437"/>
                  <a:pt x="18199" y="11383"/>
                </a:cubicBezTo>
                <a:lnTo>
                  <a:pt x="17696" y="11339"/>
                </a:lnTo>
                <a:lnTo>
                  <a:pt x="18542" y="11294"/>
                </a:lnTo>
                <a:cubicBezTo>
                  <a:pt x="19074" y="11265"/>
                  <a:pt x="19463" y="11220"/>
                  <a:pt x="19605" y="11171"/>
                </a:cubicBezTo>
                <a:cubicBezTo>
                  <a:pt x="19729" y="11129"/>
                  <a:pt x="19996" y="11079"/>
                  <a:pt x="20197" y="11060"/>
                </a:cubicBezTo>
                <a:cubicBezTo>
                  <a:pt x="20503" y="11030"/>
                  <a:pt x="20347" y="11025"/>
                  <a:pt x="19243" y="11025"/>
                </a:cubicBezTo>
                <a:close/>
                <a:moveTo>
                  <a:pt x="20980" y="11053"/>
                </a:moveTo>
                <a:cubicBezTo>
                  <a:pt x="20647" y="11054"/>
                  <a:pt x="20644" y="11058"/>
                  <a:pt x="20929" y="11082"/>
                </a:cubicBezTo>
                <a:cubicBezTo>
                  <a:pt x="21349" y="11116"/>
                  <a:pt x="21369" y="11116"/>
                  <a:pt x="21369" y="11082"/>
                </a:cubicBezTo>
                <a:cubicBezTo>
                  <a:pt x="21369" y="11066"/>
                  <a:pt x="21195" y="11053"/>
                  <a:pt x="20980" y="11053"/>
                </a:cubicBezTo>
                <a:close/>
                <a:moveTo>
                  <a:pt x="18924" y="12967"/>
                </a:moveTo>
                <a:cubicBezTo>
                  <a:pt x="16753" y="12967"/>
                  <a:pt x="16390" y="12990"/>
                  <a:pt x="15608" y="13186"/>
                </a:cubicBezTo>
                <a:cubicBezTo>
                  <a:pt x="15229" y="13281"/>
                  <a:pt x="15179" y="13318"/>
                  <a:pt x="15379" y="13348"/>
                </a:cubicBezTo>
                <a:cubicBezTo>
                  <a:pt x="15581" y="13379"/>
                  <a:pt x="15500" y="13410"/>
                  <a:pt x="15010" y="13493"/>
                </a:cubicBezTo>
                <a:cubicBezTo>
                  <a:pt x="13735" y="13708"/>
                  <a:pt x="10867" y="14118"/>
                  <a:pt x="9656" y="14258"/>
                </a:cubicBezTo>
                <a:cubicBezTo>
                  <a:pt x="7969" y="14452"/>
                  <a:pt x="4905" y="14704"/>
                  <a:pt x="2584" y="14838"/>
                </a:cubicBezTo>
                <a:cubicBezTo>
                  <a:pt x="1534" y="14899"/>
                  <a:pt x="670" y="14965"/>
                  <a:pt x="668" y="14985"/>
                </a:cubicBezTo>
                <a:cubicBezTo>
                  <a:pt x="667" y="15006"/>
                  <a:pt x="759" y="15015"/>
                  <a:pt x="872" y="15006"/>
                </a:cubicBezTo>
                <a:cubicBezTo>
                  <a:pt x="986" y="14997"/>
                  <a:pt x="1614" y="15017"/>
                  <a:pt x="2266" y="15050"/>
                </a:cubicBezTo>
                <a:cubicBezTo>
                  <a:pt x="2918" y="15083"/>
                  <a:pt x="3704" y="15120"/>
                  <a:pt x="4010" y="15132"/>
                </a:cubicBezTo>
                <a:cubicBezTo>
                  <a:pt x="4872" y="15167"/>
                  <a:pt x="5190" y="15163"/>
                  <a:pt x="6709" y="15104"/>
                </a:cubicBezTo>
                <a:cubicBezTo>
                  <a:pt x="11498" y="14917"/>
                  <a:pt x="16252" y="14259"/>
                  <a:pt x="17263" y="13643"/>
                </a:cubicBezTo>
                <a:cubicBezTo>
                  <a:pt x="17660" y="13401"/>
                  <a:pt x="17721" y="13385"/>
                  <a:pt x="18129" y="13405"/>
                </a:cubicBezTo>
                <a:cubicBezTo>
                  <a:pt x="18653" y="13430"/>
                  <a:pt x="18737" y="13364"/>
                  <a:pt x="18224" y="13329"/>
                </a:cubicBezTo>
                <a:lnTo>
                  <a:pt x="17734" y="13296"/>
                </a:lnTo>
                <a:lnTo>
                  <a:pt x="18275" y="13244"/>
                </a:lnTo>
                <a:cubicBezTo>
                  <a:pt x="18570" y="13215"/>
                  <a:pt x="18932" y="13191"/>
                  <a:pt x="19083" y="13191"/>
                </a:cubicBezTo>
                <a:cubicBezTo>
                  <a:pt x="19235" y="13191"/>
                  <a:pt x="19509" y="13145"/>
                  <a:pt x="19694" y="13089"/>
                </a:cubicBezTo>
                <a:cubicBezTo>
                  <a:pt x="20007" y="12994"/>
                  <a:pt x="20087" y="12988"/>
                  <a:pt x="20757" y="13004"/>
                </a:cubicBezTo>
                <a:cubicBezTo>
                  <a:pt x="21272" y="13017"/>
                  <a:pt x="21383" y="13014"/>
                  <a:pt x="21146" y="12994"/>
                </a:cubicBezTo>
                <a:cubicBezTo>
                  <a:pt x="20962" y="12979"/>
                  <a:pt x="19965" y="12967"/>
                  <a:pt x="18924" y="12967"/>
                </a:cubicBezTo>
                <a:close/>
                <a:moveTo>
                  <a:pt x="18861" y="14713"/>
                </a:moveTo>
                <a:cubicBezTo>
                  <a:pt x="17852" y="14715"/>
                  <a:pt x="16877" y="14726"/>
                  <a:pt x="16671" y="14746"/>
                </a:cubicBezTo>
                <a:cubicBezTo>
                  <a:pt x="16055" y="14805"/>
                  <a:pt x="15127" y="15063"/>
                  <a:pt x="15404" y="15098"/>
                </a:cubicBezTo>
                <a:cubicBezTo>
                  <a:pt x="15714" y="15137"/>
                  <a:pt x="15335" y="15213"/>
                  <a:pt x="13329" y="15514"/>
                </a:cubicBezTo>
                <a:cubicBezTo>
                  <a:pt x="9947" y="16021"/>
                  <a:pt x="7225" y="16295"/>
                  <a:pt x="2839" y="16572"/>
                </a:cubicBezTo>
                <a:cubicBezTo>
                  <a:pt x="1645" y="16647"/>
                  <a:pt x="668" y="16721"/>
                  <a:pt x="668" y="16737"/>
                </a:cubicBezTo>
                <a:cubicBezTo>
                  <a:pt x="668" y="16753"/>
                  <a:pt x="759" y="16759"/>
                  <a:pt x="872" y="16750"/>
                </a:cubicBezTo>
                <a:cubicBezTo>
                  <a:pt x="986" y="16741"/>
                  <a:pt x="1614" y="16760"/>
                  <a:pt x="2266" y="16793"/>
                </a:cubicBezTo>
                <a:cubicBezTo>
                  <a:pt x="2918" y="16826"/>
                  <a:pt x="3704" y="16864"/>
                  <a:pt x="4010" y="16877"/>
                </a:cubicBezTo>
                <a:cubicBezTo>
                  <a:pt x="5256" y="16929"/>
                  <a:pt x="7725" y="16841"/>
                  <a:pt x="9866" y="16668"/>
                </a:cubicBezTo>
                <a:cubicBezTo>
                  <a:pt x="13480" y="16376"/>
                  <a:pt x="16867" y="15796"/>
                  <a:pt x="17276" y="15398"/>
                </a:cubicBezTo>
                <a:cubicBezTo>
                  <a:pt x="17424" y="15254"/>
                  <a:pt x="17874" y="15160"/>
                  <a:pt x="18402" y="15160"/>
                </a:cubicBezTo>
                <a:cubicBezTo>
                  <a:pt x="18857" y="15160"/>
                  <a:pt x="18759" y="15115"/>
                  <a:pt x="18199" y="15066"/>
                </a:cubicBezTo>
                <a:cubicBezTo>
                  <a:pt x="17698" y="15023"/>
                  <a:pt x="17696" y="15023"/>
                  <a:pt x="18625" y="14972"/>
                </a:cubicBezTo>
                <a:cubicBezTo>
                  <a:pt x="19303" y="14934"/>
                  <a:pt x="19608" y="14897"/>
                  <a:pt x="19752" y="14836"/>
                </a:cubicBezTo>
                <a:cubicBezTo>
                  <a:pt x="19931" y="14759"/>
                  <a:pt x="20032" y="14753"/>
                  <a:pt x="20828" y="14757"/>
                </a:cubicBezTo>
                <a:cubicBezTo>
                  <a:pt x="21490" y="14761"/>
                  <a:pt x="21597" y="14756"/>
                  <a:pt x="21260" y="14738"/>
                </a:cubicBezTo>
                <a:cubicBezTo>
                  <a:pt x="20912" y="14719"/>
                  <a:pt x="19869" y="14711"/>
                  <a:pt x="18861" y="14713"/>
                </a:cubicBezTo>
                <a:close/>
                <a:moveTo>
                  <a:pt x="19032" y="16570"/>
                </a:moveTo>
                <a:cubicBezTo>
                  <a:pt x="17759" y="16568"/>
                  <a:pt x="16899" y="16580"/>
                  <a:pt x="16671" y="16602"/>
                </a:cubicBezTo>
                <a:cubicBezTo>
                  <a:pt x="16137" y="16654"/>
                  <a:pt x="15099" y="16925"/>
                  <a:pt x="15360" y="16945"/>
                </a:cubicBezTo>
                <a:cubicBezTo>
                  <a:pt x="15722" y="16973"/>
                  <a:pt x="15635" y="16999"/>
                  <a:pt x="14456" y="17196"/>
                </a:cubicBezTo>
                <a:cubicBezTo>
                  <a:pt x="11305" y="17722"/>
                  <a:pt x="7323" y="18148"/>
                  <a:pt x="3189" y="18402"/>
                </a:cubicBezTo>
                <a:cubicBezTo>
                  <a:pt x="2099" y="18469"/>
                  <a:pt x="1070" y="18535"/>
                  <a:pt x="904" y="18548"/>
                </a:cubicBezTo>
                <a:cubicBezTo>
                  <a:pt x="698" y="18564"/>
                  <a:pt x="1234" y="18601"/>
                  <a:pt x="2584" y="18665"/>
                </a:cubicBezTo>
                <a:cubicBezTo>
                  <a:pt x="4145" y="18739"/>
                  <a:pt x="4774" y="18755"/>
                  <a:pt x="5563" y="18743"/>
                </a:cubicBezTo>
                <a:cubicBezTo>
                  <a:pt x="6971" y="18721"/>
                  <a:pt x="9973" y="18532"/>
                  <a:pt x="11572" y="18364"/>
                </a:cubicBezTo>
                <a:cubicBezTo>
                  <a:pt x="14406" y="18066"/>
                  <a:pt x="16973" y="17567"/>
                  <a:pt x="17282" y="17254"/>
                </a:cubicBezTo>
                <a:cubicBezTo>
                  <a:pt x="17425" y="17110"/>
                  <a:pt x="17872" y="17016"/>
                  <a:pt x="18402" y="17016"/>
                </a:cubicBezTo>
                <a:cubicBezTo>
                  <a:pt x="18567" y="17016"/>
                  <a:pt x="18701" y="16997"/>
                  <a:pt x="18701" y="16973"/>
                </a:cubicBezTo>
                <a:cubicBezTo>
                  <a:pt x="18701" y="16950"/>
                  <a:pt x="18553" y="16932"/>
                  <a:pt x="18377" y="16932"/>
                </a:cubicBezTo>
                <a:cubicBezTo>
                  <a:pt x="17686" y="16932"/>
                  <a:pt x="17832" y="16874"/>
                  <a:pt x="18663" y="16821"/>
                </a:cubicBezTo>
                <a:cubicBezTo>
                  <a:pt x="19223" y="16785"/>
                  <a:pt x="19624" y="16734"/>
                  <a:pt x="19771" y="16681"/>
                </a:cubicBezTo>
                <a:cubicBezTo>
                  <a:pt x="19916" y="16628"/>
                  <a:pt x="20188" y="16594"/>
                  <a:pt x="20516" y="16586"/>
                </a:cubicBezTo>
                <a:cubicBezTo>
                  <a:pt x="20801" y="16579"/>
                  <a:pt x="20134" y="16572"/>
                  <a:pt x="19032" y="16570"/>
                </a:cubicBezTo>
                <a:close/>
                <a:moveTo>
                  <a:pt x="0" y="19434"/>
                </a:moveTo>
                <a:lnTo>
                  <a:pt x="0" y="20517"/>
                </a:lnTo>
                <a:lnTo>
                  <a:pt x="0" y="21600"/>
                </a:lnTo>
                <a:lnTo>
                  <a:pt x="9236" y="21600"/>
                </a:lnTo>
                <a:lnTo>
                  <a:pt x="18479" y="21600"/>
                </a:lnTo>
                <a:lnTo>
                  <a:pt x="18479" y="20517"/>
                </a:lnTo>
                <a:lnTo>
                  <a:pt x="18479" y="19434"/>
                </a:lnTo>
                <a:lnTo>
                  <a:pt x="9236" y="19434"/>
                </a:lnTo>
                <a:lnTo>
                  <a:pt x="0" y="19434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65" name="IMG_3777.png" descr="IMG_3777.png"/>
          <p:cNvPicPr>
            <a:picLocks noChangeAspect="1"/>
          </p:cNvPicPr>
          <p:nvPr/>
        </p:nvPicPr>
        <p:blipFill>
          <a:blip r:embed="rId16">
            <a:extLst/>
          </a:blip>
          <a:srcRect l="32032" t="12691" r="51883" b="15819"/>
          <a:stretch>
            <a:fillRect/>
          </a:stretch>
        </p:blipFill>
        <p:spPr>
          <a:xfrm>
            <a:off x="8872014" y="1105018"/>
            <a:ext cx="1687690" cy="10739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34" h="21597" fill="norm" stroke="1" extrusionOk="0">
                <a:moveTo>
                  <a:pt x="3089" y="1"/>
                </a:moveTo>
                <a:cubicBezTo>
                  <a:pt x="1958" y="4"/>
                  <a:pt x="1777" y="94"/>
                  <a:pt x="2701" y="269"/>
                </a:cubicBezTo>
                <a:cubicBezTo>
                  <a:pt x="3233" y="370"/>
                  <a:pt x="5460" y="571"/>
                  <a:pt x="8528" y="796"/>
                </a:cubicBezTo>
                <a:cubicBezTo>
                  <a:pt x="10247" y="922"/>
                  <a:pt x="11781" y="1045"/>
                  <a:pt x="12788" y="1133"/>
                </a:cubicBezTo>
                <a:cubicBezTo>
                  <a:pt x="13462" y="1184"/>
                  <a:pt x="14044" y="1229"/>
                  <a:pt x="14841" y="1291"/>
                </a:cubicBezTo>
                <a:cubicBezTo>
                  <a:pt x="15043" y="1288"/>
                  <a:pt x="15358" y="1312"/>
                  <a:pt x="15666" y="1354"/>
                </a:cubicBezTo>
                <a:cubicBezTo>
                  <a:pt x="15885" y="1371"/>
                  <a:pt x="16063" y="1385"/>
                  <a:pt x="16263" y="1400"/>
                </a:cubicBezTo>
                <a:cubicBezTo>
                  <a:pt x="17056" y="1463"/>
                  <a:pt x="17933" y="1523"/>
                  <a:pt x="18213" y="1534"/>
                </a:cubicBezTo>
                <a:cubicBezTo>
                  <a:pt x="19300" y="1577"/>
                  <a:pt x="19877" y="1548"/>
                  <a:pt x="20363" y="1423"/>
                </a:cubicBezTo>
                <a:cubicBezTo>
                  <a:pt x="20366" y="1387"/>
                  <a:pt x="20428" y="1346"/>
                  <a:pt x="20542" y="1315"/>
                </a:cubicBezTo>
                <a:cubicBezTo>
                  <a:pt x="21316" y="1109"/>
                  <a:pt x="17136" y="717"/>
                  <a:pt x="9178" y="249"/>
                </a:cubicBezTo>
                <a:cubicBezTo>
                  <a:pt x="6303" y="80"/>
                  <a:pt x="4220" y="-3"/>
                  <a:pt x="3089" y="1"/>
                </a:cubicBezTo>
                <a:close/>
                <a:moveTo>
                  <a:pt x="2361" y="1414"/>
                </a:moveTo>
                <a:cubicBezTo>
                  <a:pt x="1282" y="1410"/>
                  <a:pt x="883" y="1433"/>
                  <a:pt x="876" y="1498"/>
                </a:cubicBezTo>
                <a:cubicBezTo>
                  <a:pt x="873" y="1527"/>
                  <a:pt x="862" y="1553"/>
                  <a:pt x="832" y="1576"/>
                </a:cubicBezTo>
                <a:cubicBezTo>
                  <a:pt x="922" y="1603"/>
                  <a:pt x="1032" y="1630"/>
                  <a:pt x="1158" y="1653"/>
                </a:cubicBezTo>
                <a:cubicBezTo>
                  <a:pt x="1438" y="1706"/>
                  <a:pt x="1667" y="1763"/>
                  <a:pt x="1667" y="1779"/>
                </a:cubicBezTo>
                <a:cubicBezTo>
                  <a:pt x="1667" y="1796"/>
                  <a:pt x="2412" y="1868"/>
                  <a:pt x="3322" y="1939"/>
                </a:cubicBezTo>
                <a:cubicBezTo>
                  <a:pt x="5141" y="2081"/>
                  <a:pt x="5155" y="2082"/>
                  <a:pt x="9047" y="2372"/>
                </a:cubicBezTo>
                <a:cubicBezTo>
                  <a:pt x="10541" y="2483"/>
                  <a:pt x="12718" y="2650"/>
                  <a:pt x="13885" y="2742"/>
                </a:cubicBezTo>
                <a:cubicBezTo>
                  <a:pt x="15052" y="2834"/>
                  <a:pt x="16352" y="2926"/>
                  <a:pt x="16772" y="2945"/>
                </a:cubicBezTo>
                <a:cubicBezTo>
                  <a:pt x="18313" y="3018"/>
                  <a:pt x="18799" y="2990"/>
                  <a:pt x="19310" y="2799"/>
                </a:cubicBezTo>
                <a:cubicBezTo>
                  <a:pt x="19500" y="2729"/>
                  <a:pt x="19654" y="2656"/>
                  <a:pt x="19654" y="2638"/>
                </a:cubicBezTo>
                <a:cubicBezTo>
                  <a:pt x="19654" y="2565"/>
                  <a:pt x="18105" y="2368"/>
                  <a:pt x="16433" y="2230"/>
                </a:cubicBezTo>
                <a:cubicBezTo>
                  <a:pt x="13973" y="2028"/>
                  <a:pt x="12892" y="1947"/>
                  <a:pt x="9188" y="1728"/>
                </a:cubicBezTo>
                <a:cubicBezTo>
                  <a:pt x="8622" y="1716"/>
                  <a:pt x="8301" y="1695"/>
                  <a:pt x="8043" y="1662"/>
                </a:cubicBezTo>
                <a:cubicBezTo>
                  <a:pt x="7593" y="1636"/>
                  <a:pt x="7113" y="1608"/>
                  <a:pt x="6587" y="1578"/>
                </a:cubicBezTo>
                <a:cubicBezTo>
                  <a:pt x="6284" y="1585"/>
                  <a:pt x="5803" y="1562"/>
                  <a:pt x="5432" y="1519"/>
                </a:cubicBezTo>
                <a:cubicBezTo>
                  <a:pt x="5335" y="1508"/>
                  <a:pt x="5271" y="1504"/>
                  <a:pt x="5185" y="1495"/>
                </a:cubicBezTo>
                <a:cubicBezTo>
                  <a:pt x="4978" y="1483"/>
                  <a:pt x="4844" y="1477"/>
                  <a:pt x="4675" y="1467"/>
                </a:cubicBezTo>
                <a:cubicBezTo>
                  <a:pt x="4675" y="1468"/>
                  <a:pt x="4671" y="1468"/>
                  <a:pt x="4671" y="1468"/>
                </a:cubicBezTo>
                <a:cubicBezTo>
                  <a:pt x="4671" y="1488"/>
                  <a:pt x="4484" y="1485"/>
                  <a:pt x="4253" y="1462"/>
                </a:cubicBezTo>
                <a:cubicBezTo>
                  <a:pt x="4022" y="1438"/>
                  <a:pt x="3171" y="1417"/>
                  <a:pt x="2361" y="1414"/>
                </a:cubicBezTo>
                <a:close/>
                <a:moveTo>
                  <a:pt x="2143" y="2941"/>
                </a:moveTo>
                <a:cubicBezTo>
                  <a:pt x="1623" y="2941"/>
                  <a:pt x="1108" y="2952"/>
                  <a:pt x="609" y="2975"/>
                </a:cubicBezTo>
                <a:cubicBezTo>
                  <a:pt x="150" y="2996"/>
                  <a:pt x="251" y="3106"/>
                  <a:pt x="818" y="3195"/>
                </a:cubicBezTo>
                <a:cubicBezTo>
                  <a:pt x="1098" y="3239"/>
                  <a:pt x="1327" y="3291"/>
                  <a:pt x="1327" y="3309"/>
                </a:cubicBezTo>
                <a:cubicBezTo>
                  <a:pt x="1327" y="3365"/>
                  <a:pt x="1737" y="3399"/>
                  <a:pt x="8116" y="3873"/>
                </a:cubicBezTo>
                <a:cubicBezTo>
                  <a:pt x="10245" y="4031"/>
                  <a:pt x="13051" y="4244"/>
                  <a:pt x="14482" y="4357"/>
                </a:cubicBezTo>
                <a:cubicBezTo>
                  <a:pt x="15322" y="4424"/>
                  <a:pt x="16312" y="4493"/>
                  <a:pt x="16685" y="4511"/>
                </a:cubicBezTo>
                <a:cubicBezTo>
                  <a:pt x="17592" y="4556"/>
                  <a:pt x="17532" y="4556"/>
                  <a:pt x="18175" y="4506"/>
                </a:cubicBezTo>
                <a:cubicBezTo>
                  <a:pt x="18730" y="4462"/>
                  <a:pt x="19315" y="4303"/>
                  <a:pt x="19315" y="4196"/>
                </a:cubicBezTo>
                <a:cubicBezTo>
                  <a:pt x="19315" y="4042"/>
                  <a:pt x="15737" y="3702"/>
                  <a:pt x="11003" y="3408"/>
                </a:cubicBezTo>
                <a:cubicBezTo>
                  <a:pt x="8410" y="3246"/>
                  <a:pt x="4684" y="3028"/>
                  <a:pt x="3705" y="2981"/>
                </a:cubicBezTo>
                <a:cubicBezTo>
                  <a:pt x="3187" y="2956"/>
                  <a:pt x="2663" y="2942"/>
                  <a:pt x="2143" y="2941"/>
                </a:cubicBezTo>
                <a:close/>
                <a:moveTo>
                  <a:pt x="2172" y="4418"/>
                </a:moveTo>
                <a:cubicBezTo>
                  <a:pt x="1871" y="4417"/>
                  <a:pt x="1582" y="4422"/>
                  <a:pt x="1259" y="4431"/>
                </a:cubicBezTo>
                <a:cubicBezTo>
                  <a:pt x="46" y="4462"/>
                  <a:pt x="-99" y="4521"/>
                  <a:pt x="697" y="4655"/>
                </a:cubicBezTo>
                <a:cubicBezTo>
                  <a:pt x="1045" y="4714"/>
                  <a:pt x="1327" y="4778"/>
                  <a:pt x="1327" y="4798"/>
                </a:cubicBezTo>
                <a:cubicBezTo>
                  <a:pt x="1327" y="4831"/>
                  <a:pt x="4179" y="5068"/>
                  <a:pt x="7689" y="5327"/>
                </a:cubicBezTo>
                <a:cubicBezTo>
                  <a:pt x="8529" y="5389"/>
                  <a:pt x="9805" y="5485"/>
                  <a:pt x="10518" y="5540"/>
                </a:cubicBezTo>
                <a:cubicBezTo>
                  <a:pt x="11230" y="5595"/>
                  <a:pt x="11853" y="5640"/>
                  <a:pt x="11905" y="5640"/>
                </a:cubicBezTo>
                <a:cubicBezTo>
                  <a:pt x="11958" y="5640"/>
                  <a:pt x="12941" y="5714"/>
                  <a:pt x="14089" y="5805"/>
                </a:cubicBezTo>
                <a:cubicBezTo>
                  <a:pt x="15237" y="5896"/>
                  <a:pt x="16293" y="5977"/>
                  <a:pt x="16433" y="5985"/>
                </a:cubicBezTo>
                <a:cubicBezTo>
                  <a:pt x="16793" y="6005"/>
                  <a:pt x="17636" y="6006"/>
                  <a:pt x="18092" y="5985"/>
                </a:cubicBezTo>
                <a:cubicBezTo>
                  <a:pt x="18333" y="5975"/>
                  <a:pt x="18593" y="5925"/>
                  <a:pt x="18786" y="5853"/>
                </a:cubicBezTo>
                <a:cubicBezTo>
                  <a:pt x="19333" y="5649"/>
                  <a:pt x="19335" y="5650"/>
                  <a:pt x="18640" y="5532"/>
                </a:cubicBezTo>
                <a:cubicBezTo>
                  <a:pt x="18068" y="5435"/>
                  <a:pt x="17327" y="5365"/>
                  <a:pt x="13924" y="5084"/>
                </a:cubicBezTo>
                <a:cubicBezTo>
                  <a:pt x="13032" y="5011"/>
                  <a:pt x="11826" y="4930"/>
                  <a:pt x="10683" y="4867"/>
                </a:cubicBezTo>
                <a:cubicBezTo>
                  <a:pt x="9972" y="4828"/>
                  <a:pt x="8067" y="4716"/>
                  <a:pt x="6451" y="4617"/>
                </a:cubicBezTo>
                <a:cubicBezTo>
                  <a:pt x="4084" y="4472"/>
                  <a:pt x="3073" y="4420"/>
                  <a:pt x="2172" y="4418"/>
                </a:cubicBezTo>
                <a:close/>
                <a:moveTo>
                  <a:pt x="1978" y="5785"/>
                </a:moveTo>
                <a:cubicBezTo>
                  <a:pt x="1695" y="5787"/>
                  <a:pt x="1402" y="5793"/>
                  <a:pt x="1075" y="5803"/>
                </a:cubicBezTo>
                <a:cubicBezTo>
                  <a:pt x="160" y="5829"/>
                  <a:pt x="105" y="5903"/>
                  <a:pt x="900" y="6030"/>
                </a:cubicBezTo>
                <a:cubicBezTo>
                  <a:pt x="1231" y="6083"/>
                  <a:pt x="1497" y="6142"/>
                  <a:pt x="1497" y="6163"/>
                </a:cubicBezTo>
                <a:cubicBezTo>
                  <a:pt x="1497" y="6196"/>
                  <a:pt x="2842" y="6313"/>
                  <a:pt x="5738" y="6531"/>
                </a:cubicBezTo>
                <a:cubicBezTo>
                  <a:pt x="6345" y="6576"/>
                  <a:pt x="7339" y="6651"/>
                  <a:pt x="7946" y="6697"/>
                </a:cubicBezTo>
                <a:cubicBezTo>
                  <a:pt x="8553" y="6742"/>
                  <a:pt x="9777" y="6834"/>
                  <a:pt x="10663" y="6899"/>
                </a:cubicBezTo>
                <a:cubicBezTo>
                  <a:pt x="11550" y="6965"/>
                  <a:pt x="13151" y="7087"/>
                  <a:pt x="14225" y="7171"/>
                </a:cubicBezTo>
                <a:cubicBezTo>
                  <a:pt x="15298" y="7256"/>
                  <a:pt x="16405" y="7335"/>
                  <a:pt x="16685" y="7346"/>
                </a:cubicBezTo>
                <a:cubicBezTo>
                  <a:pt x="17431" y="7376"/>
                  <a:pt x="17942" y="7376"/>
                  <a:pt x="18291" y="7345"/>
                </a:cubicBezTo>
                <a:cubicBezTo>
                  <a:pt x="18658" y="7313"/>
                  <a:pt x="19315" y="7115"/>
                  <a:pt x="19315" y="7037"/>
                </a:cubicBezTo>
                <a:cubicBezTo>
                  <a:pt x="19315" y="6936"/>
                  <a:pt x="18035" y="6772"/>
                  <a:pt x="15889" y="6598"/>
                </a:cubicBezTo>
                <a:cubicBezTo>
                  <a:pt x="12898" y="6354"/>
                  <a:pt x="12222" y="6306"/>
                  <a:pt x="9382" y="6143"/>
                </a:cubicBezTo>
                <a:cubicBezTo>
                  <a:pt x="7985" y="6062"/>
                  <a:pt x="6003" y="5948"/>
                  <a:pt x="4976" y="5888"/>
                </a:cubicBezTo>
                <a:cubicBezTo>
                  <a:pt x="3587" y="5808"/>
                  <a:pt x="2825" y="5779"/>
                  <a:pt x="1978" y="5785"/>
                </a:cubicBezTo>
                <a:close/>
                <a:moveTo>
                  <a:pt x="2439" y="7232"/>
                </a:moveTo>
                <a:cubicBezTo>
                  <a:pt x="2165" y="7233"/>
                  <a:pt x="1879" y="7238"/>
                  <a:pt x="1541" y="7246"/>
                </a:cubicBezTo>
                <a:cubicBezTo>
                  <a:pt x="779" y="7265"/>
                  <a:pt x="648" y="7277"/>
                  <a:pt x="648" y="7329"/>
                </a:cubicBezTo>
                <a:cubicBezTo>
                  <a:pt x="648" y="7362"/>
                  <a:pt x="911" y="7432"/>
                  <a:pt x="1230" y="7483"/>
                </a:cubicBezTo>
                <a:cubicBezTo>
                  <a:pt x="1550" y="7534"/>
                  <a:pt x="1776" y="7590"/>
                  <a:pt x="1735" y="7608"/>
                </a:cubicBezTo>
                <a:cubicBezTo>
                  <a:pt x="1664" y="7638"/>
                  <a:pt x="2767" y="7733"/>
                  <a:pt x="6451" y="8014"/>
                </a:cubicBezTo>
                <a:cubicBezTo>
                  <a:pt x="7262" y="8076"/>
                  <a:pt x="7962" y="8128"/>
                  <a:pt x="8009" y="8128"/>
                </a:cubicBezTo>
                <a:cubicBezTo>
                  <a:pt x="8056" y="8128"/>
                  <a:pt x="8988" y="8196"/>
                  <a:pt x="10076" y="8281"/>
                </a:cubicBezTo>
                <a:cubicBezTo>
                  <a:pt x="11164" y="8365"/>
                  <a:pt x="12085" y="8435"/>
                  <a:pt x="12124" y="8435"/>
                </a:cubicBezTo>
                <a:cubicBezTo>
                  <a:pt x="12162" y="8435"/>
                  <a:pt x="13203" y="8516"/>
                  <a:pt x="14438" y="8614"/>
                </a:cubicBezTo>
                <a:cubicBezTo>
                  <a:pt x="15674" y="8713"/>
                  <a:pt x="16879" y="8799"/>
                  <a:pt x="17112" y="8806"/>
                </a:cubicBezTo>
                <a:cubicBezTo>
                  <a:pt x="18336" y="8842"/>
                  <a:pt x="18881" y="8801"/>
                  <a:pt x="19325" y="8641"/>
                </a:cubicBezTo>
                <a:cubicBezTo>
                  <a:pt x="19506" y="8575"/>
                  <a:pt x="19654" y="8503"/>
                  <a:pt x="19654" y="8481"/>
                </a:cubicBezTo>
                <a:cubicBezTo>
                  <a:pt x="19654" y="8384"/>
                  <a:pt x="18239" y="8213"/>
                  <a:pt x="15821" y="8017"/>
                </a:cubicBezTo>
                <a:cubicBezTo>
                  <a:pt x="13053" y="7794"/>
                  <a:pt x="12487" y="7755"/>
                  <a:pt x="9474" y="7582"/>
                </a:cubicBezTo>
                <a:cubicBezTo>
                  <a:pt x="8308" y="7515"/>
                  <a:pt x="6511" y="7410"/>
                  <a:pt x="5481" y="7349"/>
                </a:cubicBezTo>
                <a:cubicBezTo>
                  <a:pt x="3954" y="7259"/>
                  <a:pt x="3260" y="7228"/>
                  <a:pt x="2439" y="7232"/>
                </a:cubicBezTo>
                <a:close/>
                <a:moveTo>
                  <a:pt x="2055" y="8781"/>
                </a:moveTo>
                <a:cubicBezTo>
                  <a:pt x="1549" y="8784"/>
                  <a:pt x="1026" y="8796"/>
                  <a:pt x="609" y="8815"/>
                </a:cubicBezTo>
                <a:cubicBezTo>
                  <a:pt x="155" y="8837"/>
                  <a:pt x="250" y="8922"/>
                  <a:pt x="852" y="9025"/>
                </a:cubicBezTo>
                <a:cubicBezTo>
                  <a:pt x="1151" y="9077"/>
                  <a:pt x="1379" y="9134"/>
                  <a:pt x="1356" y="9153"/>
                </a:cubicBezTo>
                <a:cubicBezTo>
                  <a:pt x="1323" y="9181"/>
                  <a:pt x="5636" y="9553"/>
                  <a:pt x="5990" y="9553"/>
                </a:cubicBezTo>
                <a:cubicBezTo>
                  <a:pt x="6124" y="9553"/>
                  <a:pt x="11636" y="9971"/>
                  <a:pt x="14055" y="10164"/>
                </a:cubicBezTo>
                <a:cubicBezTo>
                  <a:pt x="15128" y="10250"/>
                  <a:pt x="16199" y="10328"/>
                  <a:pt x="16433" y="10338"/>
                </a:cubicBezTo>
                <a:cubicBezTo>
                  <a:pt x="17559" y="10386"/>
                  <a:pt x="18799" y="10342"/>
                  <a:pt x="18810" y="10254"/>
                </a:cubicBezTo>
                <a:cubicBezTo>
                  <a:pt x="18813" y="10229"/>
                  <a:pt x="18930" y="10185"/>
                  <a:pt x="19067" y="10155"/>
                </a:cubicBezTo>
                <a:cubicBezTo>
                  <a:pt x="19493" y="10063"/>
                  <a:pt x="19361" y="9985"/>
                  <a:pt x="18568" y="9865"/>
                </a:cubicBezTo>
                <a:cubicBezTo>
                  <a:pt x="17694" y="9732"/>
                  <a:pt x="13892" y="9420"/>
                  <a:pt x="11085" y="9250"/>
                </a:cubicBezTo>
                <a:cubicBezTo>
                  <a:pt x="5215" y="8896"/>
                  <a:pt x="4060" y="8828"/>
                  <a:pt x="3385" y="8799"/>
                </a:cubicBezTo>
                <a:cubicBezTo>
                  <a:pt x="3049" y="8784"/>
                  <a:pt x="2562" y="8778"/>
                  <a:pt x="2055" y="8781"/>
                </a:cubicBezTo>
                <a:close/>
                <a:moveTo>
                  <a:pt x="2584" y="10260"/>
                </a:moveTo>
                <a:cubicBezTo>
                  <a:pt x="2289" y="10259"/>
                  <a:pt x="1999" y="10263"/>
                  <a:pt x="1667" y="10270"/>
                </a:cubicBezTo>
                <a:cubicBezTo>
                  <a:pt x="732" y="10289"/>
                  <a:pt x="555" y="10302"/>
                  <a:pt x="512" y="10352"/>
                </a:cubicBezTo>
                <a:cubicBezTo>
                  <a:pt x="481" y="10388"/>
                  <a:pt x="678" y="10447"/>
                  <a:pt x="1017" y="10506"/>
                </a:cubicBezTo>
                <a:cubicBezTo>
                  <a:pt x="1320" y="10558"/>
                  <a:pt x="1549" y="10616"/>
                  <a:pt x="1526" y="10634"/>
                </a:cubicBezTo>
                <a:cubicBezTo>
                  <a:pt x="1482" y="10671"/>
                  <a:pt x="2961" y="10792"/>
                  <a:pt x="8033" y="11167"/>
                </a:cubicBezTo>
                <a:cubicBezTo>
                  <a:pt x="10552" y="11354"/>
                  <a:pt x="11562" y="11432"/>
                  <a:pt x="14055" y="11629"/>
                </a:cubicBezTo>
                <a:cubicBezTo>
                  <a:pt x="15222" y="11721"/>
                  <a:pt x="16446" y="11806"/>
                  <a:pt x="16772" y="11817"/>
                </a:cubicBezTo>
                <a:cubicBezTo>
                  <a:pt x="17655" y="11848"/>
                  <a:pt x="18117" y="11848"/>
                  <a:pt x="18480" y="11816"/>
                </a:cubicBezTo>
                <a:cubicBezTo>
                  <a:pt x="18804" y="11787"/>
                  <a:pt x="19485" y="11574"/>
                  <a:pt x="19485" y="11502"/>
                </a:cubicBezTo>
                <a:cubicBezTo>
                  <a:pt x="19485" y="11481"/>
                  <a:pt x="19163" y="11413"/>
                  <a:pt x="18767" y="11349"/>
                </a:cubicBezTo>
                <a:cubicBezTo>
                  <a:pt x="17889" y="11209"/>
                  <a:pt x="13744" y="10871"/>
                  <a:pt x="10746" y="10696"/>
                </a:cubicBezTo>
                <a:cubicBezTo>
                  <a:pt x="9626" y="10630"/>
                  <a:pt x="7754" y="10518"/>
                  <a:pt x="6587" y="10446"/>
                </a:cubicBezTo>
                <a:cubicBezTo>
                  <a:pt x="4391" y="10310"/>
                  <a:pt x="3469" y="10263"/>
                  <a:pt x="2584" y="10260"/>
                </a:cubicBezTo>
                <a:close/>
                <a:moveTo>
                  <a:pt x="2623" y="11610"/>
                </a:moveTo>
                <a:cubicBezTo>
                  <a:pt x="2299" y="11609"/>
                  <a:pt x="2041" y="11618"/>
                  <a:pt x="1682" y="11629"/>
                </a:cubicBezTo>
                <a:cubicBezTo>
                  <a:pt x="793" y="11657"/>
                  <a:pt x="648" y="11670"/>
                  <a:pt x="648" y="11723"/>
                </a:cubicBezTo>
                <a:cubicBezTo>
                  <a:pt x="648" y="11757"/>
                  <a:pt x="878" y="11822"/>
                  <a:pt x="1158" y="11868"/>
                </a:cubicBezTo>
                <a:cubicBezTo>
                  <a:pt x="1438" y="11914"/>
                  <a:pt x="1667" y="11969"/>
                  <a:pt x="1667" y="11990"/>
                </a:cubicBezTo>
                <a:cubicBezTo>
                  <a:pt x="1667" y="12031"/>
                  <a:pt x="2997" y="12147"/>
                  <a:pt x="5908" y="12361"/>
                </a:cubicBezTo>
                <a:cubicBezTo>
                  <a:pt x="6888" y="12434"/>
                  <a:pt x="8153" y="12528"/>
                  <a:pt x="8713" y="12571"/>
                </a:cubicBezTo>
                <a:cubicBezTo>
                  <a:pt x="9273" y="12613"/>
                  <a:pt x="10109" y="12676"/>
                  <a:pt x="10576" y="12710"/>
                </a:cubicBezTo>
                <a:cubicBezTo>
                  <a:pt x="11666" y="12790"/>
                  <a:pt x="13493" y="12930"/>
                  <a:pt x="15278" y="13070"/>
                </a:cubicBezTo>
                <a:cubicBezTo>
                  <a:pt x="16053" y="13131"/>
                  <a:pt x="16879" y="13186"/>
                  <a:pt x="17112" y="13193"/>
                </a:cubicBezTo>
                <a:cubicBezTo>
                  <a:pt x="18399" y="13231"/>
                  <a:pt x="18970" y="13179"/>
                  <a:pt x="19388" y="12988"/>
                </a:cubicBezTo>
                <a:lnTo>
                  <a:pt x="19703" y="12845"/>
                </a:lnTo>
                <a:lnTo>
                  <a:pt x="18961" y="12723"/>
                </a:lnTo>
                <a:cubicBezTo>
                  <a:pt x="18091" y="12581"/>
                  <a:pt x="14513" y="12280"/>
                  <a:pt x="11595" y="12102"/>
                </a:cubicBezTo>
                <a:cubicBezTo>
                  <a:pt x="5136" y="11709"/>
                  <a:pt x="3595" y="11614"/>
                  <a:pt x="2623" y="11610"/>
                </a:cubicBezTo>
                <a:close/>
                <a:moveTo>
                  <a:pt x="2167" y="12951"/>
                </a:moveTo>
                <a:cubicBezTo>
                  <a:pt x="1886" y="12952"/>
                  <a:pt x="1626" y="12960"/>
                  <a:pt x="1327" y="12972"/>
                </a:cubicBezTo>
                <a:cubicBezTo>
                  <a:pt x="173" y="13017"/>
                  <a:pt x="93" y="13062"/>
                  <a:pt x="896" y="13208"/>
                </a:cubicBezTo>
                <a:cubicBezTo>
                  <a:pt x="1228" y="13269"/>
                  <a:pt x="1497" y="13332"/>
                  <a:pt x="1497" y="13349"/>
                </a:cubicBezTo>
                <a:cubicBezTo>
                  <a:pt x="1497" y="13366"/>
                  <a:pt x="2130" y="13429"/>
                  <a:pt x="2900" y="13489"/>
                </a:cubicBezTo>
                <a:cubicBezTo>
                  <a:pt x="4933" y="13648"/>
                  <a:pt x="6946" y="13800"/>
                  <a:pt x="7029" y="13800"/>
                </a:cubicBezTo>
                <a:cubicBezTo>
                  <a:pt x="7068" y="13800"/>
                  <a:pt x="7910" y="13863"/>
                  <a:pt x="8897" y="13940"/>
                </a:cubicBezTo>
                <a:cubicBezTo>
                  <a:pt x="9884" y="14017"/>
                  <a:pt x="10726" y="14080"/>
                  <a:pt x="10765" y="14080"/>
                </a:cubicBezTo>
                <a:cubicBezTo>
                  <a:pt x="10804" y="14080"/>
                  <a:pt x="11960" y="14169"/>
                  <a:pt x="13337" y="14279"/>
                </a:cubicBezTo>
                <a:cubicBezTo>
                  <a:pt x="14713" y="14389"/>
                  <a:pt x="16182" y="14495"/>
                  <a:pt x="16602" y="14515"/>
                </a:cubicBezTo>
                <a:cubicBezTo>
                  <a:pt x="17569" y="14560"/>
                  <a:pt x="17788" y="14561"/>
                  <a:pt x="18262" y="14518"/>
                </a:cubicBezTo>
                <a:cubicBezTo>
                  <a:pt x="18724" y="14476"/>
                  <a:pt x="19315" y="14302"/>
                  <a:pt x="19315" y="14209"/>
                </a:cubicBezTo>
                <a:cubicBezTo>
                  <a:pt x="19315" y="14100"/>
                  <a:pt x="18132" y="13953"/>
                  <a:pt x="15617" y="13749"/>
                </a:cubicBezTo>
                <a:cubicBezTo>
                  <a:pt x="13299" y="13561"/>
                  <a:pt x="12060" y="13480"/>
                  <a:pt x="6757" y="13164"/>
                </a:cubicBezTo>
                <a:cubicBezTo>
                  <a:pt x="4024" y="13001"/>
                  <a:pt x="3008" y="12948"/>
                  <a:pt x="2167" y="12951"/>
                </a:cubicBezTo>
                <a:close/>
                <a:moveTo>
                  <a:pt x="2046" y="14510"/>
                </a:moveTo>
                <a:cubicBezTo>
                  <a:pt x="1747" y="14508"/>
                  <a:pt x="1464" y="14511"/>
                  <a:pt x="1177" y="14518"/>
                </a:cubicBezTo>
                <a:cubicBezTo>
                  <a:pt x="-116" y="14550"/>
                  <a:pt x="-284" y="14607"/>
                  <a:pt x="502" y="14743"/>
                </a:cubicBezTo>
                <a:cubicBezTo>
                  <a:pt x="837" y="14801"/>
                  <a:pt x="1152" y="14868"/>
                  <a:pt x="1201" y="14891"/>
                </a:cubicBezTo>
                <a:cubicBezTo>
                  <a:pt x="1307" y="14942"/>
                  <a:pt x="1995" y="14999"/>
                  <a:pt x="7354" y="15401"/>
                </a:cubicBezTo>
                <a:cubicBezTo>
                  <a:pt x="8474" y="15486"/>
                  <a:pt x="9901" y="15594"/>
                  <a:pt x="10522" y="15642"/>
                </a:cubicBezTo>
                <a:cubicBezTo>
                  <a:pt x="11144" y="15689"/>
                  <a:pt x="11690" y="15729"/>
                  <a:pt x="11740" y="15729"/>
                </a:cubicBezTo>
                <a:cubicBezTo>
                  <a:pt x="11791" y="15729"/>
                  <a:pt x="12771" y="15804"/>
                  <a:pt x="13919" y="15895"/>
                </a:cubicBezTo>
                <a:cubicBezTo>
                  <a:pt x="15067" y="15986"/>
                  <a:pt x="16159" y="16065"/>
                  <a:pt x="16345" y="16073"/>
                </a:cubicBezTo>
                <a:cubicBezTo>
                  <a:pt x="17473" y="16116"/>
                  <a:pt x="18202" y="16080"/>
                  <a:pt x="18572" y="15966"/>
                </a:cubicBezTo>
                <a:cubicBezTo>
                  <a:pt x="19197" y="15772"/>
                  <a:pt x="19181" y="15739"/>
                  <a:pt x="18388" y="15610"/>
                </a:cubicBezTo>
                <a:cubicBezTo>
                  <a:pt x="17331" y="15438"/>
                  <a:pt x="13096" y="15098"/>
                  <a:pt x="9474" y="14895"/>
                </a:cubicBezTo>
                <a:cubicBezTo>
                  <a:pt x="8401" y="14834"/>
                  <a:pt x="6718" y="14734"/>
                  <a:pt x="5738" y="14673"/>
                </a:cubicBezTo>
                <a:cubicBezTo>
                  <a:pt x="3978" y="14562"/>
                  <a:pt x="2940" y="14515"/>
                  <a:pt x="2046" y="14510"/>
                </a:cubicBezTo>
                <a:close/>
                <a:moveTo>
                  <a:pt x="2162" y="15983"/>
                </a:moveTo>
                <a:cubicBezTo>
                  <a:pt x="1928" y="15984"/>
                  <a:pt x="1712" y="15992"/>
                  <a:pt x="1352" y="15998"/>
                </a:cubicBezTo>
                <a:cubicBezTo>
                  <a:pt x="228" y="16019"/>
                  <a:pt x="46" y="16030"/>
                  <a:pt x="3" y="16080"/>
                </a:cubicBezTo>
                <a:cubicBezTo>
                  <a:pt x="-29" y="16116"/>
                  <a:pt x="174" y="16172"/>
                  <a:pt x="541" y="16231"/>
                </a:cubicBezTo>
                <a:cubicBezTo>
                  <a:pt x="863" y="16283"/>
                  <a:pt x="1094" y="16339"/>
                  <a:pt x="1056" y="16356"/>
                </a:cubicBezTo>
                <a:cubicBezTo>
                  <a:pt x="960" y="16397"/>
                  <a:pt x="2939" y="16557"/>
                  <a:pt x="9897" y="17070"/>
                </a:cubicBezTo>
                <a:cubicBezTo>
                  <a:pt x="10999" y="17151"/>
                  <a:pt x="12832" y="17292"/>
                  <a:pt x="14598" y="17430"/>
                </a:cubicBezTo>
                <a:cubicBezTo>
                  <a:pt x="15374" y="17491"/>
                  <a:pt x="16199" y="17546"/>
                  <a:pt x="16433" y="17553"/>
                </a:cubicBezTo>
                <a:cubicBezTo>
                  <a:pt x="17210" y="17576"/>
                  <a:pt x="17641" y="17573"/>
                  <a:pt x="17971" y="17544"/>
                </a:cubicBezTo>
                <a:cubicBezTo>
                  <a:pt x="18295" y="17516"/>
                  <a:pt x="18980" y="17303"/>
                  <a:pt x="18980" y="17231"/>
                </a:cubicBezTo>
                <a:cubicBezTo>
                  <a:pt x="18980" y="17153"/>
                  <a:pt x="17471" y="16960"/>
                  <a:pt x="15753" y="16818"/>
                </a:cubicBezTo>
                <a:cubicBezTo>
                  <a:pt x="13292" y="16615"/>
                  <a:pt x="11640" y="16499"/>
                  <a:pt x="8965" y="16343"/>
                </a:cubicBezTo>
                <a:cubicBezTo>
                  <a:pt x="3709" y="16036"/>
                  <a:pt x="2863" y="15981"/>
                  <a:pt x="2162" y="15983"/>
                </a:cubicBezTo>
                <a:close/>
                <a:moveTo>
                  <a:pt x="2075" y="17338"/>
                </a:moveTo>
                <a:cubicBezTo>
                  <a:pt x="1780" y="17338"/>
                  <a:pt x="1505" y="17343"/>
                  <a:pt x="1201" y="17352"/>
                </a:cubicBezTo>
                <a:cubicBezTo>
                  <a:pt x="277" y="17380"/>
                  <a:pt x="143" y="17392"/>
                  <a:pt x="143" y="17446"/>
                </a:cubicBezTo>
                <a:cubicBezTo>
                  <a:pt x="143" y="17480"/>
                  <a:pt x="366" y="17545"/>
                  <a:pt x="643" y="17590"/>
                </a:cubicBezTo>
                <a:cubicBezTo>
                  <a:pt x="921" y="17635"/>
                  <a:pt x="1150" y="17691"/>
                  <a:pt x="1153" y="17714"/>
                </a:cubicBezTo>
                <a:cubicBezTo>
                  <a:pt x="1157" y="17755"/>
                  <a:pt x="2144" y="17841"/>
                  <a:pt x="5942" y="18131"/>
                </a:cubicBezTo>
                <a:cubicBezTo>
                  <a:pt x="6753" y="18193"/>
                  <a:pt x="7453" y="18243"/>
                  <a:pt x="7499" y="18243"/>
                </a:cubicBezTo>
                <a:cubicBezTo>
                  <a:pt x="7546" y="18243"/>
                  <a:pt x="8478" y="18313"/>
                  <a:pt x="9567" y="18397"/>
                </a:cubicBezTo>
                <a:cubicBezTo>
                  <a:pt x="10655" y="18482"/>
                  <a:pt x="11585" y="18551"/>
                  <a:pt x="11634" y="18551"/>
                </a:cubicBezTo>
                <a:cubicBezTo>
                  <a:pt x="11682" y="18551"/>
                  <a:pt x="12646" y="18626"/>
                  <a:pt x="13778" y="18717"/>
                </a:cubicBezTo>
                <a:cubicBezTo>
                  <a:pt x="14910" y="18809"/>
                  <a:pt x="16106" y="18896"/>
                  <a:pt x="16433" y="18911"/>
                </a:cubicBezTo>
                <a:cubicBezTo>
                  <a:pt x="17272" y="18949"/>
                  <a:pt x="17368" y="18948"/>
                  <a:pt x="18010" y="18898"/>
                </a:cubicBezTo>
                <a:cubicBezTo>
                  <a:pt x="18451" y="18863"/>
                  <a:pt x="18654" y="18820"/>
                  <a:pt x="18888" y="18713"/>
                </a:cubicBezTo>
                <a:lnTo>
                  <a:pt x="19189" y="18575"/>
                </a:lnTo>
                <a:lnTo>
                  <a:pt x="18456" y="18452"/>
                </a:lnTo>
                <a:cubicBezTo>
                  <a:pt x="17556" y="18301"/>
                  <a:pt x="13570" y="17971"/>
                  <a:pt x="10353" y="17782"/>
                </a:cubicBezTo>
                <a:cubicBezTo>
                  <a:pt x="9170" y="17713"/>
                  <a:pt x="7398" y="17605"/>
                  <a:pt x="6417" y="17544"/>
                </a:cubicBezTo>
                <a:cubicBezTo>
                  <a:pt x="4007" y="17394"/>
                  <a:pt x="2959" y="17340"/>
                  <a:pt x="2075" y="17338"/>
                </a:cubicBezTo>
                <a:close/>
                <a:moveTo>
                  <a:pt x="988" y="19445"/>
                </a:moveTo>
                <a:lnTo>
                  <a:pt x="988" y="20521"/>
                </a:lnTo>
                <a:lnTo>
                  <a:pt x="988" y="21597"/>
                </a:lnTo>
                <a:lnTo>
                  <a:pt x="8033" y="21597"/>
                </a:lnTo>
                <a:lnTo>
                  <a:pt x="15074" y="21597"/>
                </a:lnTo>
                <a:lnTo>
                  <a:pt x="15074" y="20521"/>
                </a:lnTo>
                <a:lnTo>
                  <a:pt x="15074" y="19445"/>
                </a:lnTo>
                <a:lnTo>
                  <a:pt x="8033" y="19445"/>
                </a:lnTo>
                <a:lnTo>
                  <a:pt x="988" y="1944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66" name="IMG_3777.png" descr="IMG_3777.png"/>
          <p:cNvPicPr>
            <a:picLocks noChangeAspect="1"/>
          </p:cNvPicPr>
          <p:nvPr/>
        </p:nvPicPr>
        <p:blipFill>
          <a:blip r:embed="rId16">
            <a:extLst/>
          </a:blip>
          <a:srcRect l="5758" t="10653" r="73555" b="15817"/>
          <a:stretch>
            <a:fillRect/>
          </a:stretch>
        </p:blipFill>
        <p:spPr>
          <a:xfrm>
            <a:off x="3869343" y="1048968"/>
            <a:ext cx="2114861" cy="10761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2" h="21566" fill="norm" stroke="1" extrusionOk="0">
                <a:moveTo>
                  <a:pt x="19987" y="2"/>
                </a:moveTo>
                <a:cubicBezTo>
                  <a:pt x="19930" y="-4"/>
                  <a:pt x="19837" y="6"/>
                  <a:pt x="19700" y="29"/>
                </a:cubicBezTo>
                <a:cubicBezTo>
                  <a:pt x="19498" y="62"/>
                  <a:pt x="18665" y="105"/>
                  <a:pt x="17847" y="124"/>
                </a:cubicBezTo>
                <a:cubicBezTo>
                  <a:pt x="16663" y="151"/>
                  <a:pt x="16325" y="140"/>
                  <a:pt x="16191" y="70"/>
                </a:cubicBezTo>
                <a:cubicBezTo>
                  <a:pt x="15994" y="-34"/>
                  <a:pt x="14653" y="9"/>
                  <a:pt x="14295" y="131"/>
                </a:cubicBezTo>
                <a:cubicBezTo>
                  <a:pt x="14173" y="173"/>
                  <a:pt x="13904" y="193"/>
                  <a:pt x="13693" y="176"/>
                </a:cubicBezTo>
                <a:cubicBezTo>
                  <a:pt x="13483" y="160"/>
                  <a:pt x="13232" y="187"/>
                  <a:pt x="13138" y="236"/>
                </a:cubicBezTo>
                <a:cubicBezTo>
                  <a:pt x="13045" y="285"/>
                  <a:pt x="12712" y="326"/>
                  <a:pt x="12399" y="326"/>
                </a:cubicBezTo>
                <a:cubicBezTo>
                  <a:pt x="12012" y="326"/>
                  <a:pt x="11883" y="353"/>
                  <a:pt x="11994" y="411"/>
                </a:cubicBezTo>
                <a:cubicBezTo>
                  <a:pt x="12191" y="515"/>
                  <a:pt x="11834" y="544"/>
                  <a:pt x="6687" y="845"/>
                </a:cubicBezTo>
                <a:cubicBezTo>
                  <a:pt x="4545" y="971"/>
                  <a:pt x="2327" y="1074"/>
                  <a:pt x="1754" y="1074"/>
                </a:cubicBezTo>
                <a:cubicBezTo>
                  <a:pt x="935" y="1074"/>
                  <a:pt x="712" y="1096"/>
                  <a:pt x="712" y="1179"/>
                </a:cubicBezTo>
                <a:cubicBezTo>
                  <a:pt x="712" y="1237"/>
                  <a:pt x="780" y="1298"/>
                  <a:pt x="865" y="1315"/>
                </a:cubicBezTo>
                <a:cubicBezTo>
                  <a:pt x="1044" y="1351"/>
                  <a:pt x="4982" y="1104"/>
                  <a:pt x="9036" y="802"/>
                </a:cubicBezTo>
                <a:cubicBezTo>
                  <a:pt x="10496" y="694"/>
                  <a:pt x="11190" y="645"/>
                  <a:pt x="11612" y="638"/>
                </a:cubicBezTo>
                <a:cubicBezTo>
                  <a:pt x="11978" y="616"/>
                  <a:pt x="12240" y="604"/>
                  <a:pt x="12277" y="608"/>
                </a:cubicBezTo>
                <a:cubicBezTo>
                  <a:pt x="12347" y="617"/>
                  <a:pt x="12369" y="647"/>
                  <a:pt x="12324" y="676"/>
                </a:cubicBezTo>
                <a:cubicBezTo>
                  <a:pt x="12317" y="680"/>
                  <a:pt x="12316" y="684"/>
                  <a:pt x="12312" y="688"/>
                </a:cubicBezTo>
                <a:cubicBezTo>
                  <a:pt x="12328" y="691"/>
                  <a:pt x="12339" y="693"/>
                  <a:pt x="12356" y="696"/>
                </a:cubicBezTo>
                <a:cubicBezTo>
                  <a:pt x="12781" y="774"/>
                  <a:pt x="13030" y="782"/>
                  <a:pt x="13473" y="734"/>
                </a:cubicBezTo>
                <a:cubicBezTo>
                  <a:pt x="13785" y="700"/>
                  <a:pt x="14089" y="642"/>
                  <a:pt x="14149" y="606"/>
                </a:cubicBezTo>
                <a:cubicBezTo>
                  <a:pt x="14210" y="569"/>
                  <a:pt x="14598" y="532"/>
                  <a:pt x="15011" y="523"/>
                </a:cubicBezTo>
                <a:cubicBezTo>
                  <a:pt x="15546" y="512"/>
                  <a:pt x="15888" y="547"/>
                  <a:pt x="16211" y="647"/>
                </a:cubicBezTo>
                <a:cubicBezTo>
                  <a:pt x="16459" y="723"/>
                  <a:pt x="16935" y="786"/>
                  <a:pt x="17269" y="786"/>
                </a:cubicBezTo>
                <a:cubicBezTo>
                  <a:pt x="17811" y="786"/>
                  <a:pt x="17835" y="775"/>
                  <a:pt x="17473" y="685"/>
                </a:cubicBezTo>
                <a:cubicBezTo>
                  <a:pt x="16985" y="564"/>
                  <a:pt x="16954" y="373"/>
                  <a:pt x="17418" y="342"/>
                </a:cubicBezTo>
                <a:cubicBezTo>
                  <a:pt x="17603" y="329"/>
                  <a:pt x="17961" y="383"/>
                  <a:pt x="18213" y="460"/>
                </a:cubicBezTo>
                <a:cubicBezTo>
                  <a:pt x="18545" y="563"/>
                  <a:pt x="18840" y="592"/>
                  <a:pt x="19295" y="570"/>
                </a:cubicBezTo>
                <a:cubicBezTo>
                  <a:pt x="20621" y="505"/>
                  <a:pt x="21396" y="260"/>
                  <a:pt x="20494" y="190"/>
                </a:cubicBezTo>
                <a:cubicBezTo>
                  <a:pt x="20260" y="172"/>
                  <a:pt x="20066" y="114"/>
                  <a:pt x="20066" y="62"/>
                </a:cubicBezTo>
                <a:cubicBezTo>
                  <a:pt x="20066" y="26"/>
                  <a:pt x="20044" y="7"/>
                  <a:pt x="19987" y="2"/>
                </a:cubicBezTo>
                <a:close/>
                <a:moveTo>
                  <a:pt x="19967" y="1160"/>
                </a:moveTo>
                <a:cubicBezTo>
                  <a:pt x="19880" y="1159"/>
                  <a:pt x="19681" y="1178"/>
                  <a:pt x="19314" y="1217"/>
                </a:cubicBezTo>
                <a:cubicBezTo>
                  <a:pt x="18393" y="1314"/>
                  <a:pt x="16205" y="1333"/>
                  <a:pt x="15939" y="1246"/>
                </a:cubicBezTo>
                <a:cubicBezTo>
                  <a:pt x="15674" y="1159"/>
                  <a:pt x="14778" y="1177"/>
                  <a:pt x="14366" y="1277"/>
                </a:cubicBezTo>
                <a:cubicBezTo>
                  <a:pt x="14165" y="1326"/>
                  <a:pt x="13840" y="1353"/>
                  <a:pt x="13646" y="1338"/>
                </a:cubicBezTo>
                <a:cubicBezTo>
                  <a:pt x="13452" y="1323"/>
                  <a:pt x="13223" y="1365"/>
                  <a:pt x="13138" y="1430"/>
                </a:cubicBezTo>
                <a:cubicBezTo>
                  <a:pt x="13134" y="1433"/>
                  <a:pt x="13124" y="1435"/>
                  <a:pt x="13119" y="1439"/>
                </a:cubicBezTo>
                <a:cubicBezTo>
                  <a:pt x="13149" y="1454"/>
                  <a:pt x="13127" y="1465"/>
                  <a:pt x="13056" y="1473"/>
                </a:cubicBezTo>
                <a:cubicBezTo>
                  <a:pt x="12933" y="1522"/>
                  <a:pt x="12740" y="1536"/>
                  <a:pt x="12399" y="1518"/>
                </a:cubicBezTo>
                <a:cubicBezTo>
                  <a:pt x="12076" y="1501"/>
                  <a:pt x="11872" y="1507"/>
                  <a:pt x="11947" y="1532"/>
                </a:cubicBezTo>
                <a:cubicBezTo>
                  <a:pt x="12019" y="1555"/>
                  <a:pt x="11949" y="1586"/>
                  <a:pt x="11777" y="1620"/>
                </a:cubicBezTo>
                <a:cubicBezTo>
                  <a:pt x="11740" y="1632"/>
                  <a:pt x="11695" y="1644"/>
                  <a:pt x="11624" y="1657"/>
                </a:cubicBezTo>
                <a:cubicBezTo>
                  <a:pt x="11604" y="1660"/>
                  <a:pt x="11489" y="1668"/>
                  <a:pt x="11431" y="1673"/>
                </a:cubicBezTo>
                <a:cubicBezTo>
                  <a:pt x="10648" y="1780"/>
                  <a:pt x="9132" y="1902"/>
                  <a:pt x="7686" y="1956"/>
                </a:cubicBezTo>
                <a:cubicBezTo>
                  <a:pt x="7373" y="1967"/>
                  <a:pt x="6732" y="2009"/>
                  <a:pt x="6262" y="2049"/>
                </a:cubicBezTo>
                <a:cubicBezTo>
                  <a:pt x="5793" y="2088"/>
                  <a:pt x="4898" y="2121"/>
                  <a:pt x="4272" y="2121"/>
                </a:cubicBezTo>
                <a:cubicBezTo>
                  <a:pt x="4230" y="2121"/>
                  <a:pt x="4182" y="2122"/>
                  <a:pt x="4138" y="2123"/>
                </a:cubicBezTo>
                <a:cubicBezTo>
                  <a:pt x="3442" y="2159"/>
                  <a:pt x="2881" y="2186"/>
                  <a:pt x="2545" y="2197"/>
                </a:cubicBezTo>
                <a:cubicBezTo>
                  <a:pt x="2525" y="2200"/>
                  <a:pt x="2492" y="2201"/>
                  <a:pt x="2474" y="2204"/>
                </a:cubicBezTo>
                <a:cubicBezTo>
                  <a:pt x="2114" y="2250"/>
                  <a:pt x="1473" y="2283"/>
                  <a:pt x="1050" y="2276"/>
                </a:cubicBezTo>
                <a:cubicBezTo>
                  <a:pt x="950" y="2275"/>
                  <a:pt x="595" y="2274"/>
                  <a:pt x="366" y="2273"/>
                </a:cubicBezTo>
                <a:cubicBezTo>
                  <a:pt x="367" y="2291"/>
                  <a:pt x="412" y="2341"/>
                  <a:pt x="488" y="2407"/>
                </a:cubicBezTo>
                <a:cubicBezTo>
                  <a:pt x="597" y="2503"/>
                  <a:pt x="704" y="2544"/>
                  <a:pt x="822" y="2535"/>
                </a:cubicBezTo>
                <a:cubicBezTo>
                  <a:pt x="918" y="2527"/>
                  <a:pt x="2155" y="2446"/>
                  <a:pt x="3576" y="2354"/>
                </a:cubicBezTo>
                <a:cubicBezTo>
                  <a:pt x="4889" y="2269"/>
                  <a:pt x="7063" y="2118"/>
                  <a:pt x="8666" y="2002"/>
                </a:cubicBezTo>
                <a:cubicBezTo>
                  <a:pt x="8949" y="1964"/>
                  <a:pt x="9238" y="1936"/>
                  <a:pt x="9433" y="1936"/>
                </a:cubicBezTo>
                <a:cubicBezTo>
                  <a:pt x="9505" y="1936"/>
                  <a:pt x="9549" y="1935"/>
                  <a:pt x="9610" y="1935"/>
                </a:cubicBezTo>
                <a:cubicBezTo>
                  <a:pt x="9974" y="1909"/>
                  <a:pt x="10298" y="1887"/>
                  <a:pt x="10609" y="1866"/>
                </a:cubicBezTo>
                <a:cubicBezTo>
                  <a:pt x="10771" y="1839"/>
                  <a:pt x="10901" y="1831"/>
                  <a:pt x="10940" y="1843"/>
                </a:cubicBezTo>
                <a:cubicBezTo>
                  <a:pt x="11152" y="1829"/>
                  <a:pt x="11353" y="1815"/>
                  <a:pt x="11518" y="1805"/>
                </a:cubicBezTo>
                <a:cubicBezTo>
                  <a:pt x="11594" y="1797"/>
                  <a:pt x="11668" y="1791"/>
                  <a:pt x="11742" y="1792"/>
                </a:cubicBezTo>
                <a:cubicBezTo>
                  <a:pt x="11991" y="1777"/>
                  <a:pt x="12175" y="1768"/>
                  <a:pt x="12206" y="1770"/>
                </a:cubicBezTo>
                <a:cubicBezTo>
                  <a:pt x="12306" y="1778"/>
                  <a:pt x="12352" y="1803"/>
                  <a:pt x="12308" y="1826"/>
                </a:cubicBezTo>
                <a:cubicBezTo>
                  <a:pt x="12285" y="1838"/>
                  <a:pt x="12297" y="1854"/>
                  <a:pt x="12336" y="1870"/>
                </a:cubicBezTo>
                <a:cubicBezTo>
                  <a:pt x="12643" y="1932"/>
                  <a:pt x="13002" y="1961"/>
                  <a:pt x="13135" y="1936"/>
                </a:cubicBezTo>
                <a:cubicBezTo>
                  <a:pt x="13223" y="1919"/>
                  <a:pt x="13526" y="1881"/>
                  <a:pt x="13870" y="1839"/>
                </a:cubicBezTo>
                <a:cubicBezTo>
                  <a:pt x="13995" y="1802"/>
                  <a:pt x="14098" y="1762"/>
                  <a:pt x="14086" y="1746"/>
                </a:cubicBezTo>
                <a:cubicBezTo>
                  <a:pt x="14062" y="1711"/>
                  <a:pt x="15123" y="1681"/>
                  <a:pt x="15455" y="1705"/>
                </a:cubicBezTo>
                <a:cubicBezTo>
                  <a:pt x="15851" y="1705"/>
                  <a:pt x="16081" y="1752"/>
                  <a:pt x="16085" y="1847"/>
                </a:cubicBezTo>
                <a:cubicBezTo>
                  <a:pt x="16086" y="1847"/>
                  <a:pt x="16084" y="1848"/>
                  <a:pt x="16085" y="1848"/>
                </a:cubicBezTo>
                <a:cubicBezTo>
                  <a:pt x="16253" y="1895"/>
                  <a:pt x="16497" y="1941"/>
                  <a:pt x="16667" y="1956"/>
                </a:cubicBezTo>
                <a:cubicBezTo>
                  <a:pt x="16923" y="1977"/>
                  <a:pt x="17429" y="1983"/>
                  <a:pt x="17705" y="1972"/>
                </a:cubicBezTo>
                <a:cubicBezTo>
                  <a:pt x="17647" y="1949"/>
                  <a:pt x="17551" y="1920"/>
                  <a:pt x="17426" y="1892"/>
                </a:cubicBezTo>
                <a:cubicBezTo>
                  <a:pt x="17089" y="1817"/>
                  <a:pt x="16980" y="1740"/>
                  <a:pt x="17092" y="1653"/>
                </a:cubicBezTo>
                <a:cubicBezTo>
                  <a:pt x="17077" y="1651"/>
                  <a:pt x="17067" y="1649"/>
                  <a:pt x="17049" y="1647"/>
                </a:cubicBezTo>
                <a:cubicBezTo>
                  <a:pt x="16860" y="1626"/>
                  <a:pt x="16843" y="1609"/>
                  <a:pt x="16958" y="1566"/>
                </a:cubicBezTo>
                <a:cubicBezTo>
                  <a:pt x="17059" y="1528"/>
                  <a:pt x="17243" y="1514"/>
                  <a:pt x="17434" y="1519"/>
                </a:cubicBezTo>
                <a:cubicBezTo>
                  <a:pt x="17606" y="1484"/>
                  <a:pt x="17795" y="1506"/>
                  <a:pt x="18221" y="1614"/>
                </a:cubicBezTo>
                <a:cubicBezTo>
                  <a:pt x="18476" y="1679"/>
                  <a:pt x="18628" y="1716"/>
                  <a:pt x="18795" y="1732"/>
                </a:cubicBezTo>
                <a:cubicBezTo>
                  <a:pt x="18888" y="1723"/>
                  <a:pt x="19093" y="1716"/>
                  <a:pt x="19295" y="1719"/>
                </a:cubicBezTo>
                <a:cubicBezTo>
                  <a:pt x="19359" y="1719"/>
                  <a:pt x="19426" y="1717"/>
                  <a:pt x="19491" y="1715"/>
                </a:cubicBezTo>
                <a:cubicBezTo>
                  <a:pt x="19611" y="1706"/>
                  <a:pt x="19716" y="1698"/>
                  <a:pt x="19881" y="1684"/>
                </a:cubicBezTo>
                <a:cubicBezTo>
                  <a:pt x="19968" y="1677"/>
                  <a:pt x="20040" y="1668"/>
                  <a:pt x="20117" y="1660"/>
                </a:cubicBezTo>
                <a:cubicBezTo>
                  <a:pt x="20185" y="1646"/>
                  <a:pt x="20235" y="1631"/>
                  <a:pt x="20235" y="1616"/>
                </a:cubicBezTo>
                <a:cubicBezTo>
                  <a:pt x="20235" y="1597"/>
                  <a:pt x="20409" y="1583"/>
                  <a:pt x="20636" y="1583"/>
                </a:cubicBezTo>
                <a:cubicBezTo>
                  <a:pt x="20638" y="1583"/>
                  <a:pt x="20638" y="1583"/>
                  <a:pt x="20640" y="1583"/>
                </a:cubicBezTo>
                <a:cubicBezTo>
                  <a:pt x="21086" y="1488"/>
                  <a:pt x="21034" y="1381"/>
                  <a:pt x="20349" y="1345"/>
                </a:cubicBezTo>
                <a:cubicBezTo>
                  <a:pt x="19969" y="1325"/>
                  <a:pt x="19836" y="1284"/>
                  <a:pt x="19952" y="1223"/>
                </a:cubicBezTo>
                <a:cubicBezTo>
                  <a:pt x="20030" y="1182"/>
                  <a:pt x="20055" y="1161"/>
                  <a:pt x="19967" y="1160"/>
                </a:cubicBezTo>
                <a:close/>
                <a:moveTo>
                  <a:pt x="19727" y="2284"/>
                </a:moveTo>
                <a:cubicBezTo>
                  <a:pt x="19666" y="2297"/>
                  <a:pt x="19612" y="2314"/>
                  <a:pt x="19590" y="2331"/>
                </a:cubicBezTo>
                <a:cubicBezTo>
                  <a:pt x="19539" y="2370"/>
                  <a:pt x="19404" y="2383"/>
                  <a:pt x="19059" y="2383"/>
                </a:cubicBezTo>
                <a:cubicBezTo>
                  <a:pt x="18804" y="2383"/>
                  <a:pt x="18450" y="2406"/>
                  <a:pt x="18272" y="2434"/>
                </a:cubicBezTo>
                <a:cubicBezTo>
                  <a:pt x="17993" y="2479"/>
                  <a:pt x="17916" y="2481"/>
                  <a:pt x="17702" y="2449"/>
                </a:cubicBezTo>
                <a:cubicBezTo>
                  <a:pt x="17546" y="2426"/>
                  <a:pt x="17368" y="2421"/>
                  <a:pt x="17233" y="2435"/>
                </a:cubicBezTo>
                <a:cubicBezTo>
                  <a:pt x="17115" y="2448"/>
                  <a:pt x="16777" y="2456"/>
                  <a:pt x="16482" y="2454"/>
                </a:cubicBezTo>
                <a:cubicBezTo>
                  <a:pt x="15989" y="2451"/>
                  <a:pt x="15946" y="2445"/>
                  <a:pt x="15951" y="2376"/>
                </a:cubicBezTo>
                <a:cubicBezTo>
                  <a:pt x="15955" y="2317"/>
                  <a:pt x="15894" y="2302"/>
                  <a:pt x="15656" y="2302"/>
                </a:cubicBezTo>
                <a:cubicBezTo>
                  <a:pt x="15492" y="2302"/>
                  <a:pt x="15326" y="2312"/>
                  <a:pt x="15286" y="2325"/>
                </a:cubicBezTo>
                <a:cubicBezTo>
                  <a:pt x="15247" y="2338"/>
                  <a:pt x="15060" y="2345"/>
                  <a:pt x="14873" y="2341"/>
                </a:cubicBezTo>
                <a:cubicBezTo>
                  <a:pt x="14645" y="2336"/>
                  <a:pt x="14410" y="2359"/>
                  <a:pt x="14153" y="2411"/>
                </a:cubicBezTo>
                <a:cubicBezTo>
                  <a:pt x="13876" y="2467"/>
                  <a:pt x="13686" y="2484"/>
                  <a:pt x="13469" y="2473"/>
                </a:cubicBezTo>
                <a:cubicBezTo>
                  <a:pt x="13124" y="2454"/>
                  <a:pt x="12897" y="2507"/>
                  <a:pt x="13009" y="2580"/>
                </a:cubicBezTo>
                <a:cubicBezTo>
                  <a:pt x="13110" y="2646"/>
                  <a:pt x="12753" y="2668"/>
                  <a:pt x="12072" y="2636"/>
                </a:cubicBezTo>
                <a:cubicBezTo>
                  <a:pt x="11293" y="2600"/>
                  <a:pt x="11124" y="2620"/>
                  <a:pt x="11557" y="2695"/>
                </a:cubicBezTo>
                <a:cubicBezTo>
                  <a:pt x="11906" y="2756"/>
                  <a:pt x="11913" y="2760"/>
                  <a:pt x="11687" y="2811"/>
                </a:cubicBezTo>
                <a:cubicBezTo>
                  <a:pt x="11557" y="2839"/>
                  <a:pt x="11197" y="2878"/>
                  <a:pt x="10884" y="2896"/>
                </a:cubicBezTo>
                <a:cubicBezTo>
                  <a:pt x="10572" y="2914"/>
                  <a:pt x="9350" y="2988"/>
                  <a:pt x="8170" y="3061"/>
                </a:cubicBezTo>
                <a:cubicBezTo>
                  <a:pt x="5047" y="3254"/>
                  <a:pt x="2497" y="3382"/>
                  <a:pt x="1341" y="3403"/>
                </a:cubicBezTo>
                <a:cubicBezTo>
                  <a:pt x="224" y="3424"/>
                  <a:pt x="219" y="3426"/>
                  <a:pt x="476" y="3613"/>
                </a:cubicBezTo>
                <a:cubicBezTo>
                  <a:pt x="559" y="3673"/>
                  <a:pt x="683" y="3712"/>
                  <a:pt x="775" y="3705"/>
                </a:cubicBezTo>
                <a:cubicBezTo>
                  <a:pt x="862" y="3699"/>
                  <a:pt x="2351" y="3598"/>
                  <a:pt x="4083" y="3483"/>
                </a:cubicBezTo>
                <a:cubicBezTo>
                  <a:pt x="5816" y="3367"/>
                  <a:pt x="8178" y="3201"/>
                  <a:pt x="9331" y="3114"/>
                </a:cubicBezTo>
                <a:cubicBezTo>
                  <a:pt x="11745" y="2932"/>
                  <a:pt x="12159" y="2915"/>
                  <a:pt x="12238" y="2993"/>
                </a:cubicBezTo>
                <a:cubicBezTo>
                  <a:pt x="12317" y="3072"/>
                  <a:pt x="12674" y="3115"/>
                  <a:pt x="13119" y="3100"/>
                </a:cubicBezTo>
                <a:cubicBezTo>
                  <a:pt x="13637" y="3082"/>
                  <a:pt x="13666" y="3078"/>
                  <a:pt x="13917" y="2970"/>
                </a:cubicBezTo>
                <a:cubicBezTo>
                  <a:pt x="14096" y="2894"/>
                  <a:pt x="14222" y="2875"/>
                  <a:pt x="14637" y="2865"/>
                </a:cubicBezTo>
                <a:cubicBezTo>
                  <a:pt x="15364" y="2848"/>
                  <a:pt x="15554" y="2865"/>
                  <a:pt x="15931" y="2980"/>
                </a:cubicBezTo>
                <a:cubicBezTo>
                  <a:pt x="16341" y="3105"/>
                  <a:pt x="16869" y="3162"/>
                  <a:pt x="17462" y="3143"/>
                </a:cubicBezTo>
                <a:lnTo>
                  <a:pt x="17906" y="3129"/>
                </a:lnTo>
                <a:lnTo>
                  <a:pt x="17355" y="3021"/>
                </a:lnTo>
                <a:cubicBezTo>
                  <a:pt x="16872" y="2926"/>
                  <a:pt x="16834" y="2910"/>
                  <a:pt x="17025" y="2881"/>
                </a:cubicBezTo>
                <a:cubicBezTo>
                  <a:pt x="17221" y="2852"/>
                  <a:pt x="17215" y="2843"/>
                  <a:pt x="16958" y="2791"/>
                </a:cubicBezTo>
                <a:cubicBezTo>
                  <a:pt x="16612" y="2721"/>
                  <a:pt x="16680" y="2692"/>
                  <a:pt x="17233" y="2675"/>
                </a:cubicBezTo>
                <a:cubicBezTo>
                  <a:pt x="17592" y="2665"/>
                  <a:pt x="17690" y="2675"/>
                  <a:pt x="17875" y="2743"/>
                </a:cubicBezTo>
                <a:cubicBezTo>
                  <a:pt x="17994" y="2787"/>
                  <a:pt x="18206" y="2853"/>
                  <a:pt x="18347" y="2891"/>
                </a:cubicBezTo>
                <a:cubicBezTo>
                  <a:pt x="18564" y="2949"/>
                  <a:pt x="18617" y="2952"/>
                  <a:pt x="18716" y="2916"/>
                </a:cubicBezTo>
                <a:cubicBezTo>
                  <a:pt x="18781" y="2893"/>
                  <a:pt x="18915" y="2880"/>
                  <a:pt x="19015" y="2888"/>
                </a:cubicBezTo>
                <a:cubicBezTo>
                  <a:pt x="19281" y="2908"/>
                  <a:pt x="20178" y="2826"/>
                  <a:pt x="20136" y="2784"/>
                </a:cubicBezTo>
                <a:cubicBezTo>
                  <a:pt x="20112" y="2760"/>
                  <a:pt x="20236" y="2752"/>
                  <a:pt x="20542" y="2758"/>
                </a:cubicBezTo>
                <a:cubicBezTo>
                  <a:pt x="20971" y="2766"/>
                  <a:pt x="20983" y="2765"/>
                  <a:pt x="20951" y="2669"/>
                </a:cubicBezTo>
                <a:cubicBezTo>
                  <a:pt x="20915" y="2560"/>
                  <a:pt x="20769" y="2526"/>
                  <a:pt x="20211" y="2494"/>
                </a:cubicBezTo>
                <a:cubicBezTo>
                  <a:pt x="20004" y="2482"/>
                  <a:pt x="19839" y="2461"/>
                  <a:pt x="19849" y="2448"/>
                </a:cubicBezTo>
                <a:cubicBezTo>
                  <a:pt x="19860" y="2435"/>
                  <a:pt x="19913" y="2384"/>
                  <a:pt x="19963" y="2336"/>
                </a:cubicBezTo>
                <a:cubicBezTo>
                  <a:pt x="19989" y="2312"/>
                  <a:pt x="19997" y="2296"/>
                  <a:pt x="19999" y="2284"/>
                </a:cubicBezTo>
                <a:cubicBezTo>
                  <a:pt x="19901" y="2284"/>
                  <a:pt x="19824" y="2284"/>
                  <a:pt x="19727" y="2284"/>
                </a:cubicBezTo>
                <a:close/>
                <a:moveTo>
                  <a:pt x="19916" y="3415"/>
                </a:moveTo>
                <a:cubicBezTo>
                  <a:pt x="19840" y="3419"/>
                  <a:pt x="19711" y="3441"/>
                  <a:pt x="19590" y="3479"/>
                </a:cubicBezTo>
                <a:cubicBezTo>
                  <a:pt x="19459" y="3519"/>
                  <a:pt x="19198" y="3548"/>
                  <a:pt x="18886" y="3558"/>
                </a:cubicBezTo>
                <a:cubicBezTo>
                  <a:pt x="18613" y="3567"/>
                  <a:pt x="18279" y="3595"/>
                  <a:pt x="18142" y="3620"/>
                </a:cubicBezTo>
                <a:cubicBezTo>
                  <a:pt x="17957" y="3654"/>
                  <a:pt x="17849" y="3658"/>
                  <a:pt x="17717" y="3636"/>
                </a:cubicBezTo>
                <a:cubicBezTo>
                  <a:pt x="17611" y="3618"/>
                  <a:pt x="17211" y="3612"/>
                  <a:pt x="16718" y="3619"/>
                </a:cubicBezTo>
                <a:cubicBezTo>
                  <a:pt x="16266" y="3626"/>
                  <a:pt x="15859" y="3620"/>
                  <a:pt x="15817" y="3607"/>
                </a:cubicBezTo>
                <a:cubicBezTo>
                  <a:pt x="15775" y="3593"/>
                  <a:pt x="15804" y="3548"/>
                  <a:pt x="15880" y="3507"/>
                </a:cubicBezTo>
                <a:cubicBezTo>
                  <a:pt x="15996" y="3445"/>
                  <a:pt x="15990" y="3438"/>
                  <a:pt x="15837" y="3464"/>
                </a:cubicBezTo>
                <a:cubicBezTo>
                  <a:pt x="15736" y="3481"/>
                  <a:pt x="15616" y="3487"/>
                  <a:pt x="15569" y="3478"/>
                </a:cubicBezTo>
                <a:cubicBezTo>
                  <a:pt x="15523" y="3468"/>
                  <a:pt x="15395" y="3475"/>
                  <a:pt x="15286" y="3494"/>
                </a:cubicBezTo>
                <a:cubicBezTo>
                  <a:pt x="15177" y="3512"/>
                  <a:pt x="15028" y="3520"/>
                  <a:pt x="14956" y="3511"/>
                </a:cubicBezTo>
                <a:cubicBezTo>
                  <a:pt x="14884" y="3502"/>
                  <a:pt x="14788" y="3507"/>
                  <a:pt x="14743" y="3522"/>
                </a:cubicBezTo>
                <a:cubicBezTo>
                  <a:pt x="14699" y="3536"/>
                  <a:pt x="14580" y="3541"/>
                  <a:pt x="14480" y="3533"/>
                </a:cubicBezTo>
                <a:cubicBezTo>
                  <a:pt x="14377" y="3525"/>
                  <a:pt x="14172" y="3556"/>
                  <a:pt x="14004" y="3603"/>
                </a:cubicBezTo>
                <a:cubicBezTo>
                  <a:pt x="13769" y="3670"/>
                  <a:pt x="13668" y="3682"/>
                  <a:pt x="13520" y="3657"/>
                </a:cubicBezTo>
                <a:cubicBezTo>
                  <a:pt x="13106" y="3587"/>
                  <a:pt x="12701" y="3710"/>
                  <a:pt x="13087" y="3788"/>
                </a:cubicBezTo>
                <a:cubicBezTo>
                  <a:pt x="13334" y="3838"/>
                  <a:pt x="12905" y="3857"/>
                  <a:pt x="12305" y="3823"/>
                </a:cubicBezTo>
                <a:cubicBezTo>
                  <a:pt x="12021" y="3807"/>
                  <a:pt x="11609" y="3795"/>
                  <a:pt x="11388" y="3795"/>
                </a:cubicBezTo>
                <a:lnTo>
                  <a:pt x="10987" y="3797"/>
                </a:lnTo>
                <a:lnTo>
                  <a:pt x="11356" y="3836"/>
                </a:lnTo>
                <a:cubicBezTo>
                  <a:pt x="11760" y="3881"/>
                  <a:pt x="11815" y="3923"/>
                  <a:pt x="11557" y="3990"/>
                </a:cubicBezTo>
                <a:cubicBezTo>
                  <a:pt x="11389" y="4033"/>
                  <a:pt x="6884" y="4316"/>
                  <a:pt x="3902" y="4470"/>
                </a:cubicBezTo>
                <a:cubicBezTo>
                  <a:pt x="3028" y="4515"/>
                  <a:pt x="1865" y="4560"/>
                  <a:pt x="1318" y="4571"/>
                </a:cubicBezTo>
                <a:cubicBezTo>
                  <a:pt x="770" y="4581"/>
                  <a:pt x="300" y="4596"/>
                  <a:pt x="271" y="4606"/>
                </a:cubicBezTo>
                <a:cubicBezTo>
                  <a:pt x="243" y="4615"/>
                  <a:pt x="286" y="4680"/>
                  <a:pt x="366" y="4751"/>
                </a:cubicBezTo>
                <a:cubicBezTo>
                  <a:pt x="446" y="4822"/>
                  <a:pt x="524" y="4880"/>
                  <a:pt x="543" y="4880"/>
                </a:cubicBezTo>
                <a:cubicBezTo>
                  <a:pt x="689" y="4880"/>
                  <a:pt x="8205" y="4364"/>
                  <a:pt x="9830" y="4243"/>
                </a:cubicBezTo>
                <a:cubicBezTo>
                  <a:pt x="11847" y="4092"/>
                  <a:pt x="12334" y="4075"/>
                  <a:pt x="12175" y="4159"/>
                </a:cubicBezTo>
                <a:cubicBezTo>
                  <a:pt x="12127" y="4185"/>
                  <a:pt x="12221" y="4221"/>
                  <a:pt x="12411" y="4252"/>
                </a:cubicBezTo>
                <a:cubicBezTo>
                  <a:pt x="12663" y="4294"/>
                  <a:pt x="12781" y="4298"/>
                  <a:pt x="12997" y="4274"/>
                </a:cubicBezTo>
                <a:cubicBezTo>
                  <a:pt x="13145" y="4257"/>
                  <a:pt x="13324" y="4243"/>
                  <a:pt x="13398" y="4243"/>
                </a:cubicBezTo>
                <a:cubicBezTo>
                  <a:pt x="13472" y="4242"/>
                  <a:pt x="13646" y="4196"/>
                  <a:pt x="13784" y="4139"/>
                </a:cubicBezTo>
                <a:cubicBezTo>
                  <a:pt x="13990" y="4053"/>
                  <a:pt x="14093" y="4036"/>
                  <a:pt x="14385" y="4042"/>
                </a:cubicBezTo>
                <a:cubicBezTo>
                  <a:pt x="14580" y="4047"/>
                  <a:pt x="14811" y="4041"/>
                  <a:pt x="14897" y="4031"/>
                </a:cubicBezTo>
                <a:cubicBezTo>
                  <a:pt x="15158" y="3998"/>
                  <a:pt x="15469" y="4039"/>
                  <a:pt x="15892" y="4163"/>
                </a:cubicBezTo>
                <a:cubicBezTo>
                  <a:pt x="16114" y="4229"/>
                  <a:pt x="16336" y="4283"/>
                  <a:pt x="16388" y="4284"/>
                </a:cubicBezTo>
                <a:cubicBezTo>
                  <a:pt x="16439" y="4285"/>
                  <a:pt x="16783" y="4292"/>
                  <a:pt x="17151" y="4300"/>
                </a:cubicBezTo>
                <a:lnTo>
                  <a:pt x="17816" y="4314"/>
                </a:lnTo>
                <a:lnTo>
                  <a:pt x="17552" y="4252"/>
                </a:lnTo>
                <a:cubicBezTo>
                  <a:pt x="17406" y="4217"/>
                  <a:pt x="17166" y="4169"/>
                  <a:pt x="17021" y="4144"/>
                </a:cubicBezTo>
                <a:cubicBezTo>
                  <a:pt x="16791" y="4105"/>
                  <a:pt x="16782" y="4093"/>
                  <a:pt x="16946" y="4053"/>
                </a:cubicBezTo>
                <a:cubicBezTo>
                  <a:pt x="17105" y="4014"/>
                  <a:pt x="17104" y="4004"/>
                  <a:pt x="16950" y="3984"/>
                </a:cubicBezTo>
                <a:cubicBezTo>
                  <a:pt x="16630" y="3944"/>
                  <a:pt x="16697" y="3878"/>
                  <a:pt x="17096" y="3838"/>
                </a:cubicBezTo>
                <a:cubicBezTo>
                  <a:pt x="17470" y="3800"/>
                  <a:pt x="17489" y="3801"/>
                  <a:pt x="17753" y="3887"/>
                </a:cubicBezTo>
                <a:cubicBezTo>
                  <a:pt x="17902" y="3936"/>
                  <a:pt x="18024" y="3990"/>
                  <a:pt x="18024" y="4007"/>
                </a:cubicBezTo>
                <a:cubicBezTo>
                  <a:pt x="18024" y="4051"/>
                  <a:pt x="18526" y="4099"/>
                  <a:pt x="18630" y="4065"/>
                </a:cubicBezTo>
                <a:cubicBezTo>
                  <a:pt x="18676" y="4049"/>
                  <a:pt x="18767" y="4044"/>
                  <a:pt x="18834" y="4053"/>
                </a:cubicBezTo>
                <a:cubicBezTo>
                  <a:pt x="18983" y="4071"/>
                  <a:pt x="20034" y="4010"/>
                  <a:pt x="20034" y="3983"/>
                </a:cubicBezTo>
                <a:cubicBezTo>
                  <a:pt x="20034" y="3972"/>
                  <a:pt x="19943" y="3948"/>
                  <a:pt x="19830" y="3929"/>
                </a:cubicBezTo>
                <a:cubicBezTo>
                  <a:pt x="19689" y="3905"/>
                  <a:pt x="19666" y="3885"/>
                  <a:pt x="19759" y="3866"/>
                </a:cubicBezTo>
                <a:cubicBezTo>
                  <a:pt x="19852" y="3847"/>
                  <a:pt x="19972" y="3853"/>
                  <a:pt x="20140" y="3884"/>
                </a:cubicBezTo>
                <a:cubicBezTo>
                  <a:pt x="20383" y="3929"/>
                  <a:pt x="20724" y="3944"/>
                  <a:pt x="20860" y="3916"/>
                </a:cubicBezTo>
                <a:cubicBezTo>
                  <a:pt x="20898" y="3908"/>
                  <a:pt x="20892" y="3858"/>
                  <a:pt x="20848" y="3803"/>
                </a:cubicBezTo>
                <a:cubicBezTo>
                  <a:pt x="20782" y="3720"/>
                  <a:pt x="20696" y="3699"/>
                  <a:pt x="20302" y="3672"/>
                </a:cubicBezTo>
                <a:cubicBezTo>
                  <a:pt x="19806" y="3638"/>
                  <a:pt x="19664" y="3560"/>
                  <a:pt x="19920" y="3462"/>
                </a:cubicBezTo>
                <a:cubicBezTo>
                  <a:pt x="20014" y="3426"/>
                  <a:pt x="19992" y="3411"/>
                  <a:pt x="19916" y="3415"/>
                </a:cubicBezTo>
                <a:close/>
                <a:moveTo>
                  <a:pt x="19841" y="4596"/>
                </a:moveTo>
                <a:cubicBezTo>
                  <a:pt x="19736" y="4586"/>
                  <a:pt x="19518" y="4616"/>
                  <a:pt x="19460" y="4660"/>
                </a:cubicBezTo>
                <a:cubicBezTo>
                  <a:pt x="19417" y="4693"/>
                  <a:pt x="19211" y="4714"/>
                  <a:pt x="18815" y="4727"/>
                </a:cubicBezTo>
                <a:cubicBezTo>
                  <a:pt x="18494" y="4738"/>
                  <a:pt x="18126" y="4765"/>
                  <a:pt x="17997" y="4789"/>
                </a:cubicBezTo>
                <a:cubicBezTo>
                  <a:pt x="17819" y="4822"/>
                  <a:pt x="17716" y="4826"/>
                  <a:pt x="17580" y="4803"/>
                </a:cubicBezTo>
                <a:cubicBezTo>
                  <a:pt x="17406" y="4774"/>
                  <a:pt x="16414" y="4778"/>
                  <a:pt x="16163" y="4809"/>
                </a:cubicBezTo>
                <a:cubicBezTo>
                  <a:pt x="15980" y="4832"/>
                  <a:pt x="15706" y="4750"/>
                  <a:pt x="15778" y="4695"/>
                </a:cubicBezTo>
                <a:cubicBezTo>
                  <a:pt x="15823" y="4660"/>
                  <a:pt x="15761" y="4645"/>
                  <a:pt x="15566" y="4642"/>
                </a:cubicBezTo>
                <a:cubicBezTo>
                  <a:pt x="15414" y="4640"/>
                  <a:pt x="15226" y="4647"/>
                  <a:pt x="15149" y="4659"/>
                </a:cubicBezTo>
                <a:cubicBezTo>
                  <a:pt x="15071" y="4670"/>
                  <a:pt x="14873" y="4681"/>
                  <a:pt x="14708" y="4683"/>
                </a:cubicBezTo>
                <a:cubicBezTo>
                  <a:pt x="14413" y="4686"/>
                  <a:pt x="13683" y="4770"/>
                  <a:pt x="13937" y="4772"/>
                </a:cubicBezTo>
                <a:cubicBezTo>
                  <a:pt x="14009" y="4772"/>
                  <a:pt x="13956" y="4790"/>
                  <a:pt x="13819" y="4811"/>
                </a:cubicBezTo>
                <a:cubicBezTo>
                  <a:pt x="13625" y="4840"/>
                  <a:pt x="13515" y="4842"/>
                  <a:pt x="13323" y="4818"/>
                </a:cubicBezTo>
                <a:cubicBezTo>
                  <a:pt x="13187" y="4801"/>
                  <a:pt x="13041" y="4794"/>
                  <a:pt x="12997" y="4803"/>
                </a:cubicBezTo>
                <a:cubicBezTo>
                  <a:pt x="12900" y="4822"/>
                  <a:pt x="12873" y="4905"/>
                  <a:pt x="12946" y="4961"/>
                </a:cubicBezTo>
                <a:cubicBezTo>
                  <a:pt x="13003" y="5005"/>
                  <a:pt x="12875" y="5007"/>
                  <a:pt x="11589" y="4977"/>
                </a:cubicBezTo>
                <a:cubicBezTo>
                  <a:pt x="11060" y="4965"/>
                  <a:pt x="10934" y="4967"/>
                  <a:pt x="11144" y="4986"/>
                </a:cubicBezTo>
                <a:cubicBezTo>
                  <a:pt x="11603" y="5027"/>
                  <a:pt x="11762" y="5108"/>
                  <a:pt x="11482" y="5159"/>
                </a:cubicBezTo>
                <a:cubicBezTo>
                  <a:pt x="11111" y="5227"/>
                  <a:pt x="4638" y="5617"/>
                  <a:pt x="2360" y="5709"/>
                </a:cubicBezTo>
                <a:cubicBezTo>
                  <a:pt x="1819" y="5730"/>
                  <a:pt x="1123" y="5748"/>
                  <a:pt x="810" y="5748"/>
                </a:cubicBezTo>
                <a:cubicBezTo>
                  <a:pt x="497" y="5748"/>
                  <a:pt x="206" y="5754"/>
                  <a:pt x="165" y="5763"/>
                </a:cubicBezTo>
                <a:cubicBezTo>
                  <a:pt x="101" y="5776"/>
                  <a:pt x="148" y="5823"/>
                  <a:pt x="409" y="6012"/>
                </a:cubicBezTo>
                <a:cubicBezTo>
                  <a:pt x="435" y="6031"/>
                  <a:pt x="475" y="6046"/>
                  <a:pt x="496" y="6046"/>
                </a:cubicBezTo>
                <a:cubicBezTo>
                  <a:pt x="679" y="6044"/>
                  <a:pt x="7820" y="5558"/>
                  <a:pt x="9409" y="5439"/>
                </a:cubicBezTo>
                <a:cubicBezTo>
                  <a:pt x="11778" y="5262"/>
                  <a:pt x="12027" y="5251"/>
                  <a:pt x="12104" y="5327"/>
                </a:cubicBezTo>
                <a:cubicBezTo>
                  <a:pt x="12134" y="5357"/>
                  <a:pt x="12271" y="5397"/>
                  <a:pt x="12411" y="5417"/>
                </a:cubicBezTo>
                <a:cubicBezTo>
                  <a:pt x="12551" y="5437"/>
                  <a:pt x="12633" y="5464"/>
                  <a:pt x="12592" y="5477"/>
                </a:cubicBezTo>
                <a:cubicBezTo>
                  <a:pt x="12550" y="5491"/>
                  <a:pt x="12712" y="5481"/>
                  <a:pt x="12954" y="5455"/>
                </a:cubicBezTo>
                <a:cubicBezTo>
                  <a:pt x="13444" y="5402"/>
                  <a:pt x="13802" y="5321"/>
                  <a:pt x="13803" y="5259"/>
                </a:cubicBezTo>
                <a:cubicBezTo>
                  <a:pt x="13804" y="5232"/>
                  <a:pt x="13940" y="5218"/>
                  <a:pt x="14208" y="5217"/>
                </a:cubicBezTo>
                <a:cubicBezTo>
                  <a:pt x="14433" y="5216"/>
                  <a:pt x="14695" y="5206"/>
                  <a:pt x="14787" y="5194"/>
                </a:cubicBezTo>
                <a:cubicBezTo>
                  <a:pt x="15007" y="5166"/>
                  <a:pt x="15535" y="5238"/>
                  <a:pt x="15813" y="5334"/>
                </a:cubicBezTo>
                <a:cubicBezTo>
                  <a:pt x="16117" y="5438"/>
                  <a:pt x="16675" y="5498"/>
                  <a:pt x="17194" y="5483"/>
                </a:cubicBezTo>
                <a:cubicBezTo>
                  <a:pt x="17428" y="5476"/>
                  <a:pt x="17623" y="5463"/>
                  <a:pt x="17623" y="5454"/>
                </a:cubicBezTo>
                <a:cubicBezTo>
                  <a:pt x="17623" y="5445"/>
                  <a:pt x="17398" y="5392"/>
                  <a:pt x="17127" y="5336"/>
                </a:cubicBezTo>
                <a:cubicBezTo>
                  <a:pt x="16716" y="5250"/>
                  <a:pt x="16674" y="5231"/>
                  <a:pt x="16860" y="5216"/>
                </a:cubicBezTo>
                <a:cubicBezTo>
                  <a:pt x="17061" y="5201"/>
                  <a:pt x="17058" y="5193"/>
                  <a:pt x="16813" y="5130"/>
                </a:cubicBezTo>
                <a:cubicBezTo>
                  <a:pt x="16506" y="5051"/>
                  <a:pt x="16579" y="5023"/>
                  <a:pt x="17135" y="5010"/>
                </a:cubicBezTo>
                <a:cubicBezTo>
                  <a:pt x="17456" y="5003"/>
                  <a:pt x="17561" y="5016"/>
                  <a:pt x="17761" y="5091"/>
                </a:cubicBezTo>
                <a:cubicBezTo>
                  <a:pt x="18138" y="5234"/>
                  <a:pt x="18456" y="5296"/>
                  <a:pt x="18579" y="5251"/>
                </a:cubicBezTo>
                <a:cubicBezTo>
                  <a:pt x="18640" y="5229"/>
                  <a:pt x="18858" y="5218"/>
                  <a:pt x="19122" y="5222"/>
                </a:cubicBezTo>
                <a:cubicBezTo>
                  <a:pt x="19612" y="5229"/>
                  <a:pt x="20062" y="5177"/>
                  <a:pt x="20003" y="5120"/>
                </a:cubicBezTo>
                <a:cubicBezTo>
                  <a:pt x="19975" y="5094"/>
                  <a:pt x="20090" y="5085"/>
                  <a:pt x="20400" y="5091"/>
                </a:cubicBezTo>
                <a:cubicBezTo>
                  <a:pt x="20824" y="5100"/>
                  <a:pt x="20833" y="5098"/>
                  <a:pt x="20793" y="5000"/>
                </a:cubicBezTo>
                <a:cubicBezTo>
                  <a:pt x="20751" y="4896"/>
                  <a:pt x="20382" y="4813"/>
                  <a:pt x="20074" y="4837"/>
                </a:cubicBezTo>
                <a:cubicBezTo>
                  <a:pt x="19789" y="4859"/>
                  <a:pt x="19521" y="4706"/>
                  <a:pt x="19786" y="4673"/>
                </a:cubicBezTo>
                <a:cubicBezTo>
                  <a:pt x="19848" y="4665"/>
                  <a:pt x="19900" y="4642"/>
                  <a:pt x="19900" y="4621"/>
                </a:cubicBezTo>
                <a:cubicBezTo>
                  <a:pt x="19900" y="4607"/>
                  <a:pt x="19877" y="4599"/>
                  <a:pt x="19841" y="4596"/>
                </a:cubicBezTo>
                <a:close/>
                <a:moveTo>
                  <a:pt x="19826" y="5756"/>
                </a:moveTo>
                <a:cubicBezTo>
                  <a:pt x="19799" y="5757"/>
                  <a:pt x="19756" y="5760"/>
                  <a:pt x="19704" y="5764"/>
                </a:cubicBezTo>
                <a:cubicBezTo>
                  <a:pt x="19578" y="5774"/>
                  <a:pt x="19426" y="5810"/>
                  <a:pt x="19362" y="5844"/>
                </a:cubicBezTo>
                <a:cubicBezTo>
                  <a:pt x="19284" y="5885"/>
                  <a:pt x="19166" y="5902"/>
                  <a:pt x="19004" y="5894"/>
                </a:cubicBezTo>
                <a:cubicBezTo>
                  <a:pt x="18871" y="5887"/>
                  <a:pt x="18526" y="5906"/>
                  <a:pt x="18237" y="5936"/>
                </a:cubicBezTo>
                <a:cubicBezTo>
                  <a:pt x="17862" y="5975"/>
                  <a:pt x="17660" y="5983"/>
                  <a:pt x="17540" y="5963"/>
                </a:cubicBezTo>
                <a:cubicBezTo>
                  <a:pt x="17429" y="5944"/>
                  <a:pt x="17147" y="5943"/>
                  <a:pt x="16706" y="5959"/>
                </a:cubicBezTo>
                <a:cubicBezTo>
                  <a:pt x="15884" y="5989"/>
                  <a:pt x="15576" y="5962"/>
                  <a:pt x="15691" y="5868"/>
                </a:cubicBezTo>
                <a:cubicBezTo>
                  <a:pt x="15782" y="5795"/>
                  <a:pt x="15629" y="5784"/>
                  <a:pt x="15192" y="5831"/>
                </a:cubicBezTo>
                <a:cubicBezTo>
                  <a:pt x="15045" y="5847"/>
                  <a:pt x="14743" y="5861"/>
                  <a:pt x="14523" y="5862"/>
                </a:cubicBezTo>
                <a:cubicBezTo>
                  <a:pt x="14245" y="5864"/>
                  <a:pt x="14044" y="5888"/>
                  <a:pt x="13854" y="5942"/>
                </a:cubicBezTo>
                <a:cubicBezTo>
                  <a:pt x="13620" y="6008"/>
                  <a:pt x="13543" y="6015"/>
                  <a:pt x="13300" y="5989"/>
                </a:cubicBezTo>
                <a:cubicBezTo>
                  <a:pt x="13070" y="5964"/>
                  <a:pt x="12988" y="5967"/>
                  <a:pt x="12843" y="6007"/>
                </a:cubicBezTo>
                <a:cubicBezTo>
                  <a:pt x="12694" y="6048"/>
                  <a:pt x="12699" y="6063"/>
                  <a:pt x="12883" y="6105"/>
                </a:cubicBezTo>
                <a:cubicBezTo>
                  <a:pt x="13084" y="6150"/>
                  <a:pt x="13084" y="6155"/>
                  <a:pt x="12879" y="6171"/>
                </a:cubicBezTo>
                <a:cubicBezTo>
                  <a:pt x="12757" y="6180"/>
                  <a:pt x="12391" y="6175"/>
                  <a:pt x="12065" y="6158"/>
                </a:cubicBezTo>
                <a:cubicBezTo>
                  <a:pt x="11098" y="6109"/>
                  <a:pt x="10957" y="6117"/>
                  <a:pt x="11388" y="6198"/>
                </a:cubicBezTo>
                <a:cubicBezTo>
                  <a:pt x="11753" y="6266"/>
                  <a:pt x="11754" y="6268"/>
                  <a:pt x="11506" y="6317"/>
                </a:cubicBezTo>
                <a:cubicBezTo>
                  <a:pt x="10981" y="6420"/>
                  <a:pt x="2985" y="6878"/>
                  <a:pt x="1251" y="6905"/>
                </a:cubicBezTo>
                <a:cubicBezTo>
                  <a:pt x="665" y="6915"/>
                  <a:pt x="158" y="6933"/>
                  <a:pt x="122" y="6944"/>
                </a:cubicBezTo>
                <a:cubicBezTo>
                  <a:pt x="86" y="6956"/>
                  <a:pt x="124" y="7021"/>
                  <a:pt x="208" y="7089"/>
                </a:cubicBezTo>
                <a:cubicBezTo>
                  <a:pt x="293" y="7157"/>
                  <a:pt x="390" y="7212"/>
                  <a:pt x="425" y="7212"/>
                </a:cubicBezTo>
                <a:cubicBezTo>
                  <a:pt x="641" y="7212"/>
                  <a:pt x="6099" y="6845"/>
                  <a:pt x="8540" y="6666"/>
                </a:cubicBezTo>
                <a:cubicBezTo>
                  <a:pt x="11757" y="6430"/>
                  <a:pt x="12080" y="6414"/>
                  <a:pt x="12017" y="6488"/>
                </a:cubicBezTo>
                <a:cubicBezTo>
                  <a:pt x="11995" y="6515"/>
                  <a:pt x="12116" y="6560"/>
                  <a:pt x="12285" y="6587"/>
                </a:cubicBezTo>
                <a:cubicBezTo>
                  <a:pt x="12531" y="6628"/>
                  <a:pt x="12648" y="6632"/>
                  <a:pt x="12863" y="6607"/>
                </a:cubicBezTo>
                <a:cubicBezTo>
                  <a:pt x="13011" y="6591"/>
                  <a:pt x="13191" y="6577"/>
                  <a:pt x="13264" y="6576"/>
                </a:cubicBezTo>
                <a:cubicBezTo>
                  <a:pt x="13338" y="6576"/>
                  <a:pt x="13505" y="6532"/>
                  <a:pt x="13634" y="6480"/>
                </a:cubicBezTo>
                <a:cubicBezTo>
                  <a:pt x="13796" y="6414"/>
                  <a:pt x="13962" y="6385"/>
                  <a:pt x="14173" y="6384"/>
                </a:cubicBezTo>
                <a:cubicBezTo>
                  <a:pt x="14341" y="6383"/>
                  <a:pt x="14545" y="6374"/>
                  <a:pt x="14629" y="6363"/>
                </a:cubicBezTo>
                <a:cubicBezTo>
                  <a:pt x="14900" y="6329"/>
                  <a:pt x="15431" y="6392"/>
                  <a:pt x="15723" y="6492"/>
                </a:cubicBezTo>
                <a:cubicBezTo>
                  <a:pt x="16038" y="6600"/>
                  <a:pt x="16499" y="6649"/>
                  <a:pt x="17249" y="6653"/>
                </a:cubicBezTo>
                <a:lnTo>
                  <a:pt x="17745" y="6657"/>
                </a:lnTo>
                <a:lnTo>
                  <a:pt x="17194" y="6543"/>
                </a:lnTo>
                <a:cubicBezTo>
                  <a:pt x="16738" y="6449"/>
                  <a:pt x="16669" y="6422"/>
                  <a:pt x="16805" y="6389"/>
                </a:cubicBezTo>
                <a:cubicBezTo>
                  <a:pt x="16937" y="6356"/>
                  <a:pt x="16926" y="6334"/>
                  <a:pt x="16746" y="6279"/>
                </a:cubicBezTo>
                <a:cubicBezTo>
                  <a:pt x="16503" y="6204"/>
                  <a:pt x="16472" y="6212"/>
                  <a:pt x="17147" y="6170"/>
                </a:cubicBezTo>
                <a:cubicBezTo>
                  <a:pt x="17334" y="6158"/>
                  <a:pt x="17890" y="6283"/>
                  <a:pt x="17890" y="6338"/>
                </a:cubicBezTo>
                <a:cubicBezTo>
                  <a:pt x="17890" y="6352"/>
                  <a:pt x="18000" y="6384"/>
                  <a:pt x="18138" y="6409"/>
                </a:cubicBezTo>
                <a:cubicBezTo>
                  <a:pt x="18340" y="6446"/>
                  <a:pt x="18409" y="6448"/>
                  <a:pt x="18465" y="6419"/>
                </a:cubicBezTo>
                <a:cubicBezTo>
                  <a:pt x="18508" y="6396"/>
                  <a:pt x="18701" y="6384"/>
                  <a:pt x="18976" y="6388"/>
                </a:cubicBezTo>
                <a:cubicBezTo>
                  <a:pt x="19221" y="6391"/>
                  <a:pt x="19565" y="6379"/>
                  <a:pt x="19739" y="6361"/>
                </a:cubicBezTo>
                <a:lnTo>
                  <a:pt x="20058" y="6327"/>
                </a:lnTo>
                <a:lnTo>
                  <a:pt x="19696" y="6279"/>
                </a:lnTo>
                <a:cubicBezTo>
                  <a:pt x="19178" y="6210"/>
                  <a:pt x="19466" y="6159"/>
                  <a:pt x="20007" y="6224"/>
                </a:cubicBezTo>
                <a:cubicBezTo>
                  <a:pt x="20545" y="6288"/>
                  <a:pt x="20811" y="6264"/>
                  <a:pt x="20734" y="6158"/>
                </a:cubicBezTo>
                <a:cubicBezTo>
                  <a:pt x="20669" y="6068"/>
                  <a:pt x="20452" y="6019"/>
                  <a:pt x="20074" y="6008"/>
                </a:cubicBezTo>
                <a:cubicBezTo>
                  <a:pt x="19941" y="6004"/>
                  <a:pt x="19763" y="5972"/>
                  <a:pt x="19676" y="5938"/>
                </a:cubicBezTo>
                <a:cubicBezTo>
                  <a:pt x="19550" y="5887"/>
                  <a:pt x="19557" y="5862"/>
                  <a:pt x="19723" y="5810"/>
                </a:cubicBezTo>
                <a:cubicBezTo>
                  <a:pt x="19867" y="5766"/>
                  <a:pt x="19906" y="5753"/>
                  <a:pt x="19826" y="5756"/>
                </a:cubicBezTo>
                <a:close/>
                <a:moveTo>
                  <a:pt x="19704" y="6898"/>
                </a:moveTo>
                <a:cubicBezTo>
                  <a:pt x="19675" y="6897"/>
                  <a:pt x="19633" y="6899"/>
                  <a:pt x="19578" y="6903"/>
                </a:cubicBezTo>
                <a:cubicBezTo>
                  <a:pt x="19475" y="6911"/>
                  <a:pt x="19360" y="6940"/>
                  <a:pt x="19326" y="6967"/>
                </a:cubicBezTo>
                <a:cubicBezTo>
                  <a:pt x="19283" y="7000"/>
                  <a:pt x="19088" y="7020"/>
                  <a:pt x="18701" y="7030"/>
                </a:cubicBezTo>
                <a:cubicBezTo>
                  <a:pt x="18390" y="7039"/>
                  <a:pt x="18023" y="7067"/>
                  <a:pt x="17882" y="7092"/>
                </a:cubicBezTo>
                <a:cubicBezTo>
                  <a:pt x="17698" y="7126"/>
                  <a:pt x="17577" y="7131"/>
                  <a:pt x="17454" y="7111"/>
                </a:cubicBezTo>
                <a:cubicBezTo>
                  <a:pt x="17271" y="7080"/>
                  <a:pt x="16219" y="7081"/>
                  <a:pt x="16065" y="7112"/>
                </a:cubicBezTo>
                <a:cubicBezTo>
                  <a:pt x="15923" y="7141"/>
                  <a:pt x="15613" y="7077"/>
                  <a:pt x="15613" y="7018"/>
                </a:cubicBezTo>
                <a:cubicBezTo>
                  <a:pt x="15613" y="6955"/>
                  <a:pt x="15270" y="6924"/>
                  <a:pt x="15027" y="6965"/>
                </a:cubicBezTo>
                <a:cubicBezTo>
                  <a:pt x="14929" y="6982"/>
                  <a:pt x="14819" y="6989"/>
                  <a:pt x="14783" y="6982"/>
                </a:cubicBezTo>
                <a:cubicBezTo>
                  <a:pt x="14643" y="6953"/>
                  <a:pt x="13876" y="7030"/>
                  <a:pt x="13673" y="7092"/>
                </a:cubicBezTo>
                <a:cubicBezTo>
                  <a:pt x="13492" y="7149"/>
                  <a:pt x="13423" y="7154"/>
                  <a:pt x="13201" y="7126"/>
                </a:cubicBezTo>
                <a:cubicBezTo>
                  <a:pt x="13059" y="7108"/>
                  <a:pt x="12907" y="7100"/>
                  <a:pt x="12863" y="7109"/>
                </a:cubicBezTo>
                <a:cubicBezTo>
                  <a:pt x="12766" y="7129"/>
                  <a:pt x="12740" y="7211"/>
                  <a:pt x="12812" y="7267"/>
                </a:cubicBezTo>
                <a:cubicBezTo>
                  <a:pt x="12870" y="7312"/>
                  <a:pt x="12740" y="7313"/>
                  <a:pt x="11608" y="7280"/>
                </a:cubicBezTo>
                <a:lnTo>
                  <a:pt x="10892" y="7259"/>
                </a:lnTo>
                <a:lnTo>
                  <a:pt x="11258" y="7333"/>
                </a:lnTo>
                <a:cubicBezTo>
                  <a:pt x="11616" y="7406"/>
                  <a:pt x="11619" y="7409"/>
                  <a:pt x="11372" y="7457"/>
                </a:cubicBezTo>
                <a:cubicBezTo>
                  <a:pt x="10888" y="7553"/>
                  <a:pt x="2916" y="8010"/>
                  <a:pt x="1204" y="8041"/>
                </a:cubicBezTo>
                <a:cubicBezTo>
                  <a:pt x="-204" y="8067"/>
                  <a:pt x="-120" y="8040"/>
                  <a:pt x="279" y="8321"/>
                </a:cubicBezTo>
                <a:cubicBezTo>
                  <a:pt x="308" y="8341"/>
                  <a:pt x="418" y="8352"/>
                  <a:pt x="523" y="8343"/>
                </a:cubicBezTo>
                <a:cubicBezTo>
                  <a:pt x="628" y="8335"/>
                  <a:pt x="1850" y="8254"/>
                  <a:pt x="3237" y="8163"/>
                </a:cubicBezTo>
                <a:cubicBezTo>
                  <a:pt x="4624" y="8072"/>
                  <a:pt x="6997" y="7907"/>
                  <a:pt x="8509" y="7795"/>
                </a:cubicBezTo>
                <a:cubicBezTo>
                  <a:pt x="11610" y="7567"/>
                  <a:pt x="11891" y="7554"/>
                  <a:pt x="11970" y="7633"/>
                </a:cubicBezTo>
                <a:cubicBezTo>
                  <a:pt x="12000" y="7663"/>
                  <a:pt x="12104" y="7698"/>
                  <a:pt x="12206" y="7710"/>
                </a:cubicBezTo>
                <a:cubicBezTo>
                  <a:pt x="12309" y="7721"/>
                  <a:pt x="12395" y="7751"/>
                  <a:pt x="12395" y="7775"/>
                </a:cubicBezTo>
                <a:cubicBezTo>
                  <a:pt x="12395" y="7811"/>
                  <a:pt x="12449" y="7808"/>
                  <a:pt x="12706" y="7760"/>
                </a:cubicBezTo>
                <a:cubicBezTo>
                  <a:pt x="12877" y="7727"/>
                  <a:pt x="13055" y="7709"/>
                  <a:pt x="13103" y="7718"/>
                </a:cubicBezTo>
                <a:cubicBezTo>
                  <a:pt x="13231" y="7744"/>
                  <a:pt x="13737" y="7612"/>
                  <a:pt x="13666" y="7571"/>
                </a:cubicBezTo>
                <a:cubicBezTo>
                  <a:pt x="13598" y="7532"/>
                  <a:pt x="13707" y="7522"/>
                  <a:pt x="14448" y="7501"/>
                </a:cubicBezTo>
                <a:cubicBezTo>
                  <a:pt x="14934" y="7487"/>
                  <a:pt x="15008" y="7495"/>
                  <a:pt x="15750" y="7648"/>
                </a:cubicBezTo>
                <a:cubicBezTo>
                  <a:pt x="16473" y="7796"/>
                  <a:pt x="16571" y="7808"/>
                  <a:pt x="16978" y="7792"/>
                </a:cubicBezTo>
                <a:cubicBezTo>
                  <a:pt x="17221" y="7783"/>
                  <a:pt x="17445" y="7770"/>
                  <a:pt x="17477" y="7764"/>
                </a:cubicBezTo>
                <a:cubicBezTo>
                  <a:pt x="17509" y="7759"/>
                  <a:pt x="17317" y="7708"/>
                  <a:pt x="17045" y="7651"/>
                </a:cubicBezTo>
                <a:cubicBezTo>
                  <a:pt x="16686" y="7577"/>
                  <a:pt x="16588" y="7541"/>
                  <a:pt x="16695" y="7519"/>
                </a:cubicBezTo>
                <a:cubicBezTo>
                  <a:pt x="16801" y="7498"/>
                  <a:pt x="16780" y="7471"/>
                  <a:pt x="16620" y="7422"/>
                </a:cubicBezTo>
                <a:cubicBezTo>
                  <a:pt x="16376" y="7346"/>
                  <a:pt x="16432" y="7332"/>
                  <a:pt x="17001" y="7317"/>
                </a:cubicBezTo>
                <a:cubicBezTo>
                  <a:pt x="17325" y="7309"/>
                  <a:pt x="17427" y="7323"/>
                  <a:pt x="17635" y="7401"/>
                </a:cubicBezTo>
                <a:cubicBezTo>
                  <a:pt x="17976" y="7530"/>
                  <a:pt x="18229" y="7576"/>
                  <a:pt x="18441" y="7550"/>
                </a:cubicBezTo>
                <a:cubicBezTo>
                  <a:pt x="18538" y="7538"/>
                  <a:pt x="18770" y="7527"/>
                  <a:pt x="18956" y="7526"/>
                </a:cubicBezTo>
                <a:cubicBezTo>
                  <a:pt x="19394" y="7523"/>
                  <a:pt x="19906" y="7465"/>
                  <a:pt x="19865" y="7422"/>
                </a:cubicBezTo>
                <a:cubicBezTo>
                  <a:pt x="19845" y="7402"/>
                  <a:pt x="19990" y="7389"/>
                  <a:pt x="20235" y="7389"/>
                </a:cubicBezTo>
                <a:cubicBezTo>
                  <a:pt x="20600" y="7389"/>
                  <a:pt x="20640" y="7381"/>
                  <a:pt x="20648" y="7298"/>
                </a:cubicBezTo>
                <a:cubicBezTo>
                  <a:pt x="20654" y="7232"/>
                  <a:pt x="20572" y="7196"/>
                  <a:pt x="20341" y="7166"/>
                </a:cubicBezTo>
                <a:cubicBezTo>
                  <a:pt x="20168" y="7143"/>
                  <a:pt x="19986" y="7132"/>
                  <a:pt x="19940" y="7141"/>
                </a:cubicBezTo>
                <a:cubicBezTo>
                  <a:pt x="19894" y="7150"/>
                  <a:pt x="19781" y="7145"/>
                  <a:pt x="19688" y="7130"/>
                </a:cubicBezTo>
                <a:cubicBezTo>
                  <a:pt x="19567" y="7109"/>
                  <a:pt x="19557" y="7077"/>
                  <a:pt x="19645" y="7014"/>
                </a:cubicBezTo>
                <a:cubicBezTo>
                  <a:pt x="19767" y="6928"/>
                  <a:pt x="19792" y="6899"/>
                  <a:pt x="19704" y="6898"/>
                </a:cubicBezTo>
                <a:close/>
                <a:moveTo>
                  <a:pt x="19554" y="8067"/>
                </a:moveTo>
                <a:cubicBezTo>
                  <a:pt x="19506" y="8071"/>
                  <a:pt x="19431" y="8086"/>
                  <a:pt x="19326" y="8111"/>
                </a:cubicBezTo>
                <a:cubicBezTo>
                  <a:pt x="19163" y="8150"/>
                  <a:pt x="18820" y="8190"/>
                  <a:pt x="18567" y="8199"/>
                </a:cubicBezTo>
                <a:cubicBezTo>
                  <a:pt x="18314" y="8209"/>
                  <a:pt x="17999" y="8237"/>
                  <a:pt x="17867" y="8261"/>
                </a:cubicBezTo>
                <a:cubicBezTo>
                  <a:pt x="17691" y="8294"/>
                  <a:pt x="17580" y="8298"/>
                  <a:pt x="17454" y="8277"/>
                </a:cubicBezTo>
                <a:cubicBezTo>
                  <a:pt x="17281" y="8248"/>
                  <a:pt x="16205" y="8251"/>
                  <a:pt x="16057" y="8281"/>
                </a:cubicBezTo>
                <a:cubicBezTo>
                  <a:pt x="16014" y="8289"/>
                  <a:pt x="15859" y="8283"/>
                  <a:pt x="15715" y="8268"/>
                </a:cubicBezTo>
                <a:cubicBezTo>
                  <a:pt x="15529" y="8248"/>
                  <a:pt x="15476" y="8222"/>
                  <a:pt x="15530" y="8178"/>
                </a:cubicBezTo>
                <a:cubicBezTo>
                  <a:pt x="15596" y="8124"/>
                  <a:pt x="15558" y="8117"/>
                  <a:pt x="15239" y="8123"/>
                </a:cubicBezTo>
                <a:cubicBezTo>
                  <a:pt x="15038" y="8127"/>
                  <a:pt x="14860" y="8132"/>
                  <a:pt x="14842" y="8136"/>
                </a:cubicBezTo>
                <a:cubicBezTo>
                  <a:pt x="14823" y="8139"/>
                  <a:pt x="14752" y="8144"/>
                  <a:pt x="14684" y="8145"/>
                </a:cubicBezTo>
                <a:cubicBezTo>
                  <a:pt x="14617" y="8147"/>
                  <a:pt x="14518" y="8157"/>
                  <a:pt x="14468" y="8168"/>
                </a:cubicBezTo>
                <a:cubicBezTo>
                  <a:pt x="14418" y="8178"/>
                  <a:pt x="14300" y="8180"/>
                  <a:pt x="14204" y="8172"/>
                </a:cubicBezTo>
                <a:cubicBezTo>
                  <a:pt x="14109" y="8165"/>
                  <a:pt x="13901" y="8197"/>
                  <a:pt x="13740" y="8242"/>
                </a:cubicBezTo>
                <a:cubicBezTo>
                  <a:pt x="13487" y="8314"/>
                  <a:pt x="13410" y="8321"/>
                  <a:pt x="13166" y="8295"/>
                </a:cubicBezTo>
                <a:cubicBezTo>
                  <a:pt x="12936" y="8270"/>
                  <a:pt x="12850" y="8273"/>
                  <a:pt x="12706" y="8313"/>
                </a:cubicBezTo>
                <a:cubicBezTo>
                  <a:pt x="12556" y="8354"/>
                  <a:pt x="12565" y="8370"/>
                  <a:pt x="12749" y="8411"/>
                </a:cubicBezTo>
                <a:cubicBezTo>
                  <a:pt x="13053" y="8479"/>
                  <a:pt x="12754" y="8499"/>
                  <a:pt x="11978" y="8463"/>
                </a:cubicBezTo>
                <a:cubicBezTo>
                  <a:pt x="11652" y="8447"/>
                  <a:pt x="11238" y="8435"/>
                  <a:pt x="11054" y="8436"/>
                </a:cubicBezTo>
                <a:lnTo>
                  <a:pt x="10715" y="8436"/>
                </a:lnTo>
                <a:lnTo>
                  <a:pt x="11089" y="8476"/>
                </a:lnTo>
                <a:cubicBezTo>
                  <a:pt x="11492" y="8520"/>
                  <a:pt x="11547" y="8563"/>
                  <a:pt x="11290" y="8630"/>
                </a:cubicBezTo>
                <a:cubicBezTo>
                  <a:pt x="10952" y="8717"/>
                  <a:pt x="2786" y="9182"/>
                  <a:pt x="1090" y="9211"/>
                </a:cubicBezTo>
                <a:cubicBezTo>
                  <a:pt x="529" y="9221"/>
                  <a:pt x="51" y="9238"/>
                  <a:pt x="0" y="9250"/>
                </a:cubicBezTo>
                <a:lnTo>
                  <a:pt x="0" y="9318"/>
                </a:lnTo>
                <a:cubicBezTo>
                  <a:pt x="17" y="9342"/>
                  <a:pt x="40" y="9368"/>
                  <a:pt x="75" y="9396"/>
                </a:cubicBezTo>
                <a:cubicBezTo>
                  <a:pt x="159" y="9463"/>
                  <a:pt x="264" y="9519"/>
                  <a:pt x="307" y="9519"/>
                </a:cubicBezTo>
                <a:cubicBezTo>
                  <a:pt x="509" y="9519"/>
                  <a:pt x="6844" y="9086"/>
                  <a:pt x="9095" y="8918"/>
                </a:cubicBezTo>
                <a:cubicBezTo>
                  <a:pt x="10487" y="8815"/>
                  <a:pt x="11706" y="8736"/>
                  <a:pt x="11805" y="8743"/>
                </a:cubicBezTo>
                <a:cubicBezTo>
                  <a:pt x="11907" y="8751"/>
                  <a:pt x="11950" y="8776"/>
                  <a:pt x="11903" y="8801"/>
                </a:cubicBezTo>
                <a:cubicBezTo>
                  <a:pt x="11852" y="8828"/>
                  <a:pt x="11932" y="8859"/>
                  <a:pt x="12112" y="8885"/>
                </a:cubicBezTo>
                <a:cubicBezTo>
                  <a:pt x="12270" y="8907"/>
                  <a:pt x="12356" y="8940"/>
                  <a:pt x="12305" y="8957"/>
                </a:cubicBezTo>
                <a:cubicBezTo>
                  <a:pt x="12253" y="8973"/>
                  <a:pt x="12387" y="8961"/>
                  <a:pt x="12603" y="8930"/>
                </a:cubicBezTo>
                <a:cubicBezTo>
                  <a:pt x="12820" y="8899"/>
                  <a:pt x="13057" y="8875"/>
                  <a:pt x="13131" y="8877"/>
                </a:cubicBezTo>
                <a:cubicBezTo>
                  <a:pt x="13204" y="8879"/>
                  <a:pt x="13371" y="8839"/>
                  <a:pt x="13500" y="8786"/>
                </a:cubicBezTo>
                <a:cubicBezTo>
                  <a:pt x="13663" y="8721"/>
                  <a:pt x="13829" y="8691"/>
                  <a:pt x="14039" y="8690"/>
                </a:cubicBezTo>
                <a:cubicBezTo>
                  <a:pt x="14207" y="8689"/>
                  <a:pt x="14406" y="8681"/>
                  <a:pt x="14484" y="8671"/>
                </a:cubicBezTo>
                <a:cubicBezTo>
                  <a:pt x="14762" y="8636"/>
                  <a:pt x="15195" y="8685"/>
                  <a:pt x="15538" y="8790"/>
                </a:cubicBezTo>
                <a:cubicBezTo>
                  <a:pt x="15921" y="8907"/>
                  <a:pt x="16348" y="8953"/>
                  <a:pt x="17111" y="8959"/>
                </a:cubicBezTo>
                <a:lnTo>
                  <a:pt x="17611" y="8963"/>
                </a:lnTo>
                <a:lnTo>
                  <a:pt x="17056" y="8848"/>
                </a:lnTo>
                <a:cubicBezTo>
                  <a:pt x="16600" y="8754"/>
                  <a:pt x="16535" y="8728"/>
                  <a:pt x="16671" y="8695"/>
                </a:cubicBezTo>
                <a:cubicBezTo>
                  <a:pt x="16805" y="8662"/>
                  <a:pt x="16782" y="8643"/>
                  <a:pt x="16553" y="8597"/>
                </a:cubicBezTo>
                <a:cubicBezTo>
                  <a:pt x="16209" y="8527"/>
                  <a:pt x="16279" y="8498"/>
                  <a:pt x="16832" y="8482"/>
                </a:cubicBezTo>
                <a:cubicBezTo>
                  <a:pt x="17191" y="8471"/>
                  <a:pt x="17289" y="8481"/>
                  <a:pt x="17473" y="8549"/>
                </a:cubicBezTo>
                <a:cubicBezTo>
                  <a:pt x="17885" y="8701"/>
                  <a:pt x="18185" y="8767"/>
                  <a:pt x="18299" y="8729"/>
                </a:cubicBezTo>
                <a:cubicBezTo>
                  <a:pt x="18358" y="8710"/>
                  <a:pt x="18605" y="8693"/>
                  <a:pt x="18850" y="8690"/>
                </a:cubicBezTo>
                <a:cubicBezTo>
                  <a:pt x="19095" y="8688"/>
                  <a:pt x="19312" y="8682"/>
                  <a:pt x="19330" y="8678"/>
                </a:cubicBezTo>
                <a:cubicBezTo>
                  <a:pt x="19349" y="8674"/>
                  <a:pt x="19420" y="8670"/>
                  <a:pt x="19487" y="8668"/>
                </a:cubicBezTo>
                <a:cubicBezTo>
                  <a:pt x="19731" y="8661"/>
                  <a:pt x="19801" y="8624"/>
                  <a:pt x="19645" y="8586"/>
                </a:cubicBezTo>
                <a:cubicBezTo>
                  <a:pt x="19426" y="8532"/>
                  <a:pt x="19683" y="8505"/>
                  <a:pt x="20011" y="8546"/>
                </a:cubicBezTo>
                <a:cubicBezTo>
                  <a:pt x="20412" y="8597"/>
                  <a:pt x="20671" y="8561"/>
                  <a:pt x="20601" y="8464"/>
                </a:cubicBezTo>
                <a:cubicBezTo>
                  <a:pt x="20535" y="8374"/>
                  <a:pt x="20319" y="8325"/>
                  <a:pt x="19940" y="8314"/>
                </a:cubicBezTo>
                <a:cubicBezTo>
                  <a:pt x="19638" y="8305"/>
                  <a:pt x="19322" y="8187"/>
                  <a:pt x="19503" y="8150"/>
                </a:cubicBezTo>
                <a:cubicBezTo>
                  <a:pt x="19574" y="8136"/>
                  <a:pt x="19628" y="8106"/>
                  <a:pt x="19625" y="8083"/>
                </a:cubicBezTo>
                <a:cubicBezTo>
                  <a:pt x="19623" y="8068"/>
                  <a:pt x="19603" y="8062"/>
                  <a:pt x="19554" y="8067"/>
                </a:cubicBezTo>
                <a:close/>
                <a:moveTo>
                  <a:pt x="19523" y="9233"/>
                </a:moveTo>
                <a:cubicBezTo>
                  <a:pt x="19417" y="9235"/>
                  <a:pt x="19259" y="9264"/>
                  <a:pt x="19161" y="9307"/>
                </a:cubicBezTo>
                <a:cubicBezTo>
                  <a:pt x="19072" y="9347"/>
                  <a:pt x="18879" y="9368"/>
                  <a:pt x="18567" y="9374"/>
                </a:cubicBezTo>
                <a:cubicBezTo>
                  <a:pt x="18313" y="9379"/>
                  <a:pt x="17963" y="9403"/>
                  <a:pt x="17788" y="9427"/>
                </a:cubicBezTo>
                <a:cubicBezTo>
                  <a:pt x="17549" y="9458"/>
                  <a:pt x="17426" y="9461"/>
                  <a:pt x="17289" y="9438"/>
                </a:cubicBezTo>
                <a:cubicBezTo>
                  <a:pt x="17162" y="9416"/>
                  <a:pt x="16899" y="9415"/>
                  <a:pt x="16431" y="9432"/>
                </a:cubicBezTo>
                <a:cubicBezTo>
                  <a:pt x="15709" y="9459"/>
                  <a:pt x="15475" y="9439"/>
                  <a:pt x="15475" y="9350"/>
                </a:cubicBezTo>
                <a:cubicBezTo>
                  <a:pt x="15475" y="9291"/>
                  <a:pt x="15140" y="9259"/>
                  <a:pt x="14905" y="9295"/>
                </a:cubicBezTo>
                <a:cubicBezTo>
                  <a:pt x="14813" y="9309"/>
                  <a:pt x="14589" y="9321"/>
                  <a:pt x="14405" y="9322"/>
                </a:cubicBezTo>
                <a:cubicBezTo>
                  <a:pt x="14208" y="9324"/>
                  <a:pt x="13926" y="9361"/>
                  <a:pt x="13717" y="9411"/>
                </a:cubicBezTo>
                <a:cubicBezTo>
                  <a:pt x="13415" y="9484"/>
                  <a:pt x="13319" y="9492"/>
                  <a:pt x="13087" y="9467"/>
                </a:cubicBezTo>
                <a:cubicBezTo>
                  <a:pt x="12937" y="9451"/>
                  <a:pt x="12786" y="9438"/>
                  <a:pt x="12753" y="9438"/>
                </a:cubicBezTo>
                <a:cubicBezTo>
                  <a:pt x="12608" y="9438"/>
                  <a:pt x="12552" y="9560"/>
                  <a:pt x="12682" y="9592"/>
                </a:cubicBezTo>
                <a:cubicBezTo>
                  <a:pt x="12917" y="9649"/>
                  <a:pt x="12439" y="9667"/>
                  <a:pt x="11699" y="9629"/>
                </a:cubicBezTo>
                <a:cubicBezTo>
                  <a:pt x="10917" y="9588"/>
                  <a:pt x="10791" y="9602"/>
                  <a:pt x="11191" y="9683"/>
                </a:cubicBezTo>
                <a:cubicBezTo>
                  <a:pt x="11481" y="9741"/>
                  <a:pt x="11483" y="9743"/>
                  <a:pt x="11231" y="9794"/>
                </a:cubicBezTo>
                <a:cubicBezTo>
                  <a:pt x="10774" y="9886"/>
                  <a:pt x="2878" y="10346"/>
                  <a:pt x="1251" y="10375"/>
                </a:cubicBezTo>
                <a:cubicBezTo>
                  <a:pt x="506" y="10389"/>
                  <a:pt x="151" y="10393"/>
                  <a:pt x="0" y="10414"/>
                </a:cubicBezTo>
                <a:lnTo>
                  <a:pt x="0" y="10581"/>
                </a:lnTo>
                <a:lnTo>
                  <a:pt x="110" y="10703"/>
                </a:lnTo>
                <a:lnTo>
                  <a:pt x="3808" y="10453"/>
                </a:lnTo>
                <a:cubicBezTo>
                  <a:pt x="5840" y="10316"/>
                  <a:pt x="8423" y="10134"/>
                  <a:pt x="9551" y="10050"/>
                </a:cubicBezTo>
                <a:cubicBezTo>
                  <a:pt x="10679" y="9966"/>
                  <a:pt x="11665" y="9905"/>
                  <a:pt x="11742" y="9915"/>
                </a:cubicBezTo>
                <a:cubicBezTo>
                  <a:pt x="11819" y="9924"/>
                  <a:pt x="11860" y="9953"/>
                  <a:pt x="11832" y="9977"/>
                </a:cubicBezTo>
                <a:cubicBezTo>
                  <a:pt x="11805" y="10001"/>
                  <a:pt x="11913" y="10047"/>
                  <a:pt x="12076" y="10080"/>
                </a:cubicBezTo>
                <a:cubicBezTo>
                  <a:pt x="12367" y="10136"/>
                  <a:pt x="12381" y="10136"/>
                  <a:pt x="12603" y="10087"/>
                </a:cubicBezTo>
                <a:cubicBezTo>
                  <a:pt x="12729" y="10059"/>
                  <a:pt x="12888" y="10043"/>
                  <a:pt x="12958" y="10052"/>
                </a:cubicBezTo>
                <a:cubicBezTo>
                  <a:pt x="13107" y="10070"/>
                  <a:pt x="13534" y="9958"/>
                  <a:pt x="13536" y="9899"/>
                </a:cubicBezTo>
                <a:cubicBezTo>
                  <a:pt x="13537" y="9872"/>
                  <a:pt x="13671" y="9859"/>
                  <a:pt x="13937" y="9858"/>
                </a:cubicBezTo>
                <a:cubicBezTo>
                  <a:pt x="14157" y="9858"/>
                  <a:pt x="14413" y="9849"/>
                  <a:pt x="14503" y="9837"/>
                </a:cubicBezTo>
                <a:cubicBezTo>
                  <a:pt x="14748" y="9805"/>
                  <a:pt x="15147" y="9858"/>
                  <a:pt x="15483" y="9968"/>
                </a:cubicBezTo>
                <a:cubicBezTo>
                  <a:pt x="15866" y="10094"/>
                  <a:pt x="16577" y="10157"/>
                  <a:pt x="17151" y="10116"/>
                </a:cubicBezTo>
                <a:cubicBezTo>
                  <a:pt x="17362" y="10101"/>
                  <a:pt x="17324" y="10086"/>
                  <a:pt x="16883" y="9999"/>
                </a:cubicBezTo>
                <a:cubicBezTo>
                  <a:pt x="16471" y="9918"/>
                  <a:pt x="16410" y="9892"/>
                  <a:pt x="16541" y="9860"/>
                </a:cubicBezTo>
                <a:cubicBezTo>
                  <a:pt x="16669" y="9829"/>
                  <a:pt x="16656" y="9807"/>
                  <a:pt x="16478" y="9752"/>
                </a:cubicBezTo>
                <a:cubicBezTo>
                  <a:pt x="16236" y="9677"/>
                  <a:pt x="16210" y="9684"/>
                  <a:pt x="16872" y="9643"/>
                </a:cubicBezTo>
                <a:cubicBezTo>
                  <a:pt x="17072" y="9630"/>
                  <a:pt x="17623" y="9733"/>
                  <a:pt x="17623" y="9783"/>
                </a:cubicBezTo>
                <a:cubicBezTo>
                  <a:pt x="17623" y="9840"/>
                  <a:pt x="18037" y="9899"/>
                  <a:pt x="18335" y="9884"/>
                </a:cubicBezTo>
                <a:cubicBezTo>
                  <a:pt x="18495" y="9876"/>
                  <a:pt x="18776" y="9866"/>
                  <a:pt x="18960" y="9862"/>
                </a:cubicBezTo>
                <a:cubicBezTo>
                  <a:pt x="19145" y="9857"/>
                  <a:pt x="19406" y="9844"/>
                  <a:pt x="19539" y="9832"/>
                </a:cubicBezTo>
                <a:cubicBezTo>
                  <a:pt x="19760" y="9812"/>
                  <a:pt x="19761" y="9807"/>
                  <a:pt x="19562" y="9762"/>
                </a:cubicBezTo>
                <a:cubicBezTo>
                  <a:pt x="19316" y="9707"/>
                  <a:pt x="19544" y="9653"/>
                  <a:pt x="19802" y="9706"/>
                </a:cubicBezTo>
                <a:cubicBezTo>
                  <a:pt x="19884" y="9722"/>
                  <a:pt x="20091" y="9736"/>
                  <a:pt x="20258" y="9736"/>
                </a:cubicBezTo>
                <a:cubicBezTo>
                  <a:pt x="20529" y="9736"/>
                  <a:pt x="20556" y="9726"/>
                  <a:pt x="20487" y="9648"/>
                </a:cubicBezTo>
                <a:cubicBezTo>
                  <a:pt x="20407" y="9558"/>
                  <a:pt x="19962" y="9454"/>
                  <a:pt x="19763" y="9479"/>
                </a:cubicBezTo>
                <a:cubicBezTo>
                  <a:pt x="19702" y="9487"/>
                  <a:pt x="19603" y="9478"/>
                  <a:pt x="19546" y="9459"/>
                </a:cubicBezTo>
                <a:cubicBezTo>
                  <a:pt x="19401" y="9412"/>
                  <a:pt x="19386" y="9330"/>
                  <a:pt x="19519" y="9313"/>
                </a:cubicBezTo>
                <a:cubicBezTo>
                  <a:pt x="19581" y="9305"/>
                  <a:pt x="19633" y="9281"/>
                  <a:pt x="19633" y="9260"/>
                </a:cubicBezTo>
                <a:cubicBezTo>
                  <a:pt x="19633" y="9240"/>
                  <a:pt x="19587" y="9232"/>
                  <a:pt x="19523" y="9233"/>
                </a:cubicBezTo>
                <a:close/>
                <a:moveTo>
                  <a:pt x="19385" y="10418"/>
                </a:moveTo>
                <a:cubicBezTo>
                  <a:pt x="19317" y="10420"/>
                  <a:pt x="19215" y="10436"/>
                  <a:pt x="19122" y="10460"/>
                </a:cubicBezTo>
                <a:cubicBezTo>
                  <a:pt x="18998" y="10493"/>
                  <a:pt x="18713" y="10528"/>
                  <a:pt x="18492" y="10538"/>
                </a:cubicBezTo>
                <a:cubicBezTo>
                  <a:pt x="18271" y="10549"/>
                  <a:pt x="17951" y="10574"/>
                  <a:pt x="17780" y="10596"/>
                </a:cubicBezTo>
                <a:cubicBezTo>
                  <a:pt x="17547" y="10625"/>
                  <a:pt x="17425" y="10627"/>
                  <a:pt x="17289" y="10604"/>
                </a:cubicBezTo>
                <a:cubicBezTo>
                  <a:pt x="17159" y="10583"/>
                  <a:pt x="16899" y="10582"/>
                  <a:pt x="16392" y="10600"/>
                </a:cubicBezTo>
                <a:cubicBezTo>
                  <a:pt x="15564" y="10631"/>
                  <a:pt x="15282" y="10603"/>
                  <a:pt x="15404" y="10504"/>
                </a:cubicBezTo>
                <a:cubicBezTo>
                  <a:pt x="15494" y="10432"/>
                  <a:pt x="15266" y="10420"/>
                  <a:pt x="14877" y="10478"/>
                </a:cubicBezTo>
                <a:cubicBezTo>
                  <a:pt x="14741" y="10498"/>
                  <a:pt x="14462" y="10511"/>
                  <a:pt x="14256" y="10506"/>
                </a:cubicBezTo>
                <a:cubicBezTo>
                  <a:pt x="13966" y="10499"/>
                  <a:pt x="13818" y="10515"/>
                  <a:pt x="13599" y="10577"/>
                </a:cubicBezTo>
                <a:cubicBezTo>
                  <a:pt x="13353" y="10647"/>
                  <a:pt x="13276" y="10655"/>
                  <a:pt x="13032" y="10628"/>
                </a:cubicBezTo>
                <a:cubicBezTo>
                  <a:pt x="12659" y="10588"/>
                  <a:pt x="12328" y="10665"/>
                  <a:pt x="12537" y="10744"/>
                </a:cubicBezTo>
                <a:cubicBezTo>
                  <a:pt x="12705" y="10807"/>
                  <a:pt x="12423" y="10836"/>
                  <a:pt x="11888" y="10809"/>
                </a:cubicBezTo>
                <a:cubicBezTo>
                  <a:pt x="10719" y="10751"/>
                  <a:pt x="10539" y="10759"/>
                  <a:pt x="11069" y="10846"/>
                </a:cubicBezTo>
                <a:cubicBezTo>
                  <a:pt x="11552" y="10925"/>
                  <a:pt x="11219" y="10999"/>
                  <a:pt x="10078" y="11066"/>
                </a:cubicBezTo>
                <a:cubicBezTo>
                  <a:pt x="9545" y="11098"/>
                  <a:pt x="8356" y="11171"/>
                  <a:pt x="7435" y="11228"/>
                </a:cubicBezTo>
                <a:cubicBezTo>
                  <a:pt x="4628" y="11403"/>
                  <a:pt x="2059" y="11531"/>
                  <a:pt x="1046" y="11547"/>
                </a:cubicBezTo>
                <a:cubicBezTo>
                  <a:pt x="458" y="11556"/>
                  <a:pt x="157" y="11562"/>
                  <a:pt x="0" y="11582"/>
                </a:cubicBezTo>
                <a:lnTo>
                  <a:pt x="0" y="11801"/>
                </a:lnTo>
                <a:lnTo>
                  <a:pt x="71" y="11868"/>
                </a:lnTo>
                <a:lnTo>
                  <a:pt x="4122" y="11593"/>
                </a:lnTo>
                <a:cubicBezTo>
                  <a:pt x="6350" y="11442"/>
                  <a:pt x="8934" y="11262"/>
                  <a:pt x="9866" y="11194"/>
                </a:cubicBezTo>
                <a:cubicBezTo>
                  <a:pt x="10797" y="11125"/>
                  <a:pt x="11595" y="11076"/>
                  <a:pt x="11640" y="11085"/>
                </a:cubicBezTo>
                <a:cubicBezTo>
                  <a:pt x="11685" y="11094"/>
                  <a:pt x="11722" y="11119"/>
                  <a:pt x="11722" y="11140"/>
                </a:cubicBezTo>
                <a:cubicBezTo>
                  <a:pt x="11722" y="11162"/>
                  <a:pt x="11859" y="11201"/>
                  <a:pt x="12025" y="11229"/>
                </a:cubicBezTo>
                <a:cubicBezTo>
                  <a:pt x="12295" y="11273"/>
                  <a:pt x="12357" y="11274"/>
                  <a:pt x="12627" y="11239"/>
                </a:cubicBezTo>
                <a:cubicBezTo>
                  <a:pt x="12793" y="11217"/>
                  <a:pt x="12930" y="11208"/>
                  <a:pt x="12930" y="11218"/>
                </a:cubicBezTo>
                <a:cubicBezTo>
                  <a:pt x="12930" y="11262"/>
                  <a:pt x="13455" y="11136"/>
                  <a:pt x="13492" y="11083"/>
                </a:cubicBezTo>
                <a:cubicBezTo>
                  <a:pt x="13522" y="11041"/>
                  <a:pt x="13630" y="11025"/>
                  <a:pt x="13870" y="11025"/>
                </a:cubicBezTo>
                <a:cubicBezTo>
                  <a:pt x="14054" y="11025"/>
                  <a:pt x="14273" y="11016"/>
                  <a:pt x="14358" y="11004"/>
                </a:cubicBezTo>
                <a:cubicBezTo>
                  <a:pt x="14612" y="10971"/>
                  <a:pt x="15034" y="11019"/>
                  <a:pt x="15365" y="11118"/>
                </a:cubicBezTo>
                <a:cubicBezTo>
                  <a:pt x="15688" y="11215"/>
                  <a:pt x="16335" y="11301"/>
                  <a:pt x="16683" y="11295"/>
                </a:cubicBezTo>
                <a:cubicBezTo>
                  <a:pt x="17451" y="11280"/>
                  <a:pt x="17446" y="11285"/>
                  <a:pt x="16852" y="11176"/>
                </a:cubicBezTo>
                <a:cubicBezTo>
                  <a:pt x="16372" y="11088"/>
                  <a:pt x="16314" y="11067"/>
                  <a:pt x="16478" y="11039"/>
                </a:cubicBezTo>
                <a:cubicBezTo>
                  <a:pt x="16634" y="11013"/>
                  <a:pt x="16640" y="10996"/>
                  <a:pt x="16510" y="10954"/>
                </a:cubicBezTo>
                <a:cubicBezTo>
                  <a:pt x="16372" y="10908"/>
                  <a:pt x="16396" y="10893"/>
                  <a:pt x="16679" y="10849"/>
                </a:cubicBezTo>
                <a:cubicBezTo>
                  <a:pt x="17076" y="10788"/>
                  <a:pt x="17150" y="10795"/>
                  <a:pt x="17481" y="10927"/>
                </a:cubicBezTo>
                <a:cubicBezTo>
                  <a:pt x="17805" y="11055"/>
                  <a:pt x="18096" y="11109"/>
                  <a:pt x="18193" y="11058"/>
                </a:cubicBezTo>
                <a:cubicBezTo>
                  <a:pt x="18235" y="11035"/>
                  <a:pt x="18436" y="11024"/>
                  <a:pt x="18709" y="11028"/>
                </a:cubicBezTo>
                <a:cubicBezTo>
                  <a:pt x="19187" y="11034"/>
                  <a:pt x="19877" y="10977"/>
                  <a:pt x="19767" y="10939"/>
                </a:cubicBezTo>
                <a:cubicBezTo>
                  <a:pt x="19730" y="10927"/>
                  <a:pt x="19886" y="10913"/>
                  <a:pt x="20113" y="10908"/>
                </a:cubicBezTo>
                <a:cubicBezTo>
                  <a:pt x="20508" y="10900"/>
                  <a:pt x="20522" y="10895"/>
                  <a:pt x="20447" y="10802"/>
                </a:cubicBezTo>
                <a:cubicBezTo>
                  <a:pt x="20372" y="10708"/>
                  <a:pt x="20235" y="10679"/>
                  <a:pt x="19727" y="10647"/>
                </a:cubicBezTo>
                <a:cubicBezTo>
                  <a:pt x="19420" y="10628"/>
                  <a:pt x="19214" y="10521"/>
                  <a:pt x="19397" y="10475"/>
                </a:cubicBezTo>
                <a:cubicBezTo>
                  <a:pt x="19473" y="10456"/>
                  <a:pt x="19493" y="10431"/>
                  <a:pt x="19440" y="10421"/>
                </a:cubicBezTo>
                <a:cubicBezTo>
                  <a:pt x="19427" y="10418"/>
                  <a:pt x="19408" y="10418"/>
                  <a:pt x="19385" y="10418"/>
                </a:cubicBezTo>
                <a:close/>
                <a:moveTo>
                  <a:pt x="19421" y="11568"/>
                </a:moveTo>
                <a:cubicBezTo>
                  <a:pt x="19370" y="11573"/>
                  <a:pt x="19288" y="11590"/>
                  <a:pt x="19169" y="11619"/>
                </a:cubicBezTo>
                <a:cubicBezTo>
                  <a:pt x="18963" y="11670"/>
                  <a:pt x="18698" y="11701"/>
                  <a:pt x="18414" y="11708"/>
                </a:cubicBezTo>
                <a:cubicBezTo>
                  <a:pt x="18172" y="11713"/>
                  <a:pt x="17864" y="11738"/>
                  <a:pt x="17729" y="11762"/>
                </a:cubicBezTo>
                <a:cubicBezTo>
                  <a:pt x="17523" y="11800"/>
                  <a:pt x="17434" y="11802"/>
                  <a:pt x="17167" y="11773"/>
                </a:cubicBezTo>
                <a:cubicBezTo>
                  <a:pt x="16953" y="11750"/>
                  <a:pt x="16769" y="11747"/>
                  <a:pt x="16600" y="11764"/>
                </a:cubicBezTo>
                <a:cubicBezTo>
                  <a:pt x="16317" y="11793"/>
                  <a:pt x="15745" y="11791"/>
                  <a:pt x="15503" y="11761"/>
                </a:cubicBezTo>
                <a:cubicBezTo>
                  <a:pt x="15414" y="11750"/>
                  <a:pt x="15341" y="11718"/>
                  <a:pt x="15341" y="11690"/>
                </a:cubicBezTo>
                <a:cubicBezTo>
                  <a:pt x="15341" y="11623"/>
                  <a:pt x="15140" y="11600"/>
                  <a:pt x="14834" y="11633"/>
                </a:cubicBezTo>
                <a:cubicBezTo>
                  <a:pt x="14698" y="11648"/>
                  <a:pt x="14417" y="11664"/>
                  <a:pt x="14208" y="11670"/>
                </a:cubicBezTo>
                <a:cubicBezTo>
                  <a:pt x="13999" y="11676"/>
                  <a:pt x="13697" y="11713"/>
                  <a:pt x="13532" y="11755"/>
                </a:cubicBezTo>
                <a:cubicBezTo>
                  <a:pt x="13271" y="11821"/>
                  <a:pt x="13198" y="11827"/>
                  <a:pt x="12938" y="11799"/>
                </a:cubicBezTo>
                <a:cubicBezTo>
                  <a:pt x="12602" y="11763"/>
                  <a:pt x="12592" y="11763"/>
                  <a:pt x="12470" y="11843"/>
                </a:cubicBezTo>
                <a:cubicBezTo>
                  <a:pt x="12421" y="11876"/>
                  <a:pt x="12447" y="11910"/>
                  <a:pt x="12525" y="11920"/>
                </a:cubicBezTo>
                <a:cubicBezTo>
                  <a:pt x="12998" y="11979"/>
                  <a:pt x="12001" y="12012"/>
                  <a:pt x="11404" y="11957"/>
                </a:cubicBezTo>
                <a:cubicBezTo>
                  <a:pt x="11221" y="11940"/>
                  <a:pt x="10973" y="11934"/>
                  <a:pt x="10853" y="11944"/>
                </a:cubicBezTo>
                <a:cubicBezTo>
                  <a:pt x="10668" y="11958"/>
                  <a:pt x="10688" y="11970"/>
                  <a:pt x="10987" y="12022"/>
                </a:cubicBezTo>
                <a:lnTo>
                  <a:pt x="11341" y="12084"/>
                </a:lnTo>
                <a:lnTo>
                  <a:pt x="11030" y="12139"/>
                </a:lnTo>
                <a:cubicBezTo>
                  <a:pt x="10456" y="12243"/>
                  <a:pt x="2711" y="12686"/>
                  <a:pt x="897" y="12720"/>
                </a:cubicBezTo>
                <a:cubicBezTo>
                  <a:pt x="422" y="12729"/>
                  <a:pt x="177" y="12737"/>
                  <a:pt x="0" y="12744"/>
                </a:cubicBezTo>
                <a:lnTo>
                  <a:pt x="0" y="13007"/>
                </a:lnTo>
                <a:cubicBezTo>
                  <a:pt x="44" y="13024"/>
                  <a:pt x="88" y="13038"/>
                  <a:pt x="122" y="13035"/>
                </a:cubicBezTo>
                <a:cubicBezTo>
                  <a:pt x="199" y="13028"/>
                  <a:pt x="1408" y="12947"/>
                  <a:pt x="2809" y="12854"/>
                </a:cubicBezTo>
                <a:cubicBezTo>
                  <a:pt x="4209" y="12762"/>
                  <a:pt x="6652" y="12592"/>
                  <a:pt x="8237" y="12476"/>
                </a:cubicBezTo>
                <a:cubicBezTo>
                  <a:pt x="11591" y="12230"/>
                  <a:pt x="11655" y="12227"/>
                  <a:pt x="11655" y="12299"/>
                </a:cubicBezTo>
                <a:cubicBezTo>
                  <a:pt x="11655" y="12328"/>
                  <a:pt x="11776" y="12378"/>
                  <a:pt x="11923" y="12409"/>
                </a:cubicBezTo>
                <a:cubicBezTo>
                  <a:pt x="12154" y="12458"/>
                  <a:pt x="12229" y="12460"/>
                  <a:pt x="12470" y="12430"/>
                </a:cubicBezTo>
                <a:cubicBezTo>
                  <a:pt x="12623" y="12410"/>
                  <a:pt x="12784" y="12402"/>
                  <a:pt x="12824" y="12410"/>
                </a:cubicBezTo>
                <a:cubicBezTo>
                  <a:pt x="12920" y="12429"/>
                  <a:pt x="13388" y="12284"/>
                  <a:pt x="13394" y="12232"/>
                </a:cubicBezTo>
                <a:cubicBezTo>
                  <a:pt x="13398" y="12203"/>
                  <a:pt x="13520" y="12194"/>
                  <a:pt x="13823" y="12200"/>
                </a:cubicBezTo>
                <a:cubicBezTo>
                  <a:pt x="14056" y="12204"/>
                  <a:pt x="14279" y="12197"/>
                  <a:pt x="14323" y="12182"/>
                </a:cubicBezTo>
                <a:cubicBezTo>
                  <a:pt x="14482" y="12130"/>
                  <a:pt x="14949" y="12187"/>
                  <a:pt x="15408" y="12317"/>
                </a:cubicBezTo>
                <a:cubicBezTo>
                  <a:pt x="15667" y="12390"/>
                  <a:pt x="15953" y="12450"/>
                  <a:pt x="16045" y="12452"/>
                </a:cubicBezTo>
                <a:cubicBezTo>
                  <a:pt x="16138" y="12453"/>
                  <a:pt x="16474" y="12458"/>
                  <a:pt x="16793" y="12462"/>
                </a:cubicBezTo>
                <a:lnTo>
                  <a:pt x="17375" y="12469"/>
                </a:lnTo>
                <a:lnTo>
                  <a:pt x="16828" y="12356"/>
                </a:lnTo>
                <a:cubicBezTo>
                  <a:pt x="16402" y="12268"/>
                  <a:pt x="16317" y="12236"/>
                  <a:pt x="16443" y="12211"/>
                </a:cubicBezTo>
                <a:cubicBezTo>
                  <a:pt x="16568" y="12186"/>
                  <a:pt x="16545" y="12170"/>
                  <a:pt x="16348" y="12141"/>
                </a:cubicBezTo>
                <a:cubicBezTo>
                  <a:pt x="16106" y="12105"/>
                  <a:pt x="16115" y="12101"/>
                  <a:pt x="16490" y="12030"/>
                </a:cubicBezTo>
                <a:lnTo>
                  <a:pt x="16879" y="11956"/>
                </a:lnTo>
                <a:lnTo>
                  <a:pt x="17182" y="12034"/>
                </a:lnTo>
                <a:cubicBezTo>
                  <a:pt x="17349" y="12076"/>
                  <a:pt x="17485" y="12124"/>
                  <a:pt x="17485" y="12140"/>
                </a:cubicBezTo>
                <a:cubicBezTo>
                  <a:pt x="17486" y="12186"/>
                  <a:pt x="17983" y="12267"/>
                  <a:pt x="18075" y="12236"/>
                </a:cubicBezTo>
                <a:cubicBezTo>
                  <a:pt x="18119" y="12222"/>
                  <a:pt x="18364" y="12211"/>
                  <a:pt x="18618" y="12211"/>
                </a:cubicBezTo>
                <a:cubicBezTo>
                  <a:pt x="18872" y="12211"/>
                  <a:pt x="19210" y="12192"/>
                  <a:pt x="19369" y="12170"/>
                </a:cubicBezTo>
                <a:lnTo>
                  <a:pt x="19657" y="12128"/>
                </a:lnTo>
                <a:lnTo>
                  <a:pt x="19362" y="12096"/>
                </a:lnTo>
                <a:cubicBezTo>
                  <a:pt x="19141" y="12073"/>
                  <a:pt x="19107" y="12056"/>
                  <a:pt x="19220" y="12034"/>
                </a:cubicBezTo>
                <a:cubicBezTo>
                  <a:pt x="19333" y="12011"/>
                  <a:pt x="19437" y="12011"/>
                  <a:pt x="19633" y="12036"/>
                </a:cubicBezTo>
                <a:cubicBezTo>
                  <a:pt x="19778" y="12054"/>
                  <a:pt x="20014" y="12069"/>
                  <a:pt x="20160" y="12069"/>
                </a:cubicBezTo>
                <a:cubicBezTo>
                  <a:pt x="20388" y="12069"/>
                  <a:pt x="20416" y="12057"/>
                  <a:pt x="20345" y="11981"/>
                </a:cubicBezTo>
                <a:cubicBezTo>
                  <a:pt x="20242" y="11871"/>
                  <a:pt x="20072" y="11825"/>
                  <a:pt x="19759" y="11825"/>
                </a:cubicBezTo>
                <a:cubicBezTo>
                  <a:pt x="19390" y="11825"/>
                  <a:pt x="19092" y="11683"/>
                  <a:pt x="19385" y="11646"/>
                </a:cubicBezTo>
                <a:cubicBezTo>
                  <a:pt x="19447" y="11639"/>
                  <a:pt x="19494" y="11612"/>
                  <a:pt x="19491" y="11587"/>
                </a:cubicBezTo>
                <a:cubicBezTo>
                  <a:pt x="19490" y="11569"/>
                  <a:pt x="19471" y="11562"/>
                  <a:pt x="19421" y="11568"/>
                </a:cubicBezTo>
                <a:close/>
                <a:moveTo>
                  <a:pt x="19228" y="12748"/>
                </a:moveTo>
                <a:cubicBezTo>
                  <a:pt x="19152" y="12748"/>
                  <a:pt x="19038" y="12774"/>
                  <a:pt x="18980" y="12806"/>
                </a:cubicBezTo>
                <a:cubicBezTo>
                  <a:pt x="18907" y="12846"/>
                  <a:pt x="18733" y="12867"/>
                  <a:pt x="18433" y="12873"/>
                </a:cubicBezTo>
                <a:cubicBezTo>
                  <a:pt x="18192" y="12879"/>
                  <a:pt x="17824" y="12904"/>
                  <a:pt x="17615" y="12929"/>
                </a:cubicBezTo>
                <a:cubicBezTo>
                  <a:pt x="17306" y="12966"/>
                  <a:pt x="17199" y="12968"/>
                  <a:pt x="17033" y="12940"/>
                </a:cubicBezTo>
                <a:cubicBezTo>
                  <a:pt x="16921" y="12921"/>
                  <a:pt x="16755" y="12915"/>
                  <a:pt x="16667" y="12926"/>
                </a:cubicBezTo>
                <a:cubicBezTo>
                  <a:pt x="16579" y="12937"/>
                  <a:pt x="16277" y="12948"/>
                  <a:pt x="15994" y="12951"/>
                </a:cubicBezTo>
                <a:cubicBezTo>
                  <a:pt x="15448" y="12958"/>
                  <a:pt x="15125" y="12912"/>
                  <a:pt x="15251" y="12846"/>
                </a:cubicBezTo>
                <a:cubicBezTo>
                  <a:pt x="15358" y="12789"/>
                  <a:pt x="15017" y="12773"/>
                  <a:pt x="14688" y="12819"/>
                </a:cubicBezTo>
                <a:cubicBezTo>
                  <a:pt x="14532" y="12841"/>
                  <a:pt x="14405" y="12852"/>
                  <a:pt x="14405" y="12842"/>
                </a:cubicBezTo>
                <a:cubicBezTo>
                  <a:pt x="14405" y="12833"/>
                  <a:pt x="14328" y="12835"/>
                  <a:pt x="14236" y="12847"/>
                </a:cubicBezTo>
                <a:cubicBezTo>
                  <a:pt x="14144" y="12859"/>
                  <a:pt x="14007" y="12870"/>
                  <a:pt x="13933" y="12872"/>
                </a:cubicBezTo>
                <a:cubicBezTo>
                  <a:pt x="13859" y="12874"/>
                  <a:pt x="13726" y="12877"/>
                  <a:pt x="13634" y="12879"/>
                </a:cubicBezTo>
                <a:cubicBezTo>
                  <a:pt x="13542" y="12881"/>
                  <a:pt x="13465" y="12902"/>
                  <a:pt x="13465" y="12925"/>
                </a:cubicBezTo>
                <a:cubicBezTo>
                  <a:pt x="13465" y="12982"/>
                  <a:pt x="13142" y="13002"/>
                  <a:pt x="12812" y="12966"/>
                </a:cubicBezTo>
                <a:cubicBezTo>
                  <a:pt x="12586" y="12942"/>
                  <a:pt x="12514" y="12947"/>
                  <a:pt x="12391" y="12993"/>
                </a:cubicBezTo>
                <a:cubicBezTo>
                  <a:pt x="12286" y="13033"/>
                  <a:pt x="12283" y="13060"/>
                  <a:pt x="12383" y="13084"/>
                </a:cubicBezTo>
                <a:cubicBezTo>
                  <a:pt x="12461" y="13103"/>
                  <a:pt x="12487" y="13128"/>
                  <a:pt x="12438" y="13137"/>
                </a:cubicBezTo>
                <a:cubicBezTo>
                  <a:pt x="12306" y="13164"/>
                  <a:pt x="11657" y="13158"/>
                  <a:pt x="11254" y="13127"/>
                </a:cubicBezTo>
                <a:cubicBezTo>
                  <a:pt x="10766" y="13090"/>
                  <a:pt x="10581" y="13121"/>
                  <a:pt x="10943" y="13180"/>
                </a:cubicBezTo>
                <a:cubicBezTo>
                  <a:pt x="11216" y="13225"/>
                  <a:pt x="11223" y="13234"/>
                  <a:pt x="11042" y="13289"/>
                </a:cubicBezTo>
                <a:cubicBezTo>
                  <a:pt x="10893" y="13335"/>
                  <a:pt x="10320" y="13382"/>
                  <a:pt x="8705" y="13483"/>
                </a:cubicBezTo>
                <a:cubicBezTo>
                  <a:pt x="5134" y="13704"/>
                  <a:pt x="2068" y="13863"/>
                  <a:pt x="885" y="13888"/>
                </a:cubicBezTo>
                <a:cubicBezTo>
                  <a:pt x="426" y="13898"/>
                  <a:pt x="196" y="13907"/>
                  <a:pt x="0" y="13915"/>
                </a:cubicBezTo>
                <a:lnTo>
                  <a:pt x="0" y="14202"/>
                </a:lnTo>
                <a:lnTo>
                  <a:pt x="3119" y="13996"/>
                </a:lnTo>
                <a:cubicBezTo>
                  <a:pt x="4865" y="13880"/>
                  <a:pt x="7293" y="13712"/>
                  <a:pt x="8512" y="13622"/>
                </a:cubicBezTo>
                <a:cubicBezTo>
                  <a:pt x="11356" y="13411"/>
                  <a:pt x="11428" y="13407"/>
                  <a:pt x="11545" y="13471"/>
                </a:cubicBezTo>
                <a:cubicBezTo>
                  <a:pt x="11712" y="13561"/>
                  <a:pt x="12438" y="13640"/>
                  <a:pt x="12603" y="13586"/>
                </a:cubicBezTo>
                <a:cubicBezTo>
                  <a:pt x="12646" y="13572"/>
                  <a:pt x="12728" y="13567"/>
                  <a:pt x="12788" y="13575"/>
                </a:cubicBezTo>
                <a:cubicBezTo>
                  <a:pt x="12919" y="13591"/>
                  <a:pt x="13281" y="13487"/>
                  <a:pt x="13355" y="13412"/>
                </a:cubicBezTo>
                <a:cubicBezTo>
                  <a:pt x="13392" y="13374"/>
                  <a:pt x="13496" y="13361"/>
                  <a:pt x="13713" y="13367"/>
                </a:cubicBezTo>
                <a:cubicBezTo>
                  <a:pt x="13881" y="13372"/>
                  <a:pt x="14089" y="13364"/>
                  <a:pt x="14177" y="13350"/>
                </a:cubicBezTo>
                <a:cubicBezTo>
                  <a:pt x="14444" y="13306"/>
                  <a:pt x="14892" y="13361"/>
                  <a:pt x="15337" y="13492"/>
                </a:cubicBezTo>
                <a:cubicBezTo>
                  <a:pt x="15569" y="13560"/>
                  <a:pt x="15797" y="13617"/>
                  <a:pt x="15849" y="13618"/>
                </a:cubicBezTo>
                <a:cubicBezTo>
                  <a:pt x="15901" y="13619"/>
                  <a:pt x="16238" y="13626"/>
                  <a:pt x="16596" y="13634"/>
                </a:cubicBezTo>
                <a:cubicBezTo>
                  <a:pt x="17230" y="13647"/>
                  <a:pt x="17243" y="13645"/>
                  <a:pt x="17056" y="13592"/>
                </a:cubicBezTo>
                <a:cubicBezTo>
                  <a:pt x="16951" y="13561"/>
                  <a:pt x="16703" y="13511"/>
                  <a:pt x="16502" y="13479"/>
                </a:cubicBezTo>
                <a:cubicBezTo>
                  <a:pt x="16163" y="13425"/>
                  <a:pt x="16147" y="13416"/>
                  <a:pt x="16344" y="13372"/>
                </a:cubicBezTo>
                <a:cubicBezTo>
                  <a:pt x="16529" y="13331"/>
                  <a:pt x="16533" y="13322"/>
                  <a:pt x="16364" y="13309"/>
                </a:cubicBezTo>
                <a:cubicBezTo>
                  <a:pt x="16068" y="13286"/>
                  <a:pt x="16187" y="13211"/>
                  <a:pt x="16584" y="13169"/>
                </a:cubicBezTo>
                <a:cubicBezTo>
                  <a:pt x="16908" y="13135"/>
                  <a:pt x="16951" y="13138"/>
                  <a:pt x="17143" y="13197"/>
                </a:cubicBezTo>
                <a:cubicBezTo>
                  <a:pt x="17258" y="13233"/>
                  <a:pt x="17351" y="13274"/>
                  <a:pt x="17351" y="13289"/>
                </a:cubicBezTo>
                <a:cubicBezTo>
                  <a:pt x="17351" y="13303"/>
                  <a:pt x="17487" y="13340"/>
                  <a:pt x="17646" y="13370"/>
                </a:cubicBezTo>
                <a:cubicBezTo>
                  <a:pt x="17860" y="13411"/>
                  <a:pt x="17980" y="13417"/>
                  <a:pt x="18107" y="13396"/>
                </a:cubicBezTo>
                <a:cubicBezTo>
                  <a:pt x="18202" y="13380"/>
                  <a:pt x="18340" y="13375"/>
                  <a:pt x="18414" y="13384"/>
                </a:cubicBezTo>
                <a:cubicBezTo>
                  <a:pt x="18487" y="13393"/>
                  <a:pt x="18771" y="13382"/>
                  <a:pt x="19043" y="13359"/>
                </a:cubicBezTo>
                <a:cubicBezTo>
                  <a:pt x="19517" y="13318"/>
                  <a:pt x="19526" y="13315"/>
                  <a:pt x="19306" y="13265"/>
                </a:cubicBezTo>
                <a:cubicBezTo>
                  <a:pt x="19051" y="13208"/>
                  <a:pt x="19267" y="13152"/>
                  <a:pt x="19535" y="13206"/>
                </a:cubicBezTo>
                <a:cubicBezTo>
                  <a:pt x="19617" y="13222"/>
                  <a:pt x="19843" y="13236"/>
                  <a:pt x="20034" y="13236"/>
                </a:cubicBezTo>
                <a:cubicBezTo>
                  <a:pt x="20354" y="13236"/>
                  <a:pt x="20376" y="13228"/>
                  <a:pt x="20325" y="13141"/>
                </a:cubicBezTo>
                <a:cubicBezTo>
                  <a:pt x="20265" y="13035"/>
                  <a:pt x="20180" y="13019"/>
                  <a:pt x="19590" y="12994"/>
                </a:cubicBezTo>
                <a:cubicBezTo>
                  <a:pt x="19264" y="12981"/>
                  <a:pt x="19182" y="12963"/>
                  <a:pt x="19169" y="12901"/>
                </a:cubicBezTo>
                <a:cubicBezTo>
                  <a:pt x="19160" y="12859"/>
                  <a:pt x="19201" y="12819"/>
                  <a:pt x="19259" y="12812"/>
                </a:cubicBezTo>
                <a:cubicBezTo>
                  <a:pt x="19412" y="12793"/>
                  <a:pt x="19390" y="12748"/>
                  <a:pt x="19228" y="12748"/>
                </a:cubicBezTo>
                <a:close/>
                <a:moveTo>
                  <a:pt x="19236" y="13915"/>
                </a:moveTo>
                <a:cubicBezTo>
                  <a:pt x="19165" y="13916"/>
                  <a:pt x="19054" y="13933"/>
                  <a:pt x="18968" y="13965"/>
                </a:cubicBezTo>
                <a:cubicBezTo>
                  <a:pt x="18894" y="13993"/>
                  <a:pt x="18572" y="14029"/>
                  <a:pt x="18248" y="14046"/>
                </a:cubicBezTo>
                <a:cubicBezTo>
                  <a:pt x="17924" y="14062"/>
                  <a:pt x="17584" y="14094"/>
                  <a:pt x="17493" y="14116"/>
                </a:cubicBezTo>
                <a:cubicBezTo>
                  <a:pt x="17348" y="14152"/>
                  <a:pt x="17293" y="14152"/>
                  <a:pt x="17029" y="14117"/>
                </a:cubicBezTo>
                <a:cubicBezTo>
                  <a:pt x="16864" y="14095"/>
                  <a:pt x="16687" y="14085"/>
                  <a:pt x="16636" y="14096"/>
                </a:cubicBezTo>
                <a:cubicBezTo>
                  <a:pt x="16486" y="14126"/>
                  <a:pt x="15423" y="14129"/>
                  <a:pt x="15247" y="14100"/>
                </a:cubicBezTo>
                <a:cubicBezTo>
                  <a:pt x="15138" y="14082"/>
                  <a:pt x="15125" y="14053"/>
                  <a:pt x="15208" y="14009"/>
                </a:cubicBezTo>
                <a:cubicBezTo>
                  <a:pt x="15334" y="13942"/>
                  <a:pt x="15326" y="13941"/>
                  <a:pt x="14673" y="13988"/>
                </a:cubicBezTo>
                <a:cubicBezTo>
                  <a:pt x="14562" y="13996"/>
                  <a:pt x="14300" y="14005"/>
                  <a:pt x="14090" y="14007"/>
                </a:cubicBezTo>
                <a:cubicBezTo>
                  <a:pt x="13846" y="14009"/>
                  <a:pt x="13601" y="14037"/>
                  <a:pt x="13410" y="14085"/>
                </a:cubicBezTo>
                <a:cubicBezTo>
                  <a:pt x="13148" y="14152"/>
                  <a:pt x="13068" y="14157"/>
                  <a:pt x="12753" y="14133"/>
                </a:cubicBezTo>
                <a:cubicBezTo>
                  <a:pt x="12374" y="14104"/>
                  <a:pt x="12370" y="14105"/>
                  <a:pt x="12336" y="14253"/>
                </a:cubicBezTo>
                <a:cubicBezTo>
                  <a:pt x="12321" y="14317"/>
                  <a:pt x="11778" y="14340"/>
                  <a:pt x="11211" y="14300"/>
                </a:cubicBezTo>
                <a:cubicBezTo>
                  <a:pt x="10698" y="14264"/>
                  <a:pt x="10421" y="14290"/>
                  <a:pt x="10774" y="14340"/>
                </a:cubicBezTo>
                <a:cubicBezTo>
                  <a:pt x="11113" y="14388"/>
                  <a:pt x="11127" y="14435"/>
                  <a:pt x="10818" y="14490"/>
                </a:cubicBezTo>
                <a:cubicBezTo>
                  <a:pt x="10277" y="14586"/>
                  <a:pt x="2248" y="15039"/>
                  <a:pt x="531" y="15070"/>
                </a:cubicBezTo>
                <a:cubicBezTo>
                  <a:pt x="261" y="15075"/>
                  <a:pt x="146" y="15080"/>
                  <a:pt x="0" y="15085"/>
                </a:cubicBezTo>
                <a:lnTo>
                  <a:pt x="0" y="15369"/>
                </a:lnTo>
                <a:cubicBezTo>
                  <a:pt x="99" y="15362"/>
                  <a:pt x="1290" y="15283"/>
                  <a:pt x="2679" y="15192"/>
                </a:cubicBezTo>
                <a:cubicBezTo>
                  <a:pt x="4078" y="15100"/>
                  <a:pt x="6468" y="14933"/>
                  <a:pt x="7993" y="14821"/>
                </a:cubicBezTo>
                <a:cubicBezTo>
                  <a:pt x="10896" y="14608"/>
                  <a:pt x="11521" y="14577"/>
                  <a:pt x="11526" y="14648"/>
                </a:cubicBezTo>
                <a:cubicBezTo>
                  <a:pt x="11527" y="14670"/>
                  <a:pt x="11655" y="14715"/>
                  <a:pt x="11813" y="14747"/>
                </a:cubicBezTo>
                <a:cubicBezTo>
                  <a:pt x="12057" y="14797"/>
                  <a:pt x="12137" y="14800"/>
                  <a:pt x="12348" y="14770"/>
                </a:cubicBezTo>
                <a:cubicBezTo>
                  <a:pt x="12484" y="14751"/>
                  <a:pt x="12656" y="14736"/>
                  <a:pt x="12729" y="14738"/>
                </a:cubicBezTo>
                <a:cubicBezTo>
                  <a:pt x="12803" y="14740"/>
                  <a:pt x="12967" y="14699"/>
                  <a:pt x="13095" y="14647"/>
                </a:cubicBezTo>
                <a:cubicBezTo>
                  <a:pt x="13298" y="14565"/>
                  <a:pt x="13415" y="14549"/>
                  <a:pt x="13968" y="14532"/>
                </a:cubicBezTo>
                <a:lnTo>
                  <a:pt x="14606" y="14512"/>
                </a:lnTo>
                <a:lnTo>
                  <a:pt x="15223" y="14652"/>
                </a:lnTo>
                <a:cubicBezTo>
                  <a:pt x="15782" y="14779"/>
                  <a:pt x="15897" y="14793"/>
                  <a:pt x="16462" y="14799"/>
                </a:cubicBezTo>
                <a:cubicBezTo>
                  <a:pt x="16805" y="14802"/>
                  <a:pt x="17084" y="14797"/>
                  <a:pt x="17084" y="14786"/>
                </a:cubicBezTo>
                <a:cubicBezTo>
                  <a:pt x="17084" y="14775"/>
                  <a:pt x="16876" y="14725"/>
                  <a:pt x="16620" y="14675"/>
                </a:cubicBezTo>
                <a:cubicBezTo>
                  <a:pt x="16249" y="14602"/>
                  <a:pt x="16185" y="14575"/>
                  <a:pt x="16309" y="14545"/>
                </a:cubicBezTo>
                <a:cubicBezTo>
                  <a:pt x="16429" y="14516"/>
                  <a:pt x="16422" y="14502"/>
                  <a:pt x="16281" y="14485"/>
                </a:cubicBezTo>
                <a:cubicBezTo>
                  <a:pt x="15960" y="14445"/>
                  <a:pt x="16026" y="14379"/>
                  <a:pt x="16427" y="14338"/>
                </a:cubicBezTo>
                <a:cubicBezTo>
                  <a:pt x="16798" y="14301"/>
                  <a:pt x="16827" y="14302"/>
                  <a:pt x="17084" y="14375"/>
                </a:cubicBezTo>
                <a:cubicBezTo>
                  <a:pt x="17232" y="14417"/>
                  <a:pt x="17351" y="14463"/>
                  <a:pt x="17351" y="14478"/>
                </a:cubicBezTo>
                <a:cubicBezTo>
                  <a:pt x="17351" y="14525"/>
                  <a:pt x="17854" y="14599"/>
                  <a:pt x="17953" y="14567"/>
                </a:cubicBezTo>
                <a:cubicBezTo>
                  <a:pt x="18004" y="14550"/>
                  <a:pt x="18150" y="14543"/>
                  <a:pt x="18280" y="14551"/>
                </a:cubicBezTo>
                <a:cubicBezTo>
                  <a:pt x="18590" y="14571"/>
                  <a:pt x="19506" y="14493"/>
                  <a:pt x="19464" y="14450"/>
                </a:cubicBezTo>
                <a:cubicBezTo>
                  <a:pt x="19444" y="14431"/>
                  <a:pt x="19607" y="14413"/>
                  <a:pt x="19865" y="14408"/>
                </a:cubicBezTo>
                <a:cubicBezTo>
                  <a:pt x="20262" y="14400"/>
                  <a:pt x="20295" y="14393"/>
                  <a:pt x="20223" y="14326"/>
                </a:cubicBezTo>
                <a:cubicBezTo>
                  <a:pt x="20083" y="14196"/>
                  <a:pt x="20053" y="14188"/>
                  <a:pt x="19605" y="14164"/>
                </a:cubicBezTo>
                <a:cubicBezTo>
                  <a:pt x="19260" y="14146"/>
                  <a:pt x="19163" y="14128"/>
                  <a:pt x="19161" y="14076"/>
                </a:cubicBezTo>
                <a:cubicBezTo>
                  <a:pt x="19159" y="14040"/>
                  <a:pt x="19204" y="13988"/>
                  <a:pt x="19263" y="13962"/>
                </a:cubicBezTo>
                <a:cubicBezTo>
                  <a:pt x="19337" y="13930"/>
                  <a:pt x="19306" y="13914"/>
                  <a:pt x="19236" y="13915"/>
                </a:cubicBezTo>
                <a:close/>
                <a:moveTo>
                  <a:pt x="19145" y="15092"/>
                </a:moveTo>
                <a:cubicBezTo>
                  <a:pt x="19122" y="15092"/>
                  <a:pt x="19091" y="15093"/>
                  <a:pt x="19051" y="15096"/>
                </a:cubicBezTo>
                <a:cubicBezTo>
                  <a:pt x="18942" y="15105"/>
                  <a:pt x="18824" y="15136"/>
                  <a:pt x="18787" y="15165"/>
                </a:cubicBezTo>
                <a:cubicBezTo>
                  <a:pt x="18737" y="15204"/>
                  <a:pt x="18598" y="15217"/>
                  <a:pt x="18252" y="15217"/>
                </a:cubicBezTo>
                <a:cubicBezTo>
                  <a:pt x="17990" y="15217"/>
                  <a:pt x="17640" y="15240"/>
                  <a:pt x="17446" y="15271"/>
                </a:cubicBezTo>
                <a:cubicBezTo>
                  <a:pt x="17239" y="15304"/>
                  <a:pt x="17071" y="15315"/>
                  <a:pt x="17021" y="15299"/>
                </a:cubicBezTo>
                <a:cubicBezTo>
                  <a:pt x="16931" y="15270"/>
                  <a:pt x="15769" y="15275"/>
                  <a:pt x="15522" y="15306"/>
                </a:cubicBezTo>
                <a:cubicBezTo>
                  <a:pt x="15315" y="15332"/>
                  <a:pt x="15027" y="15255"/>
                  <a:pt x="15105" y="15194"/>
                </a:cubicBezTo>
                <a:cubicBezTo>
                  <a:pt x="15172" y="15142"/>
                  <a:pt x="14926" y="15126"/>
                  <a:pt x="14539" y="15156"/>
                </a:cubicBezTo>
                <a:cubicBezTo>
                  <a:pt x="14428" y="15165"/>
                  <a:pt x="14291" y="15174"/>
                  <a:pt x="14236" y="15177"/>
                </a:cubicBezTo>
                <a:cubicBezTo>
                  <a:pt x="14181" y="15181"/>
                  <a:pt x="14091" y="15186"/>
                  <a:pt x="14035" y="15189"/>
                </a:cubicBezTo>
                <a:cubicBezTo>
                  <a:pt x="13887" y="15199"/>
                  <a:pt x="13688" y="15208"/>
                  <a:pt x="13516" y="15213"/>
                </a:cubicBezTo>
                <a:cubicBezTo>
                  <a:pt x="13433" y="15215"/>
                  <a:pt x="13332" y="15242"/>
                  <a:pt x="13292" y="15273"/>
                </a:cubicBezTo>
                <a:cubicBezTo>
                  <a:pt x="13231" y="15320"/>
                  <a:pt x="13148" y="15326"/>
                  <a:pt x="12757" y="15311"/>
                </a:cubicBezTo>
                <a:cubicBezTo>
                  <a:pt x="12392" y="15297"/>
                  <a:pt x="12277" y="15303"/>
                  <a:pt x="12206" y="15340"/>
                </a:cubicBezTo>
                <a:cubicBezTo>
                  <a:pt x="12154" y="15368"/>
                  <a:pt x="12213" y="15408"/>
                  <a:pt x="12344" y="15437"/>
                </a:cubicBezTo>
                <a:cubicBezTo>
                  <a:pt x="12542" y="15482"/>
                  <a:pt x="12540" y="15488"/>
                  <a:pt x="12356" y="15503"/>
                </a:cubicBezTo>
                <a:cubicBezTo>
                  <a:pt x="12242" y="15512"/>
                  <a:pt x="11919" y="15506"/>
                  <a:pt x="11636" y="15490"/>
                </a:cubicBezTo>
                <a:cubicBezTo>
                  <a:pt x="11353" y="15474"/>
                  <a:pt x="10936" y="15462"/>
                  <a:pt x="10715" y="15462"/>
                </a:cubicBezTo>
                <a:lnTo>
                  <a:pt x="10318" y="15463"/>
                </a:lnTo>
                <a:lnTo>
                  <a:pt x="10684" y="15503"/>
                </a:lnTo>
                <a:cubicBezTo>
                  <a:pt x="11109" y="15550"/>
                  <a:pt x="11150" y="15598"/>
                  <a:pt x="10818" y="15657"/>
                </a:cubicBezTo>
                <a:cubicBezTo>
                  <a:pt x="10557" y="15703"/>
                  <a:pt x="6234" y="15974"/>
                  <a:pt x="3375" y="16123"/>
                </a:cubicBezTo>
                <a:cubicBezTo>
                  <a:pt x="2358" y="16176"/>
                  <a:pt x="1051" y="16228"/>
                  <a:pt x="472" y="16238"/>
                </a:cubicBezTo>
                <a:lnTo>
                  <a:pt x="0" y="16245"/>
                </a:lnTo>
                <a:lnTo>
                  <a:pt x="0" y="16536"/>
                </a:lnTo>
                <a:cubicBezTo>
                  <a:pt x="1" y="16536"/>
                  <a:pt x="2" y="16536"/>
                  <a:pt x="4" y="16536"/>
                </a:cubicBezTo>
                <a:cubicBezTo>
                  <a:pt x="113" y="16527"/>
                  <a:pt x="1513" y="16433"/>
                  <a:pt x="3115" y="16327"/>
                </a:cubicBezTo>
                <a:cubicBezTo>
                  <a:pt x="4718" y="16220"/>
                  <a:pt x="7167" y="16048"/>
                  <a:pt x="8560" y="15945"/>
                </a:cubicBezTo>
                <a:cubicBezTo>
                  <a:pt x="9952" y="15841"/>
                  <a:pt x="11174" y="15763"/>
                  <a:pt x="11274" y="15771"/>
                </a:cubicBezTo>
                <a:cubicBezTo>
                  <a:pt x="11374" y="15778"/>
                  <a:pt x="11455" y="15807"/>
                  <a:pt x="11455" y="15834"/>
                </a:cubicBezTo>
                <a:cubicBezTo>
                  <a:pt x="11455" y="15911"/>
                  <a:pt x="12182" y="15972"/>
                  <a:pt x="12493" y="15921"/>
                </a:cubicBezTo>
                <a:cubicBezTo>
                  <a:pt x="12512" y="15918"/>
                  <a:pt x="12595" y="15914"/>
                  <a:pt x="12678" y="15912"/>
                </a:cubicBezTo>
                <a:cubicBezTo>
                  <a:pt x="12762" y="15910"/>
                  <a:pt x="12945" y="15866"/>
                  <a:pt x="13083" y="15814"/>
                </a:cubicBezTo>
                <a:cubicBezTo>
                  <a:pt x="13279" y="15739"/>
                  <a:pt x="13442" y="15714"/>
                  <a:pt x="13835" y="15700"/>
                </a:cubicBezTo>
                <a:cubicBezTo>
                  <a:pt x="14521" y="15675"/>
                  <a:pt x="14747" y="15693"/>
                  <a:pt x="15070" y="15799"/>
                </a:cubicBezTo>
                <a:cubicBezTo>
                  <a:pt x="15472" y="15930"/>
                  <a:pt x="15653" y="15952"/>
                  <a:pt x="16443" y="15967"/>
                </a:cubicBezTo>
                <a:lnTo>
                  <a:pt x="17151" y="15981"/>
                </a:lnTo>
                <a:lnTo>
                  <a:pt x="16569" y="15860"/>
                </a:lnTo>
                <a:cubicBezTo>
                  <a:pt x="16052" y="15752"/>
                  <a:pt x="16012" y="15735"/>
                  <a:pt x="16219" y="15712"/>
                </a:cubicBezTo>
                <a:cubicBezTo>
                  <a:pt x="16435" y="15687"/>
                  <a:pt x="16430" y="15681"/>
                  <a:pt x="16160" y="15627"/>
                </a:cubicBezTo>
                <a:cubicBezTo>
                  <a:pt x="15807" y="15555"/>
                  <a:pt x="15875" y="15526"/>
                  <a:pt x="16431" y="15509"/>
                </a:cubicBezTo>
                <a:cubicBezTo>
                  <a:pt x="16790" y="15498"/>
                  <a:pt x="16884" y="15508"/>
                  <a:pt x="17068" y="15577"/>
                </a:cubicBezTo>
                <a:cubicBezTo>
                  <a:pt x="17475" y="15727"/>
                  <a:pt x="17719" y="15776"/>
                  <a:pt x="17894" y="15741"/>
                </a:cubicBezTo>
                <a:cubicBezTo>
                  <a:pt x="17982" y="15724"/>
                  <a:pt x="18132" y="15715"/>
                  <a:pt x="18225" y="15722"/>
                </a:cubicBezTo>
                <a:cubicBezTo>
                  <a:pt x="18318" y="15729"/>
                  <a:pt x="18622" y="15717"/>
                  <a:pt x="18897" y="15694"/>
                </a:cubicBezTo>
                <a:cubicBezTo>
                  <a:pt x="19305" y="15659"/>
                  <a:pt x="19367" y="15644"/>
                  <a:pt x="19240" y="15612"/>
                </a:cubicBezTo>
                <a:cubicBezTo>
                  <a:pt x="19036" y="15563"/>
                  <a:pt x="19301" y="15525"/>
                  <a:pt x="19554" y="15568"/>
                </a:cubicBezTo>
                <a:cubicBezTo>
                  <a:pt x="19855" y="15618"/>
                  <a:pt x="20174" y="15572"/>
                  <a:pt x="20140" y="15484"/>
                </a:cubicBezTo>
                <a:cubicBezTo>
                  <a:pt x="20106" y="15392"/>
                  <a:pt x="19942" y="15358"/>
                  <a:pt x="19405" y="15327"/>
                </a:cubicBezTo>
                <a:cubicBezTo>
                  <a:pt x="19197" y="15315"/>
                  <a:pt x="19037" y="15295"/>
                  <a:pt x="19047" y="15282"/>
                </a:cubicBezTo>
                <a:cubicBezTo>
                  <a:pt x="19057" y="15268"/>
                  <a:pt x="19106" y="15218"/>
                  <a:pt x="19157" y="15169"/>
                </a:cubicBezTo>
                <a:cubicBezTo>
                  <a:pt x="19213" y="15116"/>
                  <a:pt x="19215" y="15094"/>
                  <a:pt x="19145" y="15092"/>
                </a:cubicBezTo>
                <a:close/>
                <a:moveTo>
                  <a:pt x="19169" y="16286"/>
                </a:moveTo>
                <a:cubicBezTo>
                  <a:pt x="19147" y="16285"/>
                  <a:pt x="19107" y="16287"/>
                  <a:pt x="19055" y="16291"/>
                </a:cubicBezTo>
                <a:cubicBezTo>
                  <a:pt x="18950" y="16299"/>
                  <a:pt x="18805" y="16330"/>
                  <a:pt x="18736" y="16362"/>
                </a:cubicBezTo>
                <a:cubicBezTo>
                  <a:pt x="18654" y="16399"/>
                  <a:pt x="18459" y="16422"/>
                  <a:pt x="18158" y="16428"/>
                </a:cubicBezTo>
                <a:cubicBezTo>
                  <a:pt x="17908" y="16434"/>
                  <a:pt x="17558" y="16458"/>
                  <a:pt x="17383" y="16481"/>
                </a:cubicBezTo>
                <a:cubicBezTo>
                  <a:pt x="17143" y="16513"/>
                  <a:pt x="17020" y="16515"/>
                  <a:pt x="16883" y="16492"/>
                </a:cubicBezTo>
                <a:cubicBezTo>
                  <a:pt x="16756" y="16471"/>
                  <a:pt x="16497" y="16469"/>
                  <a:pt x="16022" y="16486"/>
                </a:cubicBezTo>
                <a:cubicBezTo>
                  <a:pt x="15287" y="16513"/>
                  <a:pt x="14801" y="16478"/>
                  <a:pt x="15003" y="16412"/>
                </a:cubicBezTo>
                <a:cubicBezTo>
                  <a:pt x="15144" y="16366"/>
                  <a:pt x="14812" y="16327"/>
                  <a:pt x="14535" y="16357"/>
                </a:cubicBezTo>
                <a:cubicBezTo>
                  <a:pt x="14415" y="16370"/>
                  <a:pt x="14157" y="16385"/>
                  <a:pt x="13961" y="16390"/>
                </a:cubicBezTo>
                <a:cubicBezTo>
                  <a:pt x="13765" y="16396"/>
                  <a:pt x="13437" y="16432"/>
                  <a:pt x="13233" y="16471"/>
                </a:cubicBezTo>
                <a:cubicBezTo>
                  <a:pt x="12963" y="16524"/>
                  <a:pt x="12808" y="16537"/>
                  <a:pt x="12662" y="16518"/>
                </a:cubicBezTo>
                <a:cubicBezTo>
                  <a:pt x="12553" y="16504"/>
                  <a:pt x="12422" y="16493"/>
                  <a:pt x="12375" y="16493"/>
                </a:cubicBezTo>
                <a:cubicBezTo>
                  <a:pt x="12212" y="16492"/>
                  <a:pt x="12139" y="16612"/>
                  <a:pt x="12281" y="16646"/>
                </a:cubicBezTo>
                <a:cubicBezTo>
                  <a:pt x="12516" y="16704"/>
                  <a:pt x="12038" y="16721"/>
                  <a:pt x="11297" y="16683"/>
                </a:cubicBezTo>
                <a:cubicBezTo>
                  <a:pt x="10516" y="16642"/>
                  <a:pt x="10390" y="16656"/>
                  <a:pt x="10790" y="16737"/>
                </a:cubicBezTo>
                <a:cubicBezTo>
                  <a:pt x="11079" y="16796"/>
                  <a:pt x="11076" y="16797"/>
                  <a:pt x="10825" y="16848"/>
                </a:cubicBezTo>
                <a:cubicBezTo>
                  <a:pt x="10347" y="16945"/>
                  <a:pt x="2284" y="17409"/>
                  <a:pt x="645" y="17434"/>
                </a:cubicBezTo>
                <a:cubicBezTo>
                  <a:pt x="333" y="17439"/>
                  <a:pt x="208" y="17446"/>
                  <a:pt x="0" y="17453"/>
                </a:cubicBezTo>
                <a:lnTo>
                  <a:pt x="0" y="17735"/>
                </a:lnTo>
                <a:lnTo>
                  <a:pt x="3198" y="17520"/>
                </a:lnTo>
                <a:cubicBezTo>
                  <a:pt x="5122" y="17391"/>
                  <a:pt x="7710" y="17210"/>
                  <a:pt x="8949" y="17119"/>
                </a:cubicBezTo>
                <a:cubicBezTo>
                  <a:pt x="10188" y="17027"/>
                  <a:pt x="11255" y="16959"/>
                  <a:pt x="11321" y="16968"/>
                </a:cubicBezTo>
                <a:cubicBezTo>
                  <a:pt x="11388" y="16976"/>
                  <a:pt x="11411" y="16999"/>
                  <a:pt x="11372" y="17019"/>
                </a:cubicBezTo>
                <a:cubicBezTo>
                  <a:pt x="11334" y="17040"/>
                  <a:pt x="11455" y="17086"/>
                  <a:pt x="11640" y="17123"/>
                </a:cubicBezTo>
                <a:cubicBezTo>
                  <a:pt x="11963" y="17189"/>
                  <a:pt x="11985" y="17190"/>
                  <a:pt x="12198" y="17143"/>
                </a:cubicBezTo>
                <a:cubicBezTo>
                  <a:pt x="12320" y="17115"/>
                  <a:pt x="12494" y="17099"/>
                  <a:pt x="12588" y="17106"/>
                </a:cubicBezTo>
                <a:cubicBezTo>
                  <a:pt x="12693" y="17114"/>
                  <a:pt x="12848" y="17075"/>
                  <a:pt x="12985" y="17006"/>
                </a:cubicBezTo>
                <a:cubicBezTo>
                  <a:pt x="13191" y="16902"/>
                  <a:pt x="13239" y="16894"/>
                  <a:pt x="13599" y="16909"/>
                </a:cubicBezTo>
                <a:cubicBezTo>
                  <a:pt x="13814" y="16917"/>
                  <a:pt x="14023" y="16914"/>
                  <a:pt x="14063" y="16901"/>
                </a:cubicBezTo>
                <a:cubicBezTo>
                  <a:pt x="14210" y="16853"/>
                  <a:pt x="14702" y="16909"/>
                  <a:pt x="15023" y="17012"/>
                </a:cubicBezTo>
                <a:cubicBezTo>
                  <a:pt x="15386" y="17129"/>
                  <a:pt x="15821" y="17176"/>
                  <a:pt x="16577" y="17181"/>
                </a:cubicBezTo>
                <a:lnTo>
                  <a:pt x="17076" y="17184"/>
                </a:lnTo>
                <a:lnTo>
                  <a:pt x="16521" y="17069"/>
                </a:lnTo>
                <a:cubicBezTo>
                  <a:pt x="16065" y="16975"/>
                  <a:pt x="15996" y="16949"/>
                  <a:pt x="16132" y="16916"/>
                </a:cubicBezTo>
                <a:cubicBezTo>
                  <a:pt x="16264" y="16884"/>
                  <a:pt x="16253" y="16862"/>
                  <a:pt x="16073" y="16806"/>
                </a:cubicBezTo>
                <a:cubicBezTo>
                  <a:pt x="15830" y="16731"/>
                  <a:pt x="15804" y="16739"/>
                  <a:pt x="16478" y="16696"/>
                </a:cubicBezTo>
                <a:cubicBezTo>
                  <a:pt x="16666" y="16685"/>
                  <a:pt x="17218" y="16811"/>
                  <a:pt x="17218" y="16865"/>
                </a:cubicBezTo>
                <a:cubicBezTo>
                  <a:pt x="17218" y="16879"/>
                  <a:pt x="17331" y="16911"/>
                  <a:pt x="17469" y="16937"/>
                </a:cubicBezTo>
                <a:cubicBezTo>
                  <a:pt x="17679" y="16975"/>
                  <a:pt x="17735" y="16977"/>
                  <a:pt x="17796" y="16945"/>
                </a:cubicBezTo>
                <a:cubicBezTo>
                  <a:pt x="17843" y="16920"/>
                  <a:pt x="17989" y="16910"/>
                  <a:pt x="18213" y="16919"/>
                </a:cubicBezTo>
                <a:cubicBezTo>
                  <a:pt x="18404" y="16926"/>
                  <a:pt x="18746" y="16917"/>
                  <a:pt x="18972" y="16898"/>
                </a:cubicBezTo>
                <a:lnTo>
                  <a:pt x="19385" y="16863"/>
                </a:lnTo>
                <a:lnTo>
                  <a:pt x="19015" y="16805"/>
                </a:lnTo>
                <a:cubicBezTo>
                  <a:pt x="18563" y="16732"/>
                  <a:pt x="18807" y="16682"/>
                  <a:pt x="19299" y="16747"/>
                </a:cubicBezTo>
                <a:cubicBezTo>
                  <a:pt x="19477" y="16771"/>
                  <a:pt x="19744" y="16791"/>
                  <a:pt x="19893" y="16791"/>
                </a:cubicBezTo>
                <a:cubicBezTo>
                  <a:pt x="20124" y="16791"/>
                  <a:pt x="20151" y="16778"/>
                  <a:pt x="20081" y="16703"/>
                </a:cubicBezTo>
                <a:cubicBezTo>
                  <a:pt x="19993" y="16606"/>
                  <a:pt x="19775" y="16546"/>
                  <a:pt x="19484" y="16537"/>
                </a:cubicBezTo>
                <a:cubicBezTo>
                  <a:pt x="19084" y="16525"/>
                  <a:pt x="18962" y="16488"/>
                  <a:pt x="19035" y="16405"/>
                </a:cubicBezTo>
                <a:cubicBezTo>
                  <a:pt x="19075" y="16358"/>
                  <a:pt x="19139" y="16310"/>
                  <a:pt x="19177" y="16298"/>
                </a:cubicBezTo>
                <a:cubicBezTo>
                  <a:pt x="19195" y="16292"/>
                  <a:pt x="19191" y="16287"/>
                  <a:pt x="19169" y="16286"/>
                </a:cubicBezTo>
                <a:close/>
                <a:moveTo>
                  <a:pt x="19436" y="17535"/>
                </a:moveTo>
                <a:cubicBezTo>
                  <a:pt x="19414" y="17533"/>
                  <a:pt x="19375" y="17535"/>
                  <a:pt x="19322" y="17539"/>
                </a:cubicBezTo>
                <a:cubicBezTo>
                  <a:pt x="19217" y="17547"/>
                  <a:pt x="19075" y="17579"/>
                  <a:pt x="19008" y="17609"/>
                </a:cubicBezTo>
                <a:cubicBezTo>
                  <a:pt x="18919" y="17649"/>
                  <a:pt x="18741" y="17667"/>
                  <a:pt x="18386" y="17671"/>
                </a:cubicBezTo>
                <a:cubicBezTo>
                  <a:pt x="18113" y="17675"/>
                  <a:pt x="17769" y="17700"/>
                  <a:pt x="17623" y="17726"/>
                </a:cubicBezTo>
                <a:cubicBezTo>
                  <a:pt x="17422" y="17763"/>
                  <a:pt x="17316" y="17768"/>
                  <a:pt x="17178" y="17745"/>
                </a:cubicBezTo>
                <a:cubicBezTo>
                  <a:pt x="17004" y="17715"/>
                  <a:pt x="15928" y="17721"/>
                  <a:pt x="15774" y="17752"/>
                </a:cubicBezTo>
                <a:cubicBezTo>
                  <a:pt x="15643" y="17778"/>
                  <a:pt x="15223" y="17682"/>
                  <a:pt x="15298" y="17643"/>
                </a:cubicBezTo>
                <a:cubicBezTo>
                  <a:pt x="15395" y="17592"/>
                  <a:pt x="14986" y="17563"/>
                  <a:pt x="14743" y="17604"/>
                </a:cubicBezTo>
                <a:cubicBezTo>
                  <a:pt x="14637" y="17622"/>
                  <a:pt x="14492" y="17629"/>
                  <a:pt x="14421" y="17620"/>
                </a:cubicBezTo>
                <a:cubicBezTo>
                  <a:pt x="14219" y="17594"/>
                  <a:pt x="13629" y="17660"/>
                  <a:pt x="13390" y="17733"/>
                </a:cubicBezTo>
                <a:cubicBezTo>
                  <a:pt x="13233" y="17782"/>
                  <a:pt x="13133" y="17792"/>
                  <a:pt x="13024" y="17770"/>
                </a:cubicBezTo>
                <a:cubicBezTo>
                  <a:pt x="12943" y="17754"/>
                  <a:pt x="12805" y="17741"/>
                  <a:pt x="12718" y="17741"/>
                </a:cubicBezTo>
                <a:cubicBezTo>
                  <a:pt x="12497" y="17741"/>
                  <a:pt x="12374" y="17852"/>
                  <a:pt x="12548" y="17895"/>
                </a:cubicBezTo>
                <a:cubicBezTo>
                  <a:pt x="12766" y="17948"/>
                  <a:pt x="12378" y="17967"/>
                  <a:pt x="11770" y="17932"/>
                </a:cubicBezTo>
                <a:cubicBezTo>
                  <a:pt x="11486" y="17916"/>
                  <a:pt x="11074" y="17904"/>
                  <a:pt x="10853" y="17904"/>
                </a:cubicBezTo>
                <a:lnTo>
                  <a:pt x="10448" y="17905"/>
                </a:lnTo>
                <a:lnTo>
                  <a:pt x="10802" y="17944"/>
                </a:lnTo>
                <a:cubicBezTo>
                  <a:pt x="11260" y="17995"/>
                  <a:pt x="11359" y="18051"/>
                  <a:pt x="11077" y="18101"/>
                </a:cubicBezTo>
                <a:cubicBezTo>
                  <a:pt x="10538" y="18197"/>
                  <a:pt x="2487" y="18652"/>
                  <a:pt x="767" y="18684"/>
                </a:cubicBezTo>
                <a:cubicBezTo>
                  <a:pt x="336" y="18692"/>
                  <a:pt x="150" y="18701"/>
                  <a:pt x="0" y="18709"/>
                </a:cubicBezTo>
                <a:lnTo>
                  <a:pt x="0" y="18969"/>
                </a:lnTo>
                <a:cubicBezTo>
                  <a:pt x="15" y="18976"/>
                  <a:pt x="32" y="18988"/>
                  <a:pt x="43" y="18988"/>
                </a:cubicBezTo>
                <a:cubicBezTo>
                  <a:pt x="249" y="18986"/>
                  <a:pt x="6402" y="18570"/>
                  <a:pt x="8815" y="18394"/>
                </a:cubicBezTo>
                <a:cubicBezTo>
                  <a:pt x="10275" y="18287"/>
                  <a:pt x="11530" y="18208"/>
                  <a:pt x="11604" y="18217"/>
                </a:cubicBezTo>
                <a:cubicBezTo>
                  <a:pt x="11679" y="18226"/>
                  <a:pt x="11710" y="18251"/>
                  <a:pt x="11671" y="18272"/>
                </a:cubicBezTo>
                <a:cubicBezTo>
                  <a:pt x="11632" y="18293"/>
                  <a:pt x="11742" y="18339"/>
                  <a:pt x="11919" y="18374"/>
                </a:cubicBezTo>
                <a:cubicBezTo>
                  <a:pt x="12230" y="18437"/>
                  <a:pt x="12252" y="18438"/>
                  <a:pt x="12466" y="18390"/>
                </a:cubicBezTo>
                <a:cubicBezTo>
                  <a:pt x="12588" y="18363"/>
                  <a:pt x="12761" y="18347"/>
                  <a:pt x="12851" y="18354"/>
                </a:cubicBezTo>
                <a:cubicBezTo>
                  <a:pt x="13001" y="18365"/>
                  <a:pt x="13364" y="18253"/>
                  <a:pt x="13390" y="18188"/>
                </a:cubicBezTo>
                <a:cubicBezTo>
                  <a:pt x="13396" y="18173"/>
                  <a:pt x="13583" y="18161"/>
                  <a:pt x="13803" y="18161"/>
                </a:cubicBezTo>
                <a:cubicBezTo>
                  <a:pt x="14024" y="18160"/>
                  <a:pt x="14279" y="18151"/>
                  <a:pt x="14370" y="18139"/>
                </a:cubicBezTo>
                <a:cubicBezTo>
                  <a:pt x="14612" y="18107"/>
                  <a:pt x="15011" y="18161"/>
                  <a:pt x="15337" y="18268"/>
                </a:cubicBezTo>
                <a:cubicBezTo>
                  <a:pt x="15697" y="18386"/>
                  <a:pt x="16206" y="18437"/>
                  <a:pt x="16816" y="18417"/>
                </a:cubicBezTo>
                <a:lnTo>
                  <a:pt x="17285" y="18403"/>
                </a:lnTo>
                <a:lnTo>
                  <a:pt x="16761" y="18303"/>
                </a:lnTo>
                <a:cubicBezTo>
                  <a:pt x="16331" y="18221"/>
                  <a:pt x="16269" y="18197"/>
                  <a:pt x="16403" y="18164"/>
                </a:cubicBezTo>
                <a:cubicBezTo>
                  <a:pt x="16534" y="18132"/>
                  <a:pt x="16521" y="18110"/>
                  <a:pt x="16348" y="18056"/>
                </a:cubicBezTo>
                <a:cubicBezTo>
                  <a:pt x="16138" y="17991"/>
                  <a:pt x="16145" y="17989"/>
                  <a:pt x="16529" y="17950"/>
                </a:cubicBezTo>
                <a:cubicBezTo>
                  <a:pt x="16910" y="17911"/>
                  <a:pt x="16936" y="17912"/>
                  <a:pt x="17206" y="17986"/>
                </a:cubicBezTo>
                <a:cubicBezTo>
                  <a:pt x="17360" y="18029"/>
                  <a:pt x="17485" y="18082"/>
                  <a:pt x="17485" y="18105"/>
                </a:cubicBezTo>
                <a:cubicBezTo>
                  <a:pt x="17485" y="18154"/>
                  <a:pt x="17974" y="18213"/>
                  <a:pt x="18083" y="18177"/>
                </a:cubicBezTo>
                <a:cubicBezTo>
                  <a:pt x="18124" y="18164"/>
                  <a:pt x="18394" y="18157"/>
                  <a:pt x="18681" y="18162"/>
                </a:cubicBezTo>
                <a:cubicBezTo>
                  <a:pt x="19092" y="18170"/>
                  <a:pt x="19266" y="18159"/>
                  <a:pt x="19515" y="18109"/>
                </a:cubicBezTo>
                <a:cubicBezTo>
                  <a:pt x="19689" y="18074"/>
                  <a:pt x="19954" y="18041"/>
                  <a:pt x="20101" y="18035"/>
                </a:cubicBezTo>
                <a:cubicBezTo>
                  <a:pt x="20319" y="18026"/>
                  <a:pt x="20358" y="18006"/>
                  <a:pt x="20321" y="17929"/>
                </a:cubicBezTo>
                <a:cubicBezTo>
                  <a:pt x="20270" y="17820"/>
                  <a:pt x="20197" y="17799"/>
                  <a:pt x="19830" y="17788"/>
                </a:cubicBezTo>
                <a:cubicBezTo>
                  <a:pt x="19349" y="17772"/>
                  <a:pt x="19226" y="17741"/>
                  <a:pt x="19303" y="17652"/>
                </a:cubicBezTo>
                <a:cubicBezTo>
                  <a:pt x="19343" y="17606"/>
                  <a:pt x="19407" y="17558"/>
                  <a:pt x="19444" y="17546"/>
                </a:cubicBezTo>
                <a:cubicBezTo>
                  <a:pt x="19463" y="17540"/>
                  <a:pt x="19459" y="17536"/>
                  <a:pt x="19436" y="17535"/>
                </a:cubicBezTo>
                <a:close/>
                <a:moveTo>
                  <a:pt x="2875" y="19477"/>
                </a:moveTo>
                <a:lnTo>
                  <a:pt x="2875" y="20521"/>
                </a:lnTo>
                <a:lnTo>
                  <a:pt x="2875" y="21566"/>
                </a:lnTo>
                <a:lnTo>
                  <a:pt x="8438" y="21566"/>
                </a:lnTo>
                <a:lnTo>
                  <a:pt x="14000" y="21566"/>
                </a:lnTo>
                <a:lnTo>
                  <a:pt x="14000" y="20521"/>
                </a:lnTo>
                <a:lnTo>
                  <a:pt x="14000" y="19477"/>
                </a:lnTo>
                <a:lnTo>
                  <a:pt x="8438" y="19477"/>
                </a:lnTo>
                <a:lnTo>
                  <a:pt x="2875" y="1947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67" name="IMG_3777.png" descr="IMG_3777.png"/>
          <p:cNvPicPr>
            <a:picLocks noChangeAspect="1"/>
          </p:cNvPicPr>
          <p:nvPr/>
        </p:nvPicPr>
        <p:blipFill>
          <a:blip r:embed="rId16">
            <a:extLst/>
          </a:blip>
          <a:srcRect l="59566" t="88751" r="3001" b="1997"/>
          <a:stretch>
            <a:fillRect/>
          </a:stretch>
        </p:blipFill>
        <p:spPr>
          <a:xfrm>
            <a:off x="18909003" y="9727674"/>
            <a:ext cx="4747156" cy="1679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تجميع"/>
          <p:cNvGrpSpPr/>
          <p:nvPr/>
        </p:nvGrpSpPr>
        <p:grpSpPr>
          <a:xfrm>
            <a:off x="475239" y="-200109"/>
            <a:ext cx="9598070" cy="6625326"/>
            <a:chOff x="0" y="0"/>
            <a:chExt cx="9598068" cy="6625325"/>
          </a:xfrm>
        </p:grpSpPr>
        <p:grpSp>
          <p:nvGrpSpPr>
            <p:cNvPr id="1072" name="تجميع"/>
            <p:cNvGrpSpPr/>
            <p:nvPr/>
          </p:nvGrpSpPr>
          <p:grpSpPr>
            <a:xfrm>
              <a:off x="3202034" y="1231928"/>
              <a:ext cx="6396035" cy="2513519"/>
              <a:chOff x="0" y="0"/>
              <a:chExt cx="6396034" cy="2513517"/>
            </a:xfrm>
          </p:grpSpPr>
          <p:sp>
            <p:nvSpPr>
              <p:cNvPr id="1069" name="التقويم الختامي"/>
              <p:cNvSpPr txBox="1"/>
              <p:nvPr/>
            </p:nvSpPr>
            <p:spPr>
              <a:xfrm>
                <a:off x="0" y="0"/>
                <a:ext cx="6396035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53183" rtl="0">
                  <a:defRPr sz="851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الختامي</a:t>
                </a:r>
              </a:p>
            </p:txBody>
          </p:sp>
          <p:sp>
            <p:nvSpPr>
              <p:cNvPr id="1070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47" name="تجميع"/>
            <p:cNvGrpSpPr/>
            <p:nvPr/>
          </p:nvGrpSpPr>
          <p:grpSpPr>
            <a:xfrm>
              <a:off x="0" y="-1"/>
              <a:ext cx="4575225" cy="6625327"/>
              <a:chOff x="0" y="0"/>
              <a:chExt cx="4575224" cy="6625325"/>
            </a:xfrm>
          </p:grpSpPr>
          <p:sp>
            <p:nvSpPr>
              <p:cNvPr id="1073" name="Google Shape;1244;p41"/>
              <p:cNvSpPr txBox="1"/>
              <p:nvPr/>
            </p:nvSpPr>
            <p:spPr>
              <a:xfrm>
                <a:off x="1492216" y="0"/>
                <a:ext cx="3083009" cy="34697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>
                  <a:defRPr sz="150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098" name="Google Shape;1245;p41"/>
              <p:cNvGrpSpPr/>
              <p:nvPr/>
            </p:nvGrpSpPr>
            <p:grpSpPr>
              <a:xfrm>
                <a:off x="0" y="1565711"/>
                <a:ext cx="2477148" cy="4422634"/>
                <a:chOff x="0" y="0"/>
                <a:chExt cx="2477147" cy="4422633"/>
              </a:xfrm>
            </p:grpSpPr>
            <p:sp>
              <p:nvSpPr>
                <p:cNvPr id="1074" name="Google Shape;1246;p41"/>
                <p:cNvSpPr/>
                <p:nvPr/>
              </p:nvSpPr>
              <p:spPr>
                <a:xfrm flipH="1">
                  <a:off x="362044" y="846071"/>
                  <a:ext cx="1411931" cy="352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4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5" name="Google Shape;1247;p41"/>
                <p:cNvSpPr/>
                <p:nvPr/>
              </p:nvSpPr>
              <p:spPr>
                <a:xfrm flipH="1">
                  <a:off x="304025" y="746670"/>
                  <a:ext cx="1519849" cy="3675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6" name="Google Shape;1248;p41"/>
                <p:cNvSpPr/>
                <p:nvPr/>
              </p:nvSpPr>
              <p:spPr>
                <a:xfrm flipH="1">
                  <a:off x="646649" y="3979093"/>
                  <a:ext cx="169968" cy="442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7" name="Google Shape;1249;p41"/>
                <p:cNvSpPr/>
                <p:nvPr/>
              </p:nvSpPr>
              <p:spPr>
                <a:xfrm flipH="1">
                  <a:off x="644789" y="3153092"/>
                  <a:ext cx="675331" cy="327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8" name="Google Shape;1250;p41"/>
                <p:cNvSpPr/>
                <p:nvPr/>
              </p:nvSpPr>
              <p:spPr>
                <a:xfrm flipH="1">
                  <a:off x="616584" y="3716182"/>
                  <a:ext cx="616939" cy="30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9" name="Google Shape;1251;p41"/>
                <p:cNvSpPr/>
                <p:nvPr/>
              </p:nvSpPr>
              <p:spPr>
                <a:xfrm flipH="1">
                  <a:off x="389992" y="3283992"/>
                  <a:ext cx="228941" cy="443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0" name="Google Shape;1252;p41"/>
                <p:cNvSpPr/>
                <p:nvPr/>
              </p:nvSpPr>
              <p:spPr>
                <a:xfrm flipH="1">
                  <a:off x="1207651" y="3450075"/>
                  <a:ext cx="384220" cy="3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1" name="Google Shape;1253;p41"/>
                <p:cNvSpPr/>
                <p:nvPr/>
              </p:nvSpPr>
              <p:spPr>
                <a:xfrm flipH="1">
                  <a:off x="1562833" y="3077688"/>
                  <a:ext cx="220842" cy="436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2" name="Google Shape;1254;p41"/>
                <p:cNvSpPr/>
                <p:nvPr/>
              </p:nvSpPr>
              <p:spPr>
                <a:xfrm flipH="1">
                  <a:off x="1478344" y="2333888"/>
                  <a:ext cx="179434" cy="369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3" name="Google Shape;1255;p41"/>
                <p:cNvSpPr/>
                <p:nvPr/>
              </p:nvSpPr>
              <p:spPr>
                <a:xfrm flipH="1">
                  <a:off x="1506265" y="1755900"/>
                  <a:ext cx="170005" cy="2825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3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4" name="Google Shape;1256;p41"/>
                <p:cNvSpPr/>
                <p:nvPr/>
              </p:nvSpPr>
              <p:spPr>
                <a:xfrm flipH="1">
                  <a:off x="1516406" y="1010042"/>
                  <a:ext cx="169293" cy="35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1257;p41"/>
                <p:cNvSpPr/>
                <p:nvPr/>
              </p:nvSpPr>
              <p:spPr>
                <a:xfrm flipH="1">
                  <a:off x="-1" y="2422374"/>
                  <a:ext cx="401066" cy="933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1258;p41"/>
                <p:cNvSpPr/>
                <p:nvPr/>
              </p:nvSpPr>
              <p:spPr>
                <a:xfrm flipH="1">
                  <a:off x="1577412" y="106469"/>
                  <a:ext cx="156988" cy="321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1259;p41"/>
                <p:cNvSpPr/>
                <p:nvPr/>
              </p:nvSpPr>
              <p:spPr>
                <a:xfrm flipH="1">
                  <a:off x="1341534" y="257196"/>
                  <a:ext cx="274815" cy="220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1260;p41"/>
                <p:cNvSpPr/>
                <p:nvPr/>
              </p:nvSpPr>
              <p:spPr>
                <a:xfrm flipH="1">
                  <a:off x="1265320" y="179273"/>
                  <a:ext cx="143742" cy="158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1261;p41"/>
                <p:cNvSpPr/>
                <p:nvPr/>
              </p:nvSpPr>
              <p:spPr>
                <a:xfrm flipH="1">
                  <a:off x="1533833" y="0"/>
                  <a:ext cx="137115" cy="169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1262;p41"/>
                <p:cNvSpPr/>
                <p:nvPr/>
              </p:nvSpPr>
              <p:spPr>
                <a:xfrm flipH="1">
                  <a:off x="1705665" y="179517"/>
                  <a:ext cx="287646" cy="28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1263;p41"/>
                <p:cNvSpPr/>
                <p:nvPr/>
              </p:nvSpPr>
              <p:spPr>
                <a:xfrm flipH="1">
                  <a:off x="1294964" y="389125"/>
                  <a:ext cx="468234" cy="359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1264;p41"/>
                <p:cNvSpPr/>
                <p:nvPr/>
              </p:nvSpPr>
              <p:spPr>
                <a:xfrm flipH="1">
                  <a:off x="1533969" y="409818"/>
                  <a:ext cx="943179" cy="926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7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1265;p41"/>
                <p:cNvSpPr/>
                <p:nvPr/>
              </p:nvSpPr>
              <p:spPr>
                <a:xfrm flipH="1">
                  <a:off x="1900003" y="731666"/>
                  <a:ext cx="461733" cy="494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1266;p41"/>
                <p:cNvSpPr/>
                <p:nvPr/>
              </p:nvSpPr>
              <p:spPr>
                <a:xfrm flipH="1">
                  <a:off x="1677827" y="624654"/>
                  <a:ext cx="113095" cy="12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1267;p41"/>
                <p:cNvSpPr/>
                <p:nvPr/>
              </p:nvSpPr>
              <p:spPr>
                <a:xfrm flipH="1">
                  <a:off x="1856112" y="504235"/>
                  <a:ext cx="113089" cy="129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1268;p41"/>
                <p:cNvSpPr/>
                <p:nvPr/>
              </p:nvSpPr>
              <p:spPr>
                <a:xfrm flipH="1">
                  <a:off x="2171599" y="910343"/>
                  <a:ext cx="117122" cy="1171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1269;p41"/>
                <p:cNvSpPr/>
                <p:nvPr/>
              </p:nvSpPr>
              <p:spPr>
                <a:xfrm flipH="1">
                  <a:off x="2072279" y="992058"/>
                  <a:ext cx="117142" cy="11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1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46" name="تجميع"/>
              <p:cNvGrpSpPr/>
              <p:nvPr/>
            </p:nvGrpSpPr>
            <p:grpSpPr>
              <a:xfrm>
                <a:off x="2300429" y="3066448"/>
                <a:ext cx="1113146" cy="3558878"/>
                <a:chOff x="0" y="0"/>
                <a:chExt cx="1113144" cy="3558876"/>
              </a:xfrm>
            </p:grpSpPr>
            <p:grpSp>
              <p:nvGrpSpPr>
                <p:cNvPr id="1103" name="Google Shape;1270;p41"/>
                <p:cNvGrpSpPr/>
                <p:nvPr/>
              </p:nvGrpSpPr>
              <p:grpSpPr>
                <a:xfrm>
                  <a:off x="0" y="0"/>
                  <a:ext cx="1113145" cy="1067321"/>
                  <a:chOff x="0" y="0"/>
                  <a:chExt cx="1113144" cy="1067320"/>
                </a:xfrm>
              </p:grpSpPr>
              <p:sp>
                <p:nvSpPr>
                  <p:cNvPr id="1099" name="Google Shape;1271;p41"/>
                  <p:cNvSpPr/>
                  <p:nvPr/>
                </p:nvSpPr>
                <p:spPr>
                  <a:xfrm>
                    <a:off x="35012" y="55117"/>
                    <a:ext cx="1078133" cy="1007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00" name="Google Shape;1272;p41"/>
                  <p:cNvSpPr/>
                  <p:nvPr/>
                </p:nvSpPr>
                <p:spPr>
                  <a:xfrm>
                    <a:off x="292294" y="55468"/>
                    <a:ext cx="481881" cy="456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01" name="Google Shape;1273;p41"/>
                  <p:cNvSpPr/>
                  <p:nvPr/>
                </p:nvSpPr>
                <p:spPr>
                  <a:xfrm>
                    <a:off x="374937" y="491944"/>
                    <a:ext cx="703237" cy="570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02" name="Google Shape;1274;p41"/>
                  <p:cNvSpPr/>
                  <p:nvPr/>
                </p:nvSpPr>
                <p:spPr>
                  <a:xfrm>
                    <a:off x="-1" y="0"/>
                    <a:ext cx="1107176" cy="10673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29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139" name="Google Shape;1275;p41"/>
                <p:cNvGrpSpPr/>
                <p:nvPr/>
              </p:nvGrpSpPr>
              <p:grpSpPr>
                <a:xfrm>
                  <a:off x="1345" y="1422930"/>
                  <a:ext cx="1067125" cy="678460"/>
                  <a:chOff x="0" y="0"/>
                  <a:chExt cx="1067124" cy="678458"/>
                </a:xfrm>
              </p:grpSpPr>
              <p:sp>
                <p:nvSpPr>
                  <p:cNvPr id="1104" name="Google Shape;1276;p41"/>
                  <p:cNvSpPr/>
                  <p:nvPr/>
                </p:nvSpPr>
                <p:spPr>
                  <a:xfrm>
                    <a:off x="64527" y="173674"/>
                    <a:ext cx="439851" cy="408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05" name="Google Shape;1277;p41"/>
                  <p:cNvSpPr/>
                  <p:nvPr/>
                </p:nvSpPr>
                <p:spPr>
                  <a:xfrm>
                    <a:off x="606458" y="43764"/>
                    <a:ext cx="375170" cy="2619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06" name="Google Shape;1278;p41"/>
                  <p:cNvSpPr/>
                  <p:nvPr/>
                </p:nvSpPr>
                <p:spPr>
                  <a:xfrm>
                    <a:off x="304963" y="155520"/>
                    <a:ext cx="664424" cy="4504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07" name="Google Shape;1279;p41"/>
                  <p:cNvSpPr/>
                  <p:nvPr/>
                </p:nvSpPr>
                <p:spPr>
                  <a:xfrm>
                    <a:off x="670704" y="54983"/>
                    <a:ext cx="265641" cy="1383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08" name="Google Shape;1280;p41"/>
                  <p:cNvSpPr/>
                  <p:nvPr/>
                </p:nvSpPr>
                <p:spPr>
                  <a:xfrm>
                    <a:off x="578198" y="149969"/>
                    <a:ext cx="306084" cy="2922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09" name="Google Shape;1281;p41"/>
                  <p:cNvSpPr/>
                  <p:nvPr/>
                </p:nvSpPr>
                <p:spPr>
                  <a:xfrm>
                    <a:off x="383133" y="177892"/>
                    <a:ext cx="198977" cy="363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10" name="Google Shape;1282;p41"/>
                  <p:cNvSpPr/>
                  <p:nvPr/>
                </p:nvSpPr>
                <p:spPr>
                  <a:xfrm>
                    <a:off x="111009" y="189146"/>
                    <a:ext cx="340597" cy="245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11" name="Google Shape;1283;p41"/>
                  <p:cNvSpPr/>
                  <p:nvPr/>
                </p:nvSpPr>
                <p:spPr>
                  <a:xfrm>
                    <a:off x="20543" y="295840"/>
                    <a:ext cx="425830" cy="3568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12" name="Google Shape;1284;p41"/>
                  <p:cNvSpPr/>
                  <p:nvPr/>
                </p:nvSpPr>
                <p:spPr>
                  <a:xfrm>
                    <a:off x="445874" y="28748"/>
                    <a:ext cx="596044" cy="624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13" name="Google Shape;1285;p41"/>
                  <p:cNvSpPr/>
                  <p:nvPr/>
                </p:nvSpPr>
                <p:spPr>
                  <a:xfrm>
                    <a:off x="-1" y="0"/>
                    <a:ext cx="1067125" cy="67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14" name="Google Shape;1286;p41"/>
                  <p:cNvSpPr/>
                  <p:nvPr/>
                </p:nvSpPr>
                <p:spPr>
                  <a:xfrm>
                    <a:off x="871359" y="140768"/>
                    <a:ext cx="51756" cy="25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15" name="Google Shape;1287;p41"/>
                  <p:cNvSpPr/>
                  <p:nvPr/>
                </p:nvSpPr>
                <p:spPr>
                  <a:xfrm>
                    <a:off x="922625" y="248516"/>
                    <a:ext cx="27653" cy="393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16" name="Google Shape;1288;p41"/>
                  <p:cNvSpPr/>
                  <p:nvPr/>
                </p:nvSpPr>
                <p:spPr>
                  <a:xfrm>
                    <a:off x="818828" y="89622"/>
                    <a:ext cx="6183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17" name="Google Shape;1289;p41"/>
                  <p:cNvSpPr/>
                  <p:nvPr/>
                </p:nvSpPr>
                <p:spPr>
                  <a:xfrm>
                    <a:off x="896857" y="265691"/>
                    <a:ext cx="29529" cy="33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18" name="Google Shape;1290;p41"/>
                  <p:cNvSpPr/>
                  <p:nvPr/>
                </p:nvSpPr>
                <p:spPr>
                  <a:xfrm>
                    <a:off x="761908" y="117561"/>
                    <a:ext cx="6475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19" name="Google Shape;1291;p41"/>
                  <p:cNvSpPr/>
                  <p:nvPr/>
                </p:nvSpPr>
                <p:spPr>
                  <a:xfrm>
                    <a:off x="778284" y="323206"/>
                    <a:ext cx="66504" cy="56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20" name="Google Shape;1292;p41"/>
                  <p:cNvSpPr/>
                  <p:nvPr/>
                </p:nvSpPr>
                <p:spPr>
                  <a:xfrm>
                    <a:off x="693696" y="236217"/>
                    <a:ext cx="61037" cy="26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21" name="Google Shape;1293;p41"/>
                  <p:cNvSpPr/>
                  <p:nvPr/>
                </p:nvSpPr>
                <p:spPr>
                  <a:xfrm>
                    <a:off x="707439" y="289209"/>
                    <a:ext cx="44017" cy="383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22" name="Google Shape;1294;p41"/>
                  <p:cNvSpPr/>
                  <p:nvPr/>
                </p:nvSpPr>
                <p:spPr>
                  <a:xfrm>
                    <a:off x="695926" y="338863"/>
                    <a:ext cx="59009" cy="68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23" name="Google Shape;1295;p41"/>
                  <p:cNvSpPr/>
                  <p:nvPr/>
                </p:nvSpPr>
                <p:spPr>
                  <a:xfrm>
                    <a:off x="639850" y="213980"/>
                    <a:ext cx="44017" cy="578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24" name="Google Shape;1296;p41"/>
                  <p:cNvSpPr/>
                  <p:nvPr/>
                </p:nvSpPr>
                <p:spPr>
                  <a:xfrm>
                    <a:off x="495730" y="261710"/>
                    <a:ext cx="25709" cy="719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25" name="Google Shape;1297;p41"/>
                  <p:cNvSpPr/>
                  <p:nvPr/>
                </p:nvSpPr>
                <p:spPr>
                  <a:xfrm>
                    <a:off x="517457" y="355194"/>
                    <a:ext cx="25709" cy="73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26" name="Google Shape;1298;p41"/>
                  <p:cNvSpPr/>
                  <p:nvPr/>
                </p:nvSpPr>
                <p:spPr>
                  <a:xfrm>
                    <a:off x="509762" y="449404"/>
                    <a:ext cx="25710" cy="48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27" name="Google Shape;1299;p41"/>
                  <p:cNvSpPr/>
                  <p:nvPr/>
                </p:nvSpPr>
                <p:spPr>
                  <a:xfrm>
                    <a:off x="443868" y="314517"/>
                    <a:ext cx="35415" cy="86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28" name="Google Shape;1300;p41"/>
                  <p:cNvSpPr/>
                  <p:nvPr/>
                </p:nvSpPr>
                <p:spPr>
                  <a:xfrm>
                    <a:off x="462137" y="397676"/>
                    <a:ext cx="36918" cy="797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29" name="Google Shape;1301;p41"/>
                  <p:cNvSpPr/>
                  <p:nvPr/>
                </p:nvSpPr>
                <p:spPr>
                  <a:xfrm>
                    <a:off x="359936" y="242847"/>
                    <a:ext cx="51835" cy="45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30" name="Google Shape;1302;p41"/>
                  <p:cNvSpPr/>
                  <p:nvPr/>
                </p:nvSpPr>
                <p:spPr>
                  <a:xfrm>
                    <a:off x="406057" y="438640"/>
                    <a:ext cx="33462" cy="579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31" name="Google Shape;1303;p41"/>
                  <p:cNvSpPr/>
                  <p:nvPr/>
                </p:nvSpPr>
                <p:spPr>
                  <a:xfrm>
                    <a:off x="300827" y="231746"/>
                    <a:ext cx="70373" cy="31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32" name="Google Shape;1304;p41"/>
                  <p:cNvSpPr/>
                  <p:nvPr/>
                </p:nvSpPr>
                <p:spPr>
                  <a:xfrm>
                    <a:off x="241276" y="272507"/>
                    <a:ext cx="78102" cy="43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33" name="Google Shape;1305;p41"/>
                  <p:cNvSpPr/>
                  <p:nvPr/>
                </p:nvSpPr>
                <p:spPr>
                  <a:xfrm>
                    <a:off x="246913" y="312779"/>
                    <a:ext cx="74027" cy="431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34" name="Google Shape;1306;p41"/>
                  <p:cNvSpPr/>
                  <p:nvPr/>
                </p:nvSpPr>
                <p:spPr>
                  <a:xfrm>
                    <a:off x="319785" y="496442"/>
                    <a:ext cx="38598" cy="475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35" name="Google Shape;1307;p41"/>
                  <p:cNvSpPr/>
                  <p:nvPr/>
                </p:nvSpPr>
                <p:spPr>
                  <a:xfrm>
                    <a:off x="233195" y="354401"/>
                    <a:ext cx="67479" cy="412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36" name="Google Shape;1308;p41"/>
                  <p:cNvSpPr/>
                  <p:nvPr/>
                </p:nvSpPr>
                <p:spPr>
                  <a:xfrm>
                    <a:off x="302773" y="533153"/>
                    <a:ext cx="36569" cy="35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37" name="Google Shape;1309;p41"/>
                  <p:cNvSpPr/>
                  <p:nvPr/>
                </p:nvSpPr>
                <p:spPr>
                  <a:xfrm>
                    <a:off x="161335" y="264088"/>
                    <a:ext cx="72281" cy="476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38" name="Google Shape;1310;p41"/>
                  <p:cNvSpPr/>
                  <p:nvPr/>
                </p:nvSpPr>
                <p:spPr>
                  <a:xfrm>
                    <a:off x="169007" y="339976"/>
                    <a:ext cx="48058" cy="37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145" name="Google Shape;1311;p41"/>
                <p:cNvGrpSpPr/>
                <p:nvPr/>
              </p:nvGrpSpPr>
              <p:grpSpPr>
                <a:xfrm>
                  <a:off x="6257" y="2446069"/>
                  <a:ext cx="1076497" cy="1112808"/>
                  <a:chOff x="0" y="0"/>
                  <a:chExt cx="1076496" cy="1112807"/>
                </a:xfrm>
              </p:grpSpPr>
              <p:sp>
                <p:nvSpPr>
                  <p:cNvPr id="1140" name="Google Shape;1312;p41"/>
                  <p:cNvSpPr/>
                  <p:nvPr/>
                </p:nvSpPr>
                <p:spPr>
                  <a:xfrm>
                    <a:off x="276294" y="0"/>
                    <a:ext cx="563320" cy="81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41" name="Google Shape;1313;p41"/>
                  <p:cNvSpPr/>
                  <p:nvPr/>
                </p:nvSpPr>
                <p:spPr>
                  <a:xfrm>
                    <a:off x="489561" y="170737"/>
                    <a:ext cx="133712" cy="133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42" name="Google Shape;1314;p41"/>
                  <p:cNvSpPr/>
                  <p:nvPr/>
                </p:nvSpPr>
                <p:spPr>
                  <a:xfrm>
                    <a:off x="442174" y="77533"/>
                    <a:ext cx="73506" cy="90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43" name="Google Shape;1315;p41"/>
                  <p:cNvSpPr/>
                  <p:nvPr/>
                </p:nvSpPr>
                <p:spPr>
                  <a:xfrm>
                    <a:off x="575306" y="70768"/>
                    <a:ext cx="73506" cy="904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144" name="Google Shape;1316;p41"/>
                  <p:cNvSpPr/>
                  <p:nvPr/>
                </p:nvSpPr>
                <p:spPr>
                  <a:xfrm>
                    <a:off x="-1" y="0"/>
                    <a:ext cx="1076498" cy="11128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grpSp>
        <p:nvGrpSpPr>
          <p:cNvPr id="115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114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150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154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1152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153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7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1155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156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160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1158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159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163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1161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162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166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116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165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171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1167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170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168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169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172" name="IMG_3780.png" descr="IMG_3780.png"/>
          <p:cNvPicPr>
            <a:picLocks noChangeAspect="1"/>
          </p:cNvPicPr>
          <p:nvPr/>
        </p:nvPicPr>
        <p:blipFill>
          <a:blip r:embed="rId16">
            <a:extLst/>
          </a:blip>
          <a:srcRect l="0" t="873" r="0" b="2871"/>
          <a:stretch>
            <a:fillRect/>
          </a:stretch>
        </p:blipFill>
        <p:spPr>
          <a:xfrm>
            <a:off x="10903399" y="658565"/>
            <a:ext cx="8514830" cy="11733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175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176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177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178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179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180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181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182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183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237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212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184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6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2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5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7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8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9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0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1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6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213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4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5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6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7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8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9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0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1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2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3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4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5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6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5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41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238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239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0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49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245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243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4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248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246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7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