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4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drive.google.com/file/d/1B6YV46osoZ6w23wWA8BncW7_RW1c5kXQ/view?usp=drivesdk" TargetMode="External"/><Relationship Id="rId6" Type="http://schemas.openxmlformats.org/officeDocument/2006/relationships/image" Target="../media/image4.jpeg"/><Relationship Id="rId7" Type="http://schemas.openxmlformats.org/officeDocument/2006/relationships/hyperlink" Target="https://v-clock.com/timer/#countdown=00:01:00&amp;enabled=0&amp;seconds=0&amp;sound=glow&amp;loop=1" TargetMode="External"/><Relationship Id="rId8" Type="http://schemas.openxmlformats.org/officeDocument/2006/relationships/image" Target="../media/image6.png"/><Relationship Id="rId9" Type="http://schemas.openxmlformats.org/officeDocument/2006/relationships/slide" Target="slide14.xml"/><Relationship Id="rId10" Type="http://schemas.openxmlformats.org/officeDocument/2006/relationships/image" Target="../media/image5.jpe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6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7.png"/><Relationship Id="rId15" Type="http://schemas.openxmlformats.org/officeDocument/2006/relationships/hyperlink" Target="https://ar.oryxlearning.com/grade/1st-grade/maths" TargetMode="External"/><Relationship Id="rId16" Type="http://schemas.openxmlformats.org/officeDocument/2006/relationships/image" Target="../media/image3.jpeg"/><Relationship Id="rId17" Type="http://schemas.openxmlformats.org/officeDocument/2006/relationships/slide" Target="slide13.xml"/><Relationship Id="rId18" Type="http://schemas.openxmlformats.org/officeDocument/2006/relationships/image" Target="../media/image13.png"/><Relationship Id="rId19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" Target="slide1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slide" Target="slide1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youtube-nocookie.com/embed/uaBBLMCwNNg?playlist=uaBBLMCwNNg&amp;autoplay=1&amp;iv_load_policy=3&amp;loop=1&amp;modestbranding=1&amp;start=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B6YV46osoZ6w23wWA8BncW7_RW1c5kXQ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14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4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4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4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4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4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4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4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٥-٢) الأعداد  ١٣، ١٤، ١٥"/>
          <p:cNvSpPr txBox="1"/>
          <p:nvPr/>
        </p:nvSpPr>
        <p:spPr>
          <a:xfrm>
            <a:off x="6460168" y="5524934"/>
            <a:ext cx="7727826" cy="26661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682495" rtl="0">
              <a:defRPr sz="7728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(٥-٢)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الأعداد  ١٣، ١٤، ١٥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٥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589" name="الأعداد حتى ٢٠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الأعداد حتى ٢٠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١٠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١٠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1688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685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1686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7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63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1689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714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1690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1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2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3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4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5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6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7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8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9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0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1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2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3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4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5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9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0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1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2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3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62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1719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1715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6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7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8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55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1720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1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2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3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4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5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6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7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8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9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0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1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2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3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4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5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6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7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8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9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0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1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2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3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4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5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6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7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8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9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0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1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2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3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4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61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1756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7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8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9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0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176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176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66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770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1768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69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73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1771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72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776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1774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75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779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1777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778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782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178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81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787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1783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786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784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785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788" name="IMG_3742.png" descr="IMG_3742.png"/>
          <p:cNvPicPr>
            <a:picLocks noChangeAspect="1"/>
          </p:cNvPicPr>
          <p:nvPr/>
        </p:nvPicPr>
        <p:blipFill>
          <a:blip r:embed="rId16">
            <a:extLst/>
          </a:blip>
          <a:srcRect l="0" t="1624" r="0" b="3707"/>
          <a:stretch>
            <a:fillRect/>
          </a:stretch>
        </p:blipFill>
        <p:spPr>
          <a:xfrm>
            <a:off x="10708595" y="1020539"/>
            <a:ext cx="8227008" cy="11150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0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30757" t="0" r="29244" b="42016"/>
          <a:stretch>
            <a:fillRect/>
          </a:stretch>
        </p:blipFill>
        <p:spPr>
          <a:xfrm>
            <a:off x="8510063" y="208272"/>
            <a:ext cx="7785601" cy="6348684"/>
          </a:xfrm>
          <a:prstGeom prst="rect">
            <a:avLst/>
          </a:prstGeom>
          <a:ln w="12700">
            <a:miter lim="400000"/>
          </a:ln>
        </p:spPr>
      </p:pic>
      <p:sp>
        <p:nvSpPr>
          <p:cNvPr id="1791" name="أعد الأشياء ثم اختار العدد المناسب"/>
          <p:cNvSpPr txBox="1"/>
          <p:nvPr/>
        </p:nvSpPr>
        <p:spPr>
          <a:xfrm>
            <a:off x="15863310" y="1382008"/>
            <a:ext cx="4887553" cy="16481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b="1" sz="4300" u="sng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أعد الأشياء ثم اختار العدد المناسب</a:t>
            </a:r>
          </a:p>
        </p:txBody>
      </p:sp>
      <p:grpSp>
        <p:nvGrpSpPr>
          <p:cNvPr id="1871" name="تجميع"/>
          <p:cNvGrpSpPr/>
          <p:nvPr/>
        </p:nvGrpSpPr>
        <p:grpSpPr>
          <a:xfrm>
            <a:off x="979520" y="996531"/>
            <a:ext cx="5333882" cy="3681856"/>
            <a:chOff x="0" y="0"/>
            <a:chExt cx="5333881" cy="3681854"/>
          </a:xfrm>
        </p:grpSpPr>
        <p:grpSp>
          <p:nvGrpSpPr>
            <p:cNvPr id="1795" name="تجميع"/>
            <p:cNvGrpSpPr/>
            <p:nvPr/>
          </p:nvGrpSpPr>
          <p:grpSpPr>
            <a:xfrm>
              <a:off x="1779448" y="684612"/>
              <a:ext cx="3554434" cy="1396824"/>
              <a:chOff x="0" y="0"/>
              <a:chExt cx="3554432" cy="1396822"/>
            </a:xfrm>
          </p:grpSpPr>
          <p:sp>
            <p:nvSpPr>
              <p:cNvPr id="1792" name="التقويم"/>
              <p:cNvSpPr txBox="1"/>
              <p:nvPr/>
            </p:nvSpPr>
            <p:spPr>
              <a:xfrm>
                <a:off x="0" y="0"/>
                <a:ext cx="3554433" cy="139682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94816" rtl="0">
                  <a:defRPr sz="548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</a:t>
                </a:r>
              </a:p>
            </p:txBody>
          </p:sp>
          <p:sp>
            <p:nvSpPr>
              <p:cNvPr id="1793" name="Google Shape;1051;p35"/>
              <p:cNvSpPr/>
              <p:nvPr/>
            </p:nvSpPr>
            <p:spPr>
              <a:xfrm>
                <a:off x="153584" y="1199521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4" name="Google Shape;1052;p35"/>
              <p:cNvSpPr/>
              <p:nvPr/>
            </p:nvSpPr>
            <p:spPr>
              <a:xfrm>
                <a:off x="153584" y="0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70" name="تجميع"/>
            <p:cNvGrpSpPr/>
            <p:nvPr/>
          </p:nvGrpSpPr>
          <p:grpSpPr>
            <a:xfrm>
              <a:off x="0" y="0"/>
              <a:ext cx="2542565" cy="3681855"/>
              <a:chOff x="0" y="0"/>
              <a:chExt cx="2542564" cy="3681854"/>
            </a:xfrm>
          </p:grpSpPr>
          <p:sp>
            <p:nvSpPr>
              <p:cNvPr id="1796" name="Google Shape;1244;p41"/>
              <p:cNvSpPr txBox="1"/>
              <p:nvPr/>
            </p:nvSpPr>
            <p:spPr>
              <a:xfrm>
                <a:off x="829261" y="0"/>
                <a:ext cx="1713304" cy="19282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>
                  <a:defRPr sz="9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821" name="Google Shape;1245;p41"/>
              <p:cNvGrpSpPr/>
              <p:nvPr/>
            </p:nvGrpSpPr>
            <p:grpSpPr>
              <a:xfrm>
                <a:off x="0" y="870103"/>
                <a:ext cx="1376612" cy="2457767"/>
                <a:chOff x="0" y="0"/>
                <a:chExt cx="1376611" cy="2457765"/>
              </a:xfrm>
            </p:grpSpPr>
            <p:sp>
              <p:nvSpPr>
                <p:cNvPr id="1797" name="Google Shape;1246;p41"/>
                <p:cNvSpPr/>
                <p:nvPr/>
              </p:nvSpPr>
              <p:spPr>
                <a:xfrm flipH="1">
                  <a:off x="201197" y="470182"/>
                  <a:ext cx="784645" cy="19593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5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8" name="Google Shape;1247;p41"/>
                <p:cNvSpPr/>
                <p:nvPr/>
              </p:nvSpPr>
              <p:spPr>
                <a:xfrm flipH="1">
                  <a:off x="168954" y="414943"/>
                  <a:ext cx="844618" cy="204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9" name="Google Shape;1248;p41"/>
                <p:cNvSpPr/>
                <p:nvPr/>
              </p:nvSpPr>
              <p:spPr>
                <a:xfrm flipH="1">
                  <a:off x="359358" y="2211279"/>
                  <a:ext cx="94456" cy="245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0" name="Google Shape;1249;p41"/>
                <p:cNvSpPr/>
                <p:nvPr/>
              </p:nvSpPr>
              <p:spPr>
                <a:xfrm flipH="1">
                  <a:off x="358325" y="1752250"/>
                  <a:ext cx="375298" cy="182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1" name="Google Shape;1250;p41"/>
                <p:cNvSpPr/>
                <p:nvPr/>
              </p:nvSpPr>
              <p:spPr>
                <a:xfrm flipH="1">
                  <a:off x="342651" y="2065173"/>
                  <a:ext cx="342848" cy="170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2" name="Google Shape;1251;p41"/>
                <p:cNvSpPr/>
                <p:nvPr/>
              </p:nvSpPr>
              <p:spPr>
                <a:xfrm flipH="1">
                  <a:off x="216728" y="1824994"/>
                  <a:ext cx="127228" cy="246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3" name="Google Shape;1252;p41"/>
                <p:cNvSpPr/>
                <p:nvPr/>
              </p:nvSpPr>
              <p:spPr>
                <a:xfrm flipH="1">
                  <a:off x="671121" y="1917291"/>
                  <a:ext cx="213521" cy="18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4" name="Google Shape;1253;p41"/>
                <p:cNvSpPr/>
                <p:nvPr/>
              </p:nvSpPr>
              <p:spPr>
                <a:xfrm flipH="1">
                  <a:off x="868504" y="1710346"/>
                  <a:ext cx="122728" cy="242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5" name="Google Shape;1254;p41"/>
                <p:cNvSpPr/>
                <p:nvPr/>
              </p:nvSpPr>
              <p:spPr>
                <a:xfrm flipH="1">
                  <a:off x="821552" y="1296998"/>
                  <a:ext cx="99716" cy="205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6" name="Google Shape;1255;p41"/>
                <p:cNvSpPr/>
                <p:nvPr/>
              </p:nvSpPr>
              <p:spPr>
                <a:xfrm flipH="1">
                  <a:off x="837068" y="975796"/>
                  <a:ext cx="94477" cy="157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2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7" name="Google Shape;1256;p41"/>
                <p:cNvSpPr/>
                <p:nvPr/>
              </p:nvSpPr>
              <p:spPr>
                <a:xfrm flipH="1">
                  <a:off x="842704" y="561305"/>
                  <a:ext cx="94080" cy="194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8" name="Google Shape;1257;p41"/>
                <p:cNvSpPr/>
                <p:nvPr/>
              </p:nvSpPr>
              <p:spPr>
                <a:xfrm flipH="1">
                  <a:off x="-1" y="1346172"/>
                  <a:ext cx="222883" cy="518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9" name="Google Shape;1258;p41"/>
                <p:cNvSpPr/>
                <p:nvPr/>
              </p:nvSpPr>
              <p:spPr>
                <a:xfrm flipH="1">
                  <a:off x="876606" y="59167"/>
                  <a:ext cx="87243" cy="178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0" name="Google Shape;1259;p41"/>
                <p:cNvSpPr/>
                <p:nvPr/>
              </p:nvSpPr>
              <p:spPr>
                <a:xfrm flipH="1">
                  <a:off x="745523" y="142930"/>
                  <a:ext cx="152722" cy="12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1" name="Google Shape;1260;p41"/>
                <p:cNvSpPr/>
                <p:nvPr/>
              </p:nvSpPr>
              <p:spPr>
                <a:xfrm flipH="1">
                  <a:off x="703169" y="99626"/>
                  <a:ext cx="79881" cy="88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2" name="Google Shape;1261;p41"/>
                <p:cNvSpPr/>
                <p:nvPr/>
              </p:nvSpPr>
              <p:spPr>
                <a:xfrm flipH="1">
                  <a:off x="852388" y="0"/>
                  <a:ext cx="76199" cy="93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3" name="Google Shape;1262;p41"/>
                <p:cNvSpPr/>
                <p:nvPr/>
              </p:nvSpPr>
              <p:spPr>
                <a:xfrm flipH="1">
                  <a:off x="947879" y="99762"/>
                  <a:ext cx="159853" cy="160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4" name="Google Shape;1263;p41"/>
                <p:cNvSpPr/>
                <p:nvPr/>
              </p:nvSpPr>
              <p:spPr>
                <a:xfrm flipH="1">
                  <a:off x="719643" y="216246"/>
                  <a:ext cx="260210" cy="199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5" name="Google Shape;1264;p41"/>
                <p:cNvSpPr/>
                <p:nvPr/>
              </p:nvSpPr>
              <p:spPr>
                <a:xfrm flipH="1">
                  <a:off x="852464" y="227746"/>
                  <a:ext cx="524148" cy="514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8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6" name="Google Shape;1265;p41"/>
                <p:cNvSpPr/>
                <p:nvPr/>
              </p:nvSpPr>
              <p:spPr>
                <a:xfrm flipH="1">
                  <a:off x="1055878" y="406604"/>
                  <a:ext cx="256597" cy="274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7" name="Google Shape;1266;p41"/>
                <p:cNvSpPr/>
                <p:nvPr/>
              </p:nvSpPr>
              <p:spPr>
                <a:xfrm flipH="1">
                  <a:off x="932409" y="347135"/>
                  <a:ext cx="62851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8" name="Google Shape;1267;p41"/>
                <p:cNvSpPr/>
                <p:nvPr/>
              </p:nvSpPr>
              <p:spPr>
                <a:xfrm flipH="1">
                  <a:off x="1031487" y="280216"/>
                  <a:ext cx="62846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9" name="Google Shape;1268;p41"/>
                <p:cNvSpPr/>
                <p:nvPr/>
              </p:nvSpPr>
              <p:spPr>
                <a:xfrm flipH="1">
                  <a:off x="1206810" y="505900"/>
                  <a:ext cx="65089" cy="650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0" name="Google Shape;1269;p41"/>
                <p:cNvSpPr/>
                <p:nvPr/>
              </p:nvSpPr>
              <p:spPr>
                <a:xfrm flipH="1">
                  <a:off x="1151616" y="551310"/>
                  <a:ext cx="65099" cy="65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0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69" name="تجميع"/>
              <p:cNvGrpSpPr/>
              <p:nvPr/>
            </p:nvGrpSpPr>
            <p:grpSpPr>
              <a:xfrm>
                <a:off x="1278404" y="1704099"/>
                <a:ext cx="618603" cy="1977756"/>
                <a:chOff x="0" y="0"/>
                <a:chExt cx="618601" cy="1977754"/>
              </a:xfrm>
            </p:grpSpPr>
            <p:grpSp>
              <p:nvGrpSpPr>
                <p:cNvPr id="1826" name="Google Shape;1270;p41"/>
                <p:cNvGrpSpPr/>
                <p:nvPr/>
              </p:nvGrpSpPr>
              <p:grpSpPr>
                <a:xfrm>
                  <a:off x="-1" y="-1"/>
                  <a:ext cx="618603" cy="593137"/>
                  <a:chOff x="0" y="0"/>
                  <a:chExt cx="618601" cy="593135"/>
                </a:xfrm>
              </p:grpSpPr>
              <p:sp>
                <p:nvSpPr>
                  <p:cNvPr id="1822" name="Google Shape;1271;p41"/>
                  <p:cNvSpPr/>
                  <p:nvPr/>
                </p:nvSpPr>
                <p:spPr>
                  <a:xfrm>
                    <a:off x="19457" y="30630"/>
                    <a:ext cx="599145" cy="560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23" name="Google Shape;1272;p41"/>
                  <p:cNvSpPr/>
                  <p:nvPr/>
                </p:nvSpPr>
                <p:spPr>
                  <a:xfrm>
                    <a:off x="162435" y="30825"/>
                    <a:ext cx="267793" cy="2537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24" name="Google Shape;1273;p41"/>
                  <p:cNvSpPr/>
                  <p:nvPr/>
                </p:nvSpPr>
                <p:spPr>
                  <a:xfrm>
                    <a:off x="208361" y="273385"/>
                    <a:ext cx="390807" cy="3172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25" name="Google Shape;1274;p41"/>
                  <p:cNvSpPr/>
                  <p:nvPr/>
                </p:nvSpPr>
                <p:spPr>
                  <a:xfrm>
                    <a:off x="-1" y="0"/>
                    <a:ext cx="615285" cy="593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30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862" name="Google Shape;1275;p41"/>
                <p:cNvGrpSpPr/>
                <p:nvPr/>
              </p:nvGrpSpPr>
              <p:grpSpPr>
                <a:xfrm>
                  <a:off x="747" y="790757"/>
                  <a:ext cx="593028" cy="377037"/>
                  <a:chOff x="0" y="0"/>
                  <a:chExt cx="593026" cy="377036"/>
                </a:xfrm>
              </p:grpSpPr>
              <p:sp>
                <p:nvSpPr>
                  <p:cNvPr id="1827" name="Google Shape;1276;p41"/>
                  <p:cNvSpPr/>
                  <p:nvPr/>
                </p:nvSpPr>
                <p:spPr>
                  <a:xfrm>
                    <a:off x="35859" y="96514"/>
                    <a:ext cx="244436" cy="2268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28" name="Google Shape;1277;p41"/>
                  <p:cNvSpPr/>
                  <p:nvPr/>
                </p:nvSpPr>
                <p:spPr>
                  <a:xfrm>
                    <a:off x="337023" y="24321"/>
                    <a:ext cx="208492" cy="1455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29" name="Google Shape;1278;p41"/>
                  <p:cNvSpPr/>
                  <p:nvPr/>
                </p:nvSpPr>
                <p:spPr>
                  <a:xfrm>
                    <a:off x="169475" y="86426"/>
                    <a:ext cx="369237" cy="2503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0" name="Google Shape;1279;p41"/>
                  <p:cNvSpPr/>
                  <p:nvPr/>
                </p:nvSpPr>
                <p:spPr>
                  <a:xfrm>
                    <a:off x="372727" y="30555"/>
                    <a:ext cx="147623" cy="768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1" name="Google Shape;1280;p41"/>
                  <p:cNvSpPr/>
                  <p:nvPr/>
                </p:nvSpPr>
                <p:spPr>
                  <a:xfrm>
                    <a:off x="321318" y="83341"/>
                    <a:ext cx="170099" cy="1624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2" name="Google Shape;1281;p41"/>
                  <p:cNvSpPr/>
                  <p:nvPr/>
                </p:nvSpPr>
                <p:spPr>
                  <a:xfrm>
                    <a:off x="212916" y="98858"/>
                    <a:ext cx="110577" cy="2018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3" name="Google Shape;1282;p41"/>
                  <p:cNvSpPr/>
                  <p:nvPr/>
                </p:nvSpPr>
                <p:spPr>
                  <a:xfrm>
                    <a:off x="61690" y="105113"/>
                    <a:ext cx="189279" cy="1366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4" name="Google Shape;1283;p41"/>
                  <p:cNvSpPr/>
                  <p:nvPr/>
                </p:nvSpPr>
                <p:spPr>
                  <a:xfrm>
                    <a:off x="11416" y="164405"/>
                    <a:ext cx="236645" cy="1983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5" name="Google Shape;1284;p41"/>
                  <p:cNvSpPr/>
                  <p:nvPr/>
                </p:nvSpPr>
                <p:spPr>
                  <a:xfrm>
                    <a:off x="247783" y="15976"/>
                    <a:ext cx="331236" cy="3468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6" name="Google Shape;1285;p41"/>
                  <p:cNvSpPr/>
                  <p:nvPr/>
                </p:nvSpPr>
                <p:spPr>
                  <a:xfrm>
                    <a:off x="-1" y="0"/>
                    <a:ext cx="593028" cy="3770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7" name="Google Shape;1286;p41"/>
                  <p:cNvSpPr/>
                  <p:nvPr/>
                </p:nvSpPr>
                <p:spPr>
                  <a:xfrm>
                    <a:off x="484235" y="78228"/>
                    <a:ext cx="28763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8" name="Google Shape;1287;p41"/>
                  <p:cNvSpPr/>
                  <p:nvPr/>
                </p:nvSpPr>
                <p:spPr>
                  <a:xfrm>
                    <a:off x="512725" y="138106"/>
                    <a:ext cx="15368" cy="218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9" name="Google Shape;1288;p41"/>
                  <p:cNvSpPr/>
                  <p:nvPr/>
                </p:nvSpPr>
                <p:spPr>
                  <a:xfrm>
                    <a:off x="455043" y="49805"/>
                    <a:ext cx="34365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0" name="Google Shape;1289;p41"/>
                  <p:cNvSpPr/>
                  <p:nvPr/>
                </p:nvSpPr>
                <p:spPr>
                  <a:xfrm>
                    <a:off x="498405" y="147651"/>
                    <a:ext cx="16411" cy="185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1" name="Google Shape;1290;p41"/>
                  <p:cNvSpPr/>
                  <p:nvPr/>
                </p:nvSpPr>
                <p:spPr>
                  <a:xfrm>
                    <a:off x="423411" y="65331"/>
                    <a:ext cx="35988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2" name="Google Shape;1291;p41"/>
                  <p:cNvSpPr/>
                  <p:nvPr/>
                </p:nvSpPr>
                <p:spPr>
                  <a:xfrm>
                    <a:off x="432511" y="179613"/>
                    <a:ext cx="36959" cy="316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3" name="Google Shape;1292;p41"/>
                  <p:cNvSpPr/>
                  <p:nvPr/>
                </p:nvSpPr>
                <p:spPr>
                  <a:xfrm>
                    <a:off x="385504" y="131271"/>
                    <a:ext cx="33920" cy="14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4" name="Google Shape;1293;p41"/>
                  <p:cNvSpPr/>
                  <p:nvPr/>
                </p:nvSpPr>
                <p:spPr>
                  <a:xfrm>
                    <a:off x="393141" y="160720"/>
                    <a:ext cx="24462" cy="213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5" name="Google Shape;1294;p41"/>
                  <p:cNvSpPr/>
                  <p:nvPr/>
                </p:nvSpPr>
                <p:spPr>
                  <a:xfrm>
                    <a:off x="386743" y="188314"/>
                    <a:ext cx="32793" cy="381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6" name="Google Shape;1295;p41"/>
                  <p:cNvSpPr/>
                  <p:nvPr/>
                </p:nvSpPr>
                <p:spPr>
                  <a:xfrm>
                    <a:off x="355580" y="118914"/>
                    <a:ext cx="24462" cy="32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7" name="Google Shape;1296;p41"/>
                  <p:cNvSpPr/>
                  <p:nvPr/>
                </p:nvSpPr>
                <p:spPr>
                  <a:xfrm>
                    <a:off x="275489" y="145438"/>
                    <a:ext cx="14288" cy="40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8" name="Google Shape;1297;p41"/>
                  <p:cNvSpPr/>
                  <p:nvPr/>
                </p:nvSpPr>
                <p:spPr>
                  <a:xfrm>
                    <a:off x="287563" y="197390"/>
                    <a:ext cx="14288" cy="40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9" name="Google Shape;1298;p41"/>
                  <p:cNvSpPr/>
                  <p:nvPr/>
                </p:nvSpPr>
                <p:spPr>
                  <a:xfrm>
                    <a:off x="283287" y="249744"/>
                    <a:ext cx="14288" cy="270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0" name="Google Shape;1299;p41"/>
                  <p:cNvSpPr/>
                  <p:nvPr/>
                </p:nvSpPr>
                <p:spPr>
                  <a:xfrm>
                    <a:off x="246668" y="174785"/>
                    <a:ext cx="19682" cy="480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1" name="Google Shape;1300;p41"/>
                  <p:cNvSpPr/>
                  <p:nvPr/>
                </p:nvSpPr>
                <p:spPr>
                  <a:xfrm>
                    <a:off x="256820" y="220998"/>
                    <a:ext cx="20517" cy="443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2" name="Google Shape;1301;p41"/>
                  <p:cNvSpPr/>
                  <p:nvPr/>
                </p:nvSpPr>
                <p:spPr>
                  <a:xfrm>
                    <a:off x="200025" y="134956"/>
                    <a:ext cx="28807" cy="25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3" name="Google Shape;1302;p41"/>
                  <p:cNvSpPr/>
                  <p:nvPr/>
                </p:nvSpPr>
                <p:spPr>
                  <a:xfrm>
                    <a:off x="225656" y="243763"/>
                    <a:ext cx="18596" cy="321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4" name="Google Shape;1303;p41"/>
                  <p:cNvSpPr/>
                  <p:nvPr/>
                </p:nvSpPr>
                <p:spPr>
                  <a:xfrm>
                    <a:off x="167177" y="128787"/>
                    <a:ext cx="39108" cy="176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5" name="Google Shape;1304;p41"/>
                  <p:cNvSpPr/>
                  <p:nvPr/>
                </p:nvSpPr>
                <p:spPr>
                  <a:xfrm>
                    <a:off x="134083" y="151439"/>
                    <a:ext cx="43404" cy="241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6" name="Google Shape;1305;p41"/>
                  <p:cNvSpPr/>
                  <p:nvPr/>
                </p:nvSpPr>
                <p:spPr>
                  <a:xfrm>
                    <a:off x="137215" y="173818"/>
                    <a:ext cx="41139" cy="239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7" name="Google Shape;1306;p41"/>
                  <p:cNvSpPr/>
                  <p:nvPr/>
                </p:nvSpPr>
                <p:spPr>
                  <a:xfrm>
                    <a:off x="177712" y="275885"/>
                    <a:ext cx="21450" cy="264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8" name="Google Shape;1307;p41"/>
                  <p:cNvSpPr/>
                  <p:nvPr/>
                </p:nvSpPr>
                <p:spPr>
                  <a:xfrm>
                    <a:off x="129592" y="196949"/>
                    <a:ext cx="37500" cy="229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9" name="Google Shape;1308;p41"/>
                  <p:cNvSpPr/>
                  <p:nvPr/>
                </p:nvSpPr>
                <p:spPr>
                  <a:xfrm>
                    <a:off x="168258" y="296286"/>
                    <a:ext cx="20323" cy="197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0" name="Google Shape;1309;p41"/>
                  <p:cNvSpPr/>
                  <p:nvPr/>
                </p:nvSpPr>
                <p:spPr>
                  <a:xfrm>
                    <a:off x="89657" y="146760"/>
                    <a:ext cx="40169" cy="264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1" name="Google Shape;1310;p41"/>
                  <p:cNvSpPr/>
                  <p:nvPr/>
                </p:nvSpPr>
                <p:spPr>
                  <a:xfrm>
                    <a:off x="93921" y="188933"/>
                    <a:ext cx="26708" cy="208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868" name="Google Shape;1311;p41"/>
                <p:cNvGrpSpPr/>
                <p:nvPr/>
              </p:nvGrpSpPr>
              <p:grpSpPr>
                <a:xfrm>
                  <a:off x="3477" y="1359340"/>
                  <a:ext cx="598236" cy="618415"/>
                  <a:chOff x="0" y="0"/>
                  <a:chExt cx="598235" cy="618414"/>
                </a:xfrm>
              </p:grpSpPr>
              <p:sp>
                <p:nvSpPr>
                  <p:cNvPr id="1863" name="Google Shape;1312;p41"/>
                  <p:cNvSpPr/>
                  <p:nvPr/>
                </p:nvSpPr>
                <p:spPr>
                  <a:xfrm>
                    <a:off x="153543" y="0"/>
                    <a:ext cx="313051" cy="454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4" name="Google Shape;1313;p41"/>
                  <p:cNvSpPr/>
                  <p:nvPr/>
                </p:nvSpPr>
                <p:spPr>
                  <a:xfrm>
                    <a:off x="272061" y="94883"/>
                    <a:ext cx="74307" cy="74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5" name="Google Shape;1314;p41"/>
                  <p:cNvSpPr/>
                  <p:nvPr/>
                </p:nvSpPr>
                <p:spPr>
                  <a:xfrm>
                    <a:off x="245727" y="43086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6" name="Google Shape;1315;p41"/>
                  <p:cNvSpPr/>
                  <p:nvPr/>
                </p:nvSpPr>
                <p:spPr>
                  <a:xfrm>
                    <a:off x="319712" y="39327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7" name="Google Shape;1316;p41"/>
                  <p:cNvSpPr/>
                  <p:nvPr/>
                </p:nvSpPr>
                <p:spPr>
                  <a:xfrm>
                    <a:off x="-1" y="0"/>
                    <a:ext cx="598237" cy="6184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1944" name="Google Shape;631;p26"/>
          <p:cNvGrpSpPr/>
          <p:nvPr/>
        </p:nvGrpSpPr>
        <p:grpSpPr>
          <a:xfrm>
            <a:off x="21564432" y="10745821"/>
            <a:ext cx="2016697" cy="2027790"/>
            <a:chOff x="0" y="0"/>
            <a:chExt cx="2016695" cy="2027789"/>
          </a:xfrm>
        </p:grpSpPr>
        <p:sp>
          <p:nvSpPr>
            <p:cNvPr id="1872" name="Google Shape;632;p26"/>
            <p:cNvSpPr/>
            <p:nvPr/>
          </p:nvSpPr>
          <p:spPr>
            <a:xfrm>
              <a:off x="1382580" y="390039"/>
              <a:ext cx="99861" cy="13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633;p26"/>
            <p:cNvSpPr/>
            <p:nvPr/>
          </p:nvSpPr>
          <p:spPr>
            <a:xfrm>
              <a:off x="1332533" y="353887"/>
              <a:ext cx="123691" cy="17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634;p26"/>
            <p:cNvSpPr/>
            <p:nvPr/>
          </p:nvSpPr>
          <p:spPr>
            <a:xfrm>
              <a:off x="1312380" y="312591"/>
              <a:ext cx="124509" cy="134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635;p26"/>
            <p:cNvSpPr/>
            <p:nvPr/>
          </p:nvSpPr>
          <p:spPr>
            <a:xfrm>
              <a:off x="1755852" y="50045"/>
              <a:ext cx="43969" cy="43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636;p26"/>
            <p:cNvSpPr/>
            <p:nvPr/>
          </p:nvSpPr>
          <p:spPr>
            <a:xfrm>
              <a:off x="1695940" y="22624"/>
              <a:ext cx="132235" cy="141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637;p26"/>
            <p:cNvSpPr/>
            <p:nvPr/>
          </p:nvSpPr>
          <p:spPr>
            <a:xfrm>
              <a:off x="1432937" y="26651"/>
              <a:ext cx="125334" cy="9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638;p26"/>
            <p:cNvSpPr/>
            <p:nvPr/>
          </p:nvSpPr>
          <p:spPr>
            <a:xfrm>
              <a:off x="1408756" y="16163"/>
              <a:ext cx="220995" cy="16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639;p26"/>
            <p:cNvSpPr/>
            <p:nvPr/>
          </p:nvSpPr>
          <p:spPr>
            <a:xfrm>
              <a:off x="1404569" y="16950"/>
              <a:ext cx="421849" cy="2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640;p26"/>
            <p:cNvSpPr/>
            <p:nvPr/>
          </p:nvSpPr>
          <p:spPr>
            <a:xfrm>
              <a:off x="0" y="0"/>
              <a:ext cx="2016696" cy="202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641;p26"/>
            <p:cNvSpPr/>
            <p:nvPr/>
          </p:nvSpPr>
          <p:spPr>
            <a:xfrm>
              <a:off x="1828687" y="291742"/>
              <a:ext cx="163957" cy="12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642;p26"/>
            <p:cNvSpPr/>
            <p:nvPr/>
          </p:nvSpPr>
          <p:spPr>
            <a:xfrm>
              <a:off x="1814740" y="316490"/>
              <a:ext cx="169669" cy="13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643;p26"/>
            <p:cNvSpPr/>
            <p:nvPr/>
          </p:nvSpPr>
          <p:spPr>
            <a:xfrm>
              <a:off x="1301801" y="1960683"/>
              <a:ext cx="673197" cy="4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644;p26"/>
            <p:cNvSpPr/>
            <p:nvPr/>
          </p:nvSpPr>
          <p:spPr>
            <a:xfrm>
              <a:off x="1944366" y="866678"/>
              <a:ext cx="21827" cy="11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645;p26"/>
            <p:cNvSpPr/>
            <p:nvPr/>
          </p:nvSpPr>
          <p:spPr>
            <a:xfrm>
              <a:off x="1951946" y="1636377"/>
              <a:ext cx="14720" cy="11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646;p26"/>
            <p:cNvSpPr/>
            <p:nvPr/>
          </p:nvSpPr>
          <p:spPr>
            <a:xfrm>
              <a:off x="1951097" y="1785286"/>
              <a:ext cx="15609" cy="8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647;p26"/>
            <p:cNvSpPr/>
            <p:nvPr/>
          </p:nvSpPr>
          <p:spPr>
            <a:xfrm>
              <a:off x="1949755" y="1001072"/>
              <a:ext cx="14149" cy="70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648;p26"/>
            <p:cNvSpPr/>
            <p:nvPr/>
          </p:nvSpPr>
          <p:spPr>
            <a:xfrm>
              <a:off x="1918618" y="961387"/>
              <a:ext cx="20626" cy="6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649;p26"/>
            <p:cNvSpPr/>
            <p:nvPr/>
          </p:nvSpPr>
          <p:spPr>
            <a:xfrm>
              <a:off x="1915874" y="1733191"/>
              <a:ext cx="14988" cy="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650;p26"/>
            <p:cNvSpPr/>
            <p:nvPr/>
          </p:nvSpPr>
          <p:spPr>
            <a:xfrm>
              <a:off x="1801377" y="356120"/>
              <a:ext cx="131831" cy="9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651;p26"/>
            <p:cNvSpPr/>
            <p:nvPr/>
          </p:nvSpPr>
          <p:spPr>
            <a:xfrm>
              <a:off x="1355502" y="1176706"/>
              <a:ext cx="564893" cy="2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652;p26"/>
            <p:cNvSpPr/>
            <p:nvPr/>
          </p:nvSpPr>
          <p:spPr>
            <a:xfrm>
              <a:off x="1368412" y="1190398"/>
              <a:ext cx="531829" cy="175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653;p26"/>
            <p:cNvSpPr/>
            <p:nvPr/>
          </p:nvSpPr>
          <p:spPr>
            <a:xfrm>
              <a:off x="1679173" y="493571"/>
              <a:ext cx="214533" cy="129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654;p26"/>
            <p:cNvSpPr/>
            <p:nvPr/>
          </p:nvSpPr>
          <p:spPr>
            <a:xfrm>
              <a:off x="1360285" y="1481610"/>
              <a:ext cx="500175" cy="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655;p26"/>
            <p:cNvSpPr/>
            <p:nvPr/>
          </p:nvSpPr>
          <p:spPr>
            <a:xfrm>
              <a:off x="1689967" y="1684281"/>
              <a:ext cx="163890" cy="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656;p26"/>
            <p:cNvSpPr/>
            <p:nvPr/>
          </p:nvSpPr>
          <p:spPr>
            <a:xfrm>
              <a:off x="1365169" y="1581774"/>
              <a:ext cx="459162" cy="45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657;p26"/>
            <p:cNvSpPr/>
            <p:nvPr/>
          </p:nvSpPr>
          <p:spPr>
            <a:xfrm>
              <a:off x="1477924" y="550627"/>
              <a:ext cx="314859" cy="546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658;p26"/>
            <p:cNvSpPr/>
            <p:nvPr/>
          </p:nvSpPr>
          <p:spPr>
            <a:xfrm>
              <a:off x="1704671" y="283303"/>
              <a:ext cx="47597" cy="5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659;p26"/>
            <p:cNvSpPr/>
            <p:nvPr/>
          </p:nvSpPr>
          <p:spPr>
            <a:xfrm>
              <a:off x="1677522" y="187075"/>
              <a:ext cx="41410" cy="57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660;p26"/>
            <p:cNvSpPr/>
            <p:nvPr/>
          </p:nvSpPr>
          <p:spPr>
            <a:xfrm>
              <a:off x="1577370" y="323171"/>
              <a:ext cx="71208" cy="42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661;p26"/>
            <p:cNvSpPr/>
            <p:nvPr/>
          </p:nvSpPr>
          <p:spPr>
            <a:xfrm>
              <a:off x="1594266" y="253430"/>
              <a:ext cx="35155" cy="4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662;p26"/>
            <p:cNvSpPr/>
            <p:nvPr/>
          </p:nvSpPr>
          <p:spPr>
            <a:xfrm>
              <a:off x="1407237" y="514383"/>
              <a:ext cx="209005" cy="94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663;p26"/>
            <p:cNvSpPr/>
            <p:nvPr/>
          </p:nvSpPr>
          <p:spPr>
            <a:xfrm>
              <a:off x="1561653" y="728147"/>
              <a:ext cx="16781" cy="8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664;p26"/>
            <p:cNvSpPr/>
            <p:nvPr/>
          </p:nvSpPr>
          <p:spPr>
            <a:xfrm>
              <a:off x="1537496" y="202725"/>
              <a:ext cx="35290" cy="49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665;p26"/>
            <p:cNvSpPr/>
            <p:nvPr/>
          </p:nvSpPr>
          <p:spPr>
            <a:xfrm>
              <a:off x="1491562" y="280448"/>
              <a:ext cx="54373" cy="5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666;p26"/>
            <p:cNvSpPr/>
            <p:nvPr/>
          </p:nvSpPr>
          <p:spPr>
            <a:xfrm>
              <a:off x="1523048" y="802153"/>
              <a:ext cx="18694" cy="90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667;p26"/>
            <p:cNvSpPr/>
            <p:nvPr/>
          </p:nvSpPr>
          <p:spPr>
            <a:xfrm>
              <a:off x="1514649" y="661536"/>
              <a:ext cx="16367" cy="10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668;p26"/>
            <p:cNvSpPr/>
            <p:nvPr/>
          </p:nvSpPr>
          <p:spPr>
            <a:xfrm>
              <a:off x="588481" y="1960921"/>
              <a:ext cx="673874" cy="50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669;p26"/>
            <p:cNvSpPr/>
            <p:nvPr/>
          </p:nvSpPr>
          <p:spPr>
            <a:xfrm>
              <a:off x="1231232" y="1546262"/>
              <a:ext cx="16041" cy="10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670;p26"/>
            <p:cNvSpPr/>
            <p:nvPr/>
          </p:nvSpPr>
          <p:spPr>
            <a:xfrm>
              <a:off x="1231195" y="1702805"/>
              <a:ext cx="14324" cy="100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671;p26"/>
            <p:cNvSpPr/>
            <p:nvPr/>
          </p:nvSpPr>
          <p:spPr>
            <a:xfrm>
              <a:off x="1201831" y="1654736"/>
              <a:ext cx="15345" cy="62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672;p26"/>
            <p:cNvSpPr/>
            <p:nvPr/>
          </p:nvSpPr>
          <p:spPr>
            <a:xfrm>
              <a:off x="665669" y="1521148"/>
              <a:ext cx="520501" cy="43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673;p26"/>
            <p:cNvSpPr/>
            <p:nvPr/>
          </p:nvSpPr>
          <p:spPr>
            <a:xfrm>
              <a:off x="836763" y="1646774"/>
              <a:ext cx="318454" cy="41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674;p26"/>
            <p:cNvSpPr/>
            <p:nvPr/>
          </p:nvSpPr>
          <p:spPr>
            <a:xfrm>
              <a:off x="654085" y="818152"/>
              <a:ext cx="488721" cy="61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675;p26"/>
            <p:cNvSpPr/>
            <p:nvPr/>
          </p:nvSpPr>
          <p:spPr>
            <a:xfrm>
              <a:off x="643404" y="1100339"/>
              <a:ext cx="488657" cy="34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676;p26"/>
            <p:cNvSpPr/>
            <p:nvPr/>
          </p:nvSpPr>
          <p:spPr>
            <a:xfrm>
              <a:off x="1057954" y="1239821"/>
              <a:ext cx="56828" cy="6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677;p26"/>
            <p:cNvSpPr/>
            <p:nvPr/>
          </p:nvSpPr>
          <p:spPr>
            <a:xfrm>
              <a:off x="1048483" y="1065688"/>
              <a:ext cx="49586" cy="6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678;p26"/>
            <p:cNvSpPr/>
            <p:nvPr/>
          </p:nvSpPr>
          <p:spPr>
            <a:xfrm>
              <a:off x="685112" y="1765426"/>
              <a:ext cx="407594" cy="44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679;p26"/>
            <p:cNvSpPr/>
            <p:nvPr/>
          </p:nvSpPr>
          <p:spPr>
            <a:xfrm>
              <a:off x="1012438" y="881596"/>
              <a:ext cx="70092" cy="11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680;p26"/>
            <p:cNvSpPr/>
            <p:nvPr/>
          </p:nvSpPr>
          <p:spPr>
            <a:xfrm>
              <a:off x="984026" y="1154484"/>
              <a:ext cx="71169" cy="66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681;p26"/>
            <p:cNvSpPr/>
            <p:nvPr/>
          </p:nvSpPr>
          <p:spPr>
            <a:xfrm>
              <a:off x="560760" y="705321"/>
              <a:ext cx="59519" cy="5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682;p26"/>
            <p:cNvSpPr/>
            <p:nvPr/>
          </p:nvSpPr>
          <p:spPr>
            <a:xfrm>
              <a:off x="609804" y="1066694"/>
              <a:ext cx="31853" cy="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683;p26"/>
            <p:cNvSpPr/>
            <p:nvPr/>
          </p:nvSpPr>
          <p:spPr>
            <a:xfrm>
              <a:off x="582494" y="1054156"/>
              <a:ext cx="25702" cy="1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684;p26"/>
            <p:cNvSpPr/>
            <p:nvPr/>
          </p:nvSpPr>
          <p:spPr>
            <a:xfrm>
              <a:off x="170390" y="438052"/>
              <a:ext cx="427735" cy="491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685;p26"/>
            <p:cNvSpPr/>
            <p:nvPr/>
          </p:nvSpPr>
          <p:spPr>
            <a:xfrm>
              <a:off x="543408" y="1079526"/>
              <a:ext cx="45568" cy="17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686;p26"/>
            <p:cNvSpPr/>
            <p:nvPr/>
          </p:nvSpPr>
          <p:spPr>
            <a:xfrm>
              <a:off x="361611" y="1959420"/>
              <a:ext cx="218396" cy="5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687;p26"/>
            <p:cNvSpPr/>
            <p:nvPr/>
          </p:nvSpPr>
          <p:spPr>
            <a:xfrm>
              <a:off x="568962" y="546594"/>
              <a:ext cx="8121" cy="8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688;p26"/>
            <p:cNvSpPr/>
            <p:nvPr/>
          </p:nvSpPr>
          <p:spPr>
            <a:xfrm>
              <a:off x="424570" y="764848"/>
              <a:ext cx="121646" cy="8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689;p26"/>
            <p:cNvSpPr/>
            <p:nvPr/>
          </p:nvSpPr>
          <p:spPr>
            <a:xfrm>
              <a:off x="471193" y="608470"/>
              <a:ext cx="56755" cy="30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690;p26"/>
            <p:cNvSpPr/>
            <p:nvPr/>
          </p:nvSpPr>
          <p:spPr>
            <a:xfrm>
              <a:off x="493887" y="644164"/>
              <a:ext cx="34500" cy="42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691;p26"/>
            <p:cNvSpPr/>
            <p:nvPr/>
          </p:nvSpPr>
          <p:spPr>
            <a:xfrm>
              <a:off x="200816" y="1285236"/>
              <a:ext cx="312469" cy="76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692;p26"/>
            <p:cNvSpPr/>
            <p:nvPr/>
          </p:nvSpPr>
          <p:spPr>
            <a:xfrm>
              <a:off x="22404" y="1347252"/>
              <a:ext cx="489247" cy="55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693;p26"/>
            <p:cNvSpPr/>
            <p:nvPr/>
          </p:nvSpPr>
          <p:spPr>
            <a:xfrm>
              <a:off x="214678" y="1210735"/>
              <a:ext cx="298022" cy="7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694;p26"/>
            <p:cNvSpPr/>
            <p:nvPr/>
          </p:nvSpPr>
          <p:spPr>
            <a:xfrm>
              <a:off x="467303" y="715681"/>
              <a:ext cx="41936" cy="3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695;p26"/>
            <p:cNvSpPr/>
            <p:nvPr/>
          </p:nvSpPr>
          <p:spPr>
            <a:xfrm>
              <a:off x="235655" y="1147474"/>
              <a:ext cx="269851" cy="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696;p26"/>
            <p:cNvSpPr/>
            <p:nvPr/>
          </p:nvSpPr>
          <p:spPr>
            <a:xfrm>
              <a:off x="258646" y="1095378"/>
              <a:ext cx="242320" cy="6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697;p26"/>
            <p:cNvSpPr/>
            <p:nvPr/>
          </p:nvSpPr>
          <p:spPr>
            <a:xfrm>
              <a:off x="353358" y="1429807"/>
              <a:ext cx="157767" cy="518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698;p26"/>
            <p:cNvSpPr/>
            <p:nvPr/>
          </p:nvSpPr>
          <p:spPr>
            <a:xfrm>
              <a:off x="401799" y="971052"/>
              <a:ext cx="85494" cy="3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699;p26"/>
            <p:cNvSpPr/>
            <p:nvPr/>
          </p:nvSpPr>
          <p:spPr>
            <a:xfrm>
              <a:off x="366018" y="692800"/>
              <a:ext cx="32588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700;p26"/>
            <p:cNvSpPr/>
            <p:nvPr/>
          </p:nvSpPr>
          <p:spPr>
            <a:xfrm>
              <a:off x="325951" y="776307"/>
              <a:ext cx="59805" cy="58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701;p26"/>
            <p:cNvSpPr/>
            <p:nvPr/>
          </p:nvSpPr>
          <p:spPr>
            <a:xfrm>
              <a:off x="328742" y="659852"/>
              <a:ext cx="43865" cy="47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702;p26"/>
            <p:cNvSpPr/>
            <p:nvPr/>
          </p:nvSpPr>
          <p:spPr>
            <a:xfrm>
              <a:off x="255973" y="943174"/>
              <a:ext cx="139448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703;p26"/>
            <p:cNvSpPr/>
            <p:nvPr/>
          </p:nvSpPr>
          <p:spPr>
            <a:xfrm>
              <a:off x="15479" y="1878257"/>
              <a:ext cx="172786" cy="12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47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3221284" y="12524696"/>
            <a:ext cx="1905001" cy="1016001"/>
            <a:chOff x="0" y="0"/>
            <a:chExt cx="1905000" cy="1016000"/>
          </a:xfrm>
        </p:grpSpPr>
        <p:sp>
          <p:nvSpPr>
            <p:cNvPr id="194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46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50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15424503" y="12499177"/>
            <a:ext cx="1905001" cy="1016001"/>
            <a:chOff x="0" y="0"/>
            <a:chExt cx="1905000" cy="1016000"/>
          </a:xfrm>
        </p:grpSpPr>
        <p:sp>
          <p:nvSpPr>
            <p:cNvPr id="1948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49" name="IMG_0291.jpeg" descr="IMG_0291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53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6611622" y="12499177"/>
            <a:ext cx="1905001" cy="1016001"/>
            <a:chOff x="0" y="0"/>
            <a:chExt cx="1905000" cy="1016000"/>
          </a:xfrm>
        </p:grpSpPr>
        <p:sp>
          <p:nvSpPr>
            <p:cNvPr id="1951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52" name="IMG_4023.png" descr="IMG_402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56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1018062" y="12277818"/>
            <a:ext cx="1905001" cy="1262879"/>
            <a:chOff x="0" y="0"/>
            <a:chExt cx="1905000" cy="1262878"/>
          </a:xfrm>
        </p:grpSpPr>
        <p:sp>
          <p:nvSpPr>
            <p:cNvPr id="1954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55" name="IMG_4995.jpeg" descr="IMG_4995.jpe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59" name="تجميع">
            <a:hlinkClick r:id="rId11" invalidUrl="" action="" tgtFrame="" tooltip="" history="1" highlightClick="0" endSnd="0"/>
          </p:cNvPr>
          <p:cNvGrpSpPr/>
          <p:nvPr/>
        </p:nvGrpSpPr>
        <p:grpSpPr>
          <a:xfrm>
            <a:off x="8814842" y="12499177"/>
            <a:ext cx="1905001" cy="1016001"/>
            <a:chOff x="0" y="0"/>
            <a:chExt cx="1905000" cy="1016000"/>
          </a:xfrm>
        </p:grpSpPr>
        <p:sp>
          <p:nvSpPr>
            <p:cNvPr id="1957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958" name="IMG_4017.jpeg" descr="IMG_4017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60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3714" t="2692" r="76247" b="44708"/>
          <a:stretch>
            <a:fillRect/>
          </a:stretch>
        </p:blipFill>
        <p:spPr>
          <a:xfrm>
            <a:off x="20856581" y="580493"/>
            <a:ext cx="2558888" cy="377822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  <p:pic>
        <p:nvPicPr>
          <p:cNvPr id="1961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13343" t="57037" r="63409" b="2645"/>
          <a:stretch>
            <a:fillRect/>
          </a:stretch>
        </p:blipFill>
        <p:spPr>
          <a:xfrm>
            <a:off x="5986033" y="1382008"/>
            <a:ext cx="2605523" cy="2541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4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17627722" y="12499177"/>
            <a:ext cx="1905001" cy="1016001"/>
            <a:chOff x="0" y="0"/>
            <a:chExt cx="1905000" cy="1016000"/>
          </a:xfrm>
        </p:grpSpPr>
        <p:sp>
          <p:nvSpPr>
            <p:cNvPr id="1962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63" name="صورة 20" descr="صورة 20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969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4408401" y="12499177"/>
            <a:ext cx="1905001" cy="1016001"/>
            <a:chOff x="0" y="0"/>
            <a:chExt cx="1905000" cy="1016000"/>
          </a:xfrm>
        </p:grpSpPr>
        <p:sp>
          <p:nvSpPr>
            <p:cNvPr id="1965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968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966" name="IMG_4015.jpeg" descr="IMG_4015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967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1972" name="تجميع">
            <a:hlinkClick r:id="rId17" invalidUrl="" action="ppaction://hlinksldjump" tgtFrame="" tooltip="" history="1" highlightClick="0" endSnd="0"/>
          </p:cNvPr>
          <p:cNvGrpSpPr/>
          <p:nvPr/>
        </p:nvGrpSpPr>
        <p:grpSpPr>
          <a:xfrm>
            <a:off x="15893994" y="6195487"/>
            <a:ext cx="8096654" cy="5773233"/>
            <a:chOff x="0" y="0"/>
            <a:chExt cx="8096653" cy="5773232"/>
          </a:xfrm>
        </p:grpSpPr>
        <p:pic>
          <p:nvPicPr>
            <p:cNvPr id="1970" name="IMG_3716.png" descr="IMG_3716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60556" t="0" r="0" b="50000"/>
            <a:stretch>
              <a:fillRect/>
            </a:stretch>
          </p:blipFill>
          <p:spPr>
            <a:xfrm>
              <a:off x="0" y="0"/>
              <a:ext cx="8096654" cy="5773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1" name="١٣"/>
            <p:cNvSpPr txBox="1"/>
            <p:nvPr/>
          </p:nvSpPr>
          <p:spPr>
            <a:xfrm>
              <a:off x="3695588" y="1879449"/>
              <a:ext cx="2665536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١٣</a:t>
              </a:r>
            </a:p>
          </p:txBody>
        </p:sp>
      </p:grpSp>
      <p:grpSp>
        <p:nvGrpSpPr>
          <p:cNvPr id="197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8697856" y="6440359"/>
            <a:ext cx="7409911" cy="5283558"/>
            <a:chOff x="0" y="0"/>
            <a:chExt cx="7409909" cy="5283556"/>
          </a:xfrm>
        </p:grpSpPr>
        <p:pic>
          <p:nvPicPr>
            <p:cNvPr id="1973" name="IMG_3716.png" descr="IMG_3716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4940" t="0" r="55615" b="50000"/>
            <a:stretch>
              <a:fillRect/>
            </a:stretch>
          </p:blipFill>
          <p:spPr>
            <a:xfrm>
              <a:off x="0" y="0"/>
              <a:ext cx="7409910" cy="5283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4" name="١٥"/>
            <p:cNvSpPr txBox="1"/>
            <p:nvPr/>
          </p:nvSpPr>
          <p:spPr>
            <a:xfrm>
              <a:off x="3120288" y="1375746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</p:grpSp>
      <p:grpSp>
        <p:nvGrpSpPr>
          <p:cNvPr id="1978" name="تجميع">
            <a:hlinkClick r:id="rId17" invalidUrl="" action="ppaction://hlinksldjump" tgtFrame="" tooltip="" history="1" highlightClick="0" endSnd="0"/>
          </p:cNvPr>
          <p:cNvGrpSpPr/>
          <p:nvPr/>
        </p:nvGrpSpPr>
        <p:grpSpPr>
          <a:xfrm>
            <a:off x="979520" y="6557081"/>
            <a:ext cx="7296640" cy="5202792"/>
            <a:chOff x="0" y="0"/>
            <a:chExt cx="7296639" cy="5202790"/>
          </a:xfrm>
        </p:grpSpPr>
        <p:pic>
          <p:nvPicPr>
            <p:cNvPr id="1976" name="IMG_3716.png" descr="IMG_3716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28937" t="45671" r="31619" b="4328"/>
            <a:stretch>
              <a:fillRect/>
            </a:stretch>
          </p:blipFill>
          <p:spPr>
            <a:xfrm>
              <a:off x="0" y="0"/>
              <a:ext cx="7296640" cy="5202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7" name="١٤"/>
            <p:cNvSpPr txBox="1"/>
            <p:nvPr/>
          </p:nvSpPr>
          <p:spPr>
            <a:xfrm>
              <a:off x="3043262" y="1387197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</p:grpSp>
      <p:grpSp>
        <p:nvGrpSpPr>
          <p:cNvPr id="1984" name="تجميع"/>
          <p:cNvGrpSpPr/>
          <p:nvPr/>
        </p:nvGrpSpPr>
        <p:grpSpPr>
          <a:xfrm>
            <a:off x="9355187" y="2062847"/>
            <a:ext cx="5957962" cy="1180116"/>
            <a:chOff x="0" y="0"/>
            <a:chExt cx="5957960" cy="1180114"/>
          </a:xfrm>
        </p:grpSpPr>
        <p:pic>
          <p:nvPicPr>
            <p:cNvPr id="1979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4779899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980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3567874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981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2355850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982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1177925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983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0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1990" name="تجميع"/>
          <p:cNvGrpSpPr/>
          <p:nvPr/>
        </p:nvGrpSpPr>
        <p:grpSpPr>
          <a:xfrm>
            <a:off x="9355187" y="3030197"/>
            <a:ext cx="5957962" cy="1180116"/>
            <a:chOff x="0" y="0"/>
            <a:chExt cx="5957960" cy="1180114"/>
          </a:xfrm>
        </p:grpSpPr>
        <p:pic>
          <p:nvPicPr>
            <p:cNvPr id="1985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4779899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986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3567874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987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2355850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988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1177925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989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0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1996" name="تجميع"/>
          <p:cNvGrpSpPr/>
          <p:nvPr/>
        </p:nvGrpSpPr>
        <p:grpSpPr>
          <a:xfrm>
            <a:off x="9355187" y="4088329"/>
            <a:ext cx="5957962" cy="1180115"/>
            <a:chOff x="0" y="0"/>
            <a:chExt cx="5957960" cy="1180114"/>
          </a:xfrm>
        </p:grpSpPr>
        <p:pic>
          <p:nvPicPr>
            <p:cNvPr id="1991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4779899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992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3567874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993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2355850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994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1177925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995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35748" t="44864" r="35748" b="34948"/>
            <a:stretch>
              <a:fillRect/>
            </a:stretch>
          </p:blipFill>
          <p:spPr>
            <a:xfrm>
              <a:off x="0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8" name="@Ghm140 4.mp4" descr="@Ghm140 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9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3848" y="428559"/>
            <a:ext cx="2471012" cy="2231633"/>
          </a:xfrm>
          <a:prstGeom prst="rect">
            <a:avLst/>
          </a:prstGeom>
          <a:ln w="12700">
            <a:miter lim="400000"/>
          </a:ln>
        </p:spPr>
      </p:pic>
      <p:sp>
        <p:nvSpPr>
          <p:cNvPr id="2000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1888568" y="9836904"/>
            <a:ext cx="2377548" cy="247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19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9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9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9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بيان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003" name="@Ghm140 5.mp4" descr="@Ghm140 5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4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24733"/>
            <a:ext cx="1796534" cy="1622495"/>
          </a:xfrm>
          <a:prstGeom prst="rect">
            <a:avLst/>
          </a:prstGeom>
          <a:ln w="12700">
            <a:miter lim="400000"/>
          </a:ln>
        </p:spPr>
      </p:pic>
      <p:sp>
        <p:nvSpPr>
          <p:cNvPr id="2005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98266" y="10005210"/>
            <a:ext cx="2608627" cy="2714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20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0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0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2008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09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0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1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2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3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4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5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6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2070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2045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2017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8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9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0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1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2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3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4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5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6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7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8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9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0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1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2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3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4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5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6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7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8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9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0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1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2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3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4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69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2046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7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8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9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0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1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2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3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4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5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6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7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8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9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0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1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2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3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4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5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6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7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8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074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2071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2072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94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2078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2076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081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2079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084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2082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2087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9096037"/>
            <a:ext cx="1165868" cy="1412241"/>
            <a:chOff x="0" y="0"/>
            <a:chExt cx="1165867" cy="1412239"/>
          </a:xfrm>
        </p:grpSpPr>
        <p:sp>
          <p:nvSpPr>
            <p:cNvPr id="2085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٤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2090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907585" y="7683797"/>
            <a:ext cx="1165869" cy="1412241"/>
            <a:chOff x="0" y="0"/>
            <a:chExt cx="1165867" cy="1412239"/>
          </a:xfrm>
        </p:grpSpPr>
        <p:sp>
          <p:nvSpPr>
            <p:cNvPr id="2088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٦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2093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20907585" y="6173092"/>
            <a:ext cx="1165869" cy="1412241"/>
            <a:chOff x="0" y="0"/>
            <a:chExt cx="1165867" cy="1412239"/>
          </a:xfrm>
        </p:grpSpPr>
        <p:sp>
          <p:nvSpPr>
            <p:cNvPr id="2091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٥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40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63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39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45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641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644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642" name="IMG_4015.jpeg" descr="IMG_4015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643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648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646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47" name="IMG_0291.jpeg" descr="IMG_0291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1" name="تجميع">
            <a:hlinkClick r:id="rId9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649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0" name="IMG_4023.png" descr="IMG_402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4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652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3" name="IMG_4995.jpeg" descr="IMG_4995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7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655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56" name="IMG_4017.jpeg" descr="IMG_4017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60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65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9" name="صورة 20" descr="صورة 2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pic>
        <p:nvPicPr>
          <p:cNvPr id="661" name="IMG_3737.png" descr="IMG_3737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7">
            <a:extLst/>
          </a:blip>
          <a:srcRect l="0" t="2015" r="1163" b="30589"/>
          <a:stretch>
            <a:fillRect/>
          </a:stretch>
        </p:blipFill>
        <p:spPr>
          <a:xfrm>
            <a:off x="4989907" y="7894828"/>
            <a:ext cx="5615490" cy="26745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تجميع"/>
          <p:cNvGrpSpPr/>
          <p:nvPr/>
        </p:nvGrpSpPr>
        <p:grpSpPr>
          <a:xfrm>
            <a:off x="606978" y="748914"/>
            <a:ext cx="7142472" cy="3357960"/>
            <a:chOff x="0" y="0"/>
            <a:chExt cx="7142471" cy="3357958"/>
          </a:xfrm>
        </p:grpSpPr>
        <p:grpSp>
          <p:nvGrpSpPr>
            <p:cNvPr id="666" name="تجميع"/>
            <p:cNvGrpSpPr/>
            <p:nvPr/>
          </p:nvGrpSpPr>
          <p:grpSpPr>
            <a:xfrm>
              <a:off x="2363321" y="217762"/>
              <a:ext cx="4779151" cy="1934749"/>
              <a:chOff x="0" y="0"/>
              <a:chExt cx="4779149" cy="1934748"/>
            </a:xfrm>
          </p:grpSpPr>
          <p:sp>
            <p:nvSpPr>
              <p:cNvPr id="663" name="فكرة الدرس"/>
              <p:cNvSpPr txBox="1"/>
              <p:nvPr/>
            </p:nvSpPr>
            <p:spPr>
              <a:xfrm>
                <a:off x="0" y="0"/>
                <a:ext cx="4571630" cy="19347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81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4" name="Google Shape;1051;p35"/>
              <p:cNvSpPr/>
              <p:nvPr/>
            </p:nvSpPr>
            <p:spPr>
              <a:xfrm>
                <a:off x="212730" y="1661464"/>
                <a:ext cx="4566420" cy="88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1052;p35"/>
              <p:cNvSpPr/>
              <p:nvPr/>
            </p:nvSpPr>
            <p:spPr>
              <a:xfrm>
                <a:off x="212730" y="0"/>
                <a:ext cx="4566420" cy="88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6" name="Google Shape;1979;p45"/>
            <p:cNvGrpSpPr/>
            <p:nvPr/>
          </p:nvGrpSpPr>
          <p:grpSpPr>
            <a:xfrm>
              <a:off x="-1" y="-1"/>
              <a:ext cx="2437352" cy="3357960"/>
              <a:chOff x="0" y="0"/>
              <a:chExt cx="2437350" cy="3357958"/>
            </a:xfrm>
          </p:grpSpPr>
          <p:grpSp>
            <p:nvGrpSpPr>
              <p:cNvPr id="738" name="Google Shape;1980;p45"/>
              <p:cNvGrpSpPr/>
              <p:nvPr/>
            </p:nvGrpSpPr>
            <p:grpSpPr>
              <a:xfrm>
                <a:off x="-1" y="-1"/>
                <a:ext cx="2437352" cy="3357960"/>
                <a:chOff x="0" y="0"/>
                <a:chExt cx="2437350" cy="3357958"/>
              </a:xfrm>
            </p:grpSpPr>
            <p:sp>
              <p:nvSpPr>
                <p:cNvPr id="667" name="Google Shape;1981;p45"/>
                <p:cNvSpPr/>
                <p:nvPr/>
              </p:nvSpPr>
              <p:spPr>
                <a:xfrm>
                  <a:off x="633691" y="379992"/>
                  <a:ext cx="1727926" cy="1445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1982;p45"/>
                <p:cNvSpPr/>
                <p:nvPr/>
              </p:nvSpPr>
              <p:spPr>
                <a:xfrm>
                  <a:off x="305879" y="1756198"/>
                  <a:ext cx="2113290" cy="207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3;p45"/>
                <p:cNvSpPr/>
                <p:nvPr/>
              </p:nvSpPr>
              <p:spPr>
                <a:xfrm>
                  <a:off x="472006" y="1943773"/>
                  <a:ext cx="1861369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4;p45"/>
                <p:cNvSpPr/>
                <p:nvPr/>
              </p:nvSpPr>
              <p:spPr>
                <a:xfrm>
                  <a:off x="299154" y="1744385"/>
                  <a:ext cx="2126474" cy="219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5;p45"/>
                <p:cNvSpPr/>
                <p:nvPr/>
              </p:nvSpPr>
              <p:spPr>
                <a:xfrm>
                  <a:off x="462185" y="1947331"/>
                  <a:ext cx="19842" cy="27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6;p45"/>
                <p:cNvSpPr/>
                <p:nvPr/>
              </p:nvSpPr>
              <p:spPr>
                <a:xfrm>
                  <a:off x="840543" y="3230857"/>
                  <a:ext cx="1499141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7;p45"/>
                <p:cNvSpPr/>
                <p:nvPr/>
              </p:nvSpPr>
              <p:spPr>
                <a:xfrm>
                  <a:off x="2320303" y="1944065"/>
                  <a:ext cx="19842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8;p45"/>
                <p:cNvSpPr/>
                <p:nvPr/>
              </p:nvSpPr>
              <p:spPr>
                <a:xfrm>
                  <a:off x="784488" y="2119456"/>
                  <a:ext cx="53881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9;p45"/>
                <p:cNvSpPr/>
                <p:nvPr/>
              </p:nvSpPr>
              <p:spPr>
                <a:xfrm>
                  <a:off x="1492032" y="2271944"/>
                  <a:ext cx="269073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90;p45"/>
                <p:cNvSpPr/>
                <p:nvPr/>
              </p:nvSpPr>
              <p:spPr>
                <a:xfrm>
                  <a:off x="1073793" y="2561150"/>
                  <a:ext cx="413702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1;p45"/>
                <p:cNvSpPr/>
                <p:nvPr/>
              </p:nvSpPr>
              <p:spPr>
                <a:xfrm>
                  <a:off x="1757841" y="2674497"/>
                  <a:ext cx="12445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2;p45"/>
                <p:cNvSpPr/>
                <p:nvPr/>
              </p:nvSpPr>
              <p:spPr>
                <a:xfrm>
                  <a:off x="1331771" y="3038017"/>
                  <a:ext cx="644354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3;p45"/>
                <p:cNvSpPr/>
                <p:nvPr/>
              </p:nvSpPr>
              <p:spPr>
                <a:xfrm>
                  <a:off x="2062785" y="2420438"/>
                  <a:ext cx="104837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4;p45"/>
                <p:cNvSpPr/>
                <p:nvPr/>
              </p:nvSpPr>
              <p:spPr>
                <a:xfrm>
                  <a:off x="666614" y="2460313"/>
                  <a:ext cx="229395" cy="753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5;p45"/>
                <p:cNvSpPr/>
                <p:nvPr/>
              </p:nvSpPr>
              <p:spPr>
                <a:xfrm>
                  <a:off x="468496" y="2268017"/>
                  <a:ext cx="73674" cy="100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6;p45"/>
                <p:cNvSpPr/>
                <p:nvPr/>
              </p:nvSpPr>
              <p:spPr>
                <a:xfrm>
                  <a:off x="213713" y="2445911"/>
                  <a:ext cx="429442" cy="211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7;p45"/>
                <p:cNvSpPr/>
                <p:nvPr/>
              </p:nvSpPr>
              <p:spPr>
                <a:xfrm>
                  <a:off x="107632" y="2936478"/>
                  <a:ext cx="584909" cy="326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8;p45"/>
                <p:cNvSpPr/>
                <p:nvPr/>
              </p:nvSpPr>
              <p:spPr>
                <a:xfrm>
                  <a:off x="-1" y="2346132"/>
                  <a:ext cx="793717" cy="1011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9;p45"/>
                <p:cNvSpPr/>
                <p:nvPr/>
              </p:nvSpPr>
              <p:spPr>
                <a:xfrm>
                  <a:off x="325471" y="2206050"/>
                  <a:ext cx="277661" cy="1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2000;p45"/>
                <p:cNvSpPr/>
                <p:nvPr/>
              </p:nvSpPr>
              <p:spPr>
                <a:xfrm>
                  <a:off x="387414" y="2258312"/>
                  <a:ext cx="156259" cy="111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1;p45"/>
                <p:cNvSpPr/>
                <p:nvPr/>
              </p:nvSpPr>
              <p:spPr>
                <a:xfrm>
                  <a:off x="196839" y="2434534"/>
                  <a:ext cx="451223" cy="28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2;p45"/>
                <p:cNvSpPr/>
                <p:nvPr/>
              </p:nvSpPr>
              <p:spPr>
                <a:xfrm>
                  <a:off x="104321" y="2876664"/>
                  <a:ext cx="589524" cy="2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3;p45"/>
                <p:cNvSpPr/>
                <p:nvPr/>
              </p:nvSpPr>
              <p:spPr>
                <a:xfrm>
                  <a:off x="99880" y="2882159"/>
                  <a:ext cx="601284" cy="394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4;p45"/>
                <p:cNvSpPr/>
                <p:nvPr/>
              </p:nvSpPr>
              <p:spPr>
                <a:xfrm>
                  <a:off x="670819" y="2797219"/>
                  <a:ext cx="81897" cy="1085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5;p45"/>
                <p:cNvSpPr/>
                <p:nvPr/>
              </p:nvSpPr>
              <p:spPr>
                <a:xfrm>
                  <a:off x="104300" y="2928567"/>
                  <a:ext cx="572020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6;p45"/>
                <p:cNvSpPr/>
                <p:nvPr/>
              </p:nvSpPr>
              <p:spPr>
                <a:xfrm>
                  <a:off x="156637" y="2837184"/>
                  <a:ext cx="19842" cy="54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7;p45"/>
                <p:cNvSpPr/>
                <p:nvPr/>
              </p:nvSpPr>
              <p:spPr>
                <a:xfrm>
                  <a:off x="260225" y="2835271"/>
                  <a:ext cx="19843" cy="501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8;p45"/>
                <p:cNvSpPr/>
                <p:nvPr/>
              </p:nvSpPr>
              <p:spPr>
                <a:xfrm>
                  <a:off x="383362" y="2831374"/>
                  <a:ext cx="19842" cy="54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9;p45"/>
                <p:cNvSpPr/>
                <p:nvPr/>
              </p:nvSpPr>
              <p:spPr>
                <a:xfrm>
                  <a:off x="510398" y="2837184"/>
                  <a:ext cx="19842" cy="560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10;p45"/>
                <p:cNvSpPr/>
                <p:nvPr/>
              </p:nvSpPr>
              <p:spPr>
                <a:xfrm>
                  <a:off x="613998" y="2835271"/>
                  <a:ext cx="19842" cy="56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1;p45"/>
                <p:cNvSpPr/>
                <p:nvPr/>
              </p:nvSpPr>
              <p:spPr>
                <a:xfrm>
                  <a:off x="209873" y="2639337"/>
                  <a:ext cx="423469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2;p45"/>
                <p:cNvSpPr/>
                <p:nvPr/>
              </p:nvSpPr>
              <p:spPr>
                <a:xfrm>
                  <a:off x="613591" y="2401032"/>
                  <a:ext cx="340002" cy="875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7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3;p45"/>
                <p:cNvSpPr/>
                <p:nvPr/>
              </p:nvSpPr>
              <p:spPr>
                <a:xfrm>
                  <a:off x="655249" y="2448526"/>
                  <a:ext cx="248615" cy="78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4;p45"/>
                <p:cNvSpPr/>
                <p:nvPr/>
              </p:nvSpPr>
              <p:spPr>
                <a:xfrm>
                  <a:off x="459596" y="2259352"/>
                  <a:ext cx="19842" cy="9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5;p45"/>
                <p:cNvSpPr/>
                <p:nvPr/>
              </p:nvSpPr>
              <p:spPr>
                <a:xfrm>
                  <a:off x="1131741" y="1066486"/>
                  <a:ext cx="422119" cy="233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6;p45"/>
                <p:cNvSpPr/>
                <p:nvPr/>
              </p:nvSpPr>
              <p:spPr>
                <a:xfrm>
                  <a:off x="911068" y="275976"/>
                  <a:ext cx="808644" cy="755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7;p45"/>
                <p:cNvSpPr/>
                <p:nvPr/>
              </p:nvSpPr>
              <p:spPr>
                <a:xfrm>
                  <a:off x="1689950" y="550913"/>
                  <a:ext cx="114728" cy="121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8;p45"/>
                <p:cNvSpPr/>
                <p:nvPr/>
              </p:nvSpPr>
              <p:spPr>
                <a:xfrm>
                  <a:off x="1698615" y="586449"/>
                  <a:ext cx="58200" cy="63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9;p45"/>
                <p:cNvSpPr/>
                <p:nvPr/>
              </p:nvSpPr>
              <p:spPr>
                <a:xfrm>
                  <a:off x="821422" y="590854"/>
                  <a:ext cx="126748" cy="148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20;p45"/>
                <p:cNvSpPr/>
                <p:nvPr/>
              </p:nvSpPr>
              <p:spPr>
                <a:xfrm>
                  <a:off x="870565" y="636627"/>
                  <a:ext cx="64079" cy="64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1;p45"/>
                <p:cNvSpPr/>
                <p:nvPr/>
              </p:nvSpPr>
              <p:spPr>
                <a:xfrm>
                  <a:off x="832837" y="0"/>
                  <a:ext cx="886385" cy="516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2;p45"/>
                <p:cNvSpPr/>
                <p:nvPr/>
              </p:nvSpPr>
              <p:spPr>
                <a:xfrm>
                  <a:off x="915499" y="305387"/>
                  <a:ext cx="147204" cy="296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3;p45"/>
                <p:cNvSpPr/>
                <p:nvPr/>
              </p:nvSpPr>
              <p:spPr>
                <a:xfrm>
                  <a:off x="849390" y="82109"/>
                  <a:ext cx="867038" cy="419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4;p45"/>
                <p:cNvSpPr/>
                <p:nvPr/>
              </p:nvSpPr>
              <p:spPr>
                <a:xfrm>
                  <a:off x="1203612" y="992414"/>
                  <a:ext cx="251117" cy="21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5;p45"/>
                <p:cNvSpPr/>
                <p:nvPr/>
              </p:nvSpPr>
              <p:spPr>
                <a:xfrm>
                  <a:off x="1119004" y="1055133"/>
                  <a:ext cx="223651" cy="252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6;p45"/>
                <p:cNvSpPr/>
                <p:nvPr/>
              </p:nvSpPr>
              <p:spPr>
                <a:xfrm>
                  <a:off x="1323020" y="1057044"/>
                  <a:ext cx="229267" cy="24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7;p45"/>
                <p:cNvSpPr/>
                <p:nvPr/>
              </p:nvSpPr>
              <p:spPr>
                <a:xfrm>
                  <a:off x="630397" y="1070044"/>
                  <a:ext cx="884022" cy="76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8;p45"/>
                <p:cNvSpPr/>
                <p:nvPr/>
              </p:nvSpPr>
              <p:spPr>
                <a:xfrm>
                  <a:off x="1460824" y="290234"/>
                  <a:ext cx="933838" cy="1024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9;p45"/>
                <p:cNvSpPr/>
                <p:nvPr/>
              </p:nvSpPr>
              <p:spPr>
                <a:xfrm>
                  <a:off x="1487670" y="1507211"/>
                  <a:ext cx="297072" cy="296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30;p45"/>
                <p:cNvSpPr/>
                <p:nvPr/>
              </p:nvSpPr>
              <p:spPr>
                <a:xfrm>
                  <a:off x="1360089" y="1519944"/>
                  <a:ext cx="27877" cy="279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1;p45"/>
                <p:cNvSpPr/>
                <p:nvPr/>
              </p:nvSpPr>
              <p:spPr>
                <a:xfrm>
                  <a:off x="2117496" y="374133"/>
                  <a:ext cx="249773" cy="70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2;p45"/>
                <p:cNvSpPr/>
                <p:nvPr/>
              </p:nvSpPr>
              <p:spPr>
                <a:xfrm>
                  <a:off x="2139595" y="36938"/>
                  <a:ext cx="297756" cy="302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3;p45"/>
                <p:cNvSpPr/>
                <p:nvPr/>
              </p:nvSpPr>
              <p:spPr>
                <a:xfrm>
                  <a:off x="1642179" y="1299037"/>
                  <a:ext cx="54752" cy="278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4;p45"/>
                <p:cNvSpPr/>
                <p:nvPr/>
              </p:nvSpPr>
              <p:spPr>
                <a:xfrm>
                  <a:off x="967745" y="1337734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5;p45"/>
                <p:cNvSpPr/>
                <p:nvPr/>
              </p:nvSpPr>
              <p:spPr>
                <a:xfrm>
                  <a:off x="1139763" y="1290822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6;p45"/>
                <p:cNvSpPr/>
                <p:nvPr/>
              </p:nvSpPr>
              <p:spPr>
                <a:xfrm>
                  <a:off x="1151503" y="1443262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7;p45"/>
                <p:cNvSpPr/>
                <p:nvPr/>
              </p:nvSpPr>
              <p:spPr>
                <a:xfrm>
                  <a:off x="1389934" y="1365088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8;p45"/>
                <p:cNvSpPr/>
                <p:nvPr/>
              </p:nvSpPr>
              <p:spPr>
                <a:xfrm>
                  <a:off x="1518935" y="1451081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9;p45"/>
                <p:cNvSpPr/>
                <p:nvPr/>
              </p:nvSpPr>
              <p:spPr>
                <a:xfrm>
                  <a:off x="1628385" y="1228285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40;p45"/>
                <p:cNvSpPr/>
                <p:nvPr/>
              </p:nvSpPr>
              <p:spPr>
                <a:xfrm>
                  <a:off x="1726118" y="106802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1;p45"/>
                <p:cNvSpPr/>
                <p:nvPr/>
              </p:nvSpPr>
              <p:spPr>
                <a:xfrm>
                  <a:off x="1898097" y="110319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2;p45"/>
                <p:cNvSpPr/>
                <p:nvPr/>
              </p:nvSpPr>
              <p:spPr>
                <a:xfrm>
                  <a:off x="1956764" y="915586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3;p45"/>
                <p:cNvSpPr/>
                <p:nvPr/>
              </p:nvSpPr>
              <p:spPr>
                <a:xfrm>
                  <a:off x="2128749" y="86478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4;p45"/>
                <p:cNvSpPr/>
                <p:nvPr/>
              </p:nvSpPr>
              <p:spPr>
                <a:xfrm>
                  <a:off x="2077935" y="6848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5;p45"/>
                <p:cNvSpPr/>
                <p:nvPr/>
              </p:nvSpPr>
              <p:spPr>
                <a:xfrm>
                  <a:off x="2257758" y="536356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6;p45"/>
                <p:cNvSpPr/>
                <p:nvPr/>
              </p:nvSpPr>
              <p:spPr>
                <a:xfrm>
                  <a:off x="2148277" y="497264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7;p45"/>
                <p:cNvSpPr/>
                <p:nvPr/>
              </p:nvSpPr>
              <p:spPr>
                <a:xfrm>
                  <a:off x="799676" y="1595701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8;p45"/>
                <p:cNvSpPr/>
                <p:nvPr/>
              </p:nvSpPr>
              <p:spPr>
                <a:xfrm>
                  <a:off x="975575" y="150969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9;p45"/>
                <p:cNvSpPr/>
                <p:nvPr/>
              </p:nvSpPr>
              <p:spPr>
                <a:xfrm>
                  <a:off x="975575" y="166996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50;p45"/>
                <p:cNvSpPr/>
                <p:nvPr/>
              </p:nvSpPr>
              <p:spPr>
                <a:xfrm>
                  <a:off x="1186655" y="15839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1;p45"/>
                <p:cNvSpPr/>
                <p:nvPr/>
              </p:nvSpPr>
              <p:spPr>
                <a:xfrm>
                  <a:off x="1221863" y="1697357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4" name="Google Shape;2052;p45"/>
              <p:cNvGrpSpPr/>
              <p:nvPr/>
            </p:nvGrpSpPr>
            <p:grpSpPr>
              <a:xfrm>
                <a:off x="1027026" y="459227"/>
                <a:ext cx="548441" cy="315735"/>
                <a:chOff x="0" y="0"/>
                <a:chExt cx="548439" cy="315733"/>
              </a:xfrm>
            </p:grpSpPr>
            <p:sp>
              <p:nvSpPr>
                <p:cNvPr id="739" name="Google Shape;2053;p45"/>
                <p:cNvSpPr/>
                <p:nvPr/>
              </p:nvSpPr>
              <p:spPr>
                <a:xfrm>
                  <a:off x="448312" y="202416"/>
                  <a:ext cx="100128" cy="113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0" name="Google Shape;2054;p45"/>
                <p:cNvSpPr/>
                <p:nvPr/>
              </p:nvSpPr>
              <p:spPr>
                <a:xfrm>
                  <a:off x="391200" y="0"/>
                  <a:ext cx="87111" cy="121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5;p45"/>
                <p:cNvSpPr/>
                <p:nvPr/>
              </p:nvSpPr>
              <p:spPr>
                <a:xfrm>
                  <a:off x="216055" y="139577"/>
                  <a:ext cx="73955" cy="90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6;p45"/>
                <p:cNvSpPr/>
                <p:nvPr/>
              </p:nvSpPr>
              <p:spPr>
                <a:xfrm>
                  <a:off x="96629" y="32921"/>
                  <a:ext cx="74239" cy="104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7;p45"/>
                <p:cNvSpPr/>
                <p:nvPr/>
              </p:nvSpPr>
              <p:spPr>
                <a:xfrm>
                  <a:off x="0" y="196409"/>
                  <a:ext cx="114381" cy="118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5" name="Google Shape;2058;p45"/>
              <p:cNvSpPr/>
              <p:nvPr/>
            </p:nvSpPr>
            <p:spPr>
              <a:xfrm>
                <a:off x="1229015" y="796012"/>
                <a:ext cx="158734" cy="94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5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74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49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3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751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2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6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754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5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9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757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8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62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760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761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65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76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64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770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766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769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767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768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771" name="IMG_3737.png" descr="IMG_3737.png"/>
          <p:cNvPicPr>
            <a:picLocks noChangeAspect="1"/>
          </p:cNvPicPr>
          <p:nvPr/>
        </p:nvPicPr>
        <p:blipFill>
          <a:blip r:embed="rId16">
            <a:extLst/>
          </a:blip>
          <a:srcRect l="0" t="3593" r="1469" b="30764"/>
          <a:stretch>
            <a:fillRect/>
          </a:stretch>
        </p:blipFill>
        <p:spPr>
          <a:xfrm>
            <a:off x="3100306" y="3035953"/>
            <a:ext cx="18791634" cy="87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776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773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4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89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874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777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8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9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0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875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1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87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882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8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8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895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1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4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2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3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6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897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90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89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0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04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902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3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07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905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6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0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908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9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3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911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912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916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91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15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921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917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920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918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919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922" name="يعد الطالب الأشياء ، وينطق العدد ، ثم يستعمل ورقة العمل (٢) وقطع  العد ليوضح عددها ، ويمرر قلمه على العدد  المنقط ويكتبه ."/>
          <p:cNvSpPr txBox="1"/>
          <p:nvPr/>
        </p:nvSpPr>
        <p:spPr>
          <a:xfrm>
            <a:off x="3893381" y="10644967"/>
            <a:ext cx="1915421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ليوضح عددها ، ويمرر قلمه على العدد  المنقط ويكتبه .</a:t>
            </a:r>
          </a:p>
        </p:txBody>
      </p:sp>
      <p:pic>
        <p:nvPicPr>
          <p:cNvPr id="923" name="IMG_3738.png" descr="IMG_3738.png"/>
          <p:cNvPicPr>
            <a:picLocks noChangeAspect="1"/>
          </p:cNvPicPr>
          <p:nvPr/>
        </p:nvPicPr>
        <p:blipFill>
          <a:blip r:embed="rId16">
            <a:extLst/>
          </a:blip>
          <a:srcRect l="3506" t="7274" r="7784" b="70556"/>
          <a:stretch>
            <a:fillRect/>
          </a:stretch>
        </p:blipFill>
        <p:spPr>
          <a:xfrm>
            <a:off x="790453" y="5332931"/>
            <a:ext cx="23063265" cy="4025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928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925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6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1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026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929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0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1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2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027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3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39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034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0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0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047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4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48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1049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05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1051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2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56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1054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5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9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1057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8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2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1060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1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5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1063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064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68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1066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7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073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1069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072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070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071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1074" name="يعد الطالب الأشياء ، وينطق العدد ، ثم يستعمل ورقة العمل (٢) وقطع  العد ليوضح عددها ، ويمرر قلمه على العدد  المنقط ويكتبه ."/>
          <p:cNvSpPr txBox="1"/>
          <p:nvPr/>
        </p:nvSpPr>
        <p:spPr>
          <a:xfrm>
            <a:off x="3893381" y="10644967"/>
            <a:ext cx="1915421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ليوضح عددها ، ويمرر قلمه على العدد  المنقط ويكتبه .</a:t>
            </a:r>
          </a:p>
        </p:txBody>
      </p:sp>
      <p:pic>
        <p:nvPicPr>
          <p:cNvPr id="1075" name="IMG_3738.png" descr="IMG_3738.png"/>
          <p:cNvPicPr>
            <a:picLocks noChangeAspect="1"/>
          </p:cNvPicPr>
          <p:nvPr/>
        </p:nvPicPr>
        <p:blipFill>
          <a:blip r:embed="rId16">
            <a:extLst/>
          </a:blip>
          <a:srcRect l="3437" t="37062" r="8234" b="40173"/>
          <a:stretch>
            <a:fillRect/>
          </a:stretch>
        </p:blipFill>
        <p:spPr>
          <a:xfrm>
            <a:off x="908283" y="5027603"/>
            <a:ext cx="22680411" cy="4082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080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077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78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3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178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081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2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3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4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179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5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1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186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2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2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199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19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0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201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20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20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04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208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206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07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11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209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0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14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212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3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17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215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6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20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218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219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225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221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224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222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223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1226" name="يعد الطالب الأشياء ، وينطق العدد ، ثم يستعمل ورقة العمل (٢) وقطع  العد ليوضح عددها ، ويمرر قلمه على العدد  المنقط ويكتبه ."/>
          <p:cNvSpPr txBox="1"/>
          <p:nvPr/>
        </p:nvSpPr>
        <p:spPr>
          <a:xfrm>
            <a:off x="3893381" y="10644967"/>
            <a:ext cx="1915421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ليوضح عددها ، ويمرر قلمه على العدد  المنقط ويكتبه .</a:t>
            </a:r>
          </a:p>
        </p:txBody>
      </p:sp>
      <p:pic>
        <p:nvPicPr>
          <p:cNvPr id="1227" name="IMG_3738.png" descr="IMG_3738.png"/>
          <p:cNvPicPr>
            <a:picLocks noChangeAspect="1"/>
          </p:cNvPicPr>
          <p:nvPr/>
        </p:nvPicPr>
        <p:blipFill>
          <a:blip r:embed="rId16">
            <a:extLst/>
          </a:blip>
          <a:srcRect l="3040" t="69105" r="8250" b="8726"/>
          <a:stretch>
            <a:fillRect/>
          </a:stretch>
        </p:blipFill>
        <p:spPr>
          <a:xfrm>
            <a:off x="840779" y="5087684"/>
            <a:ext cx="22702612" cy="3962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6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232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229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0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5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330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233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4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6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331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7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3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338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4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4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351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34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4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2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353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35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35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56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360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35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59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63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361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2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66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364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5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69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367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8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72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370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371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377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373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376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374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375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1378" name="يعد الطالب الأشياء ، وينطق العدد ، ثم يستعمل ورقة العمل (٢) وقطع  العد ،  ليمثل  العدد ويكتبه"/>
          <p:cNvSpPr txBox="1"/>
          <p:nvPr/>
        </p:nvSpPr>
        <p:spPr>
          <a:xfrm>
            <a:off x="7204350" y="10222800"/>
            <a:ext cx="14381744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،  ليمثل  العدد ويكتبه </a:t>
            </a:r>
          </a:p>
        </p:txBody>
      </p:sp>
      <p:pic>
        <p:nvPicPr>
          <p:cNvPr id="1379" name="IMG_3740.png" descr="IMG_3740.png"/>
          <p:cNvPicPr>
            <a:picLocks noChangeAspect="1"/>
          </p:cNvPicPr>
          <p:nvPr/>
        </p:nvPicPr>
        <p:blipFill>
          <a:blip r:embed="rId16">
            <a:extLst/>
          </a:blip>
          <a:srcRect l="9244" t="8151" r="17631" b="72046"/>
          <a:stretch>
            <a:fillRect/>
          </a:stretch>
        </p:blipFill>
        <p:spPr>
          <a:xfrm>
            <a:off x="798199" y="4748346"/>
            <a:ext cx="22588321" cy="427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8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384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381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2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7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482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385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6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7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8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8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483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89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5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490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6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6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503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49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4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1505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50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50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08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512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51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1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15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513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4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18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516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7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21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519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20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24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522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523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529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525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528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526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527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1530" name="يمرر الطالب قلمه على العدد المنقط ، وينطقه  ثم يستعمل ورقة  العمل (٢) وقطع العد ليمثل العدد"/>
          <p:cNvSpPr txBox="1"/>
          <p:nvPr/>
        </p:nvSpPr>
        <p:spPr>
          <a:xfrm>
            <a:off x="7785558" y="10644967"/>
            <a:ext cx="14319013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يمرر الطالب قلمه على العدد المنقط ، وينطقه  ثم يستعمل ورقة  العمل (٢) وقطع العد ليمثل العدد </a:t>
            </a:r>
          </a:p>
        </p:txBody>
      </p:sp>
      <p:pic>
        <p:nvPicPr>
          <p:cNvPr id="1531" name="IMG_3740.png" descr="IMG_3740.png"/>
          <p:cNvPicPr>
            <a:picLocks noChangeAspect="1"/>
          </p:cNvPicPr>
          <p:nvPr/>
        </p:nvPicPr>
        <p:blipFill>
          <a:blip r:embed="rId16">
            <a:extLst/>
          </a:blip>
          <a:srcRect l="9555" t="43698" r="17320" b="37558"/>
          <a:stretch>
            <a:fillRect/>
          </a:stretch>
        </p:blipFill>
        <p:spPr>
          <a:xfrm>
            <a:off x="679390" y="5047004"/>
            <a:ext cx="22588321" cy="4044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0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536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533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34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5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49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634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537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8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9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0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1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4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40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635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7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8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9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1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47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642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3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4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5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6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8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58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655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651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4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652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3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56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1657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66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65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0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664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662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3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67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665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6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70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668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9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73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671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72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76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674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675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681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677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680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678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679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682" name="IMG_3740.png" descr="IMG_3740.png"/>
          <p:cNvPicPr>
            <a:picLocks noChangeAspect="1"/>
          </p:cNvPicPr>
          <p:nvPr/>
        </p:nvPicPr>
        <p:blipFill>
          <a:blip r:embed="rId16">
            <a:extLst/>
          </a:blip>
          <a:srcRect l="9690" t="74620" r="16540" b="4072"/>
          <a:stretch>
            <a:fillRect/>
          </a:stretch>
        </p:blipFill>
        <p:spPr>
          <a:xfrm>
            <a:off x="698385" y="4952717"/>
            <a:ext cx="22787602" cy="4597280"/>
          </a:xfrm>
          <a:prstGeom prst="rect">
            <a:avLst/>
          </a:prstGeom>
          <a:ln w="12700">
            <a:miter lim="400000"/>
          </a:ln>
        </p:spPr>
      </p:pic>
      <p:sp>
        <p:nvSpPr>
          <p:cNvPr id="1683" name="يمرر الطالب قلمه ، على العدد المنقط وينطقه، ثم يستعمل ورقة العمل (٢) وقطع  العد ، ليمثل العدد"/>
          <p:cNvSpPr txBox="1"/>
          <p:nvPr/>
        </p:nvSpPr>
        <p:spPr>
          <a:xfrm>
            <a:off x="7153450" y="10644966"/>
            <a:ext cx="14483543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يمرر الطالب قلمه ، على العدد المنقط وينطقه، ثم يستعمل ورقة العمل (٢) وقطع  العد ، ليمثل العدد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