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0"/>
  </p:notesMasterIdLst>
  <p:sldIdLst>
    <p:sldId id="256" r:id="rId2"/>
    <p:sldId id="258" r:id="rId3"/>
    <p:sldId id="261" r:id="rId4"/>
    <p:sldId id="259" r:id="rId5"/>
    <p:sldId id="303" r:id="rId6"/>
    <p:sldId id="265" r:id="rId7"/>
    <p:sldId id="260" r:id="rId8"/>
    <p:sldId id="304" r:id="rId9"/>
    <p:sldId id="275" r:id="rId10"/>
    <p:sldId id="266" r:id="rId11"/>
    <p:sldId id="268" r:id="rId12"/>
    <p:sldId id="280" r:id="rId13"/>
    <p:sldId id="305" r:id="rId14"/>
    <p:sldId id="262" r:id="rId15"/>
    <p:sldId id="272" r:id="rId16"/>
    <p:sldId id="267" r:id="rId17"/>
    <p:sldId id="270" r:id="rId18"/>
    <p:sldId id="282" r:id="rId19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Frank Ruhl Libre" panose="00000500000000000000" pitchFamily="2" charset="-79"/>
      <p:regular r:id="rId25"/>
      <p:bold r:id="rId26"/>
    </p:embeddedFont>
    <p:embeddedFont>
      <p:font typeface="Frank Ruhl Libre Black" panose="00000A00000000000000" pitchFamily="2" charset="-79"/>
      <p:bold r:id="rId27"/>
    </p:embeddedFont>
    <p:embeddedFont>
      <p:font typeface="Lato" panose="020F0502020204030203" pitchFamily="34" charset="0"/>
      <p:regular r:id="rId28"/>
      <p:bold r:id="rId29"/>
      <p:italic r:id="rId30"/>
      <p:boldItalic r:id="rId31"/>
    </p:embeddedFont>
    <p:embeddedFont>
      <p:font typeface="Lato Light" panose="020F0502020204030203" pitchFamily="34" charset="0"/>
      <p:regular r:id="rId32"/>
      <p:bold r:id="rId33"/>
      <p:italic r:id="rId34"/>
      <p:boldItalic r:id="rId35"/>
    </p:embeddedFont>
    <p:embeddedFont>
      <p:font typeface="Montserrat" panose="00000500000000000000" pitchFamily="2" charset="0"/>
      <p:regular r:id="rId36"/>
      <p:bold r:id="rId37"/>
      <p:italic r:id="rId38"/>
      <p:boldItalic r:id="rId39"/>
    </p:embeddedFont>
    <p:embeddedFont>
      <p:font typeface="Montserrat SemiBold" panose="00000700000000000000" pitchFamily="2" charset="0"/>
      <p:regular r:id="rId40"/>
      <p:bold r:id="rId41"/>
      <p:italic r:id="rId42"/>
      <p:boldItalic r:id="rId43"/>
    </p:embeddedFont>
    <p:embeddedFont>
      <p:font typeface="Palatino Linotype" panose="02040502050505030304" pitchFamily="18" charset="0"/>
      <p:regular r:id="rId44"/>
      <p:bold r:id="rId45"/>
      <p:italic r:id="rId46"/>
      <p:boldItalic r:id="rId47"/>
    </p:embeddedFont>
    <p:embeddedFont>
      <p:font typeface="Tahoma" panose="020B0604030504040204" pitchFamily="34" charset="0"/>
      <p:regular r:id="rId48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585"/>
    <a:srgbClr val="FFE1E1"/>
    <a:srgbClr val="FEFDFC"/>
    <a:srgbClr val="FCF4EE"/>
    <a:srgbClr val="FFC9C9"/>
    <a:srgbClr val="FBECE1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E74DD4B-FE92-40A0-918F-D1AEC01FF92B}">
  <a:tblStyle styleId="{AE74DD4B-FE92-40A0-918F-D1AEC01FF9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8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font" Target="fonts/font2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84844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a7c4b8f1e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a7c4b8f1e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a7c4b8f1e1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a7c4b8f1e1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a7c4b8f1e1_0_10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a7c4b8f1e1_0_10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a7c4b8f1e1_0_10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a7c4b8f1e1_0_10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af3581d64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af3581d64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a7c4b8f1e1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a7c4b8f1e1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a7c4b8f1e1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a7c4b8f1e1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a7c4b8f1e1_0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a7c4b8f1e1_0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af3581d64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af3581d64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af3581d6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af3581d6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a7c4b8f1e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a7c4b8f1e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b0a7d30a68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b0a7d30a68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a7c4b8f1e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a7c4b8f1e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a7c4b8f1e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a7c4b8f1e1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a7c4b8f1e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a7c4b8f1e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a7c4b8f1e1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a7c4b8f1e1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a7c4b8f1e1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a7c4b8f1e1_0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-5252700" y="2783431"/>
            <a:ext cx="9144005" cy="4801775"/>
          </a:xfrm>
          <a:custGeom>
            <a:avLst/>
            <a:gdLst/>
            <a:ahLst/>
            <a:cxnLst/>
            <a:rect l="l" t="t" r="r" b="b"/>
            <a:pathLst>
              <a:path w="78577" h="41263" extrusionOk="0">
                <a:moveTo>
                  <a:pt x="58293" y="0"/>
                </a:moveTo>
                <a:cubicBezTo>
                  <a:pt x="50116" y="0"/>
                  <a:pt x="44097" y="6268"/>
                  <a:pt x="36221" y="6268"/>
                </a:cubicBezTo>
                <a:cubicBezTo>
                  <a:pt x="35090" y="6268"/>
                  <a:pt x="33921" y="6139"/>
                  <a:pt x="32702" y="5843"/>
                </a:cubicBezTo>
                <a:cubicBezTo>
                  <a:pt x="28973" y="4952"/>
                  <a:pt x="25569" y="4473"/>
                  <a:pt x="22490" y="4473"/>
                </a:cubicBezTo>
                <a:cubicBezTo>
                  <a:pt x="15706" y="4473"/>
                  <a:pt x="10492" y="6795"/>
                  <a:pt x="6817" y="12138"/>
                </a:cubicBezTo>
                <a:cubicBezTo>
                  <a:pt x="1505" y="19876"/>
                  <a:pt x="0" y="35966"/>
                  <a:pt x="10870" y="40019"/>
                </a:cubicBezTo>
                <a:cubicBezTo>
                  <a:pt x="10870" y="40019"/>
                  <a:pt x="14125" y="41263"/>
                  <a:pt x="18719" y="41263"/>
                </a:cubicBezTo>
                <a:cubicBezTo>
                  <a:pt x="23226" y="41263"/>
                  <a:pt x="29022" y="40066"/>
                  <a:pt x="34299" y="35321"/>
                </a:cubicBezTo>
                <a:cubicBezTo>
                  <a:pt x="44923" y="25741"/>
                  <a:pt x="56868" y="31206"/>
                  <a:pt x="66417" y="25127"/>
                </a:cubicBezTo>
                <a:cubicBezTo>
                  <a:pt x="75998" y="19016"/>
                  <a:pt x="78577" y="7225"/>
                  <a:pt x="65158" y="1483"/>
                </a:cubicBezTo>
                <a:cubicBezTo>
                  <a:pt x="62678" y="422"/>
                  <a:pt x="60413" y="0"/>
                  <a:pt x="5829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46825" y="300150"/>
            <a:ext cx="8250300" cy="7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088450" y="4180534"/>
            <a:ext cx="4967100" cy="397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3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>
            <a:off x="1087438" y="3047800"/>
            <a:ext cx="2151900" cy="16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/>
          </p:nvPr>
        </p:nvSpPr>
        <p:spPr>
          <a:xfrm>
            <a:off x="1195813" y="2507400"/>
            <a:ext cx="2151900" cy="4275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 rot="4995255">
            <a:off x="7252835" y="3889895"/>
            <a:ext cx="1452339" cy="1421899"/>
            <a:chOff x="-641000" y="1950050"/>
            <a:chExt cx="2077921" cy="1859954"/>
          </a:xfrm>
        </p:grpSpPr>
        <p:sp>
          <p:nvSpPr>
            <p:cNvPr id="163" name="Google Shape;163;p15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5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Google Shape;184;p15"/>
          <p:cNvSpPr/>
          <p:nvPr/>
        </p:nvSpPr>
        <p:spPr>
          <a:xfrm rot="1988234">
            <a:off x="-1257137" y="-1844845"/>
            <a:ext cx="3841305" cy="4392405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_2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7"/>
          <p:cNvSpPr txBox="1">
            <a:spLocks noGrp="1"/>
          </p:cNvSpPr>
          <p:nvPr>
            <p:ph type="body" idx="1"/>
          </p:nvPr>
        </p:nvSpPr>
        <p:spPr>
          <a:xfrm>
            <a:off x="670763" y="1593975"/>
            <a:ext cx="3941700" cy="26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○"/>
              <a:defRPr sz="12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■"/>
              <a:defRPr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●"/>
              <a:defRPr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○"/>
              <a:defRPr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■"/>
              <a:defRPr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●"/>
              <a:defRPr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Font typeface="Montserrat"/>
              <a:buChar char="○"/>
              <a:defRPr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title"/>
          </p:nvPr>
        </p:nvSpPr>
        <p:spPr>
          <a:xfrm>
            <a:off x="670763" y="830125"/>
            <a:ext cx="42663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92" name="Google Shape;192;p17"/>
          <p:cNvSpPr/>
          <p:nvPr/>
        </p:nvSpPr>
        <p:spPr>
          <a:xfrm rot="1946036">
            <a:off x="-1669128" y="-2228517"/>
            <a:ext cx="3629958" cy="4150530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8"/>
          <p:cNvSpPr txBox="1">
            <a:spLocks noGrp="1"/>
          </p:cNvSpPr>
          <p:nvPr>
            <p:ph type="subTitle" idx="1"/>
          </p:nvPr>
        </p:nvSpPr>
        <p:spPr>
          <a:xfrm>
            <a:off x="6508975" y="1601388"/>
            <a:ext cx="2188200" cy="3519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95" name="Google Shape;195;p18"/>
          <p:cNvSpPr txBox="1">
            <a:spLocks noGrp="1"/>
          </p:cNvSpPr>
          <p:nvPr>
            <p:ph type="subTitle" idx="2"/>
          </p:nvPr>
        </p:nvSpPr>
        <p:spPr>
          <a:xfrm>
            <a:off x="6400200" y="2062388"/>
            <a:ext cx="21882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96" name="Google Shape;196;p18"/>
          <p:cNvSpPr txBox="1">
            <a:spLocks noGrp="1"/>
          </p:cNvSpPr>
          <p:nvPr>
            <p:ph type="subTitle" idx="3"/>
          </p:nvPr>
        </p:nvSpPr>
        <p:spPr>
          <a:xfrm>
            <a:off x="446825" y="1601388"/>
            <a:ext cx="2188200" cy="3519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97" name="Google Shape;197;p18"/>
          <p:cNvSpPr txBox="1">
            <a:spLocks noGrp="1"/>
          </p:cNvSpPr>
          <p:nvPr>
            <p:ph type="subTitle" idx="4"/>
          </p:nvPr>
        </p:nvSpPr>
        <p:spPr>
          <a:xfrm>
            <a:off x="548850" y="2062388"/>
            <a:ext cx="21882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98" name="Google Shape;198;p18"/>
          <p:cNvSpPr txBox="1">
            <a:spLocks noGrp="1"/>
          </p:cNvSpPr>
          <p:nvPr>
            <p:ph type="subTitle" idx="5"/>
          </p:nvPr>
        </p:nvSpPr>
        <p:spPr>
          <a:xfrm>
            <a:off x="6508975" y="3263000"/>
            <a:ext cx="2188200" cy="3519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199" name="Google Shape;199;p18"/>
          <p:cNvSpPr txBox="1">
            <a:spLocks noGrp="1"/>
          </p:cNvSpPr>
          <p:nvPr>
            <p:ph type="subTitle" idx="6"/>
          </p:nvPr>
        </p:nvSpPr>
        <p:spPr>
          <a:xfrm>
            <a:off x="6400200" y="3719775"/>
            <a:ext cx="21882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00" name="Google Shape;200;p18"/>
          <p:cNvSpPr txBox="1">
            <a:spLocks noGrp="1"/>
          </p:cNvSpPr>
          <p:nvPr>
            <p:ph type="subTitle" idx="7"/>
          </p:nvPr>
        </p:nvSpPr>
        <p:spPr>
          <a:xfrm>
            <a:off x="446825" y="3263000"/>
            <a:ext cx="2188200" cy="3519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01" name="Google Shape;201;p18"/>
          <p:cNvSpPr txBox="1">
            <a:spLocks noGrp="1"/>
          </p:cNvSpPr>
          <p:nvPr>
            <p:ph type="subTitle" idx="8"/>
          </p:nvPr>
        </p:nvSpPr>
        <p:spPr>
          <a:xfrm>
            <a:off x="548800" y="3719775"/>
            <a:ext cx="21882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202" name="Google Shape;202;p18"/>
          <p:cNvSpPr/>
          <p:nvPr/>
        </p:nvSpPr>
        <p:spPr>
          <a:xfrm rot="1988234">
            <a:off x="-1769849" y="-2297770"/>
            <a:ext cx="3841305" cy="4392405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</a:t>
            </a:r>
            <a:endParaRPr/>
          </a:p>
        </p:txBody>
      </p:sp>
      <p:sp>
        <p:nvSpPr>
          <p:cNvPr id="203" name="Google Shape;203;p18"/>
          <p:cNvSpPr txBox="1">
            <a:spLocks noGrp="1"/>
          </p:cNvSpPr>
          <p:nvPr>
            <p:ph type="title"/>
          </p:nvPr>
        </p:nvSpPr>
        <p:spPr>
          <a:xfrm>
            <a:off x="446825" y="329175"/>
            <a:ext cx="82503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_1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9"/>
          <p:cNvSpPr txBox="1">
            <a:spLocks noGrp="1"/>
          </p:cNvSpPr>
          <p:nvPr>
            <p:ph type="title" hasCustomPrompt="1"/>
          </p:nvPr>
        </p:nvSpPr>
        <p:spPr>
          <a:xfrm>
            <a:off x="3256750" y="542575"/>
            <a:ext cx="2637000" cy="538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6" name="Google Shape;206;p19"/>
          <p:cNvSpPr txBox="1">
            <a:spLocks noGrp="1"/>
          </p:cNvSpPr>
          <p:nvPr>
            <p:ph type="subTitle" idx="1"/>
          </p:nvPr>
        </p:nvSpPr>
        <p:spPr>
          <a:xfrm>
            <a:off x="3256738" y="1187525"/>
            <a:ext cx="26370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19"/>
          <p:cNvSpPr txBox="1">
            <a:spLocks noGrp="1"/>
          </p:cNvSpPr>
          <p:nvPr>
            <p:ph type="title" idx="2" hasCustomPrompt="1"/>
          </p:nvPr>
        </p:nvSpPr>
        <p:spPr>
          <a:xfrm>
            <a:off x="3256750" y="2116500"/>
            <a:ext cx="2637000" cy="538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8" name="Google Shape;208;p19"/>
          <p:cNvSpPr txBox="1">
            <a:spLocks noGrp="1"/>
          </p:cNvSpPr>
          <p:nvPr>
            <p:ph type="subTitle" idx="3"/>
          </p:nvPr>
        </p:nvSpPr>
        <p:spPr>
          <a:xfrm>
            <a:off x="3256703" y="2764275"/>
            <a:ext cx="26370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19"/>
          <p:cNvSpPr txBox="1">
            <a:spLocks noGrp="1"/>
          </p:cNvSpPr>
          <p:nvPr>
            <p:ph type="title" idx="4" hasCustomPrompt="1"/>
          </p:nvPr>
        </p:nvSpPr>
        <p:spPr>
          <a:xfrm>
            <a:off x="3256675" y="3690425"/>
            <a:ext cx="2637000" cy="538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0" name="Google Shape;210;p19"/>
          <p:cNvSpPr txBox="1">
            <a:spLocks noGrp="1"/>
          </p:cNvSpPr>
          <p:nvPr>
            <p:ph type="subTitle" idx="5"/>
          </p:nvPr>
        </p:nvSpPr>
        <p:spPr>
          <a:xfrm>
            <a:off x="3256813" y="4340275"/>
            <a:ext cx="26370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19"/>
          <p:cNvSpPr/>
          <p:nvPr/>
        </p:nvSpPr>
        <p:spPr>
          <a:xfrm rot="-5201090">
            <a:off x="6941796" y="-2040667"/>
            <a:ext cx="3629897" cy="4150485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" name="Google Shape;212;p19"/>
          <p:cNvGrpSpPr/>
          <p:nvPr/>
        </p:nvGrpSpPr>
        <p:grpSpPr>
          <a:xfrm rot="5399508">
            <a:off x="8228911" y="1095937"/>
            <a:ext cx="1452259" cy="1421935"/>
            <a:chOff x="-641000" y="1950050"/>
            <a:chExt cx="2077921" cy="1859954"/>
          </a:xfrm>
        </p:grpSpPr>
        <p:sp>
          <p:nvSpPr>
            <p:cNvPr id="213" name="Google Shape;213;p19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9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9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9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9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9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9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9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9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9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9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9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9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9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9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9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9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9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9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9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9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" name="Google Shape;234;p19"/>
          <p:cNvSpPr/>
          <p:nvPr/>
        </p:nvSpPr>
        <p:spPr>
          <a:xfrm rot="-5201090">
            <a:off x="-1368129" y="2818508"/>
            <a:ext cx="3629897" cy="4150485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5" name="Google Shape;235;p19"/>
          <p:cNvGrpSpPr/>
          <p:nvPr/>
        </p:nvGrpSpPr>
        <p:grpSpPr>
          <a:xfrm rot="4196979">
            <a:off x="-632852" y="2322373"/>
            <a:ext cx="1452169" cy="1421929"/>
            <a:chOff x="-641000" y="1950050"/>
            <a:chExt cx="2077921" cy="1859954"/>
          </a:xfrm>
        </p:grpSpPr>
        <p:sp>
          <p:nvSpPr>
            <p:cNvPr id="236" name="Google Shape;236;p19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9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9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9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9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9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9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9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9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9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9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9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9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9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9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9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9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CUSTOM_2_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0"/>
          <p:cNvSpPr txBox="1">
            <a:spLocks noGrp="1"/>
          </p:cNvSpPr>
          <p:nvPr>
            <p:ph type="subTitle" idx="1"/>
          </p:nvPr>
        </p:nvSpPr>
        <p:spPr>
          <a:xfrm>
            <a:off x="675813" y="2918588"/>
            <a:ext cx="3041100" cy="8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title"/>
          </p:nvPr>
        </p:nvSpPr>
        <p:spPr>
          <a:xfrm>
            <a:off x="675813" y="1166238"/>
            <a:ext cx="3831300" cy="18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 b="1"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0"/>
          <p:cNvSpPr/>
          <p:nvPr/>
        </p:nvSpPr>
        <p:spPr>
          <a:xfrm rot="1988234">
            <a:off x="-1445299" y="-2262495"/>
            <a:ext cx="3841305" cy="4392405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4"/>
          <p:cNvSpPr/>
          <p:nvPr/>
        </p:nvSpPr>
        <p:spPr>
          <a:xfrm rot="-5201090">
            <a:off x="7993121" y="-931842"/>
            <a:ext cx="3629897" cy="4150485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4"/>
          <p:cNvSpPr txBox="1">
            <a:spLocks noGrp="1"/>
          </p:cNvSpPr>
          <p:nvPr>
            <p:ph type="title"/>
          </p:nvPr>
        </p:nvSpPr>
        <p:spPr>
          <a:xfrm>
            <a:off x="4638375" y="287500"/>
            <a:ext cx="2868600" cy="8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Lato Light"/>
                <a:ea typeface="Lato Light"/>
                <a:cs typeface="Lato Light"/>
                <a:sym typeface="Lat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Lato Light"/>
                <a:ea typeface="Lato Light"/>
                <a:cs typeface="Lato Light"/>
                <a:sym typeface="Lat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Lato Light"/>
                <a:ea typeface="Lato Light"/>
                <a:cs typeface="Lato Light"/>
                <a:sym typeface="Lat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Lato Light"/>
                <a:ea typeface="Lato Light"/>
                <a:cs typeface="Lato Light"/>
                <a:sym typeface="Lat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Lato Light"/>
                <a:ea typeface="Lato Light"/>
                <a:cs typeface="Lato Light"/>
                <a:sym typeface="Lat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Lato Light"/>
                <a:ea typeface="Lato Light"/>
                <a:cs typeface="Lato Light"/>
                <a:sym typeface="Lat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Lato Light"/>
                <a:ea typeface="Lato Light"/>
                <a:cs typeface="Lato Light"/>
                <a:sym typeface="Lat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285" name="Google Shape;285;p24"/>
          <p:cNvSpPr txBox="1">
            <a:spLocks noGrp="1"/>
          </p:cNvSpPr>
          <p:nvPr>
            <p:ph type="title" idx="2"/>
          </p:nvPr>
        </p:nvSpPr>
        <p:spPr>
          <a:xfrm>
            <a:off x="4631300" y="1220300"/>
            <a:ext cx="4221300" cy="9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530400" y="2093700"/>
            <a:ext cx="956100" cy="956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6278044" y="1734500"/>
            <a:ext cx="2493600" cy="89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6278049" y="2619575"/>
            <a:ext cx="24936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grpSp>
        <p:nvGrpSpPr>
          <p:cNvPr id="16" name="Google Shape;16;p3"/>
          <p:cNvGrpSpPr/>
          <p:nvPr/>
        </p:nvGrpSpPr>
        <p:grpSpPr>
          <a:xfrm>
            <a:off x="7921807" y="-494908"/>
            <a:ext cx="1320311" cy="1292668"/>
            <a:chOff x="-641000" y="1950050"/>
            <a:chExt cx="2077921" cy="1859954"/>
          </a:xfrm>
        </p:grpSpPr>
        <p:sp>
          <p:nvSpPr>
            <p:cNvPr id="17" name="Google Shape;17;p3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3"/>
          <p:cNvSpPr/>
          <p:nvPr/>
        </p:nvSpPr>
        <p:spPr>
          <a:xfrm rot="-8914135">
            <a:off x="6799724" y="2792147"/>
            <a:ext cx="3630024" cy="4150606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>
          <a:xfrm>
            <a:off x="6398250" y="3087513"/>
            <a:ext cx="1538100" cy="3519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2"/>
          </p:nvPr>
        </p:nvSpPr>
        <p:spPr>
          <a:xfrm>
            <a:off x="6282975" y="3547525"/>
            <a:ext cx="2414100" cy="15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3"/>
          </p:nvPr>
        </p:nvSpPr>
        <p:spPr>
          <a:xfrm>
            <a:off x="1206400" y="1526688"/>
            <a:ext cx="1538100" cy="3519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4"/>
          </p:nvPr>
        </p:nvSpPr>
        <p:spPr>
          <a:xfrm>
            <a:off x="435050" y="1983250"/>
            <a:ext cx="2414100" cy="15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7" name="Google Shape;47;p5"/>
          <p:cNvSpPr/>
          <p:nvPr/>
        </p:nvSpPr>
        <p:spPr>
          <a:xfrm rot="-5201090">
            <a:off x="7112871" y="-1532642"/>
            <a:ext cx="3629897" cy="4150485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446825" y="329175"/>
            <a:ext cx="82503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446825" y="329175"/>
            <a:ext cx="82503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/>
          <p:nvPr/>
        </p:nvSpPr>
        <p:spPr>
          <a:xfrm rot="-8779393">
            <a:off x="-1368177" y="-1532753"/>
            <a:ext cx="3630007" cy="4150676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3;p7"/>
          <p:cNvGrpSpPr/>
          <p:nvPr/>
        </p:nvGrpSpPr>
        <p:grpSpPr>
          <a:xfrm rot="-4632747">
            <a:off x="1238608" y="367585"/>
            <a:ext cx="1452332" cy="1421860"/>
            <a:chOff x="-641000" y="1950050"/>
            <a:chExt cx="2077921" cy="1859954"/>
          </a:xfrm>
        </p:grpSpPr>
        <p:sp>
          <p:nvSpPr>
            <p:cNvPr id="54" name="Google Shape;54;p7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7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7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7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7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7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7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7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7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7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7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7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7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7"/>
          <p:cNvSpPr txBox="1">
            <a:spLocks noGrp="1"/>
          </p:cNvSpPr>
          <p:nvPr>
            <p:ph type="subTitle" idx="1"/>
          </p:nvPr>
        </p:nvSpPr>
        <p:spPr>
          <a:xfrm>
            <a:off x="4265600" y="1932150"/>
            <a:ext cx="2681700" cy="12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2190775" y="1790700"/>
            <a:ext cx="1833900" cy="156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 b="1"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/>
          <p:nvPr/>
        </p:nvSpPr>
        <p:spPr>
          <a:xfrm rot="-8914135">
            <a:off x="6609224" y="2763922"/>
            <a:ext cx="3630024" cy="4150606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7"/>
          <p:cNvSpPr/>
          <p:nvPr/>
        </p:nvSpPr>
        <p:spPr>
          <a:xfrm>
            <a:off x="5057025" y="3977370"/>
            <a:ext cx="1708007" cy="1371170"/>
          </a:xfrm>
          <a:custGeom>
            <a:avLst/>
            <a:gdLst/>
            <a:ahLst/>
            <a:cxnLst/>
            <a:rect l="l" t="t" r="r" b="b"/>
            <a:pathLst>
              <a:path w="50758" h="40748" extrusionOk="0">
                <a:moveTo>
                  <a:pt x="49407" y="0"/>
                </a:moveTo>
                <a:lnTo>
                  <a:pt x="48762" y="92"/>
                </a:lnTo>
                <a:cubicBezTo>
                  <a:pt x="48792" y="184"/>
                  <a:pt x="50051" y="10072"/>
                  <a:pt x="43204" y="12866"/>
                </a:cubicBezTo>
                <a:cubicBezTo>
                  <a:pt x="42037" y="13357"/>
                  <a:pt x="40840" y="13787"/>
                  <a:pt x="39550" y="14217"/>
                </a:cubicBezTo>
                <a:cubicBezTo>
                  <a:pt x="33224" y="16458"/>
                  <a:pt x="26684" y="18761"/>
                  <a:pt x="22662" y="29078"/>
                </a:cubicBezTo>
                <a:cubicBezTo>
                  <a:pt x="20451" y="34759"/>
                  <a:pt x="16551" y="38567"/>
                  <a:pt x="11669" y="39733"/>
                </a:cubicBezTo>
                <a:cubicBezTo>
                  <a:pt x="10661" y="39984"/>
                  <a:pt x="9636" y="40106"/>
                  <a:pt x="8619" y="40106"/>
                </a:cubicBezTo>
                <a:cubicBezTo>
                  <a:pt x="5640" y="40106"/>
                  <a:pt x="2719" y="39053"/>
                  <a:pt x="430" y="37062"/>
                </a:cubicBezTo>
                <a:lnTo>
                  <a:pt x="1" y="37523"/>
                </a:lnTo>
                <a:cubicBezTo>
                  <a:pt x="2365" y="39584"/>
                  <a:pt x="5387" y="40747"/>
                  <a:pt x="8507" y="40747"/>
                </a:cubicBezTo>
                <a:cubicBezTo>
                  <a:pt x="8548" y="40747"/>
                  <a:pt x="8588" y="40747"/>
                  <a:pt x="8629" y="40747"/>
                </a:cubicBezTo>
                <a:cubicBezTo>
                  <a:pt x="9704" y="40747"/>
                  <a:pt x="10778" y="40624"/>
                  <a:pt x="11822" y="40378"/>
                </a:cubicBezTo>
                <a:cubicBezTo>
                  <a:pt x="16920" y="39150"/>
                  <a:pt x="20973" y="35220"/>
                  <a:pt x="23276" y="29324"/>
                </a:cubicBezTo>
                <a:cubicBezTo>
                  <a:pt x="27175" y="19283"/>
                  <a:pt x="33593" y="17011"/>
                  <a:pt x="39796" y="14831"/>
                </a:cubicBezTo>
                <a:cubicBezTo>
                  <a:pt x="40993" y="14401"/>
                  <a:pt x="42283" y="13971"/>
                  <a:pt x="43480" y="13480"/>
                </a:cubicBezTo>
                <a:cubicBezTo>
                  <a:pt x="50758" y="10471"/>
                  <a:pt x="49407" y="92"/>
                  <a:pt x="49407" y="0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/>
          <p:nvPr/>
        </p:nvSpPr>
        <p:spPr>
          <a:xfrm rot="4500034">
            <a:off x="-2295703" y="2489239"/>
            <a:ext cx="3841535" cy="4392503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</a:t>
            </a:r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title"/>
          </p:nvPr>
        </p:nvSpPr>
        <p:spPr>
          <a:xfrm>
            <a:off x="4333500" y="3273800"/>
            <a:ext cx="4040400" cy="76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ubTitle" idx="1"/>
          </p:nvPr>
        </p:nvSpPr>
        <p:spPr>
          <a:xfrm>
            <a:off x="4333500" y="4095775"/>
            <a:ext cx="40404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5" name="Google Shape;85;p9"/>
          <p:cNvSpPr/>
          <p:nvPr/>
        </p:nvSpPr>
        <p:spPr>
          <a:xfrm rot="-6299970">
            <a:off x="6237077" y="-2705413"/>
            <a:ext cx="5160536" cy="5900771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1"/>
          <p:cNvSpPr txBox="1">
            <a:spLocks noGrp="1"/>
          </p:cNvSpPr>
          <p:nvPr>
            <p:ph type="title" hasCustomPrompt="1"/>
          </p:nvPr>
        </p:nvSpPr>
        <p:spPr>
          <a:xfrm>
            <a:off x="2229550" y="542575"/>
            <a:ext cx="4684800" cy="958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2" name="Google Shape;112;p11"/>
          <p:cNvSpPr txBox="1">
            <a:spLocks noGrp="1"/>
          </p:cNvSpPr>
          <p:nvPr>
            <p:ph type="body" idx="1"/>
          </p:nvPr>
        </p:nvSpPr>
        <p:spPr>
          <a:xfrm>
            <a:off x="2229575" y="1611300"/>
            <a:ext cx="4684800" cy="5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1"/>
          <p:cNvSpPr/>
          <p:nvPr/>
        </p:nvSpPr>
        <p:spPr>
          <a:xfrm rot="5400129">
            <a:off x="-926771" y="3367176"/>
            <a:ext cx="3841391" cy="4392467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t of Content">
  <p:cSld name="BLANK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3"/>
          <p:cNvSpPr txBox="1">
            <a:spLocks noGrp="1"/>
          </p:cNvSpPr>
          <p:nvPr>
            <p:ph type="subTitle" idx="1"/>
          </p:nvPr>
        </p:nvSpPr>
        <p:spPr>
          <a:xfrm>
            <a:off x="5613138" y="388725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2"/>
          </p:nvPr>
        </p:nvSpPr>
        <p:spPr>
          <a:xfrm>
            <a:off x="5613138" y="811675"/>
            <a:ext cx="27747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hasCustomPrompt="1"/>
          </p:nvPr>
        </p:nvSpPr>
        <p:spPr>
          <a:xfrm>
            <a:off x="4452049" y="542550"/>
            <a:ext cx="804600" cy="728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3"/>
          </p:nvPr>
        </p:nvSpPr>
        <p:spPr>
          <a:xfrm>
            <a:off x="5613138" y="1486063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4"/>
          </p:nvPr>
        </p:nvSpPr>
        <p:spPr>
          <a:xfrm>
            <a:off x="5613138" y="1909912"/>
            <a:ext cx="27747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5" hasCustomPrompt="1"/>
          </p:nvPr>
        </p:nvSpPr>
        <p:spPr>
          <a:xfrm>
            <a:off x="4452075" y="1644875"/>
            <a:ext cx="804600" cy="728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6"/>
          </p:nvPr>
        </p:nvSpPr>
        <p:spPr>
          <a:xfrm>
            <a:off x="5613138" y="2590400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7"/>
          </p:nvPr>
        </p:nvSpPr>
        <p:spPr>
          <a:xfrm>
            <a:off x="5613138" y="3010174"/>
            <a:ext cx="27747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Frank Ruhl Libre Black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ank Ruhl Libre Black"/>
              <a:buNone/>
              <a:defRPr sz="20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ank Ruhl Libre Black"/>
              <a:buNone/>
              <a:defRPr sz="20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ank Ruhl Libre Black"/>
              <a:buNone/>
              <a:defRPr sz="20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ank Ruhl Libre Black"/>
              <a:buNone/>
              <a:defRPr sz="20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ank Ruhl Libre Black"/>
              <a:buNone/>
              <a:defRPr sz="20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ank Ruhl Libre Black"/>
              <a:buNone/>
              <a:defRPr sz="20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ank Ruhl Libre Black"/>
              <a:buNone/>
              <a:defRPr sz="20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ank Ruhl Libre Black"/>
              <a:buNone/>
              <a:defRPr sz="20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 idx="8" hasCustomPrompt="1"/>
          </p:nvPr>
        </p:nvSpPr>
        <p:spPr>
          <a:xfrm>
            <a:off x="4452075" y="2747200"/>
            <a:ext cx="804600" cy="728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9"/>
          </p:nvPr>
        </p:nvSpPr>
        <p:spPr>
          <a:xfrm>
            <a:off x="5613138" y="3691550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ank Ruhl Libre Black"/>
              <a:buNone/>
              <a:defRPr sz="1800"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3"/>
          </p:nvPr>
        </p:nvSpPr>
        <p:spPr>
          <a:xfrm>
            <a:off x="5613138" y="4114776"/>
            <a:ext cx="27747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14" hasCustomPrompt="1"/>
          </p:nvPr>
        </p:nvSpPr>
        <p:spPr>
          <a:xfrm>
            <a:off x="4452075" y="3849500"/>
            <a:ext cx="804600" cy="728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/>
          <p:nvPr/>
        </p:nvSpPr>
        <p:spPr>
          <a:xfrm rot="-4016834">
            <a:off x="-956706" y="2913176"/>
            <a:ext cx="3629961" cy="4150545"/>
          </a:xfrm>
          <a:custGeom>
            <a:avLst/>
            <a:gdLst/>
            <a:ahLst/>
            <a:cxnLst/>
            <a:rect l="l" t="t" r="r" b="b"/>
            <a:pathLst>
              <a:path w="57787" h="66072" extrusionOk="0">
                <a:moveTo>
                  <a:pt x="44578" y="1"/>
                </a:moveTo>
                <a:cubicBezTo>
                  <a:pt x="42825" y="1"/>
                  <a:pt x="40872" y="300"/>
                  <a:pt x="38721" y="953"/>
                </a:cubicBezTo>
                <a:cubicBezTo>
                  <a:pt x="24750" y="5159"/>
                  <a:pt x="27636" y="19714"/>
                  <a:pt x="16674" y="25179"/>
                </a:cubicBezTo>
                <a:cubicBezTo>
                  <a:pt x="5681" y="30614"/>
                  <a:pt x="0" y="37247"/>
                  <a:pt x="922" y="46612"/>
                </a:cubicBezTo>
                <a:cubicBezTo>
                  <a:pt x="1730" y="54829"/>
                  <a:pt x="8896" y="66071"/>
                  <a:pt x="18025" y="66071"/>
                </a:cubicBezTo>
                <a:cubicBezTo>
                  <a:pt x="19301" y="66071"/>
                  <a:pt x="20615" y="65852"/>
                  <a:pt x="21955" y="65373"/>
                </a:cubicBezTo>
                <a:cubicBezTo>
                  <a:pt x="21955" y="65373"/>
                  <a:pt x="34883" y="60890"/>
                  <a:pt x="36848" y="46735"/>
                </a:cubicBezTo>
                <a:cubicBezTo>
                  <a:pt x="38844" y="32549"/>
                  <a:pt x="51494" y="29079"/>
                  <a:pt x="54903" y="18209"/>
                </a:cubicBezTo>
                <a:cubicBezTo>
                  <a:pt x="57786" y="9039"/>
                  <a:pt x="54208" y="1"/>
                  <a:pt x="44578" y="1"/>
                </a:cubicBezTo>
                <a:close/>
              </a:path>
            </a:pathLst>
          </a:custGeom>
          <a:solidFill>
            <a:srgbClr val="AB8B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46825" y="445025"/>
            <a:ext cx="8250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ank Ruhl Libre Black"/>
              <a:buNone/>
              <a:defRPr sz="2800">
                <a:solidFill>
                  <a:schemeClr val="dk1"/>
                </a:solidFill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46825" y="1152475"/>
            <a:ext cx="82503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57" r:id="rId7"/>
    <p:sldLayoutId id="2147483658" r:id="rId8"/>
    <p:sldLayoutId id="2147483659" r:id="rId9"/>
    <p:sldLayoutId id="2147483661" r:id="rId10"/>
    <p:sldLayoutId id="2147483663" r:id="rId11"/>
    <p:sldLayoutId id="2147483664" r:id="rId12"/>
    <p:sldLayoutId id="2147483665" r:id="rId13"/>
    <p:sldLayoutId id="2147483666" r:id="rId14"/>
    <p:sldLayoutId id="214748367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9"/>
          <p:cNvSpPr/>
          <p:nvPr/>
        </p:nvSpPr>
        <p:spPr>
          <a:xfrm>
            <a:off x="1691680" y="1203598"/>
            <a:ext cx="5767291" cy="3053850"/>
          </a:xfrm>
          <a:custGeom>
            <a:avLst/>
            <a:gdLst/>
            <a:ahLst/>
            <a:cxnLst/>
            <a:rect l="l" t="t" r="r" b="b"/>
            <a:pathLst>
              <a:path w="56592" h="41086" extrusionOk="0">
                <a:moveTo>
                  <a:pt x="0" y="1"/>
                </a:moveTo>
                <a:lnTo>
                  <a:pt x="0" y="41085"/>
                </a:lnTo>
                <a:lnTo>
                  <a:pt x="56591" y="41085"/>
                </a:lnTo>
                <a:lnTo>
                  <a:pt x="5659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9"/>
          <p:cNvSpPr txBox="1">
            <a:spLocks noGrp="1"/>
          </p:cNvSpPr>
          <p:nvPr>
            <p:ph type="ctrTitle"/>
          </p:nvPr>
        </p:nvSpPr>
        <p:spPr>
          <a:xfrm>
            <a:off x="73989" y="139806"/>
            <a:ext cx="2131548" cy="5434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Mega </a:t>
            </a:r>
            <a:r>
              <a:rPr lang="en-US" sz="2000" dirty="0"/>
              <a:t>Goal </a:t>
            </a:r>
            <a:r>
              <a:rPr lang="en-US" sz="2000" dirty="0">
                <a:solidFill>
                  <a:srgbClr val="FF8585"/>
                </a:solidFill>
              </a:rPr>
              <a:t>5</a:t>
            </a:r>
            <a:endParaRPr sz="2400" dirty="0">
              <a:solidFill>
                <a:srgbClr val="FF8585"/>
              </a:solidFill>
            </a:endParaRPr>
          </a:p>
        </p:txBody>
      </p:sp>
      <p:sp>
        <p:nvSpPr>
          <p:cNvPr id="310" name="Google Shape;310;p29"/>
          <p:cNvSpPr txBox="1">
            <a:spLocks noGrp="1"/>
          </p:cNvSpPr>
          <p:nvPr>
            <p:ph type="subTitle" idx="1"/>
          </p:nvPr>
        </p:nvSpPr>
        <p:spPr>
          <a:xfrm>
            <a:off x="2088450" y="4180534"/>
            <a:ext cx="4967100" cy="3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/>
              <a:t>Done by : Entisar Al-Obaidallah</a:t>
            </a:r>
            <a:endParaRPr sz="1400" b="1" dirty="0"/>
          </a:p>
        </p:txBody>
      </p:sp>
      <p:sp>
        <p:nvSpPr>
          <p:cNvPr id="311" name="Google Shape;311;p29"/>
          <p:cNvSpPr/>
          <p:nvPr/>
        </p:nvSpPr>
        <p:spPr>
          <a:xfrm>
            <a:off x="6804248" y="843558"/>
            <a:ext cx="889262" cy="955497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2" name="Google Shape;312;p29"/>
          <p:cNvGrpSpPr/>
          <p:nvPr/>
        </p:nvGrpSpPr>
        <p:grpSpPr>
          <a:xfrm>
            <a:off x="1067209" y="3172866"/>
            <a:ext cx="975999" cy="955458"/>
            <a:chOff x="-641000" y="1950050"/>
            <a:chExt cx="2077921" cy="1859954"/>
          </a:xfrm>
        </p:grpSpPr>
        <p:sp>
          <p:nvSpPr>
            <p:cNvPr id="313" name="Google Shape;313;p29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9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9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9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9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9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9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9;p29"/>
          <p:cNvSpPr txBox="1">
            <a:spLocks/>
          </p:cNvSpPr>
          <p:nvPr/>
        </p:nvSpPr>
        <p:spPr>
          <a:xfrm>
            <a:off x="1691680" y="1491630"/>
            <a:ext cx="5976664" cy="543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rank Ruhl Libre Black"/>
              <a:buNone/>
              <a:defRPr sz="4000" b="0" i="0" u="none" strike="noStrike" cap="none">
                <a:solidFill>
                  <a:schemeClr val="dk1"/>
                </a:solidFill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dirty="0">
                <a:solidFill>
                  <a:schemeClr val="bg1"/>
                </a:solidFill>
              </a:rPr>
              <a:t>Unit </a:t>
            </a:r>
            <a:r>
              <a:rPr lang="en-US" sz="4800" dirty="0">
                <a:solidFill>
                  <a:schemeClr val="tx2"/>
                </a:solidFill>
              </a:rPr>
              <a:t>2</a:t>
            </a:r>
          </a:p>
          <a:p>
            <a:r>
              <a:rPr lang="en-US" sz="4800" dirty="0">
                <a:solidFill>
                  <a:schemeClr val="bg1"/>
                </a:solidFill>
              </a:rPr>
              <a:t>Influential People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accent5"/>
                </a:solidFill>
              </a:rPr>
              <a:t>Listen &amp; Discuss</a:t>
            </a:r>
          </a:p>
        </p:txBody>
      </p:sp>
      <p:sp>
        <p:nvSpPr>
          <p:cNvPr id="31" name="Google Shape;311;p29">
            <a:extLst>
              <a:ext uri="{FF2B5EF4-FFF2-40B4-BE49-F238E27FC236}">
                <a16:creationId xmlns:a16="http://schemas.microsoft.com/office/drawing/2014/main" id="{C32ECF6D-E539-4084-9406-5A783B733F39}"/>
              </a:ext>
            </a:extLst>
          </p:cNvPr>
          <p:cNvSpPr/>
          <p:nvPr/>
        </p:nvSpPr>
        <p:spPr>
          <a:xfrm rot="5785823">
            <a:off x="1483556" y="861149"/>
            <a:ext cx="889262" cy="955497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39"/>
          <p:cNvSpPr/>
          <p:nvPr/>
        </p:nvSpPr>
        <p:spPr>
          <a:xfrm rot="16200000">
            <a:off x="1618132" y="-279388"/>
            <a:ext cx="2770931" cy="4843545"/>
          </a:xfrm>
          <a:custGeom>
            <a:avLst/>
            <a:gdLst/>
            <a:ahLst/>
            <a:cxnLst/>
            <a:rect l="l" t="t" r="r" b="b"/>
            <a:pathLst>
              <a:path w="56592" h="41086" extrusionOk="0">
                <a:moveTo>
                  <a:pt x="0" y="1"/>
                </a:moveTo>
                <a:lnTo>
                  <a:pt x="0" y="41085"/>
                </a:lnTo>
                <a:lnTo>
                  <a:pt x="56591" y="41085"/>
                </a:lnTo>
                <a:lnTo>
                  <a:pt x="5659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617;p41"/>
          <p:cNvGrpSpPr/>
          <p:nvPr/>
        </p:nvGrpSpPr>
        <p:grpSpPr>
          <a:xfrm rot="3880009">
            <a:off x="6051484" y="-28206"/>
            <a:ext cx="1422781" cy="1538416"/>
            <a:chOff x="-641000" y="1950050"/>
            <a:chExt cx="2077921" cy="1859954"/>
          </a:xfrm>
        </p:grpSpPr>
        <p:sp>
          <p:nvSpPr>
            <p:cNvPr id="11" name="Google Shape;618;p41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19;p41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20;p41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21;p41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22;p41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23;p41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24;p41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25;p41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26;p41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27;p41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28;p41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29;p41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30;p41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31;p41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32;p41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33;p41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34;p41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35;p41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36;p41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37;p41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38;p41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t="30859" r="16332" b="23244"/>
          <a:stretch/>
        </p:blipFill>
        <p:spPr bwMode="auto">
          <a:xfrm>
            <a:off x="799913" y="1003691"/>
            <a:ext cx="4407368" cy="2277385"/>
          </a:xfrm>
          <a:prstGeom prst="rect">
            <a:avLst/>
          </a:prstGeom>
          <a:ln w="3810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3" name="Google Shape;419;p33"/>
          <p:cNvSpPr txBox="1">
            <a:spLocks noGrp="1"/>
          </p:cNvSpPr>
          <p:nvPr>
            <p:ph type="title"/>
          </p:nvPr>
        </p:nvSpPr>
        <p:spPr>
          <a:xfrm>
            <a:off x="103774" y="1759666"/>
            <a:ext cx="956100" cy="9561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dirty="0"/>
              <a:t>04</a:t>
            </a:r>
            <a:endParaRPr dirty="0"/>
          </a:p>
        </p:txBody>
      </p:sp>
      <p:pic>
        <p:nvPicPr>
          <p:cNvPr id="34" name="MG Bk 5 F-SA_'17_1-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98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154" y="158249"/>
            <a:ext cx="406400" cy="406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5" name="وسيلة شرح مستطيلة مستديرة الزوايا 34"/>
          <p:cNvSpPr/>
          <p:nvPr/>
        </p:nvSpPr>
        <p:spPr>
          <a:xfrm>
            <a:off x="5721845" y="1779662"/>
            <a:ext cx="2936097" cy="552028"/>
          </a:xfrm>
          <a:prstGeom prst="wedgeRoundRectCallout">
            <a:avLst>
              <a:gd name="adj1" fmla="val -57177"/>
              <a:gd name="adj2" fmla="val -218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EFDFC"/>
                </a:solidFill>
              </a:rPr>
              <a:t>What was Steven Paul Jobs most famous for? </a:t>
            </a:r>
            <a:endParaRPr lang="ar-SA" b="1" dirty="0">
              <a:solidFill>
                <a:srgbClr val="FEFDFC"/>
              </a:solidFill>
            </a:endParaRPr>
          </a:p>
        </p:txBody>
      </p:sp>
      <p:sp>
        <p:nvSpPr>
          <p:cNvPr id="36" name="مستطيل 35"/>
          <p:cNvSpPr/>
          <p:nvPr/>
        </p:nvSpPr>
        <p:spPr>
          <a:xfrm>
            <a:off x="5713729" y="2571750"/>
            <a:ext cx="2952328" cy="523220"/>
          </a:xfrm>
          <a:prstGeom prst="rect">
            <a:avLst/>
          </a:prstGeom>
          <a:solidFill>
            <a:srgbClr val="FFE1E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He co-founded Apple with Steve Wozniak</a:t>
            </a:r>
            <a:endParaRPr lang="ar-SA" sz="13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وسيلة شرح مستطيلة مستديرة الزوايا 36"/>
          <p:cNvSpPr/>
          <p:nvPr/>
        </p:nvSpPr>
        <p:spPr>
          <a:xfrm>
            <a:off x="5755307" y="3447864"/>
            <a:ext cx="2936097" cy="552028"/>
          </a:xfrm>
          <a:prstGeom prst="wedgeRoundRectCallout">
            <a:avLst>
              <a:gd name="adj1" fmla="val -57177"/>
              <a:gd name="adj2" fmla="val -218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EFDFC"/>
                </a:solidFill>
              </a:rPr>
              <a:t>Why had</a:t>
            </a:r>
          </a:p>
          <a:p>
            <a:pPr algn="ctr"/>
            <a:r>
              <a:rPr lang="en-US" b="1" dirty="0">
                <a:solidFill>
                  <a:srgbClr val="FEFDFC"/>
                </a:solidFill>
              </a:rPr>
              <a:t>he resigned from Apple? </a:t>
            </a:r>
            <a:endParaRPr lang="ar-SA" b="1" dirty="0">
              <a:solidFill>
                <a:srgbClr val="FEFDFC"/>
              </a:solidFill>
            </a:endParaRPr>
          </a:p>
        </p:txBody>
      </p:sp>
      <p:sp>
        <p:nvSpPr>
          <p:cNvPr id="38" name="مستطيل 37"/>
          <p:cNvSpPr/>
          <p:nvPr/>
        </p:nvSpPr>
        <p:spPr>
          <a:xfrm>
            <a:off x="5759648" y="4155926"/>
            <a:ext cx="2952328" cy="738664"/>
          </a:xfrm>
          <a:prstGeom prst="rect">
            <a:avLst/>
          </a:prstGeom>
          <a:solidFill>
            <a:srgbClr val="FFE1E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He had resigned over an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argument with the board of directors in 1984</a:t>
            </a:r>
            <a:endParaRPr lang="ar-SA" sz="13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9" name="Google Shape;845;p48"/>
          <p:cNvGrpSpPr/>
          <p:nvPr/>
        </p:nvGrpSpPr>
        <p:grpSpPr>
          <a:xfrm rot="5399508">
            <a:off x="1218490" y="3823884"/>
            <a:ext cx="1452259" cy="1421935"/>
            <a:chOff x="-641000" y="1950050"/>
            <a:chExt cx="2077921" cy="1859954"/>
          </a:xfrm>
        </p:grpSpPr>
        <p:sp>
          <p:nvSpPr>
            <p:cNvPr id="40" name="Google Shape;846;p48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7;p48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8;p48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9;p48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0;p48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1;p48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2;p48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3;p48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4;p48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5;p48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6;p48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7;p48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8;p48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9;p48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60;p48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61;p48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2;p48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3;p48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4;p48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5;p48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6;p48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7" name="Google Shape;597;p39"/>
          <p:cNvSpPr/>
          <p:nvPr/>
        </p:nvSpPr>
        <p:spPr>
          <a:xfrm>
            <a:off x="4916984" y="543604"/>
            <a:ext cx="804565" cy="864495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مستطيل 60"/>
          <p:cNvSpPr/>
          <p:nvPr/>
        </p:nvSpPr>
        <p:spPr>
          <a:xfrm>
            <a:off x="2717696" y="4201356"/>
            <a:ext cx="2384570" cy="307777"/>
          </a:xfrm>
          <a:prstGeom prst="rect">
            <a:avLst/>
          </a:prstGeom>
          <a:solidFill>
            <a:srgbClr val="FFE1E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 chief executive officer</a:t>
            </a:r>
            <a:endParaRPr lang="ar-SA" sz="13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2" name="وسيلة شرح مستطيلة مستديرة الزوايا 61"/>
          <p:cNvSpPr/>
          <p:nvPr/>
        </p:nvSpPr>
        <p:spPr>
          <a:xfrm>
            <a:off x="2441933" y="3704244"/>
            <a:ext cx="2936097" cy="411039"/>
          </a:xfrm>
          <a:prstGeom prst="wedgeRoundRectCallout">
            <a:avLst>
              <a:gd name="adj1" fmla="val -57177"/>
              <a:gd name="adj2" fmla="val -218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EFDFC"/>
                </a:solidFill>
              </a:rPr>
              <a:t>What is the meaning of CEO? </a:t>
            </a:r>
            <a:endParaRPr lang="ar-SA" b="1" dirty="0">
              <a:solidFill>
                <a:srgbClr val="FEFDF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39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61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1"/>
          <p:cNvSpPr/>
          <p:nvPr/>
        </p:nvSpPr>
        <p:spPr>
          <a:xfrm>
            <a:off x="830216" y="542575"/>
            <a:ext cx="2893682" cy="3757367"/>
          </a:xfrm>
          <a:custGeom>
            <a:avLst/>
            <a:gdLst/>
            <a:ahLst/>
            <a:cxnLst/>
            <a:rect l="l" t="t" r="r" b="b"/>
            <a:pathLst>
              <a:path w="56592" h="41086" extrusionOk="0">
                <a:moveTo>
                  <a:pt x="0" y="1"/>
                </a:moveTo>
                <a:lnTo>
                  <a:pt x="0" y="41085"/>
                </a:lnTo>
                <a:lnTo>
                  <a:pt x="56591" y="41085"/>
                </a:lnTo>
                <a:lnTo>
                  <a:pt x="5659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41"/>
          <p:cNvSpPr/>
          <p:nvPr/>
        </p:nvSpPr>
        <p:spPr>
          <a:xfrm>
            <a:off x="3152150" y="313200"/>
            <a:ext cx="804565" cy="864495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7" name="Google Shape;617;p41"/>
          <p:cNvGrpSpPr/>
          <p:nvPr/>
        </p:nvGrpSpPr>
        <p:grpSpPr>
          <a:xfrm rot="3880009">
            <a:off x="406684" y="-67858"/>
            <a:ext cx="1046047" cy="1024011"/>
            <a:chOff x="-641000" y="1950050"/>
            <a:chExt cx="2077921" cy="1859954"/>
          </a:xfrm>
        </p:grpSpPr>
        <p:sp>
          <p:nvSpPr>
            <p:cNvPr id="618" name="Google Shape;618;p41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1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1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1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1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1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1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1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1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1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1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1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1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1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1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1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1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1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1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1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1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386;p32"/>
          <p:cNvSpPr txBox="1">
            <a:spLocks/>
          </p:cNvSpPr>
          <p:nvPr/>
        </p:nvSpPr>
        <p:spPr>
          <a:xfrm>
            <a:off x="4211960" y="1995686"/>
            <a:ext cx="4266300" cy="15256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ank Ruhl Libre Black"/>
              <a:buNone/>
              <a:defRPr sz="3200" b="0" i="0" u="none" strike="noStrike" cap="none">
                <a:solidFill>
                  <a:schemeClr val="dk1"/>
                </a:solidFill>
                <a:latin typeface="Frank Ruhl Libre Black"/>
                <a:ea typeface="Frank Ruhl Libre Black"/>
                <a:cs typeface="Frank Ruhl Libre Black"/>
                <a:sym typeface="Frank Ruhl Libre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br>
              <a:rPr lang="en-US" sz="1050" dirty="0"/>
            </a:br>
            <a:r>
              <a:rPr lang="en-US" dirty="0">
                <a:solidFill>
                  <a:schemeClr val="bg1"/>
                </a:solidFill>
              </a:rPr>
              <a:t>Open your student's book p. 21</a:t>
            </a: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24" y="873429"/>
            <a:ext cx="2385020" cy="3095657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3" name="Google Shape;845;p48"/>
          <p:cNvGrpSpPr/>
          <p:nvPr/>
        </p:nvGrpSpPr>
        <p:grpSpPr>
          <a:xfrm rot="5399508">
            <a:off x="7653286" y="3691955"/>
            <a:ext cx="1452259" cy="1421935"/>
            <a:chOff x="-641000" y="1950050"/>
            <a:chExt cx="2077921" cy="1859954"/>
          </a:xfrm>
        </p:grpSpPr>
        <p:sp>
          <p:nvSpPr>
            <p:cNvPr id="34" name="Google Shape;846;p48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47;p48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8;p48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9;p48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50;p48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51;p48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52;p48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53;p48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4;p48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5;p48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6;p48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7;p48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8;p48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9;p48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60;p48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61;p48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62;p48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63;p48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64;p48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65;p48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66;p48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93"/>
          <a:stretch/>
        </p:blipFill>
        <p:spPr bwMode="auto">
          <a:xfrm>
            <a:off x="610802" y="339502"/>
            <a:ext cx="6912768" cy="161303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1037864" y="2234118"/>
            <a:ext cx="1463877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excelled</a:t>
            </a:r>
            <a:endParaRPr lang="ar-SA" sz="1600" b="1" dirty="0">
              <a:solidFill>
                <a:srgbClr val="C0000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19609" y="3147814"/>
            <a:ext cx="1445903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reputation</a:t>
            </a:r>
            <a:endParaRPr lang="ar-SA" sz="1600" b="1" dirty="0">
              <a:solidFill>
                <a:srgbClr val="C0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983378" y="4105404"/>
            <a:ext cx="1482134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prominent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983378" y="3634134"/>
            <a:ext cx="1518364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impoverished</a:t>
            </a:r>
            <a:endParaRPr lang="ar-SA" sz="1800" b="1" dirty="0">
              <a:solidFill>
                <a:srgbClr val="C00000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999201" y="2681188"/>
            <a:ext cx="1553630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philanthropist</a:t>
            </a:r>
            <a:endParaRPr lang="ar-SA" sz="1600" b="1" dirty="0">
              <a:solidFill>
                <a:srgbClr val="C0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603550" y="2224692"/>
            <a:ext cx="3791423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600" b="1" dirty="0"/>
              <a:t>Excelled is defined as done very well</a:t>
            </a:r>
            <a:endParaRPr lang="ar-SA" sz="1600" b="1" dirty="0"/>
          </a:p>
        </p:txBody>
      </p:sp>
      <p:sp>
        <p:nvSpPr>
          <p:cNvPr id="9" name="مستطيل 8"/>
          <p:cNvSpPr/>
          <p:nvPr/>
        </p:nvSpPr>
        <p:spPr>
          <a:xfrm>
            <a:off x="2627784" y="2653432"/>
            <a:ext cx="6336703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sz="1600" b="1" dirty="0"/>
              <a:t>someone who gives money to help people who are poor or sick</a:t>
            </a:r>
            <a:endParaRPr lang="ar-SA" sz="1600" b="1" dirty="0"/>
          </a:p>
        </p:txBody>
      </p:sp>
      <p:sp>
        <p:nvSpPr>
          <p:cNvPr id="10" name="مستطيل 9"/>
          <p:cNvSpPr/>
          <p:nvPr/>
        </p:nvSpPr>
        <p:spPr>
          <a:xfrm>
            <a:off x="2637235" y="3147814"/>
            <a:ext cx="6302696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n-US" sz="1600" b="1" dirty="0"/>
              <a:t>the general belief or opinion that other people have about</a:t>
            </a:r>
            <a:endParaRPr lang="ar-SA" sz="1600" b="1" dirty="0"/>
          </a:p>
        </p:txBody>
      </p:sp>
      <p:sp>
        <p:nvSpPr>
          <p:cNvPr id="11" name="مستطيل 10"/>
          <p:cNvSpPr/>
          <p:nvPr/>
        </p:nvSpPr>
        <p:spPr>
          <a:xfrm>
            <a:off x="2637235" y="3608114"/>
            <a:ext cx="1119217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600" b="1" dirty="0"/>
              <a:t>very poor</a:t>
            </a:r>
            <a:endParaRPr lang="ar-SA" sz="1600" b="1" dirty="0"/>
          </a:p>
        </p:txBody>
      </p:sp>
      <p:sp>
        <p:nvSpPr>
          <p:cNvPr id="2" name="مستطيل 1"/>
          <p:cNvSpPr/>
          <p:nvPr/>
        </p:nvSpPr>
        <p:spPr>
          <a:xfrm>
            <a:off x="2582644" y="4098806"/>
            <a:ext cx="2969083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600" b="1" dirty="0"/>
              <a:t>very well known and famous</a:t>
            </a:r>
            <a:endParaRPr lang="ar-SA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8" grpId="0" animBg="1"/>
      <p:bldP spid="9" grpId="0" animBg="1"/>
      <p:bldP spid="10" grpId="0" animBg="1"/>
      <p:bldP spid="11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5"/>
          <a:stretch/>
        </p:blipFill>
        <p:spPr bwMode="auto">
          <a:xfrm>
            <a:off x="1043608" y="522944"/>
            <a:ext cx="6912768" cy="370498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6084167" y="2064536"/>
            <a:ext cx="889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excelled</a:t>
            </a:r>
            <a:endParaRPr lang="ar-SA" sz="1500" b="1" dirty="0">
              <a:solidFill>
                <a:srgbClr val="C0000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123727" y="2571750"/>
            <a:ext cx="10583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reputation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2771800" y="2882948"/>
            <a:ext cx="10599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prominent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4932040" y="3157804"/>
            <a:ext cx="1348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impoverished</a:t>
            </a:r>
            <a:endParaRPr lang="ar-SA" sz="1600" b="1" dirty="0">
              <a:solidFill>
                <a:srgbClr val="C00000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2522483" y="3768198"/>
            <a:ext cx="1375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philanthropist</a:t>
            </a: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7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444;p35"/>
          <p:cNvGrpSpPr/>
          <p:nvPr/>
        </p:nvGrpSpPr>
        <p:grpSpPr>
          <a:xfrm>
            <a:off x="-23256" y="4218050"/>
            <a:ext cx="966025" cy="945973"/>
            <a:chOff x="-641000" y="1950050"/>
            <a:chExt cx="2077921" cy="1859954"/>
          </a:xfrm>
        </p:grpSpPr>
        <p:sp>
          <p:nvSpPr>
            <p:cNvPr id="445" name="Google Shape;445;p35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2"/>
          <a:stretch/>
        </p:blipFill>
        <p:spPr bwMode="auto">
          <a:xfrm>
            <a:off x="607496" y="454633"/>
            <a:ext cx="6457674" cy="230425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43" name="Google Shape;443;p35"/>
          <p:cNvSpPr/>
          <p:nvPr/>
        </p:nvSpPr>
        <p:spPr>
          <a:xfrm>
            <a:off x="6588224" y="207444"/>
            <a:ext cx="804565" cy="864495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TextBox 3"/>
          <p:cNvSpPr txBox="1"/>
          <p:nvPr/>
        </p:nvSpPr>
        <p:spPr>
          <a:xfrm>
            <a:off x="330412" y="3028398"/>
            <a:ext cx="8634076" cy="1708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en-US" sz="1500" b="1" dirty="0">
                <a:solidFill>
                  <a:schemeClr val="bg1"/>
                </a:solidFill>
              </a:rPr>
              <a:t>1</a:t>
            </a:r>
            <a:r>
              <a:rPr lang="en-US" sz="1500" dirty="0">
                <a:solidFill>
                  <a:schemeClr val="bg1"/>
                </a:solidFill>
              </a:rPr>
              <a:t>.It sold designer fashions at a reasonable price. </a:t>
            </a:r>
          </a:p>
          <a:p>
            <a:pPr algn="l" rtl="0"/>
            <a:r>
              <a:rPr lang="en-US" sz="1500" b="1" dirty="0">
                <a:solidFill>
                  <a:schemeClr val="bg1"/>
                </a:solidFill>
              </a:rPr>
              <a:t>2. </a:t>
            </a:r>
            <a:r>
              <a:rPr lang="en-US" sz="1500" dirty="0">
                <a:solidFill>
                  <a:schemeClr val="bg1"/>
                </a:solidFill>
              </a:rPr>
              <a:t>In recognition of the services offered by ALJCI in Saudi Arabia and the rest of the Arab world. </a:t>
            </a:r>
          </a:p>
          <a:p>
            <a:pPr algn="l" rtl="0"/>
            <a:r>
              <a:rPr lang="en-US" sz="1500" b="1" dirty="0">
                <a:solidFill>
                  <a:schemeClr val="bg1"/>
                </a:solidFill>
              </a:rPr>
              <a:t>3. </a:t>
            </a:r>
            <a:r>
              <a:rPr lang="en-US" sz="1500" dirty="0">
                <a:solidFill>
                  <a:schemeClr val="bg1"/>
                </a:solidFill>
              </a:rPr>
              <a:t>By offering thousands of job opportunities on an annual basis. </a:t>
            </a:r>
          </a:p>
          <a:p>
            <a:pPr algn="l" rtl="0"/>
            <a:r>
              <a:rPr lang="en-US" sz="1500" b="1" dirty="0">
                <a:solidFill>
                  <a:schemeClr val="bg1"/>
                </a:solidFill>
              </a:rPr>
              <a:t>4. </a:t>
            </a:r>
            <a:r>
              <a:rPr lang="en-US" sz="1500" dirty="0">
                <a:solidFill>
                  <a:schemeClr val="bg1"/>
                </a:solidFill>
              </a:rPr>
              <a:t>He was poor and had to leave high school when his father died to help support his family. </a:t>
            </a:r>
          </a:p>
          <a:p>
            <a:pPr algn="l" rtl="0"/>
            <a:r>
              <a:rPr lang="en-US" sz="1500" b="1" dirty="0">
                <a:solidFill>
                  <a:schemeClr val="bg1"/>
                </a:solidFill>
              </a:rPr>
              <a:t>5. </a:t>
            </a:r>
            <a:r>
              <a:rPr lang="en-US" sz="1500" dirty="0">
                <a:solidFill>
                  <a:schemeClr val="bg1"/>
                </a:solidFill>
              </a:rPr>
              <a:t>Although he dropped out of college, he co-founded Apple, and developed and marketed personal computers. </a:t>
            </a:r>
          </a:p>
          <a:p>
            <a:pPr algn="l" rtl="0"/>
            <a:r>
              <a:rPr lang="en-US" sz="1500" b="1" dirty="0">
                <a:solidFill>
                  <a:schemeClr val="bg1"/>
                </a:solidFill>
              </a:rPr>
              <a:t>6. </a:t>
            </a:r>
            <a:r>
              <a:rPr lang="en-US" sz="1500" dirty="0">
                <a:solidFill>
                  <a:schemeClr val="bg1"/>
                </a:solidFill>
              </a:rPr>
              <a:t>Whereas he argued and resigned from Apple, Jobs was brought back and became Apple’s CEO. </a:t>
            </a:r>
            <a:endParaRPr lang="ar-SA" sz="1500" dirty="0">
              <a:solidFill>
                <a:schemeClr val="bg1"/>
              </a:solidFill>
            </a:endParaRPr>
          </a:p>
        </p:txBody>
      </p:sp>
      <p:grpSp>
        <p:nvGrpSpPr>
          <p:cNvPr id="64" name="Google Shape;845;p48"/>
          <p:cNvGrpSpPr/>
          <p:nvPr/>
        </p:nvGrpSpPr>
        <p:grpSpPr>
          <a:xfrm rot="5399508">
            <a:off x="7678373" y="930830"/>
            <a:ext cx="1452259" cy="1421935"/>
            <a:chOff x="-641000" y="1950050"/>
            <a:chExt cx="2077921" cy="1859954"/>
          </a:xfrm>
        </p:grpSpPr>
        <p:sp>
          <p:nvSpPr>
            <p:cNvPr id="65" name="Google Shape;846;p48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47;p48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48;p48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49;p48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50;p48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51;p48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52;p48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53;p48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54;p48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55;p48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56;p48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57;p48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58;p48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59;p48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60;p48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61;p48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62;p48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63;p48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64;p48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65;p48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66;p48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443;p35"/>
          <p:cNvSpPr/>
          <p:nvPr/>
        </p:nvSpPr>
        <p:spPr>
          <a:xfrm>
            <a:off x="168819" y="2113760"/>
            <a:ext cx="804565" cy="864495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9" t="39224" r="22750" b="37069"/>
          <a:stretch/>
        </p:blipFill>
        <p:spPr bwMode="auto">
          <a:xfrm>
            <a:off x="971600" y="555526"/>
            <a:ext cx="7488832" cy="1512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Google Shape;549;p38"/>
          <p:cNvSpPr/>
          <p:nvPr/>
        </p:nvSpPr>
        <p:spPr>
          <a:xfrm>
            <a:off x="345862" y="2435428"/>
            <a:ext cx="1761028" cy="191775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Do you recognize any of these people? </a:t>
            </a:r>
            <a:endParaRPr dirty="0"/>
          </a:p>
        </p:txBody>
      </p:sp>
      <p:sp>
        <p:nvSpPr>
          <p:cNvPr id="26" name="Google Shape;549;p38"/>
          <p:cNvSpPr/>
          <p:nvPr/>
        </p:nvSpPr>
        <p:spPr>
          <a:xfrm>
            <a:off x="2462362" y="2427734"/>
            <a:ext cx="1761028" cy="189819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Do you recognize any of these people? </a:t>
            </a:r>
            <a:endParaRPr dirty="0"/>
          </a:p>
        </p:txBody>
      </p:sp>
      <p:sp>
        <p:nvSpPr>
          <p:cNvPr id="27" name="Google Shape;549;p38"/>
          <p:cNvSpPr/>
          <p:nvPr/>
        </p:nvSpPr>
        <p:spPr>
          <a:xfrm>
            <a:off x="4780945" y="2427733"/>
            <a:ext cx="1761028" cy="189819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Do you recognize any of these people? </a:t>
            </a:r>
            <a:endParaRPr dirty="0"/>
          </a:p>
        </p:txBody>
      </p:sp>
      <p:sp>
        <p:nvSpPr>
          <p:cNvPr id="28" name="Google Shape;549;p38"/>
          <p:cNvSpPr/>
          <p:nvPr/>
        </p:nvSpPr>
        <p:spPr>
          <a:xfrm>
            <a:off x="7085201" y="2408170"/>
            <a:ext cx="1761028" cy="189819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Do you recognize any of these people? </a:t>
            </a:r>
            <a:endParaRPr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59" y="2662019"/>
            <a:ext cx="1439835" cy="150980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31010" r="63034" b="49279"/>
          <a:stretch/>
        </p:blipFill>
        <p:spPr bwMode="auto">
          <a:xfrm>
            <a:off x="2711361" y="2632461"/>
            <a:ext cx="1263030" cy="148874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3" t="41001" r="65887" b="32801"/>
          <a:stretch/>
        </p:blipFill>
        <p:spPr bwMode="auto">
          <a:xfrm>
            <a:off x="5013367" y="2632030"/>
            <a:ext cx="1296184" cy="142815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" name="Picture 5" descr="نتيجة بحث الصور عن steve jop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632" y="2602364"/>
            <a:ext cx="1356816" cy="150980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Google Shape;586;p38"/>
          <p:cNvSpPr/>
          <p:nvPr/>
        </p:nvSpPr>
        <p:spPr>
          <a:xfrm>
            <a:off x="1835696" y="2310406"/>
            <a:ext cx="483562" cy="519600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586;p38"/>
          <p:cNvSpPr/>
          <p:nvPr/>
        </p:nvSpPr>
        <p:spPr>
          <a:xfrm>
            <a:off x="8488089" y="2265848"/>
            <a:ext cx="483562" cy="519600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586;p38"/>
          <p:cNvSpPr/>
          <p:nvPr/>
        </p:nvSpPr>
        <p:spPr>
          <a:xfrm>
            <a:off x="6228184" y="2267887"/>
            <a:ext cx="483562" cy="519600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586;p38"/>
          <p:cNvSpPr/>
          <p:nvPr/>
        </p:nvSpPr>
        <p:spPr>
          <a:xfrm>
            <a:off x="3851920" y="2240211"/>
            <a:ext cx="483562" cy="519600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573;p38"/>
          <p:cNvSpPr txBox="1"/>
          <p:nvPr/>
        </p:nvSpPr>
        <p:spPr>
          <a:xfrm>
            <a:off x="107505" y="4515966"/>
            <a:ext cx="2113988" cy="351900"/>
          </a:xfrm>
          <a:prstGeom prst="rect">
            <a:avLst/>
          </a:prstGeom>
          <a:solidFill>
            <a:srgbClr val="FFA9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900" b="1" dirty="0">
                <a:latin typeface="Montserrat"/>
                <a:ea typeface="Montserrat"/>
                <a:cs typeface="Montserrat"/>
                <a:sym typeface="Montserrat"/>
              </a:rPr>
              <a:t>Mohammed Abdul </a:t>
            </a:r>
            <a:r>
              <a:rPr lang="en-US" sz="900" b="1" dirty="0" err="1">
                <a:latin typeface="Montserrat"/>
                <a:ea typeface="Montserrat"/>
                <a:cs typeface="Montserrat"/>
                <a:sym typeface="Montserrat"/>
              </a:rPr>
              <a:t>Latif</a:t>
            </a:r>
            <a:r>
              <a:rPr lang="en-US" sz="9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900" b="1" dirty="0" err="1">
                <a:latin typeface="Montserrat"/>
                <a:ea typeface="Montserrat"/>
                <a:cs typeface="Montserrat"/>
                <a:sym typeface="Montserrat"/>
              </a:rPr>
              <a:t>Jameel</a:t>
            </a:r>
            <a:endParaRPr sz="9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573;p38"/>
          <p:cNvSpPr txBox="1"/>
          <p:nvPr/>
        </p:nvSpPr>
        <p:spPr>
          <a:xfrm>
            <a:off x="2405690" y="4497177"/>
            <a:ext cx="1929792" cy="351900"/>
          </a:xfrm>
          <a:prstGeom prst="rect">
            <a:avLst/>
          </a:prstGeom>
          <a:solidFill>
            <a:srgbClr val="FFA9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200" b="1" dirty="0">
                <a:latin typeface="Montserrat"/>
                <a:ea typeface="Montserrat"/>
                <a:cs typeface="Montserrat"/>
                <a:sym typeface="Montserrat"/>
              </a:rPr>
              <a:t>AMANCIO ORTEGA</a:t>
            </a:r>
          </a:p>
        </p:txBody>
      </p:sp>
      <p:sp>
        <p:nvSpPr>
          <p:cNvPr id="39" name="Google Shape;550;p38"/>
          <p:cNvSpPr txBox="1"/>
          <p:nvPr/>
        </p:nvSpPr>
        <p:spPr>
          <a:xfrm>
            <a:off x="4852671" y="4459480"/>
            <a:ext cx="1689302" cy="351900"/>
          </a:xfrm>
          <a:prstGeom prst="rect">
            <a:avLst/>
          </a:prstGeom>
          <a:solidFill>
            <a:srgbClr val="FFA9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600" b="1" dirty="0">
                <a:latin typeface="Montserrat"/>
                <a:ea typeface="Montserrat"/>
                <a:cs typeface="Montserrat"/>
                <a:sym typeface="Montserrat"/>
              </a:rPr>
              <a:t> LI KA-SHING</a:t>
            </a:r>
            <a:endParaRPr sz="16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550;p38"/>
          <p:cNvSpPr txBox="1"/>
          <p:nvPr/>
        </p:nvSpPr>
        <p:spPr>
          <a:xfrm>
            <a:off x="7058784" y="4446080"/>
            <a:ext cx="1689302" cy="351900"/>
          </a:xfrm>
          <a:prstGeom prst="rect">
            <a:avLst/>
          </a:prstGeom>
          <a:solidFill>
            <a:srgbClr val="FFA9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100" b="1" dirty="0">
                <a:latin typeface="Montserrat"/>
                <a:ea typeface="Montserrat"/>
                <a:cs typeface="Montserrat"/>
                <a:sym typeface="Montserrat"/>
              </a:rPr>
              <a:t>STEVEN PAUL JOBS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0"/>
          <p:cNvSpPr/>
          <p:nvPr/>
        </p:nvSpPr>
        <p:spPr>
          <a:xfrm>
            <a:off x="3804813" y="542575"/>
            <a:ext cx="3359475" cy="4058372"/>
          </a:xfrm>
          <a:custGeom>
            <a:avLst/>
            <a:gdLst/>
            <a:ahLst/>
            <a:cxnLst/>
            <a:rect l="l" t="t" r="r" b="b"/>
            <a:pathLst>
              <a:path w="56592" h="41086" extrusionOk="0">
                <a:moveTo>
                  <a:pt x="0" y="1"/>
                </a:moveTo>
                <a:lnTo>
                  <a:pt x="0" y="41085"/>
                </a:lnTo>
                <a:lnTo>
                  <a:pt x="56591" y="41085"/>
                </a:lnTo>
                <a:lnTo>
                  <a:pt x="5659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40"/>
          <p:cNvSpPr txBox="1">
            <a:spLocks noGrp="1"/>
          </p:cNvSpPr>
          <p:nvPr>
            <p:ph type="title"/>
          </p:nvPr>
        </p:nvSpPr>
        <p:spPr>
          <a:xfrm>
            <a:off x="808200" y="2571761"/>
            <a:ext cx="2151900" cy="4275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Home Work</a:t>
            </a:r>
            <a:endParaRPr b="1" dirty="0"/>
          </a:p>
        </p:txBody>
      </p:sp>
      <p:sp>
        <p:nvSpPr>
          <p:cNvPr id="605" name="Google Shape;605;p40"/>
          <p:cNvSpPr/>
          <p:nvPr/>
        </p:nvSpPr>
        <p:spPr>
          <a:xfrm rot="-5400000">
            <a:off x="4434900" y="-6359400"/>
            <a:ext cx="274200" cy="68844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280" y="834704"/>
            <a:ext cx="2806539" cy="3474113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عنصر نائب للمحتوى 2"/>
          <p:cNvSpPr txBox="1">
            <a:spLocks/>
          </p:cNvSpPr>
          <p:nvPr/>
        </p:nvSpPr>
        <p:spPr>
          <a:xfrm>
            <a:off x="179512" y="3370115"/>
            <a:ext cx="3409277" cy="72008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lang="en-US" sz="105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Workbook p. 11 - Exercises(A+B)</a:t>
            </a:r>
            <a:endParaRPr lang="ar-SA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7" name="Google Shape;607;p40"/>
          <p:cNvSpPr/>
          <p:nvPr/>
        </p:nvSpPr>
        <p:spPr>
          <a:xfrm rot="-4499993">
            <a:off x="3559099" y="231562"/>
            <a:ext cx="923665" cy="992460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43"/>
          <p:cNvSpPr txBox="1">
            <a:spLocks noGrp="1"/>
          </p:cNvSpPr>
          <p:nvPr>
            <p:ph type="title"/>
          </p:nvPr>
        </p:nvSpPr>
        <p:spPr>
          <a:xfrm>
            <a:off x="2480591" y="195486"/>
            <a:ext cx="3243537" cy="7200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Remember</a:t>
            </a:r>
            <a:endParaRPr sz="3200" dirty="0"/>
          </a:p>
        </p:txBody>
      </p:sp>
      <p:sp>
        <p:nvSpPr>
          <p:cNvPr id="675" name="Google Shape;675;p43"/>
          <p:cNvSpPr txBox="1">
            <a:spLocks noGrp="1"/>
          </p:cNvSpPr>
          <p:nvPr>
            <p:ph type="body" idx="1"/>
          </p:nvPr>
        </p:nvSpPr>
        <p:spPr>
          <a:xfrm>
            <a:off x="2229575" y="1611300"/>
            <a:ext cx="4684800" cy="5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Big numbers catch your audience’s attention</a:t>
            </a:r>
            <a:endParaRPr dirty="0"/>
          </a:p>
        </p:txBody>
      </p:sp>
      <p:sp>
        <p:nvSpPr>
          <p:cNvPr id="676" name="Google Shape;676;p43"/>
          <p:cNvSpPr/>
          <p:nvPr/>
        </p:nvSpPr>
        <p:spPr>
          <a:xfrm>
            <a:off x="1619673" y="1280487"/>
            <a:ext cx="5549822" cy="2443391"/>
          </a:xfrm>
          <a:custGeom>
            <a:avLst/>
            <a:gdLst/>
            <a:ahLst/>
            <a:cxnLst/>
            <a:rect l="l" t="t" r="r" b="b"/>
            <a:pathLst>
              <a:path w="56592" h="41086" extrusionOk="0">
                <a:moveTo>
                  <a:pt x="0" y="1"/>
                </a:moveTo>
                <a:lnTo>
                  <a:pt x="0" y="41085"/>
                </a:lnTo>
                <a:lnTo>
                  <a:pt x="56591" y="41085"/>
                </a:lnTo>
                <a:lnTo>
                  <a:pt x="5659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43"/>
          <p:cNvSpPr/>
          <p:nvPr/>
        </p:nvSpPr>
        <p:spPr>
          <a:xfrm rot="899814" flipH="1">
            <a:off x="1326519" y="1018175"/>
            <a:ext cx="923695" cy="992460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9" name="Google Shape;679;p43"/>
          <p:cNvGrpSpPr/>
          <p:nvPr/>
        </p:nvGrpSpPr>
        <p:grpSpPr>
          <a:xfrm rot="9264937" flipH="1">
            <a:off x="6379519" y="4347665"/>
            <a:ext cx="1281378" cy="1254456"/>
            <a:chOff x="-641000" y="1950050"/>
            <a:chExt cx="2077921" cy="1859954"/>
          </a:xfrm>
        </p:grpSpPr>
        <p:sp>
          <p:nvSpPr>
            <p:cNvPr id="680" name="Google Shape;680;p43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3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3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3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3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3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3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3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3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3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3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3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3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3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3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3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3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3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3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3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3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98" name="Picture 2" descr="نتيجة بحث الصور عن قل من يرزقكم من السماء والأرض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981" y="1674090"/>
            <a:ext cx="4593992" cy="1656184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55"/>
          <p:cNvSpPr/>
          <p:nvPr/>
        </p:nvSpPr>
        <p:spPr>
          <a:xfrm>
            <a:off x="1043608" y="699542"/>
            <a:ext cx="3888432" cy="4032448"/>
          </a:xfrm>
          <a:custGeom>
            <a:avLst/>
            <a:gdLst/>
            <a:ahLst/>
            <a:cxnLst/>
            <a:rect l="l" t="t" r="r" b="b"/>
            <a:pathLst>
              <a:path w="56592" h="41086" extrusionOk="0">
                <a:moveTo>
                  <a:pt x="0" y="1"/>
                </a:moveTo>
                <a:lnTo>
                  <a:pt x="0" y="41085"/>
                </a:lnTo>
                <a:lnTo>
                  <a:pt x="56591" y="41085"/>
                </a:lnTo>
                <a:lnTo>
                  <a:pt x="5659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55"/>
          <p:cNvSpPr txBox="1">
            <a:spLocks noGrp="1"/>
          </p:cNvSpPr>
          <p:nvPr>
            <p:ph type="title"/>
          </p:nvPr>
        </p:nvSpPr>
        <p:spPr>
          <a:xfrm>
            <a:off x="5148064" y="572613"/>
            <a:ext cx="2868600" cy="8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sp>
        <p:nvSpPr>
          <p:cNvPr id="988" name="Google Shape;988;p55"/>
          <p:cNvSpPr/>
          <p:nvPr/>
        </p:nvSpPr>
        <p:spPr>
          <a:xfrm flipH="1">
            <a:off x="802854" y="411510"/>
            <a:ext cx="804565" cy="864495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94" name="Picture 2" descr="نتيجة بحث الصور عن have a nice 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900" y="972663"/>
            <a:ext cx="3240360" cy="3486206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oogle Shape;679;p43"/>
          <p:cNvGrpSpPr/>
          <p:nvPr/>
        </p:nvGrpSpPr>
        <p:grpSpPr>
          <a:xfrm rot="9264937" flipH="1">
            <a:off x="7749529" y="3671400"/>
            <a:ext cx="1281378" cy="1254456"/>
            <a:chOff x="-641000" y="1950050"/>
            <a:chExt cx="2077921" cy="1859954"/>
          </a:xfrm>
        </p:grpSpPr>
        <p:sp>
          <p:nvSpPr>
            <p:cNvPr id="27" name="Google Shape;680;p43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81;p43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82;p43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83;p43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84;p43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85;p43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86;p43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87;p43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88;p43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89;p43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90;p43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91;p43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92;p43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93;p43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94;p43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95;p43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96;p43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97;p43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98;p43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99;p43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00;p43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679;p43"/>
          <p:cNvGrpSpPr/>
          <p:nvPr/>
        </p:nvGrpSpPr>
        <p:grpSpPr>
          <a:xfrm rot="9264937" flipH="1">
            <a:off x="7022108" y="97140"/>
            <a:ext cx="1281378" cy="1254456"/>
            <a:chOff x="-641000" y="1950050"/>
            <a:chExt cx="2077921" cy="1859954"/>
          </a:xfrm>
        </p:grpSpPr>
        <p:sp>
          <p:nvSpPr>
            <p:cNvPr id="49" name="Google Shape;680;p43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81;p43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82;p43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83;p43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84;p43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85;p43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86;p43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87;p43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88;p43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89;p43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90;p43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91;p43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92;p43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93;p43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94;p43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95;p43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96;p43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97;p43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98;p43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99;p43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00;p43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1"/>
          <p:cNvSpPr/>
          <p:nvPr/>
        </p:nvSpPr>
        <p:spPr>
          <a:xfrm>
            <a:off x="395536" y="627534"/>
            <a:ext cx="3528392" cy="1800200"/>
          </a:xfrm>
          <a:custGeom>
            <a:avLst/>
            <a:gdLst/>
            <a:ahLst/>
            <a:cxnLst/>
            <a:rect l="l" t="t" r="r" b="b"/>
            <a:pathLst>
              <a:path w="56592" h="41086" extrusionOk="0">
                <a:moveTo>
                  <a:pt x="0" y="1"/>
                </a:moveTo>
                <a:lnTo>
                  <a:pt x="0" y="41085"/>
                </a:lnTo>
                <a:lnTo>
                  <a:pt x="56591" y="41085"/>
                </a:lnTo>
                <a:lnTo>
                  <a:pt x="5659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1"/>
                </a:solidFill>
              </a:rPr>
              <a:t>Lesson Goals </a:t>
            </a:r>
            <a:endParaRPr sz="4000" b="1" dirty="0"/>
          </a:p>
        </p:txBody>
      </p:sp>
      <p:sp>
        <p:nvSpPr>
          <p:cNvPr id="367" name="Google Shape;367;p31"/>
          <p:cNvSpPr txBox="1">
            <a:spLocks noGrp="1"/>
          </p:cNvSpPr>
          <p:nvPr>
            <p:ph type="subTitle" idx="1"/>
          </p:nvPr>
        </p:nvSpPr>
        <p:spPr>
          <a:xfrm>
            <a:off x="5613138" y="388725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Talk</a:t>
            </a:r>
            <a:endParaRPr dirty="0"/>
          </a:p>
        </p:txBody>
      </p:sp>
      <p:sp>
        <p:nvSpPr>
          <p:cNvPr id="368" name="Google Shape;368;p31"/>
          <p:cNvSpPr txBox="1">
            <a:spLocks noGrp="1"/>
          </p:cNvSpPr>
          <p:nvPr>
            <p:ph type="subTitle" idx="2"/>
          </p:nvPr>
        </p:nvSpPr>
        <p:spPr>
          <a:xfrm>
            <a:off x="5613138" y="811675"/>
            <a:ext cx="27747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/>
              <a:t>talk about fame and fortune</a:t>
            </a:r>
          </a:p>
        </p:txBody>
      </p:sp>
      <p:sp>
        <p:nvSpPr>
          <p:cNvPr id="369" name="Google Shape;369;p31"/>
          <p:cNvSpPr txBox="1">
            <a:spLocks noGrp="1"/>
          </p:cNvSpPr>
          <p:nvPr>
            <p:ph type="title"/>
          </p:nvPr>
        </p:nvSpPr>
        <p:spPr>
          <a:xfrm>
            <a:off x="4452049" y="542550"/>
            <a:ext cx="804600" cy="7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70" name="Google Shape;370;p31"/>
          <p:cNvSpPr txBox="1">
            <a:spLocks noGrp="1"/>
          </p:cNvSpPr>
          <p:nvPr>
            <p:ph type="subTitle" idx="3"/>
          </p:nvPr>
        </p:nvSpPr>
        <p:spPr>
          <a:xfrm>
            <a:off x="5613138" y="1486063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Discuss</a:t>
            </a:r>
            <a:endParaRPr dirty="0"/>
          </a:p>
        </p:txBody>
      </p:sp>
      <p:sp>
        <p:nvSpPr>
          <p:cNvPr id="371" name="Google Shape;371;p31"/>
          <p:cNvSpPr txBox="1">
            <a:spLocks noGrp="1"/>
          </p:cNvSpPr>
          <p:nvPr>
            <p:ph type="subTitle" idx="4"/>
          </p:nvPr>
        </p:nvSpPr>
        <p:spPr>
          <a:xfrm>
            <a:off x="5613138" y="1909912"/>
            <a:ext cx="27747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/>
              <a:t>qualities a person needs to e be successful?</a:t>
            </a:r>
            <a:endParaRPr dirty="0"/>
          </a:p>
        </p:txBody>
      </p:sp>
      <p:sp>
        <p:nvSpPr>
          <p:cNvPr id="372" name="Google Shape;372;p31"/>
          <p:cNvSpPr txBox="1">
            <a:spLocks noGrp="1"/>
          </p:cNvSpPr>
          <p:nvPr>
            <p:ph type="title" idx="5"/>
          </p:nvPr>
        </p:nvSpPr>
        <p:spPr>
          <a:xfrm>
            <a:off x="4452075" y="1644875"/>
            <a:ext cx="804600" cy="7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373" name="Google Shape;373;p31"/>
          <p:cNvSpPr txBox="1">
            <a:spLocks noGrp="1"/>
          </p:cNvSpPr>
          <p:nvPr>
            <p:ph type="subTitle" idx="6"/>
          </p:nvPr>
        </p:nvSpPr>
        <p:spPr>
          <a:xfrm>
            <a:off x="5613138" y="2590400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</a:t>
            </a:r>
            <a:endParaRPr dirty="0"/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7"/>
          </p:nvPr>
        </p:nvSpPr>
        <p:spPr>
          <a:xfrm>
            <a:off x="5613138" y="3010174"/>
            <a:ext cx="27747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 answer some questions</a:t>
            </a:r>
            <a:endParaRPr dirty="0"/>
          </a:p>
        </p:txBody>
      </p:sp>
      <p:sp>
        <p:nvSpPr>
          <p:cNvPr id="375" name="Google Shape;375;p31"/>
          <p:cNvSpPr txBox="1">
            <a:spLocks noGrp="1"/>
          </p:cNvSpPr>
          <p:nvPr>
            <p:ph type="title" idx="8"/>
          </p:nvPr>
        </p:nvSpPr>
        <p:spPr>
          <a:xfrm>
            <a:off x="4452075" y="2747200"/>
            <a:ext cx="804600" cy="7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76" name="Google Shape;376;p31"/>
          <p:cNvSpPr txBox="1">
            <a:spLocks noGrp="1"/>
          </p:cNvSpPr>
          <p:nvPr>
            <p:ph type="subTitle" idx="9"/>
          </p:nvPr>
        </p:nvSpPr>
        <p:spPr>
          <a:xfrm>
            <a:off x="5613138" y="3691550"/>
            <a:ext cx="2188200" cy="3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Complete</a:t>
            </a:r>
            <a:endParaRPr dirty="0"/>
          </a:p>
        </p:txBody>
      </p:sp>
      <p:sp>
        <p:nvSpPr>
          <p:cNvPr id="377" name="Google Shape;377;p31"/>
          <p:cNvSpPr txBox="1">
            <a:spLocks noGrp="1"/>
          </p:cNvSpPr>
          <p:nvPr>
            <p:ph type="subTitle" idx="13"/>
          </p:nvPr>
        </p:nvSpPr>
        <p:spPr>
          <a:xfrm>
            <a:off x="5613138" y="4114776"/>
            <a:ext cx="27747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sentences with suitable word </a:t>
            </a:r>
            <a:endParaRPr dirty="0"/>
          </a:p>
        </p:txBody>
      </p:sp>
      <p:sp>
        <p:nvSpPr>
          <p:cNvPr id="378" name="Google Shape;378;p31"/>
          <p:cNvSpPr txBox="1">
            <a:spLocks noGrp="1"/>
          </p:cNvSpPr>
          <p:nvPr>
            <p:ph type="title" idx="14"/>
          </p:nvPr>
        </p:nvSpPr>
        <p:spPr>
          <a:xfrm>
            <a:off x="4452075" y="3849500"/>
            <a:ext cx="804600" cy="7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80" name="Google Shape;380;p31"/>
          <p:cNvSpPr/>
          <p:nvPr/>
        </p:nvSpPr>
        <p:spPr>
          <a:xfrm>
            <a:off x="3347864" y="339502"/>
            <a:ext cx="804565" cy="864495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1"/>
          <p:cNvSpPr/>
          <p:nvPr/>
        </p:nvSpPr>
        <p:spPr>
          <a:xfrm>
            <a:off x="946500" y="-1221325"/>
            <a:ext cx="7251000" cy="8646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380;p31"/>
          <p:cNvSpPr/>
          <p:nvPr/>
        </p:nvSpPr>
        <p:spPr>
          <a:xfrm>
            <a:off x="107504" y="1851670"/>
            <a:ext cx="804565" cy="864495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4"/>
          <p:cNvSpPr txBox="1">
            <a:spLocks noGrp="1"/>
          </p:cNvSpPr>
          <p:nvPr>
            <p:ph type="subTitle" idx="1"/>
          </p:nvPr>
        </p:nvSpPr>
        <p:spPr>
          <a:xfrm>
            <a:off x="1090096" y="2571750"/>
            <a:ext cx="4922063" cy="187220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b="1" u="sng" dirty="0"/>
              <a:t>Influential People</a:t>
            </a:r>
            <a:r>
              <a:rPr lang="en-US" sz="2000" b="1" dirty="0"/>
              <a:t> </a:t>
            </a:r>
            <a:r>
              <a:rPr lang="en-US" sz="2200" dirty="0">
                <a:latin typeface="Palatino Linotype" pitchFamily="18" charset="0"/>
              </a:rPr>
              <a:t>is someone or something that has an impact on or shapes how people act or how things occur.</a:t>
            </a:r>
            <a:endParaRPr sz="2200" dirty="0">
              <a:latin typeface="Palatino Linotype" pitchFamily="18" charset="0"/>
            </a:endParaRPr>
          </a:p>
        </p:txBody>
      </p:sp>
      <p:sp>
        <p:nvSpPr>
          <p:cNvPr id="429" name="Google Shape;429;p34"/>
          <p:cNvSpPr txBox="1">
            <a:spLocks noGrp="1"/>
          </p:cNvSpPr>
          <p:nvPr>
            <p:ph type="title"/>
          </p:nvPr>
        </p:nvSpPr>
        <p:spPr>
          <a:xfrm>
            <a:off x="3059832" y="1563638"/>
            <a:ext cx="5315803" cy="576064"/>
          </a:xfrm>
          <a:prstGeom prst="rect">
            <a:avLst/>
          </a:prstGeom>
          <a:solidFill>
            <a:srgbClr val="FFC9C9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6">
                    <a:lumMod val="75000"/>
                  </a:schemeClr>
                </a:solidFill>
              </a:rPr>
              <a:t>What does this phrase mean?</a:t>
            </a:r>
            <a:endParaRPr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Google Shape;420;p33"/>
          <p:cNvSpPr txBox="1">
            <a:spLocks/>
          </p:cNvSpPr>
          <p:nvPr/>
        </p:nvSpPr>
        <p:spPr>
          <a:xfrm>
            <a:off x="3707904" y="195486"/>
            <a:ext cx="4176464" cy="8919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rgbClr val="FCF4EE"/>
                </a:solidFill>
                <a:latin typeface="Century Gothic" pitchFamily="34" charset="0"/>
              </a:rPr>
              <a:t>Influential People.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 uiExpand="1" build="p" animBg="1"/>
      <p:bldP spid="429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2"/>
          <p:cNvSpPr txBox="1">
            <a:spLocks noGrp="1"/>
          </p:cNvSpPr>
          <p:nvPr>
            <p:ph type="title"/>
          </p:nvPr>
        </p:nvSpPr>
        <p:spPr>
          <a:xfrm>
            <a:off x="683568" y="1622195"/>
            <a:ext cx="4266300" cy="15256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050" dirty="0"/>
            </a:br>
            <a:r>
              <a:rPr lang="en" dirty="0">
                <a:solidFill>
                  <a:schemeClr val="bg1"/>
                </a:solidFill>
              </a:rPr>
              <a:t>Open your studetn’s book p. 20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88" name="Google Shape;388;p32"/>
          <p:cNvSpPr/>
          <p:nvPr/>
        </p:nvSpPr>
        <p:spPr>
          <a:xfrm>
            <a:off x="5615813" y="1028700"/>
            <a:ext cx="2737497" cy="3134040"/>
          </a:xfrm>
          <a:custGeom>
            <a:avLst/>
            <a:gdLst/>
            <a:ahLst/>
            <a:cxnLst/>
            <a:rect l="l" t="t" r="r" b="b"/>
            <a:pathLst>
              <a:path w="56592" h="41086" extrusionOk="0">
                <a:moveTo>
                  <a:pt x="0" y="1"/>
                </a:moveTo>
                <a:lnTo>
                  <a:pt x="0" y="41085"/>
                </a:lnTo>
                <a:lnTo>
                  <a:pt x="56591" y="41085"/>
                </a:lnTo>
                <a:lnTo>
                  <a:pt x="5659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641" y="1189947"/>
            <a:ext cx="2385020" cy="2768049"/>
          </a:xfrm>
          <a:prstGeom prst="rect">
            <a:avLst/>
          </a:prstGeom>
          <a:noFill/>
          <a:ln>
            <a:noFill/>
          </a:ln>
          <a:effectLst>
            <a:glow rad="63500">
              <a:srgbClr val="5ABEC0">
                <a:satMod val="175000"/>
                <a:alpha val="40000"/>
              </a:srgbClr>
            </a:glow>
            <a:outerShdw dist="35921" dir="2700000" algn="ctr" rotWithShape="0">
              <a:srgbClr val="FAB32E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1" name="Google Shape;391;p32"/>
          <p:cNvGrpSpPr/>
          <p:nvPr/>
        </p:nvGrpSpPr>
        <p:grpSpPr>
          <a:xfrm rot="337448">
            <a:off x="3264047" y="5772503"/>
            <a:ext cx="1452393" cy="1422097"/>
            <a:chOff x="-641000" y="1950050"/>
            <a:chExt cx="2077921" cy="1859954"/>
          </a:xfrm>
        </p:grpSpPr>
        <p:sp>
          <p:nvSpPr>
            <p:cNvPr id="392" name="Google Shape;392;p32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2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2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2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2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2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2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2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2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2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2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2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2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2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2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0" name="Google Shape;390;p32"/>
          <p:cNvSpPr/>
          <p:nvPr/>
        </p:nvSpPr>
        <p:spPr>
          <a:xfrm>
            <a:off x="7781563" y="757700"/>
            <a:ext cx="804565" cy="864495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90;p32"/>
          <p:cNvSpPr/>
          <p:nvPr/>
        </p:nvSpPr>
        <p:spPr>
          <a:xfrm>
            <a:off x="4421407" y="1342346"/>
            <a:ext cx="804565" cy="864495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90;p32"/>
          <p:cNvSpPr/>
          <p:nvPr/>
        </p:nvSpPr>
        <p:spPr>
          <a:xfrm>
            <a:off x="467544" y="2573971"/>
            <a:ext cx="804565" cy="864495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4"/>
          <p:cNvSpPr txBox="1">
            <a:spLocks noGrp="1"/>
          </p:cNvSpPr>
          <p:nvPr>
            <p:ph type="subTitle" idx="1"/>
          </p:nvPr>
        </p:nvSpPr>
        <p:spPr>
          <a:xfrm>
            <a:off x="2771800" y="2067694"/>
            <a:ext cx="2304256" cy="72008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endParaRPr lang="en-US" sz="500" b="1" dirty="0">
              <a:solidFill>
                <a:schemeClr val="accent6">
                  <a:lumMod val="75000"/>
                </a:schemeClr>
              </a:solidFill>
              <a:latin typeface="Frank Ruhl Libre" charset="-79"/>
              <a:cs typeface="Frank Ruhl Libre" charset="-79"/>
            </a:endParaRPr>
          </a:p>
          <a:p>
            <a:pPr marL="0" lvl="0" indent="0"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Frank Ruhl Libre" charset="-79"/>
                <a:cs typeface="Frank Ruhl Libre" charset="-79"/>
              </a:rPr>
              <a:t>confidence</a:t>
            </a:r>
            <a:endParaRPr sz="2200" b="1" dirty="0">
              <a:solidFill>
                <a:schemeClr val="accent6">
                  <a:lumMod val="75000"/>
                </a:schemeClr>
              </a:solidFill>
              <a:latin typeface="Frank Ruhl Libre" charset="-79"/>
              <a:cs typeface="Frank Ruhl Libre" charset="-79"/>
            </a:endParaRPr>
          </a:p>
        </p:txBody>
      </p:sp>
      <p:sp>
        <p:nvSpPr>
          <p:cNvPr id="429" name="Google Shape;429;p34"/>
          <p:cNvSpPr txBox="1">
            <a:spLocks noGrp="1"/>
          </p:cNvSpPr>
          <p:nvPr>
            <p:ph type="title"/>
          </p:nvPr>
        </p:nvSpPr>
        <p:spPr>
          <a:xfrm>
            <a:off x="5508104" y="2067694"/>
            <a:ext cx="2304256" cy="720080"/>
          </a:xfrm>
          <a:prstGeom prst="rect">
            <a:avLst/>
          </a:prstGeom>
          <a:solidFill>
            <a:srgbClr val="FFC9C9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investment</a:t>
            </a:r>
            <a:endParaRPr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وسيلة شرح مستطيلة مستديرة الزوايا 1"/>
          <p:cNvSpPr/>
          <p:nvPr/>
        </p:nvSpPr>
        <p:spPr>
          <a:xfrm>
            <a:off x="3238128" y="699542"/>
            <a:ext cx="5400600" cy="936104"/>
          </a:xfrm>
          <a:prstGeom prst="wedgeRoundRectCallout">
            <a:avLst>
              <a:gd name="adj1" fmla="val -60498"/>
              <a:gd name="adj2" fmla="val -16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/>
              <a:t>What qualities do you think a person needs to make a fortune? </a:t>
            </a:r>
            <a:endParaRPr lang="ar-SA" sz="2200" b="1" dirty="0"/>
          </a:p>
        </p:txBody>
      </p:sp>
      <p:sp>
        <p:nvSpPr>
          <p:cNvPr id="6" name="Google Shape;429;p34"/>
          <p:cNvSpPr txBox="1">
            <a:spLocks/>
          </p:cNvSpPr>
          <p:nvPr/>
        </p:nvSpPr>
        <p:spPr>
          <a:xfrm>
            <a:off x="151830" y="2067694"/>
            <a:ext cx="2304256" cy="720080"/>
          </a:xfrm>
          <a:prstGeom prst="rect">
            <a:avLst/>
          </a:prstGeom>
          <a:solidFill>
            <a:srgbClr val="FFC9C9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ank Ruhl Libre Black"/>
              <a:buNone/>
              <a:defRPr sz="4000" b="1" i="0" u="none" strike="noStrike" cap="none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ambitious</a:t>
            </a:r>
          </a:p>
        </p:txBody>
      </p:sp>
      <p:sp>
        <p:nvSpPr>
          <p:cNvPr id="8" name="Google Shape;429;p34"/>
          <p:cNvSpPr txBox="1">
            <a:spLocks/>
          </p:cNvSpPr>
          <p:nvPr/>
        </p:nvSpPr>
        <p:spPr>
          <a:xfrm>
            <a:off x="2885529" y="3296394"/>
            <a:ext cx="2304256" cy="720080"/>
          </a:xfrm>
          <a:prstGeom prst="rect">
            <a:avLst/>
          </a:prstGeom>
          <a:solidFill>
            <a:srgbClr val="FFC9C9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rank Ruhl Libre Black"/>
              <a:buNone/>
              <a:defRPr sz="4000" b="1" i="0" u="none" strike="noStrike" cap="none">
                <a:solidFill>
                  <a:schemeClr val="dk1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salesmanship</a:t>
            </a:r>
          </a:p>
        </p:txBody>
      </p:sp>
      <p:sp>
        <p:nvSpPr>
          <p:cNvPr id="10" name="Google Shape;428;p34"/>
          <p:cNvSpPr txBox="1">
            <a:spLocks/>
          </p:cNvSpPr>
          <p:nvPr/>
        </p:nvSpPr>
        <p:spPr>
          <a:xfrm>
            <a:off x="188671" y="3303240"/>
            <a:ext cx="2304256" cy="72121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/>
            <a:endParaRPr lang="en-US" sz="100" b="1" dirty="0">
              <a:solidFill>
                <a:srgbClr val="AB8B86">
                  <a:lumMod val="75000"/>
                </a:srgbClr>
              </a:solidFill>
              <a:latin typeface="Frank Ruhl Libre" charset="-79"/>
              <a:cs typeface="Frank Ruhl Libre" charset="-79"/>
            </a:endParaRPr>
          </a:p>
          <a:p>
            <a:pPr marL="0" indent="0" algn="ctr"/>
            <a:r>
              <a:rPr lang="en-US" sz="2000" b="1" dirty="0">
                <a:solidFill>
                  <a:srgbClr val="AB8B86">
                    <a:lumMod val="75000"/>
                  </a:srgbClr>
                </a:solidFill>
                <a:latin typeface="Frank Ruhl Libre" charset="-79"/>
                <a:cs typeface="Frank Ruhl Libre" charset="-79"/>
              </a:rPr>
              <a:t>Have vision &amp; passion</a:t>
            </a:r>
            <a:endParaRPr lang="en-US" sz="2000" dirty="0">
              <a:latin typeface="Palatino Linotype" pitchFamily="18" charset="0"/>
            </a:endParaRPr>
          </a:p>
        </p:txBody>
      </p:sp>
      <p:grpSp>
        <p:nvGrpSpPr>
          <p:cNvPr id="11" name="Google Shape;648;p42"/>
          <p:cNvGrpSpPr/>
          <p:nvPr/>
        </p:nvGrpSpPr>
        <p:grpSpPr>
          <a:xfrm rot="-4994994" flipH="1">
            <a:off x="617386" y="4101214"/>
            <a:ext cx="1295839" cy="1268689"/>
            <a:chOff x="-641000" y="1950050"/>
            <a:chExt cx="2077921" cy="1859954"/>
          </a:xfrm>
        </p:grpSpPr>
        <p:sp>
          <p:nvSpPr>
            <p:cNvPr id="12" name="Google Shape;649;p42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50;p42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51;p42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52;p42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53;p42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54;p42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55;p42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56;p42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57;p42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58;p42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59;p42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60;p42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61;p42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62;p42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63;p42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64;p42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65;p42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66;p42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67;p42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68;p42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69;p42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810;p46"/>
          <p:cNvSpPr/>
          <p:nvPr/>
        </p:nvSpPr>
        <p:spPr>
          <a:xfrm flipH="1">
            <a:off x="3053753" y="3038107"/>
            <a:ext cx="164953" cy="24274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810;p46"/>
          <p:cNvSpPr/>
          <p:nvPr/>
        </p:nvSpPr>
        <p:spPr>
          <a:xfrm flipH="1">
            <a:off x="2950314" y="1707654"/>
            <a:ext cx="164953" cy="24274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810;p46"/>
          <p:cNvSpPr/>
          <p:nvPr/>
        </p:nvSpPr>
        <p:spPr>
          <a:xfrm flipH="1">
            <a:off x="323528" y="3038107"/>
            <a:ext cx="164953" cy="24274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810;p46"/>
          <p:cNvSpPr/>
          <p:nvPr/>
        </p:nvSpPr>
        <p:spPr>
          <a:xfrm flipH="1">
            <a:off x="5576986" y="1753740"/>
            <a:ext cx="164953" cy="24274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810;p46"/>
          <p:cNvSpPr/>
          <p:nvPr/>
        </p:nvSpPr>
        <p:spPr>
          <a:xfrm flipH="1">
            <a:off x="5576985" y="2916737"/>
            <a:ext cx="164953" cy="24274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810;p46"/>
          <p:cNvSpPr/>
          <p:nvPr/>
        </p:nvSpPr>
        <p:spPr>
          <a:xfrm flipH="1">
            <a:off x="241051" y="1745337"/>
            <a:ext cx="164953" cy="242740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428;p34"/>
          <p:cNvSpPr txBox="1">
            <a:spLocks/>
          </p:cNvSpPr>
          <p:nvPr/>
        </p:nvSpPr>
        <p:spPr>
          <a:xfrm>
            <a:off x="5544441" y="3280846"/>
            <a:ext cx="2304256" cy="71332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/>
            <a:endParaRPr lang="en-US" sz="700" b="1" dirty="0">
              <a:solidFill>
                <a:srgbClr val="AB8B86">
                  <a:lumMod val="75000"/>
                </a:srgbClr>
              </a:solidFill>
              <a:latin typeface="Frank Ruhl Libre" charset="-79"/>
              <a:cs typeface="Frank Ruhl Libre" charset="-79"/>
            </a:endParaRPr>
          </a:p>
          <a:p>
            <a:pPr marL="0" indent="0" algn="ctr"/>
            <a:r>
              <a:rPr lang="en-US" sz="2200" b="1" dirty="0">
                <a:solidFill>
                  <a:srgbClr val="AB8B86">
                    <a:lumMod val="75000"/>
                  </a:srgbClr>
                </a:solidFill>
                <a:latin typeface="Frank Ruhl Libre" charset="-79"/>
                <a:cs typeface="Frank Ruhl Libre" charset="-79"/>
              </a:rPr>
              <a:t>risky</a:t>
            </a:r>
            <a:endParaRPr lang="en-US" sz="2200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96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 build="p" animBg="1"/>
      <p:bldP spid="429" grpId="0" animBg="1"/>
      <p:bldP spid="2" grpId="0" animBg="1"/>
      <p:bldP spid="6" grpId="0" animBg="1"/>
      <p:bldP spid="8" grpId="0" animBg="1"/>
      <p:bldP spid="10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549;p38"/>
          <p:cNvSpPr/>
          <p:nvPr/>
        </p:nvSpPr>
        <p:spPr>
          <a:xfrm>
            <a:off x="4917957" y="919712"/>
            <a:ext cx="1761028" cy="189819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Do you recognize any of these people? </a:t>
            </a:r>
            <a:endParaRPr dirty="0"/>
          </a:p>
        </p:txBody>
      </p:sp>
      <p:sp>
        <p:nvSpPr>
          <p:cNvPr id="68" name="Google Shape;549;p38"/>
          <p:cNvSpPr/>
          <p:nvPr/>
        </p:nvSpPr>
        <p:spPr>
          <a:xfrm>
            <a:off x="287482" y="889580"/>
            <a:ext cx="1761028" cy="189819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Do you recognize any of these people? </a:t>
            </a:r>
            <a:endParaRPr dirty="0"/>
          </a:p>
        </p:txBody>
      </p:sp>
      <p:sp>
        <p:nvSpPr>
          <p:cNvPr id="548" name="Google Shape;548;p38"/>
          <p:cNvSpPr txBox="1">
            <a:spLocks noGrp="1"/>
          </p:cNvSpPr>
          <p:nvPr>
            <p:ph type="title"/>
          </p:nvPr>
        </p:nvSpPr>
        <p:spPr>
          <a:xfrm>
            <a:off x="395536" y="123478"/>
            <a:ext cx="8373647" cy="5040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>
                <a:solidFill>
                  <a:srgbClr val="FCF4EE"/>
                </a:solidFill>
              </a:rPr>
              <a:t>Do you recognize any of these people? </a:t>
            </a:r>
            <a:endParaRPr sz="2400" dirty="0">
              <a:solidFill>
                <a:srgbClr val="FCF4EE"/>
              </a:solidFill>
            </a:endParaRPr>
          </a:p>
        </p:txBody>
      </p:sp>
      <p:sp>
        <p:nvSpPr>
          <p:cNvPr id="550" name="Google Shape;550;p38"/>
          <p:cNvSpPr txBox="1"/>
          <p:nvPr/>
        </p:nvSpPr>
        <p:spPr>
          <a:xfrm>
            <a:off x="4975370" y="2912672"/>
            <a:ext cx="1689302" cy="351900"/>
          </a:xfrm>
          <a:prstGeom prst="rect">
            <a:avLst/>
          </a:prstGeom>
          <a:solidFill>
            <a:srgbClr val="FFA9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600" b="1" dirty="0">
                <a:latin typeface="Montserrat"/>
                <a:ea typeface="Montserrat"/>
                <a:cs typeface="Montserrat"/>
                <a:sym typeface="Montserrat"/>
              </a:rPr>
              <a:t> LI KA-SHING</a:t>
            </a:r>
            <a:endParaRPr sz="16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3" name="Google Shape;573;p38"/>
          <p:cNvSpPr txBox="1"/>
          <p:nvPr/>
        </p:nvSpPr>
        <p:spPr>
          <a:xfrm>
            <a:off x="107505" y="2914019"/>
            <a:ext cx="2113988" cy="351900"/>
          </a:xfrm>
          <a:prstGeom prst="rect">
            <a:avLst/>
          </a:prstGeom>
          <a:solidFill>
            <a:srgbClr val="FFA9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900" b="1" dirty="0">
                <a:latin typeface="Montserrat"/>
                <a:ea typeface="Montserrat"/>
                <a:cs typeface="Montserrat"/>
                <a:sym typeface="Montserrat"/>
              </a:rPr>
              <a:t>Mohammed Abdul </a:t>
            </a:r>
            <a:r>
              <a:rPr lang="en-US" sz="900" b="1" dirty="0" err="1">
                <a:latin typeface="Montserrat"/>
                <a:ea typeface="Montserrat"/>
                <a:cs typeface="Montserrat"/>
                <a:sym typeface="Montserrat"/>
              </a:rPr>
              <a:t>Latif</a:t>
            </a:r>
            <a:r>
              <a:rPr lang="en-US" sz="9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900" b="1" dirty="0" err="1">
                <a:latin typeface="Montserrat"/>
                <a:ea typeface="Montserrat"/>
                <a:cs typeface="Montserrat"/>
                <a:sym typeface="Montserrat"/>
              </a:rPr>
              <a:t>Jameel</a:t>
            </a:r>
            <a:endParaRPr sz="9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78" y="1144162"/>
            <a:ext cx="1439835" cy="138902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6" name="Google Shape;586;p38"/>
          <p:cNvSpPr/>
          <p:nvPr/>
        </p:nvSpPr>
        <p:spPr>
          <a:xfrm>
            <a:off x="1737931" y="771550"/>
            <a:ext cx="483562" cy="519600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549;p38"/>
          <p:cNvSpPr/>
          <p:nvPr/>
        </p:nvSpPr>
        <p:spPr>
          <a:xfrm>
            <a:off x="2509304" y="2316822"/>
            <a:ext cx="1761028" cy="189819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Do you recognize any of these people? </a:t>
            </a:r>
            <a:endParaRPr dirty="0"/>
          </a:p>
        </p:txBody>
      </p:sp>
      <p:sp>
        <p:nvSpPr>
          <p:cNvPr id="70" name="Google Shape;573;p38"/>
          <p:cNvSpPr txBox="1"/>
          <p:nvPr/>
        </p:nvSpPr>
        <p:spPr>
          <a:xfrm>
            <a:off x="2411760" y="4270130"/>
            <a:ext cx="1929792" cy="351900"/>
          </a:xfrm>
          <a:prstGeom prst="rect">
            <a:avLst/>
          </a:prstGeom>
          <a:solidFill>
            <a:srgbClr val="FFA9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200" b="1" dirty="0">
                <a:latin typeface="Montserrat"/>
                <a:ea typeface="Montserrat"/>
                <a:cs typeface="Montserrat"/>
                <a:sym typeface="Montserrat"/>
              </a:rPr>
              <a:t>AMANCIO ORTEGA</a:t>
            </a:r>
          </a:p>
        </p:txBody>
      </p:sp>
      <p:sp>
        <p:nvSpPr>
          <p:cNvPr id="586" name="Google Shape;586;p38"/>
          <p:cNvSpPr/>
          <p:nvPr/>
        </p:nvSpPr>
        <p:spPr>
          <a:xfrm>
            <a:off x="3923928" y="2194721"/>
            <a:ext cx="483562" cy="519600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586;p38"/>
          <p:cNvSpPr/>
          <p:nvPr/>
        </p:nvSpPr>
        <p:spPr>
          <a:xfrm>
            <a:off x="6372200" y="788988"/>
            <a:ext cx="483562" cy="519600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549;p38"/>
          <p:cNvSpPr/>
          <p:nvPr/>
        </p:nvSpPr>
        <p:spPr>
          <a:xfrm>
            <a:off x="6988224" y="2454521"/>
            <a:ext cx="1761028" cy="189819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Do you recognize any of these people? </a:t>
            </a:r>
            <a:endParaRPr dirty="0"/>
          </a:p>
        </p:txBody>
      </p:sp>
      <p:sp>
        <p:nvSpPr>
          <p:cNvPr id="47" name="Google Shape;586;p38"/>
          <p:cNvSpPr/>
          <p:nvPr/>
        </p:nvSpPr>
        <p:spPr>
          <a:xfrm>
            <a:off x="8388424" y="2319930"/>
            <a:ext cx="483562" cy="519600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550;p38"/>
          <p:cNvSpPr txBox="1"/>
          <p:nvPr/>
        </p:nvSpPr>
        <p:spPr>
          <a:xfrm>
            <a:off x="7058784" y="4446080"/>
            <a:ext cx="1689302" cy="351900"/>
          </a:xfrm>
          <a:prstGeom prst="rect">
            <a:avLst/>
          </a:prstGeom>
          <a:solidFill>
            <a:srgbClr val="FFA9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100" b="1" dirty="0">
                <a:latin typeface="Montserrat"/>
                <a:ea typeface="Montserrat"/>
                <a:cs typeface="Montserrat"/>
                <a:sym typeface="Montserrat"/>
              </a:rPr>
              <a:t>STEVEN PAUL JOBS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31010" r="63034" b="49279"/>
          <a:stretch/>
        </p:blipFill>
        <p:spPr bwMode="auto">
          <a:xfrm>
            <a:off x="2730326" y="2533192"/>
            <a:ext cx="1263030" cy="148874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 descr="نتيجة بحث الصور عن steve jo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027" y="2613027"/>
            <a:ext cx="1356816" cy="150980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3" t="41001" r="65887" b="32801"/>
          <a:stretch/>
        </p:blipFill>
        <p:spPr bwMode="auto">
          <a:xfrm>
            <a:off x="5186363" y="1151577"/>
            <a:ext cx="1296184" cy="142815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" grpId="0" animBg="1"/>
      <p:bldP spid="550" grpId="0" animBg="1"/>
      <p:bldP spid="573" grpId="0" animBg="1"/>
      <p:bldP spid="70" grpId="0" animBg="1"/>
      <p:bldP spid="7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3"/>
          <p:cNvSpPr/>
          <p:nvPr/>
        </p:nvSpPr>
        <p:spPr>
          <a:xfrm>
            <a:off x="1008450" y="1156250"/>
            <a:ext cx="4918977" cy="2831031"/>
          </a:xfrm>
          <a:custGeom>
            <a:avLst/>
            <a:gdLst/>
            <a:ahLst/>
            <a:cxnLst/>
            <a:rect l="l" t="t" r="r" b="b"/>
            <a:pathLst>
              <a:path w="56592" h="41086" extrusionOk="0">
                <a:moveTo>
                  <a:pt x="0" y="1"/>
                </a:moveTo>
                <a:lnTo>
                  <a:pt x="0" y="41085"/>
                </a:lnTo>
                <a:lnTo>
                  <a:pt x="56591" y="41085"/>
                </a:lnTo>
                <a:lnTo>
                  <a:pt x="5659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3"/>
          <p:cNvSpPr/>
          <p:nvPr/>
        </p:nvSpPr>
        <p:spPr>
          <a:xfrm>
            <a:off x="5348638" y="927025"/>
            <a:ext cx="804565" cy="864495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27214" r="15671" b="28981"/>
          <a:stretch/>
        </p:blipFill>
        <p:spPr bwMode="auto">
          <a:xfrm>
            <a:off x="1188203" y="1307443"/>
            <a:ext cx="4559470" cy="252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3" name="Google Shape;423;p33"/>
          <p:cNvSpPr/>
          <p:nvPr/>
        </p:nvSpPr>
        <p:spPr>
          <a:xfrm>
            <a:off x="-972950" y="6525675"/>
            <a:ext cx="7251000" cy="4311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3"/>
          <p:cNvSpPr txBox="1">
            <a:spLocks noGrp="1"/>
          </p:cNvSpPr>
          <p:nvPr>
            <p:ph type="title"/>
          </p:nvPr>
        </p:nvSpPr>
        <p:spPr>
          <a:xfrm>
            <a:off x="530400" y="2093700"/>
            <a:ext cx="956100" cy="9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8" name="MG Bk 5 F-SA_2020_1-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4365" y="159445"/>
            <a:ext cx="406400" cy="4064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0" name="وسيلة شرح مستطيلة مستديرة الزوايا 9"/>
          <p:cNvSpPr/>
          <p:nvPr/>
        </p:nvSpPr>
        <p:spPr>
          <a:xfrm>
            <a:off x="2123728" y="277813"/>
            <a:ext cx="2927562" cy="576064"/>
          </a:xfrm>
          <a:prstGeom prst="wedgeRoundRectCallout">
            <a:avLst>
              <a:gd name="adj1" fmla="val -20437"/>
              <a:gd name="adj2" fmla="val 18278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EFDFC"/>
                </a:solidFill>
              </a:rPr>
              <a:t>What does industry refer to?</a:t>
            </a:r>
            <a:endParaRPr lang="ar-SA" b="1" dirty="0">
              <a:solidFill>
                <a:srgbClr val="FEFDFC"/>
              </a:solidFill>
            </a:endParaRPr>
          </a:p>
        </p:txBody>
      </p:sp>
      <p:cxnSp>
        <p:nvCxnSpPr>
          <p:cNvPr id="12" name="رابط مستقيم 11"/>
          <p:cNvCxnSpPr/>
          <p:nvPr/>
        </p:nvCxnSpPr>
        <p:spPr>
          <a:xfrm>
            <a:off x="2672957" y="1891965"/>
            <a:ext cx="47929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مستطيل 15"/>
          <p:cNvSpPr/>
          <p:nvPr/>
        </p:nvSpPr>
        <p:spPr>
          <a:xfrm>
            <a:off x="6358882" y="953500"/>
            <a:ext cx="2571568" cy="707886"/>
          </a:xfrm>
          <a:prstGeom prst="rect">
            <a:avLst/>
          </a:prstGeom>
          <a:solidFill>
            <a:srgbClr val="FFE1E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1300" b="1" dirty="0">
                <a:solidFill>
                  <a:schemeClr val="accent6">
                    <a:lumMod val="75000"/>
                  </a:schemeClr>
                </a:solidFill>
              </a:rPr>
              <a:t>This is the business or career in which the person made their money.)</a:t>
            </a:r>
            <a:endParaRPr lang="ar-SA" sz="13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7" name="رابط مستقيم 26"/>
          <p:cNvCxnSpPr/>
          <p:nvPr/>
        </p:nvCxnSpPr>
        <p:spPr>
          <a:xfrm>
            <a:off x="3779912" y="1891965"/>
            <a:ext cx="936104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وسيلة شرح مستطيلة مستديرة الزوايا 28"/>
          <p:cNvSpPr/>
          <p:nvPr/>
        </p:nvSpPr>
        <p:spPr>
          <a:xfrm>
            <a:off x="6180885" y="1791520"/>
            <a:ext cx="2927562" cy="576064"/>
          </a:xfrm>
          <a:prstGeom prst="wedgeRoundRectCallout">
            <a:avLst>
              <a:gd name="adj1" fmla="val -91933"/>
              <a:gd name="adj2" fmla="val -317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EFDFC"/>
                </a:solidFill>
              </a:rPr>
              <a:t>Refers to the place where</a:t>
            </a:r>
          </a:p>
          <a:p>
            <a:pPr algn="ctr"/>
            <a:r>
              <a:rPr lang="en-US" b="1" dirty="0">
                <a:solidFill>
                  <a:srgbClr val="FEFDFC"/>
                </a:solidFill>
              </a:rPr>
              <a:t>the person is a current citizen.</a:t>
            </a:r>
            <a:endParaRPr lang="ar-SA" b="1" dirty="0">
              <a:solidFill>
                <a:srgbClr val="FEFDFC"/>
              </a:solidFill>
            </a:endParaRPr>
          </a:p>
        </p:txBody>
      </p:sp>
      <p:sp>
        <p:nvSpPr>
          <p:cNvPr id="30" name="وسيلة شرح مستطيلة مستديرة الزوايا 29"/>
          <p:cNvSpPr/>
          <p:nvPr/>
        </p:nvSpPr>
        <p:spPr>
          <a:xfrm>
            <a:off x="6180885" y="2787774"/>
            <a:ext cx="2865950" cy="604426"/>
          </a:xfrm>
          <a:prstGeom prst="wedgeRoundRectCallout">
            <a:avLst>
              <a:gd name="adj1" fmla="val -55470"/>
              <a:gd name="adj2" fmla="val -13145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What kinds of stores does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Amancio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Ortega own?</a:t>
            </a:r>
          </a:p>
        </p:txBody>
      </p:sp>
      <p:sp>
        <p:nvSpPr>
          <p:cNvPr id="31" name="وسيلة شرح مستطيلة مستديرة الزوايا 30"/>
          <p:cNvSpPr/>
          <p:nvPr/>
        </p:nvSpPr>
        <p:spPr>
          <a:xfrm>
            <a:off x="611560" y="4138215"/>
            <a:ext cx="3528392" cy="372641"/>
          </a:xfrm>
          <a:prstGeom prst="wedgeRoundRectCallout">
            <a:avLst>
              <a:gd name="adj1" fmla="val -55470"/>
              <a:gd name="adj2" fmla="val -13145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Where are his stores located? </a:t>
            </a:r>
          </a:p>
        </p:txBody>
      </p:sp>
      <p:sp>
        <p:nvSpPr>
          <p:cNvPr id="32" name="مستطيل 31"/>
          <p:cNvSpPr/>
          <p:nvPr/>
        </p:nvSpPr>
        <p:spPr>
          <a:xfrm>
            <a:off x="6660232" y="3579862"/>
            <a:ext cx="1534310" cy="307777"/>
          </a:xfrm>
          <a:prstGeom prst="rect">
            <a:avLst/>
          </a:prstGeom>
          <a:solidFill>
            <a:srgbClr val="FFE1E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clothing stores</a:t>
            </a:r>
            <a:endParaRPr lang="ar-SA" sz="13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مستطيل 32"/>
          <p:cNvSpPr/>
          <p:nvPr/>
        </p:nvSpPr>
        <p:spPr>
          <a:xfrm>
            <a:off x="761250" y="4640808"/>
            <a:ext cx="3229011" cy="307777"/>
          </a:xfrm>
          <a:prstGeom prst="rect">
            <a:avLst/>
          </a:prstGeom>
          <a:solidFill>
            <a:srgbClr val="FFE1E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in 71countries, or all over the world</a:t>
            </a:r>
            <a:endParaRPr lang="ar-SA" sz="13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807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animBg="1"/>
      <p:bldP spid="16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45"/>
          <p:cNvSpPr/>
          <p:nvPr/>
        </p:nvSpPr>
        <p:spPr>
          <a:xfrm>
            <a:off x="1549349" y="1610068"/>
            <a:ext cx="5112568" cy="2594684"/>
          </a:xfrm>
          <a:custGeom>
            <a:avLst/>
            <a:gdLst/>
            <a:ahLst/>
            <a:cxnLst/>
            <a:rect l="l" t="t" r="r" b="b"/>
            <a:pathLst>
              <a:path w="56592" h="41086" extrusionOk="0">
                <a:moveTo>
                  <a:pt x="0" y="1"/>
                </a:moveTo>
                <a:lnTo>
                  <a:pt x="0" y="41085"/>
                </a:lnTo>
                <a:lnTo>
                  <a:pt x="56591" y="41085"/>
                </a:lnTo>
                <a:lnTo>
                  <a:pt x="5659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6" t="26400" r="17561" b="28355"/>
          <a:stretch/>
        </p:blipFill>
        <p:spPr bwMode="auto">
          <a:xfrm>
            <a:off x="1775194" y="1839051"/>
            <a:ext cx="4660877" cy="216880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46" name="Google Shape;746;p45"/>
          <p:cNvSpPr/>
          <p:nvPr/>
        </p:nvSpPr>
        <p:spPr>
          <a:xfrm>
            <a:off x="6256838" y="1468908"/>
            <a:ext cx="529669" cy="569093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MG Bk 5 F-SA_'17_1-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275" end="136603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21673" y="173162"/>
            <a:ext cx="406400" cy="406400"/>
          </a:xfrm>
          <a:prstGeom prst="rect">
            <a:avLst/>
          </a:prstGeom>
          <a:ln>
            <a:solidFill>
              <a:schemeClr val="tx2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5" name="Google Shape;419;p33"/>
          <p:cNvSpPr txBox="1">
            <a:spLocks noGrp="1"/>
          </p:cNvSpPr>
          <p:nvPr>
            <p:ph type="title"/>
          </p:nvPr>
        </p:nvSpPr>
        <p:spPr>
          <a:xfrm>
            <a:off x="1071299" y="2429360"/>
            <a:ext cx="956100" cy="9561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dirty="0"/>
              <a:t>02</a:t>
            </a:r>
            <a:endParaRPr dirty="0"/>
          </a:p>
        </p:txBody>
      </p:sp>
      <p:sp>
        <p:nvSpPr>
          <p:cNvPr id="7" name="وسيلة شرح مستطيلة مستديرة الزوايا 6"/>
          <p:cNvSpPr/>
          <p:nvPr/>
        </p:nvSpPr>
        <p:spPr>
          <a:xfrm>
            <a:off x="683568" y="553140"/>
            <a:ext cx="3422065" cy="552028"/>
          </a:xfrm>
          <a:prstGeom prst="wedgeRoundRectCallout">
            <a:avLst>
              <a:gd name="adj1" fmla="val 18239"/>
              <a:gd name="adj2" fmla="val 1295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EFDFC"/>
                </a:solidFill>
              </a:rPr>
              <a:t>What kind of company does he run? </a:t>
            </a:r>
            <a:endParaRPr lang="ar-SA" b="1" dirty="0">
              <a:solidFill>
                <a:srgbClr val="FEFDFC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185160" y="843558"/>
            <a:ext cx="4851336" cy="523220"/>
          </a:xfrm>
          <a:prstGeom prst="rect">
            <a:avLst/>
          </a:prstGeom>
          <a:solidFill>
            <a:srgbClr val="FFE1E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one of the world’s largest car dealerships, with operations in the Middle East, UK , Central Asia &amp;China</a:t>
            </a:r>
            <a:endParaRPr lang="ar-SA" sz="13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9" name="Google Shape;708;p44"/>
          <p:cNvGrpSpPr/>
          <p:nvPr/>
        </p:nvGrpSpPr>
        <p:grpSpPr>
          <a:xfrm rot="3879791">
            <a:off x="7823513" y="3829451"/>
            <a:ext cx="1452325" cy="1421953"/>
            <a:chOff x="-641000" y="1950050"/>
            <a:chExt cx="2077921" cy="1859954"/>
          </a:xfrm>
        </p:grpSpPr>
        <p:sp>
          <p:nvSpPr>
            <p:cNvPr id="10" name="Google Shape;709;p44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10;p44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11;p44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12;p44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13;p44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14;p44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15;p44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16;p44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17;p44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18;p44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19;p44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20;p44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21;p44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22;p44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23;p44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24;p44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25;p44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26;p44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27;p44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28;p44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29;p44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وسيلة شرح مستطيلة مستديرة الزوايا 33"/>
          <p:cNvSpPr/>
          <p:nvPr/>
        </p:nvSpPr>
        <p:spPr>
          <a:xfrm>
            <a:off x="6786507" y="2499742"/>
            <a:ext cx="2282378" cy="1224136"/>
          </a:xfrm>
          <a:prstGeom prst="wedgeRoundRectCallout">
            <a:avLst>
              <a:gd name="adj1" fmla="val -57833"/>
              <a:gd name="adj2" fmla="val -630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>
                <a:solidFill>
                  <a:srgbClr val="FEFDFC"/>
                </a:solidFill>
              </a:rPr>
              <a:t>How did he contribute to the government’s </a:t>
            </a:r>
            <a:r>
              <a:rPr lang="en-US" b="1" dirty="0" err="1">
                <a:solidFill>
                  <a:srgbClr val="FEFDFC"/>
                </a:solidFill>
              </a:rPr>
              <a:t>Saudization</a:t>
            </a:r>
            <a:r>
              <a:rPr lang="en-US" b="1" dirty="0">
                <a:solidFill>
                  <a:srgbClr val="FEFDFC"/>
                </a:solidFill>
              </a:rPr>
              <a:t> program in the Kingdom of Saudi Arabia?</a:t>
            </a:r>
            <a:endParaRPr lang="ar-SA" b="1" dirty="0">
              <a:solidFill>
                <a:srgbClr val="FEFDFC"/>
              </a:solidFill>
            </a:endParaRPr>
          </a:p>
        </p:txBody>
      </p:sp>
      <p:sp>
        <p:nvSpPr>
          <p:cNvPr id="35" name="مستطيل 34"/>
          <p:cNvSpPr/>
          <p:nvPr/>
        </p:nvSpPr>
        <p:spPr>
          <a:xfrm>
            <a:off x="611560" y="4409681"/>
            <a:ext cx="6552727" cy="523220"/>
          </a:xfrm>
          <a:prstGeom prst="rect">
            <a:avLst/>
          </a:prstGeom>
          <a:solidFill>
            <a:srgbClr val="FFE1E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by offering and creating thousands of jobs every year through the ALJ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Community Services Programs</a:t>
            </a:r>
            <a:endParaRPr lang="ar-SA" sz="13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71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402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48"/>
          <p:cNvSpPr/>
          <p:nvPr/>
        </p:nvSpPr>
        <p:spPr>
          <a:xfrm>
            <a:off x="3572782" y="1574094"/>
            <a:ext cx="4696593" cy="2784009"/>
          </a:xfrm>
          <a:custGeom>
            <a:avLst/>
            <a:gdLst/>
            <a:ahLst/>
            <a:cxnLst/>
            <a:rect l="l" t="t" r="r" b="b"/>
            <a:pathLst>
              <a:path w="56592" h="41086" extrusionOk="0">
                <a:moveTo>
                  <a:pt x="0" y="1"/>
                </a:moveTo>
                <a:lnTo>
                  <a:pt x="0" y="41085"/>
                </a:lnTo>
                <a:lnTo>
                  <a:pt x="56591" y="41085"/>
                </a:lnTo>
                <a:lnTo>
                  <a:pt x="5659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5" name="Google Shape;845;p48"/>
          <p:cNvGrpSpPr/>
          <p:nvPr/>
        </p:nvGrpSpPr>
        <p:grpSpPr>
          <a:xfrm rot="5399508">
            <a:off x="7844606" y="3969580"/>
            <a:ext cx="1452259" cy="1421935"/>
            <a:chOff x="-641000" y="1950050"/>
            <a:chExt cx="2077921" cy="1859954"/>
          </a:xfrm>
        </p:grpSpPr>
        <p:sp>
          <p:nvSpPr>
            <p:cNvPr id="846" name="Google Shape;846;p48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8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8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8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8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8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8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8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8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8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8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8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8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8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8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8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8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8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8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8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8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7" name="Google Shape;867;p48"/>
          <p:cNvSpPr/>
          <p:nvPr/>
        </p:nvSpPr>
        <p:spPr>
          <a:xfrm>
            <a:off x="-2026125" y="2504725"/>
            <a:ext cx="1008900" cy="4572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" name="MG Bk 5 F-SA_'17_1-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833" end="73863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4701" y="181637"/>
            <a:ext cx="406400" cy="406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6" t="25284" r="25507" b="38858"/>
          <a:stretch/>
        </p:blipFill>
        <p:spPr bwMode="auto">
          <a:xfrm>
            <a:off x="3773016" y="1748572"/>
            <a:ext cx="4355825" cy="2384027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44" name="Google Shape;844;p48"/>
          <p:cNvSpPr/>
          <p:nvPr/>
        </p:nvSpPr>
        <p:spPr>
          <a:xfrm rot="899814" flipH="1">
            <a:off x="3364359" y="1333959"/>
            <a:ext cx="923695" cy="992460"/>
          </a:xfrm>
          <a:custGeom>
            <a:avLst/>
            <a:gdLst/>
            <a:ahLst/>
            <a:cxnLst/>
            <a:rect l="l" t="t" r="r" b="b"/>
            <a:pathLst>
              <a:path w="16982" h="18246" extrusionOk="0">
                <a:moveTo>
                  <a:pt x="3708" y="1"/>
                </a:moveTo>
                <a:cubicBezTo>
                  <a:pt x="3494" y="1"/>
                  <a:pt x="3194" y="436"/>
                  <a:pt x="3194" y="436"/>
                </a:cubicBezTo>
                <a:lnTo>
                  <a:pt x="2734" y="1296"/>
                </a:lnTo>
                <a:lnTo>
                  <a:pt x="2273" y="1756"/>
                </a:lnTo>
                <a:lnTo>
                  <a:pt x="1997" y="1940"/>
                </a:lnTo>
                <a:lnTo>
                  <a:pt x="1782" y="2432"/>
                </a:lnTo>
                <a:lnTo>
                  <a:pt x="1413" y="2462"/>
                </a:lnTo>
                <a:cubicBezTo>
                  <a:pt x="1352" y="2493"/>
                  <a:pt x="1291" y="2554"/>
                  <a:pt x="1229" y="2616"/>
                </a:cubicBezTo>
                <a:cubicBezTo>
                  <a:pt x="1137" y="2708"/>
                  <a:pt x="1076" y="2677"/>
                  <a:pt x="1045" y="2708"/>
                </a:cubicBezTo>
                <a:lnTo>
                  <a:pt x="922" y="2831"/>
                </a:lnTo>
                <a:cubicBezTo>
                  <a:pt x="861" y="2892"/>
                  <a:pt x="769" y="2954"/>
                  <a:pt x="677" y="2954"/>
                </a:cubicBezTo>
                <a:cubicBezTo>
                  <a:pt x="677" y="2954"/>
                  <a:pt x="492" y="3107"/>
                  <a:pt x="492" y="3138"/>
                </a:cubicBezTo>
                <a:cubicBezTo>
                  <a:pt x="492" y="3199"/>
                  <a:pt x="369" y="3291"/>
                  <a:pt x="369" y="3291"/>
                </a:cubicBezTo>
                <a:lnTo>
                  <a:pt x="185" y="3445"/>
                </a:lnTo>
                <a:lnTo>
                  <a:pt x="1" y="3875"/>
                </a:lnTo>
                <a:lnTo>
                  <a:pt x="14402" y="18245"/>
                </a:lnTo>
                <a:cubicBezTo>
                  <a:pt x="14464" y="18122"/>
                  <a:pt x="14525" y="18000"/>
                  <a:pt x="14586" y="17846"/>
                </a:cubicBezTo>
                <a:cubicBezTo>
                  <a:pt x="14617" y="17723"/>
                  <a:pt x="15016" y="17662"/>
                  <a:pt x="15108" y="17539"/>
                </a:cubicBezTo>
                <a:cubicBezTo>
                  <a:pt x="15200" y="17447"/>
                  <a:pt x="15200" y="17416"/>
                  <a:pt x="15323" y="17048"/>
                </a:cubicBezTo>
                <a:cubicBezTo>
                  <a:pt x="15446" y="16679"/>
                  <a:pt x="15354" y="16894"/>
                  <a:pt x="15354" y="16587"/>
                </a:cubicBezTo>
                <a:cubicBezTo>
                  <a:pt x="15354" y="16280"/>
                  <a:pt x="15354" y="16403"/>
                  <a:pt x="15354" y="16188"/>
                </a:cubicBezTo>
                <a:cubicBezTo>
                  <a:pt x="15323" y="15942"/>
                  <a:pt x="15477" y="15912"/>
                  <a:pt x="15661" y="15635"/>
                </a:cubicBezTo>
                <a:cubicBezTo>
                  <a:pt x="15845" y="15390"/>
                  <a:pt x="15753" y="15451"/>
                  <a:pt x="15907" y="15205"/>
                </a:cubicBezTo>
                <a:cubicBezTo>
                  <a:pt x="16060" y="14960"/>
                  <a:pt x="16091" y="15021"/>
                  <a:pt x="16183" y="14929"/>
                </a:cubicBezTo>
                <a:cubicBezTo>
                  <a:pt x="16275" y="14837"/>
                  <a:pt x="16337" y="14745"/>
                  <a:pt x="16367" y="14622"/>
                </a:cubicBezTo>
                <a:cubicBezTo>
                  <a:pt x="16429" y="14468"/>
                  <a:pt x="16367" y="14468"/>
                  <a:pt x="16459" y="14038"/>
                </a:cubicBezTo>
                <a:cubicBezTo>
                  <a:pt x="16552" y="13578"/>
                  <a:pt x="16582" y="13363"/>
                  <a:pt x="16582" y="13363"/>
                </a:cubicBezTo>
                <a:lnTo>
                  <a:pt x="16981" y="12994"/>
                </a:lnTo>
                <a:lnTo>
                  <a:pt x="4238" y="282"/>
                </a:lnTo>
                <a:cubicBezTo>
                  <a:pt x="4116" y="159"/>
                  <a:pt x="3931" y="67"/>
                  <a:pt x="3747" y="6"/>
                </a:cubicBezTo>
                <a:cubicBezTo>
                  <a:pt x="3734" y="2"/>
                  <a:pt x="3721" y="1"/>
                  <a:pt x="3708" y="1"/>
                </a:cubicBezTo>
                <a:close/>
              </a:path>
            </a:pathLst>
          </a:custGeom>
          <a:solidFill>
            <a:srgbClr val="FFA9AA">
              <a:alpha val="700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419;p33"/>
          <p:cNvSpPr txBox="1">
            <a:spLocks noGrp="1"/>
          </p:cNvSpPr>
          <p:nvPr>
            <p:ph type="title"/>
          </p:nvPr>
        </p:nvSpPr>
        <p:spPr>
          <a:xfrm>
            <a:off x="8046468" y="1722577"/>
            <a:ext cx="956100" cy="9561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dirty="0"/>
              <a:t>03</a:t>
            </a:r>
            <a:endParaRPr dirty="0"/>
          </a:p>
        </p:txBody>
      </p:sp>
      <p:sp>
        <p:nvSpPr>
          <p:cNvPr id="36" name="وسيلة شرح مستطيلة مستديرة الزوايا 35"/>
          <p:cNvSpPr/>
          <p:nvPr/>
        </p:nvSpPr>
        <p:spPr>
          <a:xfrm>
            <a:off x="1853200" y="565132"/>
            <a:ext cx="5095064" cy="552028"/>
          </a:xfrm>
          <a:prstGeom prst="wedgeRoundRectCallout">
            <a:avLst>
              <a:gd name="adj1" fmla="val 38073"/>
              <a:gd name="adj2" fmla="val 1230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EFDFC"/>
                </a:solidFill>
              </a:rPr>
              <a:t>What kind of business did Li </a:t>
            </a:r>
            <a:r>
              <a:rPr lang="en-US" b="1" dirty="0" err="1">
                <a:solidFill>
                  <a:srgbClr val="FEFDFC"/>
                </a:solidFill>
              </a:rPr>
              <a:t>Ka-shing</a:t>
            </a:r>
            <a:r>
              <a:rPr lang="en-US" b="1" dirty="0">
                <a:solidFill>
                  <a:srgbClr val="FEFDFC"/>
                </a:solidFill>
              </a:rPr>
              <a:t> start out in?</a:t>
            </a:r>
            <a:endParaRPr lang="ar-SA" b="1" dirty="0">
              <a:solidFill>
                <a:srgbClr val="FEFDFC"/>
              </a:solidFill>
            </a:endParaRPr>
          </a:p>
        </p:txBody>
      </p:sp>
      <p:grpSp>
        <p:nvGrpSpPr>
          <p:cNvPr id="37" name="Google Shape;845;p48"/>
          <p:cNvGrpSpPr/>
          <p:nvPr/>
        </p:nvGrpSpPr>
        <p:grpSpPr>
          <a:xfrm rot="5399508">
            <a:off x="248492" y="-369403"/>
            <a:ext cx="1452259" cy="1421935"/>
            <a:chOff x="-641000" y="1950050"/>
            <a:chExt cx="2077921" cy="1859954"/>
          </a:xfrm>
        </p:grpSpPr>
        <p:sp>
          <p:nvSpPr>
            <p:cNvPr id="38" name="Google Shape;846;p48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7;p48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8;p48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9;p48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50;p48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51;p48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52;p48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53;p48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4;p48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5;p48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6;p48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7;p48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8;p48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9;p48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60;p48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61;p48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62;p48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63;p48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4;p48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5;p48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6;p48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وسيلة شرح مستطيلة مستديرة الزوايا 58"/>
          <p:cNvSpPr/>
          <p:nvPr/>
        </p:nvSpPr>
        <p:spPr>
          <a:xfrm>
            <a:off x="315584" y="2531139"/>
            <a:ext cx="2936097" cy="552028"/>
          </a:xfrm>
          <a:prstGeom prst="wedgeRoundRectCallout">
            <a:avLst>
              <a:gd name="adj1" fmla="val 52311"/>
              <a:gd name="adj2" fmla="val -762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EFDFC"/>
                </a:solidFill>
              </a:rPr>
              <a:t> What else is he known for? </a:t>
            </a:r>
            <a:endParaRPr lang="ar-SA" b="1" dirty="0">
              <a:solidFill>
                <a:srgbClr val="FEFDFC"/>
              </a:solidFill>
            </a:endParaRPr>
          </a:p>
        </p:txBody>
      </p:sp>
      <p:sp>
        <p:nvSpPr>
          <p:cNvPr id="60" name="مستطيل 59"/>
          <p:cNvSpPr/>
          <p:nvPr/>
        </p:nvSpPr>
        <p:spPr>
          <a:xfrm>
            <a:off x="536191" y="3343047"/>
            <a:ext cx="2571568" cy="1077218"/>
          </a:xfrm>
          <a:prstGeom prst="rect">
            <a:avLst/>
          </a:prstGeom>
          <a:solidFill>
            <a:srgbClr val="FFE1E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being honest,</a:t>
            </a:r>
          </a:p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generous,</a:t>
            </a:r>
          </a:p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 and </a:t>
            </a:r>
          </a:p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a philanthropist</a:t>
            </a:r>
            <a:endParaRPr lang="ar-SA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1" name="مستطيل 60"/>
          <p:cNvSpPr/>
          <p:nvPr/>
        </p:nvSpPr>
        <p:spPr>
          <a:xfrm>
            <a:off x="799413" y="1563368"/>
            <a:ext cx="1976704" cy="630942"/>
          </a:xfrm>
          <a:prstGeom prst="rect">
            <a:avLst/>
          </a:prstGeom>
          <a:solidFill>
            <a:srgbClr val="FFE1E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9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Plastics</a:t>
            </a:r>
          </a:p>
          <a:p>
            <a:pPr algn="ctr"/>
            <a:endParaRPr lang="ar-SA" sz="9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62" name="Google Shape;845;p48"/>
          <p:cNvGrpSpPr/>
          <p:nvPr/>
        </p:nvGrpSpPr>
        <p:grpSpPr>
          <a:xfrm rot="1070943">
            <a:off x="7708704" y="-168633"/>
            <a:ext cx="1452259" cy="1421935"/>
            <a:chOff x="-641000" y="1950050"/>
            <a:chExt cx="2077921" cy="1859954"/>
          </a:xfrm>
        </p:grpSpPr>
        <p:sp>
          <p:nvSpPr>
            <p:cNvPr id="63" name="Google Shape;846;p48"/>
            <p:cNvSpPr/>
            <p:nvPr/>
          </p:nvSpPr>
          <p:spPr>
            <a:xfrm>
              <a:off x="-417395" y="2826489"/>
              <a:ext cx="505658" cy="457334"/>
            </a:xfrm>
            <a:custGeom>
              <a:avLst/>
              <a:gdLst/>
              <a:ahLst/>
              <a:cxnLst/>
              <a:rect l="l" t="t" r="r" b="b"/>
              <a:pathLst>
                <a:path w="5398" h="4882" extrusionOk="0">
                  <a:moveTo>
                    <a:pt x="3720" y="1"/>
                  </a:moveTo>
                  <a:cubicBezTo>
                    <a:pt x="3400" y="1"/>
                    <a:pt x="2911" y="1071"/>
                    <a:pt x="645" y="3790"/>
                  </a:cubicBezTo>
                  <a:cubicBezTo>
                    <a:pt x="1" y="4571"/>
                    <a:pt x="43" y="4881"/>
                    <a:pt x="435" y="4881"/>
                  </a:cubicBezTo>
                  <a:cubicBezTo>
                    <a:pt x="1537" y="4881"/>
                    <a:pt x="5397" y="2432"/>
                    <a:pt x="4514" y="1118"/>
                  </a:cubicBezTo>
                  <a:cubicBezTo>
                    <a:pt x="4053" y="421"/>
                    <a:pt x="3920" y="1"/>
                    <a:pt x="3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47;p48"/>
            <p:cNvSpPr/>
            <p:nvPr/>
          </p:nvSpPr>
          <p:spPr>
            <a:xfrm>
              <a:off x="141009" y="2682882"/>
              <a:ext cx="598115" cy="451807"/>
            </a:xfrm>
            <a:custGeom>
              <a:avLst/>
              <a:gdLst/>
              <a:ahLst/>
              <a:cxnLst/>
              <a:rect l="l" t="t" r="r" b="b"/>
              <a:pathLst>
                <a:path w="6385" h="4823" extrusionOk="0">
                  <a:moveTo>
                    <a:pt x="5400" y="0"/>
                  </a:moveTo>
                  <a:cubicBezTo>
                    <a:pt x="5178" y="0"/>
                    <a:pt x="4844" y="201"/>
                    <a:pt x="4387" y="686"/>
                  </a:cubicBezTo>
                  <a:cubicBezTo>
                    <a:pt x="4163" y="938"/>
                    <a:pt x="1" y="4822"/>
                    <a:pt x="1772" y="4822"/>
                  </a:cubicBezTo>
                  <a:cubicBezTo>
                    <a:pt x="1942" y="4822"/>
                    <a:pt x="2166" y="4786"/>
                    <a:pt x="2453" y="4709"/>
                  </a:cubicBezTo>
                  <a:cubicBezTo>
                    <a:pt x="5135" y="3982"/>
                    <a:pt x="6385" y="0"/>
                    <a:pt x="54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48;p48"/>
            <p:cNvSpPr/>
            <p:nvPr/>
          </p:nvSpPr>
          <p:spPr>
            <a:xfrm>
              <a:off x="-171308" y="3340118"/>
              <a:ext cx="329736" cy="469886"/>
            </a:xfrm>
            <a:custGeom>
              <a:avLst/>
              <a:gdLst/>
              <a:ahLst/>
              <a:cxnLst/>
              <a:rect l="l" t="t" r="r" b="b"/>
              <a:pathLst>
                <a:path w="3520" h="5016" extrusionOk="0">
                  <a:moveTo>
                    <a:pt x="2700" y="0"/>
                  </a:moveTo>
                  <a:cubicBezTo>
                    <a:pt x="2394" y="0"/>
                    <a:pt x="1942" y="360"/>
                    <a:pt x="1365" y="1255"/>
                  </a:cubicBezTo>
                  <a:cubicBezTo>
                    <a:pt x="1093" y="1676"/>
                    <a:pt x="0" y="5016"/>
                    <a:pt x="766" y="5016"/>
                  </a:cubicBezTo>
                  <a:cubicBezTo>
                    <a:pt x="950" y="5016"/>
                    <a:pt x="1239" y="4824"/>
                    <a:pt x="1672" y="4356"/>
                  </a:cubicBezTo>
                  <a:cubicBezTo>
                    <a:pt x="3303" y="2568"/>
                    <a:pt x="3520" y="0"/>
                    <a:pt x="2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49;p48"/>
            <p:cNvSpPr/>
            <p:nvPr/>
          </p:nvSpPr>
          <p:spPr>
            <a:xfrm>
              <a:off x="108878" y="2402040"/>
              <a:ext cx="373576" cy="363375"/>
            </a:xfrm>
            <a:custGeom>
              <a:avLst/>
              <a:gdLst/>
              <a:ahLst/>
              <a:cxnLst/>
              <a:rect l="l" t="t" r="r" b="b"/>
              <a:pathLst>
                <a:path w="3988" h="3879" extrusionOk="0">
                  <a:moveTo>
                    <a:pt x="3444" y="0"/>
                  </a:moveTo>
                  <a:cubicBezTo>
                    <a:pt x="3315" y="0"/>
                    <a:pt x="3102" y="171"/>
                    <a:pt x="2796" y="583"/>
                  </a:cubicBezTo>
                  <a:cubicBezTo>
                    <a:pt x="2658" y="748"/>
                    <a:pt x="0" y="3878"/>
                    <a:pt x="939" y="3878"/>
                  </a:cubicBezTo>
                  <a:cubicBezTo>
                    <a:pt x="1047" y="3878"/>
                    <a:pt x="1202" y="3837"/>
                    <a:pt x="1414" y="3746"/>
                  </a:cubicBezTo>
                  <a:cubicBezTo>
                    <a:pt x="3052" y="3026"/>
                    <a:pt x="3988" y="0"/>
                    <a:pt x="3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50;p48"/>
            <p:cNvSpPr/>
            <p:nvPr/>
          </p:nvSpPr>
          <p:spPr>
            <a:xfrm>
              <a:off x="255387" y="3115575"/>
              <a:ext cx="534322" cy="336490"/>
            </a:xfrm>
            <a:custGeom>
              <a:avLst/>
              <a:gdLst/>
              <a:ahLst/>
              <a:cxnLst/>
              <a:rect l="l" t="t" r="r" b="b"/>
              <a:pathLst>
                <a:path w="5704" h="3592" extrusionOk="0">
                  <a:moveTo>
                    <a:pt x="4941" y="1"/>
                  </a:moveTo>
                  <a:cubicBezTo>
                    <a:pt x="4838" y="1"/>
                    <a:pt x="4697" y="66"/>
                    <a:pt x="4517" y="212"/>
                  </a:cubicBezTo>
                  <a:cubicBezTo>
                    <a:pt x="4336" y="334"/>
                    <a:pt x="1" y="3592"/>
                    <a:pt x="2212" y="3592"/>
                  </a:cubicBezTo>
                  <a:cubicBezTo>
                    <a:pt x="2242" y="3592"/>
                    <a:pt x="2274" y="3591"/>
                    <a:pt x="2307" y="3590"/>
                  </a:cubicBezTo>
                  <a:cubicBezTo>
                    <a:pt x="4469" y="3509"/>
                    <a:pt x="5704" y="1"/>
                    <a:pt x="4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51;p48"/>
            <p:cNvSpPr/>
            <p:nvPr/>
          </p:nvSpPr>
          <p:spPr>
            <a:xfrm>
              <a:off x="-349480" y="2423492"/>
              <a:ext cx="408610" cy="299581"/>
            </a:xfrm>
            <a:custGeom>
              <a:avLst/>
              <a:gdLst/>
              <a:ahLst/>
              <a:cxnLst/>
              <a:rect l="l" t="t" r="r" b="b"/>
              <a:pathLst>
                <a:path w="4362" h="3198" extrusionOk="0">
                  <a:moveTo>
                    <a:pt x="3770" y="0"/>
                  </a:moveTo>
                  <a:cubicBezTo>
                    <a:pt x="3638" y="0"/>
                    <a:pt x="3414" y="148"/>
                    <a:pt x="3083" y="507"/>
                  </a:cubicBezTo>
                  <a:cubicBezTo>
                    <a:pt x="3083" y="507"/>
                    <a:pt x="1" y="3197"/>
                    <a:pt x="1358" y="3197"/>
                  </a:cubicBezTo>
                  <a:cubicBezTo>
                    <a:pt x="1421" y="3197"/>
                    <a:pt x="1494" y="3191"/>
                    <a:pt x="1578" y="3179"/>
                  </a:cubicBezTo>
                  <a:cubicBezTo>
                    <a:pt x="3134" y="2953"/>
                    <a:pt x="4362" y="0"/>
                    <a:pt x="37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52;p48"/>
            <p:cNvSpPr/>
            <p:nvPr/>
          </p:nvSpPr>
          <p:spPr>
            <a:xfrm>
              <a:off x="461381" y="2331314"/>
              <a:ext cx="367206" cy="192320"/>
            </a:xfrm>
            <a:custGeom>
              <a:avLst/>
              <a:gdLst/>
              <a:ahLst/>
              <a:cxnLst/>
              <a:rect l="l" t="t" r="r" b="b"/>
              <a:pathLst>
                <a:path w="3920" h="2053" extrusionOk="0">
                  <a:moveTo>
                    <a:pt x="3131" y="1"/>
                  </a:moveTo>
                  <a:cubicBezTo>
                    <a:pt x="2973" y="1"/>
                    <a:pt x="2755" y="78"/>
                    <a:pt x="2472" y="263"/>
                  </a:cubicBezTo>
                  <a:cubicBezTo>
                    <a:pt x="2472" y="263"/>
                    <a:pt x="1" y="2053"/>
                    <a:pt x="1479" y="2053"/>
                  </a:cubicBezTo>
                  <a:cubicBezTo>
                    <a:pt x="1537" y="2053"/>
                    <a:pt x="1602" y="2050"/>
                    <a:pt x="1674" y="2044"/>
                  </a:cubicBezTo>
                  <a:cubicBezTo>
                    <a:pt x="3233" y="1916"/>
                    <a:pt x="3920" y="1"/>
                    <a:pt x="3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53;p48"/>
            <p:cNvSpPr/>
            <p:nvPr/>
          </p:nvSpPr>
          <p:spPr>
            <a:xfrm>
              <a:off x="618102" y="2723351"/>
              <a:ext cx="429125" cy="201688"/>
            </a:xfrm>
            <a:custGeom>
              <a:avLst/>
              <a:gdLst/>
              <a:ahLst/>
              <a:cxnLst/>
              <a:rect l="l" t="t" r="r" b="b"/>
              <a:pathLst>
                <a:path w="4581" h="2153" extrusionOk="0">
                  <a:moveTo>
                    <a:pt x="3917" y="1"/>
                  </a:moveTo>
                  <a:cubicBezTo>
                    <a:pt x="3826" y="1"/>
                    <a:pt x="3699" y="41"/>
                    <a:pt x="3532" y="131"/>
                  </a:cubicBezTo>
                  <a:cubicBezTo>
                    <a:pt x="3532" y="131"/>
                    <a:pt x="1" y="1789"/>
                    <a:pt x="1659" y="2127"/>
                  </a:cubicBezTo>
                  <a:cubicBezTo>
                    <a:pt x="1744" y="2145"/>
                    <a:pt x="1830" y="2153"/>
                    <a:pt x="1915" y="2153"/>
                  </a:cubicBezTo>
                  <a:cubicBezTo>
                    <a:pt x="3294" y="2153"/>
                    <a:pt x="4581" y="1"/>
                    <a:pt x="3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54;p48"/>
            <p:cNvSpPr/>
            <p:nvPr/>
          </p:nvSpPr>
          <p:spPr>
            <a:xfrm>
              <a:off x="178011" y="2093375"/>
              <a:ext cx="339853" cy="203093"/>
            </a:xfrm>
            <a:custGeom>
              <a:avLst/>
              <a:gdLst/>
              <a:ahLst/>
              <a:cxnLst/>
              <a:rect l="l" t="t" r="r" b="b"/>
              <a:pathLst>
                <a:path w="3628" h="2168" extrusionOk="0">
                  <a:moveTo>
                    <a:pt x="2901" y="0"/>
                  </a:moveTo>
                  <a:cubicBezTo>
                    <a:pt x="2725" y="0"/>
                    <a:pt x="2452" y="126"/>
                    <a:pt x="2058" y="439"/>
                  </a:cubicBezTo>
                  <a:cubicBezTo>
                    <a:pt x="2058" y="439"/>
                    <a:pt x="1" y="1943"/>
                    <a:pt x="1444" y="2158"/>
                  </a:cubicBezTo>
                  <a:cubicBezTo>
                    <a:pt x="1485" y="2165"/>
                    <a:pt x="1526" y="2168"/>
                    <a:pt x="1567" y="2168"/>
                  </a:cubicBezTo>
                  <a:cubicBezTo>
                    <a:pt x="2664" y="2168"/>
                    <a:pt x="3628" y="0"/>
                    <a:pt x="2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55;p48"/>
            <p:cNvSpPr/>
            <p:nvPr/>
          </p:nvSpPr>
          <p:spPr>
            <a:xfrm>
              <a:off x="832339" y="2282321"/>
              <a:ext cx="416011" cy="275974"/>
            </a:xfrm>
            <a:custGeom>
              <a:avLst/>
              <a:gdLst/>
              <a:ahLst/>
              <a:cxnLst/>
              <a:rect l="l" t="t" r="r" b="b"/>
              <a:pathLst>
                <a:path w="4441" h="2946" extrusionOk="0">
                  <a:moveTo>
                    <a:pt x="3717" y="1"/>
                  </a:moveTo>
                  <a:cubicBezTo>
                    <a:pt x="3544" y="1"/>
                    <a:pt x="3208" y="148"/>
                    <a:pt x="2657" y="510"/>
                  </a:cubicBezTo>
                  <a:cubicBezTo>
                    <a:pt x="2486" y="624"/>
                    <a:pt x="1" y="2946"/>
                    <a:pt x="869" y="2946"/>
                  </a:cubicBezTo>
                  <a:cubicBezTo>
                    <a:pt x="934" y="2946"/>
                    <a:pt x="1017" y="2933"/>
                    <a:pt x="1122" y="2905"/>
                  </a:cubicBezTo>
                  <a:cubicBezTo>
                    <a:pt x="2311" y="2583"/>
                    <a:pt x="4441" y="1"/>
                    <a:pt x="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56;p48"/>
            <p:cNvSpPr/>
            <p:nvPr/>
          </p:nvSpPr>
          <p:spPr>
            <a:xfrm>
              <a:off x="848170" y="2918292"/>
              <a:ext cx="317558" cy="237472"/>
            </a:xfrm>
            <a:custGeom>
              <a:avLst/>
              <a:gdLst/>
              <a:ahLst/>
              <a:cxnLst/>
              <a:rect l="l" t="t" r="r" b="b"/>
              <a:pathLst>
                <a:path w="3390" h="2535" extrusionOk="0">
                  <a:moveTo>
                    <a:pt x="2787" y="0"/>
                  </a:moveTo>
                  <a:cubicBezTo>
                    <a:pt x="2687" y="0"/>
                    <a:pt x="2548" y="61"/>
                    <a:pt x="2365" y="200"/>
                  </a:cubicBezTo>
                  <a:cubicBezTo>
                    <a:pt x="2164" y="372"/>
                    <a:pt x="0" y="2535"/>
                    <a:pt x="981" y="2535"/>
                  </a:cubicBezTo>
                  <a:cubicBezTo>
                    <a:pt x="1049" y="2535"/>
                    <a:pt x="1131" y="2524"/>
                    <a:pt x="1229" y="2503"/>
                  </a:cubicBezTo>
                  <a:cubicBezTo>
                    <a:pt x="2547" y="2213"/>
                    <a:pt x="3390" y="0"/>
                    <a:pt x="27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57;p48"/>
            <p:cNvSpPr/>
            <p:nvPr/>
          </p:nvSpPr>
          <p:spPr>
            <a:xfrm>
              <a:off x="123398" y="3582553"/>
              <a:ext cx="365895" cy="217425"/>
            </a:xfrm>
            <a:custGeom>
              <a:avLst/>
              <a:gdLst/>
              <a:ahLst/>
              <a:cxnLst/>
              <a:rect l="l" t="t" r="r" b="b"/>
              <a:pathLst>
                <a:path w="3906" h="2321" extrusionOk="0">
                  <a:moveTo>
                    <a:pt x="3095" y="0"/>
                  </a:moveTo>
                  <a:cubicBezTo>
                    <a:pt x="2964" y="0"/>
                    <a:pt x="2784" y="61"/>
                    <a:pt x="2549" y="202"/>
                  </a:cubicBezTo>
                  <a:cubicBezTo>
                    <a:pt x="2549" y="202"/>
                    <a:pt x="0" y="2321"/>
                    <a:pt x="1535" y="2321"/>
                  </a:cubicBezTo>
                  <a:cubicBezTo>
                    <a:pt x="2857" y="2321"/>
                    <a:pt x="3905" y="0"/>
                    <a:pt x="3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58;p48"/>
            <p:cNvSpPr/>
            <p:nvPr/>
          </p:nvSpPr>
          <p:spPr>
            <a:xfrm>
              <a:off x="571544" y="2057591"/>
              <a:ext cx="233906" cy="154849"/>
            </a:xfrm>
            <a:custGeom>
              <a:avLst/>
              <a:gdLst/>
              <a:ahLst/>
              <a:cxnLst/>
              <a:rect l="l" t="t" r="r" b="b"/>
              <a:pathLst>
                <a:path w="2497" h="1653" extrusionOk="0">
                  <a:moveTo>
                    <a:pt x="2132" y="0"/>
                  </a:moveTo>
                  <a:cubicBezTo>
                    <a:pt x="2032" y="0"/>
                    <a:pt x="1860" y="103"/>
                    <a:pt x="1603" y="360"/>
                  </a:cubicBezTo>
                  <a:cubicBezTo>
                    <a:pt x="1603" y="360"/>
                    <a:pt x="1" y="1652"/>
                    <a:pt x="684" y="1652"/>
                  </a:cubicBezTo>
                  <a:cubicBezTo>
                    <a:pt x="746" y="1652"/>
                    <a:pt x="826" y="1642"/>
                    <a:pt x="927" y="1619"/>
                  </a:cubicBezTo>
                  <a:cubicBezTo>
                    <a:pt x="1892" y="1378"/>
                    <a:pt x="2497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59;p48"/>
            <p:cNvSpPr/>
            <p:nvPr/>
          </p:nvSpPr>
          <p:spPr>
            <a:xfrm>
              <a:off x="-130184" y="2081291"/>
              <a:ext cx="249925" cy="183046"/>
            </a:xfrm>
            <a:custGeom>
              <a:avLst/>
              <a:gdLst/>
              <a:ahLst/>
              <a:cxnLst/>
              <a:rect l="l" t="t" r="r" b="b"/>
              <a:pathLst>
                <a:path w="2668" h="1954" extrusionOk="0">
                  <a:moveTo>
                    <a:pt x="2194" y="1"/>
                  </a:moveTo>
                  <a:cubicBezTo>
                    <a:pt x="2094" y="1"/>
                    <a:pt x="1940" y="69"/>
                    <a:pt x="1725" y="230"/>
                  </a:cubicBezTo>
                  <a:cubicBezTo>
                    <a:pt x="1725" y="230"/>
                    <a:pt x="1" y="1954"/>
                    <a:pt x="609" y="1954"/>
                  </a:cubicBezTo>
                  <a:cubicBezTo>
                    <a:pt x="675" y="1954"/>
                    <a:pt x="769" y="1933"/>
                    <a:pt x="895" y="1888"/>
                  </a:cubicBezTo>
                  <a:cubicBezTo>
                    <a:pt x="1959" y="1508"/>
                    <a:pt x="2668" y="1"/>
                    <a:pt x="2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60;p48"/>
            <p:cNvSpPr/>
            <p:nvPr/>
          </p:nvSpPr>
          <p:spPr>
            <a:xfrm>
              <a:off x="1066810" y="2400916"/>
              <a:ext cx="347441" cy="184826"/>
            </a:xfrm>
            <a:custGeom>
              <a:avLst/>
              <a:gdLst/>
              <a:ahLst/>
              <a:cxnLst/>
              <a:rect l="l" t="t" r="r" b="b"/>
              <a:pathLst>
                <a:path w="3709" h="1973" extrusionOk="0">
                  <a:moveTo>
                    <a:pt x="3241" y="1"/>
                  </a:moveTo>
                  <a:cubicBezTo>
                    <a:pt x="3161" y="1"/>
                    <a:pt x="3026" y="59"/>
                    <a:pt x="2826" y="196"/>
                  </a:cubicBezTo>
                  <a:cubicBezTo>
                    <a:pt x="2734" y="288"/>
                    <a:pt x="1" y="1577"/>
                    <a:pt x="1168" y="1946"/>
                  </a:cubicBezTo>
                  <a:cubicBezTo>
                    <a:pt x="1227" y="1964"/>
                    <a:pt x="1289" y="1972"/>
                    <a:pt x="1353" y="1972"/>
                  </a:cubicBezTo>
                  <a:cubicBezTo>
                    <a:pt x="2332" y="1972"/>
                    <a:pt x="3708" y="1"/>
                    <a:pt x="3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61;p48"/>
            <p:cNvSpPr/>
            <p:nvPr/>
          </p:nvSpPr>
          <p:spPr>
            <a:xfrm>
              <a:off x="-641000" y="2791735"/>
              <a:ext cx="308940" cy="208058"/>
            </a:xfrm>
            <a:custGeom>
              <a:avLst/>
              <a:gdLst/>
              <a:ahLst/>
              <a:cxnLst/>
              <a:rect l="l" t="t" r="r" b="b"/>
              <a:pathLst>
                <a:path w="3298" h="2221" extrusionOk="0">
                  <a:moveTo>
                    <a:pt x="2738" y="0"/>
                  </a:moveTo>
                  <a:cubicBezTo>
                    <a:pt x="2610" y="0"/>
                    <a:pt x="2406" y="103"/>
                    <a:pt x="2111" y="353"/>
                  </a:cubicBezTo>
                  <a:cubicBezTo>
                    <a:pt x="2111" y="353"/>
                    <a:pt x="0" y="2220"/>
                    <a:pt x="961" y="2220"/>
                  </a:cubicBezTo>
                  <a:cubicBezTo>
                    <a:pt x="1024" y="2220"/>
                    <a:pt x="1100" y="2213"/>
                    <a:pt x="1190" y="2196"/>
                  </a:cubicBezTo>
                  <a:cubicBezTo>
                    <a:pt x="2366" y="1995"/>
                    <a:pt x="3297" y="0"/>
                    <a:pt x="2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62;p48"/>
            <p:cNvSpPr/>
            <p:nvPr/>
          </p:nvSpPr>
          <p:spPr>
            <a:xfrm>
              <a:off x="-502828" y="2400260"/>
              <a:ext cx="300509" cy="171524"/>
            </a:xfrm>
            <a:custGeom>
              <a:avLst/>
              <a:gdLst/>
              <a:ahLst/>
              <a:cxnLst/>
              <a:rect l="l" t="t" r="r" b="b"/>
              <a:pathLst>
                <a:path w="3208" h="1831" extrusionOk="0">
                  <a:moveTo>
                    <a:pt x="2708" y="0"/>
                  </a:moveTo>
                  <a:cubicBezTo>
                    <a:pt x="2599" y="0"/>
                    <a:pt x="2381" y="86"/>
                    <a:pt x="2018" y="295"/>
                  </a:cubicBezTo>
                  <a:cubicBezTo>
                    <a:pt x="2018" y="295"/>
                    <a:pt x="0" y="1831"/>
                    <a:pt x="736" y="1831"/>
                  </a:cubicBezTo>
                  <a:cubicBezTo>
                    <a:pt x="744" y="1831"/>
                    <a:pt x="751" y="1830"/>
                    <a:pt x="759" y="1830"/>
                  </a:cubicBezTo>
                  <a:cubicBezTo>
                    <a:pt x="1414" y="1805"/>
                    <a:pt x="3208" y="0"/>
                    <a:pt x="2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63;p48"/>
            <p:cNvSpPr/>
            <p:nvPr/>
          </p:nvSpPr>
          <p:spPr>
            <a:xfrm>
              <a:off x="601052" y="331061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9" y="1"/>
                  </a:moveTo>
                  <a:cubicBezTo>
                    <a:pt x="2982" y="1"/>
                    <a:pt x="2842" y="93"/>
                    <a:pt x="2639" y="311"/>
                  </a:cubicBezTo>
                  <a:cubicBezTo>
                    <a:pt x="2358" y="591"/>
                    <a:pt x="1" y="3051"/>
                    <a:pt x="815" y="3051"/>
                  </a:cubicBezTo>
                  <a:cubicBezTo>
                    <a:pt x="892" y="3051"/>
                    <a:pt x="997" y="3030"/>
                    <a:pt x="1134" y="2982"/>
                  </a:cubicBezTo>
                  <a:cubicBezTo>
                    <a:pt x="2500" y="2518"/>
                    <a:pt x="3520" y="1"/>
                    <a:pt x="30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64;p48"/>
            <p:cNvSpPr/>
            <p:nvPr/>
          </p:nvSpPr>
          <p:spPr>
            <a:xfrm>
              <a:off x="842737" y="1950050"/>
              <a:ext cx="329736" cy="285904"/>
            </a:xfrm>
            <a:custGeom>
              <a:avLst/>
              <a:gdLst/>
              <a:ahLst/>
              <a:cxnLst/>
              <a:rect l="l" t="t" r="r" b="b"/>
              <a:pathLst>
                <a:path w="3520" h="3052" extrusionOk="0">
                  <a:moveTo>
                    <a:pt x="3068" y="1"/>
                  </a:moveTo>
                  <a:cubicBezTo>
                    <a:pt x="2981" y="1"/>
                    <a:pt x="2841" y="93"/>
                    <a:pt x="2638" y="311"/>
                  </a:cubicBezTo>
                  <a:cubicBezTo>
                    <a:pt x="2358" y="591"/>
                    <a:pt x="0" y="3052"/>
                    <a:pt x="838" y="3052"/>
                  </a:cubicBezTo>
                  <a:cubicBezTo>
                    <a:pt x="917" y="3052"/>
                    <a:pt x="1024" y="3030"/>
                    <a:pt x="1164" y="2982"/>
                  </a:cubicBezTo>
                  <a:cubicBezTo>
                    <a:pt x="2504" y="2518"/>
                    <a:pt x="3520" y="1"/>
                    <a:pt x="30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65;p48"/>
            <p:cNvSpPr/>
            <p:nvPr/>
          </p:nvSpPr>
          <p:spPr>
            <a:xfrm>
              <a:off x="1112805" y="2680541"/>
              <a:ext cx="324116" cy="168619"/>
            </a:xfrm>
            <a:custGeom>
              <a:avLst/>
              <a:gdLst/>
              <a:ahLst/>
              <a:cxnLst/>
              <a:rect l="l" t="t" r="r" b="b"/>
              <a:pathLst>
                <a:path w="3460" h="1800" extrusionOk="0">
                  <a:moveTo>
                    <a:pt x="2777" y="0"/>
                  </a:moveTo>
                  <a:cubicBezTo>
                    <a:pt x="2611" y="0"/>
                    <a:pt x="2348" y="107"/>
                    <a:pt x="1966" y="373"/>
                  </a:cubicBezTo>
                  <a:cubicBezTo>
                    <a:pt x="1966" y="373"/>
                    <a:pt x="1" y="1510"/>
                    <a:pt x="1321" y="1786"/>
                  </a:cubicBezTo>
                  <a:cubicBezTo>
                    <a:pt x="1374" y="1795"/>
                    <a:pt x="1426" y="1800"/>
                    <a:pt x="1478" y="1800"/>
                  </a:cubicBezTo>
                  <a:cubicBezTo>
                    <a:pt x="2517" y="1800"/>
                    <a:pt x="3460" y="0"/>
                    <a:pt x="2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66;p48"/>
            <p:cNvSpPr/>
            <p:nvPr/>
          </p:nvSpPr>
          <p:spPr>
            <a:xfrm>
              <a:off x="-135523" y="3114826"/>
              <a:ext cx="323741" cy="166184"/>
            </a:xfrm>
            <a:custGeom>
              <a:avLst/>
              <a:gdLst/>
              <a:ahLst/>
              <a:cxnLst/>
              <a:rect l="l" t="t" r="r" b="b"/>
              <a:pathLst>
                <a:path w="3456" h="1774" extrusionOk="0">
                  <a:moveTo>
                    <a:pt x="2778" y="1"/>
                  </a:moveTo>
                  <a:cubicBezTo>
                    <a:pt x="2611" y="1"/>
                    <a:pt x="2348" y="108"/>
                    <a:pt x="1966" y="374"/>
                  </a:cubicBezTo>
                  <a:cubicBezTo>
                    <a:pt x="1966" y="374"/>
                    <a:pt x="1" y="1510"/>
                    <a:pt x="1352" y="1756"/>
                  </a:cubicBezTo>
                  <a:cubicBezTo>
                    <a:pt x="1409" y="1768"/>
                    <a:pt x="1467" y="1773"/>
                    <a:pt x="1524" y="1773"/>
                  </a:cubicBezTo>
                  <a:cubicBezTo>
                    <a:pt x="2533" y="1773"/>
                    <a:pt x="3456" y="1"/>
                    <a:pt x="27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420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6" grpId="0" animBg="1"/>
      <p:bldP spid="59" grpId="0" animBg="1"/>
      <p:bldP spid="60" grpId="0" animBg="1"/>
      <p:bldP spid="61" grpId="0" animBg="1"/>
    </p:bldLst>
  </p:timing>
</p:sld>
</file>

<file path=ppt/theme/theme1.xml><?xml version="1.0" encoding="utf-8"?>
<a:theme xmlns:a="http://schemas.openxmlformats.org/drawingml/2006/main" name="Reciant Elegant Portfolio by Slidesgo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FFA9AA"/>
      </a:lt2>
      <a:accent1>
        <a:srgbClr val="9E7A75"/>
      </a:accent1>
      <a:accent2>
        <a:srgbClr val="FAE9DD"/>
      </a:accent2>
      <a:accent3>
        <a:srgbClr val="786F8D"/>
      </a:accent3>
      <a:accent4>
        <a:srgbClr val="000000"/>
      </a:accent4>
      <a:accent5>
        <a:srgbClr val="FFA9AA"/>
      </a:accent5>
      <a:accent6>
        <a:srgbClr val="AB8B8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</TotalTime>
  <Words>581</Words>
  <Application>Microsoft Office PowerPoint</Application>
  <PresentationFormat>عرض على الشاشة (16:9)</PresentationFormat>
  <Paragraphs>111</Paragraphs>
  <Slides>18</Slides>
  <Notes>18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9" baseType="lpstr">
      <vt:lpstr>Lato Light</vt:lpstr>
      <vt:lpstr>Arial</vt:lpstr>
      <vt:lpstr>Frank Ruhl Libre Black</vt:lpstr>
      <vt:lpstr>Lato</vt:lpstr>
      <vt:lpstr>Tahoma</vt:lpstr>
      <vt:lpstr>Palatino Linotype</vt:lpstr>
      <vt:lpstr>Montserrat</vt:lpstr>
      <vt:lpstr>Century Gothic</vt:lpstr>
      <vt:lpstr>Frank Ruhl Libre</vt:lpstr>
      <vt:lpstr>Montserrat SemiBold</vt:lpstr>
      <vt:lpstr>Reciant Elegant Portfolio by Slidesgo</vt:lpstr>
      <vt:lpstr>Mega Goal 5</vt:lpstr>
      <vt:lpstr>01</vt:lpstr>
      <vt:lpstr>What does this phrase mean?</vt:lpstr>
      <vt:lpstr> Open your studetn’s book p. 20</vt:lpstr>
      <vt:lpstr>investment</vt:lpstr>
      <vt:lpstr>Do you recognize any of these people? </vt:lpstr>
      <vt:lpstr>01</vt:lpstr>
      <vt:lpstr>02</vt:lpstr>
      <vt:lpstr>03</vt:lpstr>
      <vt:lpstr>04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Home Work</vt:lpstr>
      <vt:lpstr>Remember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Reciant Elegant Portfolio</dc:title>
  <dc:creator>ام الوليد</dc:creator>
  <cp:lastModifiedBy>انتصار العبيدالله</cp:lastModifiedBy>
  <cp:revision>52</cp:revision>
  <dcterms:modified xsi:type="dcterms:W3CDTF">2021-12-20T01:00:30Z</dcterms:modified>
</cp:coreProperties>
</file>