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5"/>
  </p:notesMasterIdLst>
  <p:sldIdLst>
    <p:sldId id="256" r:id="rId2"/>
    <p:sldId id="259" r:id="rId3"/>
    <p:sldId id="257" r:id="rId4"/>
    <p:sldId id="258" r:id="rId5"/>
    <p:sldId id="305" r:id="rId6"/>
    <p:sldId id="306" r:id="rId7"/>
    <p:sldId id="265" r:id="rId8"/>
    <p:sldId id="307" r:id="rId9"/>
    <p:sldId id="277" r:id="rId10"/>
    <p:sldId id="309" r:id="rId11"/>
    <p:sldId id="310" r:id="rId12"/>
    <p:sldId id="311" r:id="rId13"/>
    <p:sldId id="279" r:id="rId14"/>
  </p:sldIdLst>
  <p:sldSz cx="9144000" cy="5143500" type="screen16x9"/>
  <p:notesSz cx="6858000" cy="9144000"/>
  <p:embeddedFontLst>
    <p:embeddedFont>
      <p:font typeface="MV Boli" pitchFamily="2" charset="0"/>
      <p:regular r:id="rId16"/>
    </p:embeddedFont>
    <p:embeddedFont>
      <p:font typeface="Arial Narrow" pitchFamily="34" charset="0"/>
      <p:regular r:id="rId17"/>
      <p:bold r:id="rId18"/>
      <p:italic r:id="rId19"/>
      <p:boldItalic r:id="rId20"/>
    </p:embeddedFont>
    <p:embeddedFont>
      <p:font typeface="Luckiest Guy" charset="0"/>
      <p:regular r:id="rId21"/>
    </p:embeddedFont>
    <p:embeddedFont>
      <p:font typeface="Englebert"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25A"/>
    <a:srgbClr val="FFD685"/>
    <a:srgbClr val="FFCC66"/>
    <a:srgbClr val="FADC7A"/>
    <a:srgbClr val="F9D86F"/>
    <a:srgbClr val="0066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4687714-652D-4BDC-9A33-722F6944E9C0}">
  <a:tblStyle styleId="{E4687714-652D-4BDC-9A33-722F6944E9C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9" d="100"/>
          <a:sy n="89" d="100"/>
        </p:scale>
        <p:origin x="-54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649624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6"/>
        <p:cNvGrpSpPr/>
        <p:nvPr/>
      </p:nvGrpSpPr>
      <p:grpSpPr>
        <a:xfrm>
          <a:off x="0" y="0"/>
          <a:ext cx="0" cy="0"/>
          <a:chOff x="0" y="0"/>
          <a:chExt cx="0" cy="0"/>
        </a:xfrm>
      </p:grpSpPr>
      <p:sp>
        <p:nvSpPr>
          <p:cNvPr id="1947" name="Google Shape;1947;gb539e82f13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8" name="Google Shape;1948;gb539e82f13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6"/>
        <p:cNvGrpSpPr/>
        <p:nvPr/>
      </p:nvGrpSpPr>
      <p:grpSpPr>
        <a:xfrm>
          <a:off x="0" y="0"/>
          <a:ext cx="0" cy="0"/>
          <a:chOff x="0" y="0"/>
          <a:chExt cx="0" cy="0"/>
        </a:xfrm>
      </p:grpSpPr>
      <p:sp>
        <p:nvSpPr>
          <p:cNvPr id="1947" name="Google Shape;1947;gb539e82f13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8" name="Google Shape;1948;gb539e82f13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6"/>
        <p:cNvGrpSpPr/>
        <p:nvPr/>
      </p:nvGrpSpPr>
      <p:grpSpPr>
        <a:xfrm>
          <a:off x="0" y="0"/>
          <a:ext cx="0" cy="0"/>
          <a:chOff x="0" y="0"/>
          <a:chExt cx="0" cy="0"/>
        </a:xfrm>
      </p:grpSpPr>
      <p:sp>
        <p:nvSpPr>
          <p:cNvPr id="1947" name="Google Shape;1947;gb539e82f13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8" name="Google Shape;1948;gb539e82f13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3"/>
        <p:cNvGrpSpPr/>
        <p:nvPr/>
      </p:nvGrpSpPr>
      <p:grpSpPr>
        <a:xfrm>
          <a:off x="0" y="0"/>
          <a:ext cx="0" cy="0"/>
          <a:chOff x="0" y="0"/>
          <a:chExt cx="0" cy="0"/>
        </a:xfrm>
      </p:grpSpPr>
      <p:sp>
        <p:nvSpPr>
          <p:cNvPr id="2374" name="Google Shape;2374;gb539e82f13_0_3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5" name="Google Shape;2375;gb539e82f13_0_3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b29d695909_0_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b29d695909_0_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b29d695909_0_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b29d695909_0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b539e82f13_0_2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b539e82f13_0_2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b539e82f13_0_2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b539e82f13_0_2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b539e82f13_0_2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b539e82f13_0_2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b29d695909_0_1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b29d695909_0_1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b539e82f13_0_1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b539e82f13_0_1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6"/>
        <p:cNvGrpSpPr/>
        <p:nvPr/>
      </p:nvGrpSpPr>
      <p:grpSpPr>
        <a:xfrm>
          <a:off x="0" y="0"/>
          <a:ext cx="0" cy="0"/>
          <a:chOff x="0" y="0"/>
          <a:chExt cx="0" cy="0"/>
        </a:xfrm>
      </p:grpSpPr>
      <p:sp>
        <p:nvSpPr>
          <p:cNvPr id="1947" name="Google Shape;1947;gb539e82f13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8" name="Google Shape;1948;gb539e82f13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70850" y="3853425"/>
            <a:ext cx="9656499" cy="1527297"/>
          </a:xfrm>
          <a:custGeom>
            <a:avLst/>
            <a:gdLst/>
            <a:ahLst/>
            <a:cxnLst/>
            <a:rect l="l" t="t" r="r" b="b"/>
            <a:pathLst>
              <a:path w="74951" h="30242" extrusionOk="0">
                <a:moveTo>
                  <a:pt x="7561" y="0"/>
                </a:moveTo>
                <a:cubicBezTo>
                  <a:pt x="7382" y="0"/>
                  <a:pt x="7192" y="0"/>
                  <a:pt x="7013" y="12"/>
                </a:cubicBezTo>
                <a:cubicBezTo>
                  <a:pt x="6453" y="48"/>
                  <a:pt x="5894" y="131"/>
                  <a:pt x="5263" y="286"/>
                </a:cubicBezTo>
                <a:cubicBezTo>
                  <a:pt x="4656" y="417"/>
                  <a:pt x="4048" y="631"/>
                  <a:pt x="3394" y="929"/>
                </a:cubicBezTo>
                <a:cubicBezTo>
                  <a:pt x="2262" y="1429"/>
                  <a:pt x="1143" y="2155"/>
                  <a:pt x="107" y="3096"/>
                </a:cubicBezTo>
                <a:cubicBezTo>
                  <a:pt x="60" y="3143"/>
                  <a:pt x="24" y="3203"/>
                  <a:pt x="12" y="3274"/>
                </a:cubicBezTo>
                <a:cubicBezTo>
                  <a:pt x="0" y="3346"/>
                  <a:pt x="0" y="3441"/>
                  <a:pt x="24" y="3524"/>
                </a:cubicBezTo>
                <a:cubicBezTo>
                  <a:pt x="48" y="3762"/>
                  <a:pt x="72" y="4001"/>
                  <a:pt x="84" y="4227"/>
                </a:cubicBezTo>
                <a:lnTo>
                  <a:pt x="107" y="4393"/>
                </a:lnTo>
                <a:cubicBezTo>
                  <a:pt x="131" y="4679"/>
                  <a:pt x="167" y="4953"/>
                  <a:pt x="179" y="5239"/>
                </a:cubicBezTo>
                <a:cubicBezTo>
                  <a:pt x="227" y="5822"/>
                  <a:pt x="262" y="6429"/>
                  <a:pt x="298" y="7096"/>
                </a:cubicBezTo>
                <a:cubicBezTo>
                  <a:pt x="357" y="8323"/>
                  <a:pt x="369" y="9561"/>
                  <a:pt x="381" y="10704"/>
                </a:cubicBezTo>
                <a:cubicBezTo>
                  <a:pt x="381" y="11347"/>
                  <a:pt x="405" y="11978"/>
                  <a:pt x="405" y="12609"/>
                </a:cubicBezTo>
                <a:lnTo>
                  <a:pt x="405" y="12680"/>
                </a:lnTo>
                <a:lnTo>
                  <a:pt x="405" y="12752"/>
                </a:lnTo>
                <a:cubicBezTo>
                  <a:pt x="417" y="14466"/>
                  <a:pt x="429" y="16228"/>
                  <a:pt x="477" y="17967"/>
                </a:cubicBezTo>
                <a:cubicBezTo>
                  <a:pt x="536" y="20360"/>
                  <a:pt x="667" y="22801"/>
                  <a:pt x="774" y="24658"/>
                </a:cubicBezTo>
                <a:cubicBezTo>
                  <a:pt x="822" y="25491"/>
                  <a:pt x="893" y="26480"/>
                  <a:pt x="1096" y="27456"/>
                </a:cubicBezTo>
                <a:cubicBezTo>
                  <a:pt x="1191" y="27873"/>
                  <a:pt x="1310" y="28265"/>
                  <a:pt x="1477" y="28623"/>
                </a:cubicBezTo>
                <a:cubicBezTo>
                  <a:pt x="1655" y="29039"/>
                  <a:pt x="1893" y="29349"/>
                  <a:pt x="2191" y="29623"/>
                </a:cubicBezTo>
                <a:cubicBezTo>
                  <a:pt x="2667" y="30039"/>
                  <a:pt x="3322" y="30230"/>
                  <a:pt x="4251" y="30242"/>
                </a:cubicBezTo>
                <a:lnTo>
                  <a:pt x="4334" y="30242"/>
                </a:lnTo>
                <a:cubicBezTo>
                  <a:pt x="4691" y="30242"/>
                  <a:pt x="5060" y="30218"/>
                  <a:pt x="5406" y="30182"/>
                </a:cubicBezTo>
                <a:lnTo>
                  <a:pt x="5596" y="30170"/>
                </a:lnTo>
                <a:cubicBezTo>
                  <a:pt x="5942" y="30135"/>
                  <a:pt x="6299" y="30111"/>
                  <a:pt x="6656" y="30099"/>
                </a:cubicBezTo>
                <a:cubicBezTo>
                  <a:pt x="7073" y="30075"/>
                  <a:pt x="7501" y="30063"/>
                  <a:pt x="7930" y="30063"/>
                </a:cubicBezTo>
                <a:lnTo>
                  <a:pt x="8382" y="30063"/>
                </a:lnTo>
                <a:cubicBezTo>
                  <a:pt x="9013" y="30051"/>
                  <a:pt x="9656" y="30051"/>
                  <a:pt x="10299" y="30039"/>
                </a:cubicBezTo>
                <a:cubicBezTo>
                  <a:pt x="11514" y="30016"/>
                  <a:pt x="12752" y="30004"/>
                  <a:pt x="13978" y="29992"/>
                </a:cubicBezTo>
                <a:cubicBezTo>
                  <a:pt x="16312" y="29956"/>
                  <a:pt x="18812" y="29932"/>
                  <a:pt x="21384" y="29837"/>
                </a:cubicBezTo>
                <a:lnTo>
                  <a:pt x="22622" y="29801"/>
                </a:lnTo>
                <a:lnTo>
                  <a:pt x="22967" y="29778"/>
                </a:lnTo>
                <a:cubicBezTo>
                  <a:pt x="23658" y="29754"/>
                  <a:pt x="24372" y="29742"/>
                  <a:pt x="25075" y="29718"/>
                </a:cubicBezTo>
                <a:cubicBezTo>
                  <a:pt x="26313" y="29694"/>
                  <a:pt x="27528" y="29658"/>
                  <a:pt x="28766" y="29647"/>
                </a:cubicBezTo>
                <a:cubicBezTo>
                  <a:pt x="32766" y="29575"/>
                  <a:pt x="36803" y="29563"/>
                  <a:pt x="40708" y="29539"/>
                </a:cubicBezTo>
                <a:lnTo>
                  <a:pt x="40851" y="29539"/>
                </a:lnTo>
                <a:cubicBezTo>
                  <a:pt x="46566" y="29516"/>
                  <a:pt x="52459" y="29480"/>
                  <a:pt x="58281" y="29301"/>
                </a:cubicBezTo>
                <a:cubicBezTo>
                  <a:pt x="59484" y="29266"/>
                  <a:pt x="60734" y="29218"/>
                  <a:pt x="61972" y="29170"/>
                </a:cubicBezTo>
                <a:lnTo>
                  <a:pt x="62353" y="29158"/>
                </a:lnTo>
                <a:lnTo>
                  <a:pt x="62758" y="29147"/>
                </a:lnTo>
                <a:cubicBezTo>
                  <a:pt x="63389" y="29111"/>
                  <a:pt x="64020" y="29087"/>
                  <a:pt x="64675" y="29063"/>
                </a:cubicBezTo>
                <a:cubicBezTo>
                  <a:pt x="64949" y="29063"/>
                  <a:pt x="65199" y="29063"/>
                  <a:pt x="65473" y="29051"/>
                </a:cubicBezTo>
                <a:lnTo>
                  <a:pt x="65508" y="29051"/>
                </a:lnTo>
                <a:cubicBezTo>
                  <a:pt x="66794" y="29039"/>
                  <a:pt x="68116" y="29027"/>
                  <a:pt x="69402" y="28885"/>
                </a:cubicBezTo>
                <a:cubicBezTo>
                  <a:pt x="70295" y="28801"/>
                  <a:pt x="71045" y="28670"/>
                  <a:pt x="71724" y="28468"/>
                </a:cubicBezTo>
                <a:cubicBezTo>
                  <a:pt x="72462" y="28265"/>
                  <a:pt x="73045" y="27980"/>
                  <a:pt x="73486" y="27611"/>
                </a:cubicBezTo>
                <a:cubicBezTo>
                  <a:pt x="73652" y="27480"/>
                  <a:pt x="73807" y="27325"/>
                  <a:pt x="73926" y="27146"/>
                </a:cubicBezTo>
                <a:cubicBezTo>
                  <a:pt x="74045" y="26980"/>
                  <a:pt x="74141" y="26801"/>
                  <a:pt x="74224" y="26610"/>
                </a:cubicBezTo>
                <a:cubicBezTo>
                  <a:pt x="74414" y="26146"/>
                  <a:pt x="74474" y="25658"/>
                  <a:pt x="74498" y="25277"/>
                </a:cubicBezTo>
                <a:cubicBezTo>
                  <a:pt x="74533" y="24979"/>
                  <a:pt x="74545" y="24682"/>
                  <a:pt x="74557" y="24360"/>
                </a:cubicBezTo>
                <a:cubicBezTo>
                  <a:pt x="74581" y="24217"/>
                  <a:pt x="74581" y="24063"/>
                  <a:pt x="74593" y="23920"/>
                </a:cubicBezTo>
                <a:cubicBezTo>
                  <a:pt x="74617" y="23312"/>
                  <a:pt x="74664" y="22717"/>
                  <a:pt x="74700" y="22098"/>
                </a:cubicBezTo>
                <a:cubicBezTo>
                  <a:pt x="74843" y="19062"/>
                  <a:pt x="74950" y="15061"/>
                  <a:pt x="74402" y="11120"/>
                </a:cubicBezTo>
                <a:cubicBezTo>
                  <a:pt x="74379" y="11049"/>
                  <a:pt x="74367" y="10966"/>
                  <a:pt x="74319" y="10894"/>
                </a:cubicBezTo>
                <a:cubicBezTo>
                  <a:pt x="74307" y="10811"/>
                  <a:pt x="74236" y="10716"/>
                  <a:pt x="74141" y="10704"/>
                </a:cubicBezTo>
                <a:cubicBezTo>
                  <a:pt x="73700" y="10597"/>
                  <a:pt x="73236" y="10537"/>
                  <a:pt x="72747" y="10513"/>
                </a:cubicBezTo>
                <a:cubicBezTo>
                  <a:pt x="72628" y="10513"/>
                  <a:pt x="72509" y="10489"/>
                  <a:pt x="72390" y="10489"/>
                </a:cubicBezTo>
                <a:cubicBezTo>
                  <a:pt x="72033" y="10489"/>
                  <a:pt x="71664" y="10525"/>
                  <a:pt x="71223" y="10573"/>
                </a:cubicBezTo>
                <a:cubicBezTo>
                  <a:pt x="70116" y="10704"/>
                  <a:pt x="69045" y="11025"/>
                  <a:pt x="68223" y="11299"/>
                </a:cubicBezTo>
                <a:cubicBezTo>
                  <a:pt x="67592" y="11501"/>
                  <a:pt x="66997" y="11716"/>
                  <a:pt x="66401" y="11918"/>
                </a:cubicBezTo>
                <a:cubicBezTo>
                  <a:pt x="65020" y="12430"/>
                  <a:pt x="63592" y="12930"/>
                  <a:pt x="62115" y="13204"/>
                </a:cubicBezTo>
                <a:cubicBezTo>
                  <a:pt x="61687" y="13276"/>
                  <a:pt x="61282" y="13323"/>
                  <a:pt x="60889" y="13335"/>
                </a:cubicBezTo>
                <a:cubicBezTo>
                  <a:pt x="60734" y="13347"/>
                  <a:pt x="60591" y="13347"/>
                  <a:pt x="60436" y="13347"/>
                </a:cubicBezTo>
                <a:cubicBezTo>
                  <a:pt x="60186" y="13347"/>
                  <a:pt x="59913" y="13335"/>
                  <a:pt x="59639" y="13323"/>
                </a:cubicBezTo>
                <a:cubicBezTo>
                  <a:pt x="58781" y="13228"/>
                  <a:pt x="57877" y="13014"/>
                  <a:pt x="56960" y="12656"/>
                </a:cubicBezTo>
                <a:cubicBezTo>
                  <a:pt x="55364" y="12025"/>
                  <a:pt x="53900" y="11085"/>
                  <a:pt x="52685" y="10251"/>
                </a:cubicBezTo>
                <a:cubicBezTo>
                  <a:pt x="52281" y="9977"/>
                  <a:pt x="51876" y="9692"/>
                  <a:pt x="51483" y="9418"/>
                </a:cubicBezTo>
                <a:cubicBezTo>
                  <a:pt x="50530" y="8751"/>
                  <a:pt x="49530" y="8049"/>
                  <a:pt x="48506" y="7430"/>
                </a:cubicBezTo>
                <a:cubicBezTo>
                  <a:pt x="46875" y="6465"/>
                  <a:pt x="45363" y="5822"/>
                  <a:pt x="43827" y="5489"/>
                </a:cubicBezTo>
                <a:cubicBezTo>
                  <a:pt x="43446" y="5406"/>
                  <a:pt x="43029" y="5346"/>
                  <a:pt x="42553" y="5298"/>
                </a:cubicBezTo>
                <a:cubicBezTo>
                  <a:pt x="41982" y="5239"/>
                  <a:pt x="41398" y="5215"/>
                  <a:pt x="40803" y="5215"/>
                </a:cubicBezTo>
                <a:lnTo>
                  <a:pt x="40743" y="5215"/>
                </a:lnTo>
                <a:cubicBezTo>
                  <a:pt x="39755" y="5215"/>
                  <a:pt x="38696" y="5310"/>
                  <a:pt x="37517" y="5513"/>
                </a:cubicBezTo>
                <a:cubicBezTo>
                  <a:pt x="36195" y="5751"/>
                  <a:pt x="34814" y="6132"/>
                  <a:pt x="33397" y="6679"/>
                </a:cubicBezTo>
                <a:cubicBezTo>
                  <a:pt x="32504" y="7037"/>
                  <a:pt x="31623" y="7453"/>
                  <a:pt x="30778" y="7870"/>
                </a:cubicBezTo>
                <a:cubicBezTo>
                  <a:pt x="30373" y="8061"/>
                  <a:pt x="29992" y="8263"/>
                  <a:pt x="29587" y="8442"/>
                </a:cubicBezTo>
                <a:cubicBezTo>
                  <a:pt x="28504" y="8942"/>
                  <a:pt x="27194" y="9501"/>
                  <a:pt x="25801" y="9751"/>
                </a:cubicBezTo>
                <a:lnTo>
                  <a:pt x="25789" y="9751"/>
                </a:lnTo>
                <a:cubicBezTo>
                  <a:pt x="25468" y="9811"/>
                  <a:pt x="25170" y="9835"/>
                  <a:pt x="24849" y="9847"/>
                </a:cubicBezTo>
                <a:cubicBezTo>
                  <a:pt x="24730" y="9847"/>
                  <a:pt x="24611" y="9870"/>
                  <a:pt x="24515" y="9870"/>
                </a:cubicBezTo>
                <a:cubicBezTo>
                  <a:pt x="24301" y="9870"/>
                  <a:pt x="24099" y="9847"/>
                  <a:pt x="23872" y="9835"/>
                </a:cubicBezTo>
                <a:cubicBezTo>
                  <a:pt x="23217" y="9763"/>
                  <a:pt x="22575" y="9620"/>
                  <a:pt x="21955" y="9394"/>
                </a:cubicBezTo>
                <a:cubicBezTo>
                  <a:pt x="21253" y="9108"/>
                  <a:pt x="20562" y="8739"/>
                  <a:pt x="19848" y="8251"/>
                </a:cubicBezTo>
                <a:lnTo>
                  <a:pt x="19836" y="8227"/>
                </a:lnTo>
                <a:lnTo>
                  <a:pt x="19812" y="8215"/>
                </a:lnTo>
                <a:cubicBezTo>
                  <a:pt x="18538" y="7275"/>
                  <a:pt x="17431" y="6132"/>
                  <a:pt x="16359" y="5036"/>
                </a:cubicBezTo>
                <a:lnTo>
                  <a:pt x="16324" y="5001"/>
                </a:lnTo>
                <a:cubicBezTo>
                  <a:pt x="15669" y="4334"/>
                  <a:pt x="14931" y="3560"/>
                  <a:pt x="14169" y="2869"/>
                </a:cubicBezTo>
                <a:cubicBezTo>
                  <a:pt x="13085" y="1893"/>
                  <a:pt x="12038" y="1191"/>
                  <a:pt x="11002" y="726"/>
                </a:cubicBezTo>
                <a:cubicBezTo>
                  <a:pt x="10406" y="464"/>
                  <a:pt x="9775" y="262"/>
                  <a:pt x="9132" y="131"/>
                </a:cubicBezTo>
                <a:cubicBezTo>
                  <a:pt x="8632" y="60"/>
                  <a:pt x="8097" y="0"/>
                  <a:pt x="7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886875" y="-369975"/>
            <a:ext cx="10172531" cy="1302472"/>
          </a:xfrm>
          <a:custGeom>
            <a:avLst/>
            <a:gdLst/>
            <a:ahLst/>
            <a:cxnLst/>
            <a:rect l="l" t="t" r="r" b="b"/>
            <a:pathLst>
              <a:path w="73594" h="29373" extrusionOk="0">
                <a:moveTo>
                  <a:pt x="65295" y="0"/>
                </a:moveTo>
                <a:cubicBezTo>
                  <a:pt x="64723" y="0"/>
                  <a:pt x="64128" y="12"/>
                  <a:pt x="63545" y="24"/>
                </a:cubicBezTo>
                <a:lnTo>
                  <a:pt x="63366" y="24"/>
                </a:lnTo>
                <a:cubicBezTo>
                  <a:pt x="63033" y="36"/>
                  <a:pt x="62711" y="36"/>
                  <a:pt x="62378" y="60"/>
                </a:cubicBezTo>
                <a:lnTo>
                  <a:pt x="61937" y="60"/>
                </a:lnTo>
                <a:cubicBezTo>
                  <a:pt x="61532" y="60"/>
                  <a:pt x="61128" y="36"/>
                  <a:pt x="60735" y="36"/>
                </a:cubicBezTo>
                <a:lnTo>
                  <a:pt x="60627" y="36"/>
                </a:lnTo>
                <a:cubicBezTo>
                  <a:pt x="60437" y="36"/>
                  <a:pt x="60235" y="24"/>
                  <a:pt x="60032" y="24"/>
                </a:cubicBezTo>
                <a:cubicBezTo>
                  <a:pt x="59032" y="12"/>
                  <a:pt x="57960" y="12"/>
                  <a:pt x="56770" y="12"/>
                </a:cubicBezTo>
                <a:lnTo>
                  <a:pt x="56413" y="12"/>
                </a:lnTo>
                <a:cubicBezTo>
                  <a:pt x="52186" y="12"/>
                  <a:pt x="47924" y="179"/>
                  <a:pt x="43780" y="321"/>
                </a:cubicBezTo>
                <a:lnTo>
                  <a:pt x="41828" y="393"/>
                </a:lnTo>
                <a:cubicBezTo>
                  <a:pt x="39672" y="476"/>
                  <a:pt x="37125" y="560"/>
                  <a:pt x="34541" y="607"/>
                </a:cubicBezTo>
                <a:cubicBezTo>
                  <a:pt x="32267" y="655"/>
                  <a:pt x="29945" y="679"/>
                  <a:pt x="27576" y="691"/>
                </a:cubicBezTo>
                <a:lnTo>
                  <a:pt x="27207" y="691"/>
                </a:lnTo>
                <a:cubicBezTo>
                  <a:pt x="22682" y="738"/>
                  <a:pt x="17539" y="798"/>
                  <a:pt x="12538" y="988"/>
                </a:cubicBezTo>
                <a:lnTo>
                  <a:pt x="11431" y="1036"/>
                </a:lnTo>
                <a:lnTo>
                  <a:pt x="11026" y="1048"/>
                </a:lnTo>
                <a:cubicBezTo>
                  <a:pt x="10443" y="1072"/>
                  <a:pt x="9883" y="1095"/>
                  <a:pt x="9312" y="1131"/>
                </a:cubicBezTo>
                <a:cubicBezTo>
                  <a:pt x="8049" y="1191"/>
                  <a:pt x="7026" y="1274"/>
                  <a:pt x="6097" y="1429"/>
                </a:cubicBezTo>
                <a:cubicBezTo>
                  <a:pt x="5597" y="1500"/>
                  <a:pt x="5097" y="1607"/>
                  <a:pt x="4620" y="1726"/>
                </a:cubicBezTo>
                <a:cubicBezTo>
                  <a:pt x="4085" y="1857"/>
                  <a:pt x="3632" y="2000"/>
                  <a:pt x="3216" y="2203"/>
                </a:cubicBezTo>
                <a:cubicBezTo>
                  <a:pt x="2406" y="2560"/>
                  <a:pt x="1703" y="3060"/>
                  <a:pt x="1144" y="3703"/>
                </a:cubicBezTo>
                <a:cubicBezTo>
                  <a:pt x="513" y="4405"/>
                  <a:pt x="120" y="5310"/>
                  <a:pt x="13" y="6227"/>
                </a:cubicBezTo>
                <a:cubicBezTo>
                  <a:pt x="1" y="6346"/>
                  <a:pt x="1" y="6441"/>
                  <a:pt x="60" y="6525"/>
                </a:cubicBezTo>
                <a:cubicBezTo>
                  <a:pt x="96" y="6608"/>
                  <a:pt x="179" y="6667"/>
                  <a:pt x="263" y="6691"/>
                </a:cubicBezTo>
                <a:cubicBezTo>
                  <a:pt x="477" y="7513"/>
                  <a:pt x="775" y="8358"/>
                  <a:pt x="1144" y="9204"/>
                </a:cubicBezTo>
                <a:cubicBezTo>
                  <a:pt x="1549" y="10096"/>
                  <a:pt x="2037" y="10978"/>
                  <a:pt x="2596" y="11811"/>
                </a:cubicBezTo>
                <a:cubicBezTo>
                  <a:pt x="3132" y="12597"/>
                  <a:pt x="3775" y="13371"/>
                  <a:pt x="4478" y="14085"/>
                </a:cubicBezTo>
                <a:cubicBezTo>
                  <a:pt x="5132" y="14764"/>
                  <a:pt x="5871" y="15371"/>
                  <a:pt x="6752" y="15966"/>
                </a:cubicBezTo>
                <a:cubicBezTo>
                  <a:pt x="8359" y="17062"/>
                  <a:pt x="10240" y="17871"/>
                  <a:pt x="12181" y="18288"/>
                </a:cubicBezTo>
                <a:cubicBezTo>
                  <a:pt x="13133" y="18490"/>
                  <a:pt x="14145" y="18586"/>
                  <a:pt x="15300" y="18586"/>
                </a:cubicBezTo>
                <a:cubicBezTo>
                  <a:pt x="16467" y="18586"/>
                  <a:pt x="17658" y="18478"/>
                  <a:pt x="18670" y="18371"/>
                </a:cubicBezTo>
                <a:cubicBezTo>
                  <a:pt x="19015" y="18348"/>
                  <a:pt x="19372" y="18300"/>
                  <a:pt x="19718" y="18264"/>
                </a:cubicBezTo>
                <a:cubicBezTo>
                  <a:pt x="20539" y="18169"/>
                  <a:pt x="21373" y="18074"/>
                  <a:pt x="22218" y="18002"/>
                </a:cubicBezTo>
                <a:cubicBezTo>
                  <a:pt x="22885" y="17967"/>
                  <a:pt x="23492" y="17931"/>
                  <a:pt x="24075" y="17931"/>
                </a:cubicBezTo>
                <a:cubicBezTo>
                  <a:pt x="24647" y="17931"/>
                  <a:pt x="25194" y="17967"/>
                  <a:pt x="25718" y="18002"/>
                </a:cubicBezTo>
                <a:cubicBezTo>
                  <a:pt x="26290" y="18062"/>
                  <a:pt x="26861" y="18157"/>
                  <a:pt x="27397" y="18288"/>
                </a:cubicBezTo>
                <a:cubicBezTo>
                  <a:pt x="27897" y="18407"/>
                  <a:pt x="28421" y="18574"/>
                  <a:pt x="28969" y="18776"/>
                </a:cubicBezTo>
                <a:cubicBezTo>
                  <a:pt x="29743" y="19074"/>
                  <a:pt x="30517" y="19467"/>
                  <a:pt x="31326" y="19919"/>
                </a:cubicBezTo>
                <a:cubicBezTo>
                  <a:pt x="32112" y="20383"/>
                  <a:pt x="32886" y="20895"/>
                  <a:pt x="33600" y="21384"/>
                </a:cubicBezTo>
                <a:cubicBezTo>
                  <a:pt x="33886" y="21574"/>
                  <a:pt x="34172" y="21788"/>
                  <a:pt x="34446" y="21979"/>
                </a:cubicBezTo>
                <a:lnTo>
                  <a:pt x="34612" y="22086"/>
                </a:lnTo>
                <a:cubicBezTo>
                  <a:pt x="35743" y="22872"/>
                  <a:pt x="36922" y="23705"/>
                  <a:pt x="38137" y="24384"/>
                </a:cubicBezTo>
                <a:cubicBezTo>
                  <a:pt x="38994" y="24872"/>
                  <a:pt x="39911" y="25301"/>
                  <a:pt x="40875" y="25658"/>
                </a:cubicBezTo>
                <a:cubicBezTo>
                  <a:pt x="41875" y="26027"/>
                  <a:pt x="42935" y="26289"/>
                  <a:pt x="44030" y="26456"/>
                </a:cubicBezTo>
                <a:cubicBezTo>
                  <a:pt x="44780" y="26575"/>
                  <a:pt x="45554" y="26634"/>
                  <a:pt x="46328" y="26634"/>
                </a:cubicBezTo>
                <a:cubicBezTo>
                  <a:pt x="46614" y="26634"/>
                  <a:pt x="46911" y="26622"/>
                  <a:pt x="47209" y="26610"/>
                </a:cubicBezTo>
                <a:cubicBezTo>
                  <a:pt x="48233" y="26551"/>
                  <a:pt x="49305" y="26384"/>
                  <a:pt x="50400" y="26087"/>
                </a:cubicBezTo>
                <a:cubicBezTo>
                  <a:pt x="50602" y="26039"/>
                  <a:pt x="50781" y="25979"/>
                  <a:pt x="50972" y="25920"/>
                </a:cubicBezTo>
                <a:lnTo>
                  <a:pt x="50995" y="25908"/>
                </a:lnTo>
                <a:lnTo>
                  <a:pt x="51055" y="25896"/>
                </a:lnTo>
                <a:lnTo>
                  <a:pt x="51162" y="25860"/>
                </a:lnTo>
                <a:cubicBezTo>
                  <a:pt x="51281" y="25837"/>
                  <a:pt x="51412" y="25789"/>
                  <a:pt x="51531" y="25753"/>
                </a:cubicBezTo>
                <a:cubicBezTo>
                  <a:pt x="51888" y="25658"/>
                  <a:pt x="52257" y="25563"/>
                  <a:pt x="52626" y="25479"/>
                </a:cubicBezTo>
                <a:cubicBezTo>
                  <a:pt x="53293" y="25313"/>
                  <a:pt x="53972" y="25182"/>
                  <a:pt x="54651" y="25063"/>
                </a:cubicBezTo>
                <a:lnTo>
                  <a:pt x="54674" y="25039"/>
                </a:lnTo>
                <a:lnTo>
                  <a:pt x="54734" y="25039"/>
                </a:lnTo>
                <a:cubicBezTo>
                  <a:pt x="55722" y="24884"/>
                  <a:pt x="56710" y="24789"/>
                  <a:pt x="57710" y="24741"/>
                </a:cubicBezTo>
                <a:cubicBezTo>
                  <a:pt x="57984" y="24729"/>
                  <a:pt x="58246" y="24729"/>
                  <a:pt x="58508" y="24729"/>
                </a:cubicBezTo>
                <a:cubicBezTo>
                  <a:pt x="59246" y="24729"/>
                  <a:pt x="59996" y="24765"/>
                  <a:pt x="60747" y="24836"/>
                </a:cubicBezTo>
                <a:cubicBezTo>
                  <a:pt x="61640" y="24920"/>
                  <a:pt x="62544" y="25086"/>
                  <a:pt x="63473" y="25301"/>
                </a:cubicBezTo>
                <a:cubicBezTo>
                  <a:pt x="64342" y="25503"/>
                  <a:pt x="65271" y="25789"/>
                  <a:pt x="66283" y="26158"/>
                </a:cubicBezTo>
                <a:cubicBezTo>
                  <a:pt x="68188" y="26884"/>
                  <a:pt x="70093" y="27872"/>
                  <a:pt x="72081" y="29182"/>
                </a:cubicBezTo>
                <a:cubicBezTo>
                  <a:pt x="72105" y="29194"/>
                  <a:pt x="72117" y="29230"/>
                  <a:pt x="72129" y="29242"/>
                </a:cubicBezTo>
                <a:cubicBezTo>
                  <a:pt x="72177" y="29289"/>
                  <a:pt x="72236" y="29313"/>
                  <a:pt x="72308" y="29325"/>
                </a:cubicBezTo>
                <a:lnTo>
                  <a:pt x="72343" y="29349"/>
                </a:lnTo>
                <a:cubicBezTo>
                  <a:pt x="72367" y="29361"/>
                  <a:pt x="72403" y="29373"/>
                  <a:pt x="72427" y="29373"/>
                </a:cubicBezTo>
                <a:cubicBezTo>
                  <a:pt x="72486" y="29373"/>
                  <a:pt x="72546" y="29349"/>
                  <a:pt x="72581" y="29301"/>
                </a:cubicBezTo>
                <a:cubicBezTo>
                  <a:pt x="72605" y="29289"/>
                  <a:pt x="72653" y="29254"/>
                  <a:pt x="72677" y="29230"/>
                </a:cubicBezTo>
                <a:cubicBezTo>
                  <a:pt x="72760" y="29135"/>
                  <a:pt x="72772" y="29051"/>
                  <a:pt x="72784" y="28944"/>
                </a:cubicBezTo>
                <a:cubicBezTo>
                  <a:pt x="73022" y="26503"/>
                  <a:pt x="73093" y="24051"/>
                  <a:pt x="73141" y="21753"/>
                </a:cubicBezTo>
                <a:cubicBezTo>
                  <a:pt x="73153" y="21348"/>
                  <a:pt x="73153" y="20955"/>
                  <a:pt x="73177" y="20550"/>
                </a:cubicBezTo>
                <a:lnTo>
                  <a:pt x="73189" y="20145"/>
                </a:lnTo>
                <a:cubicBezTo>
                  <a:pt x="73212" y="18574"/>
                  <a:pt x="73248" y="16788"/>
                  <a:pt x="73331" y="15061"/>
                </a:cubicBezTo>
                <a:cubicBezTo>
                  <a:pt x="73367" y="14609"/>
                  <a:pt x="73379" y="14180"/>
                  <a:pt x="73415" y="13728"/>
                </a:cubicBezTo>
                <a:lnTo>
                  <a:pt x="73415" y="13668"/>
                </a:lnTo>
                <a:cubicBezTo>
                  <a:pt x="73498" y="12240"/>
                  <a:pt x="73593" y="10787"/>
                  <a:pt x="73593" y="9346"/>
                </a:cubicBezTo>
                <a:cubicBezTo>
                  <a:pt x="73593" y="7037"/>
                  <a:pt x="73391" y="5310"/>
                  <a:pt x="72950" y="3762"/>
                </a:cubicBezTo>
                <a:cubicBezTo>
                  <a:pt x="72831" y="3358"/>
                  <a:pt x="72700" y="2988"/>
                  <a:pt x="72534" y="2631"/>
                </a:cubicBezTo>
                <a:cubicBezTo>
                  <a:pt x="72403" y="2334"/>
                  <a:pt x="72236" y="2084"/>
                  <a:pt x="72046" y="1845"/>
                </a:cubicBezTo>
                <a:cubicBezTo>
                  <a:pt x="71688" y="1441"/>
                  <a:pt x="71212" y="1095"/>
                  <a:pt x="70629" y="810"/>
                </a:cubicBezTo>
                <a:cubicBezTo>
                  <a:pt x="70093" y="560"/>
                  <a:pt x="69486" y="393"/>
                  <a:pt x="68724" y="250"/>
                </a:cubicBezTo>
                <a:cubicBezTo>
                  <a:pt x="68093" y="143"/>
                  <a:pt x="67414" y="71"/>
                  <a:pt x="66545" y="24"/>
                </a:cubicBezTo>
                <a:cubicBezTo>
                  <a:pt x="66164" y="12"/>
                  <a:pt x="65759" y="0"/>
                  <a:pt x="65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34150" y="1169775"/>
            <a:ext cx="5141700" cy="17652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734150" y="2895775"/>
            <a:ext cx="5141700" cy="479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4">
    <p:spTree>
      <p:nvGrpSpPr>
        <p:cNvPr id="1" name="Shape 123"/>
        <p:cNvGrpSpPr/>
        <p:nvPr/>
      </p:nvGrpSpPr>
      <p:grpSpPr>
        <a:xfrm>
          <a:off x="0" y="0"/>
          <a:ext cx="0" cy="0"/>
          <a:chOff x="0" y="0"/>
          <a:chExt cx="0" cy="0"/>
        </a:xfrm>
      </p:grpSpPr>
      <p:sp>
        <p:nvSpPr>
          <p:cNvPr id="124" name="Google Shape;124;p18"/>
          <p:cNvSpPr/>
          <p:nvPr/>
        </p:nvSpPr>
        <p:spPr>
          <a:xfrm rot="-5400000">
            <a:off x="5660860" y="1503971"/>
            <a:ext cx="5383168" cy="2135539"/>
          </a:xfrm>
          <a:custGeom>
            <a:avLst/>
            <a:gdLst/>
            <a:ahLst/>
            <a:cxnLst/>
            <a:rect l="l" t="t" r="r" b="b"/>
            <a:pathLst>
              <a:path w="74951" h="30242" extrusionOk="0">
                <a:moveTo>
                  <a:pt x="7561" y="0"/>
                </a:moveTo>
                <a:cubicBezTo>
                  <a:pt x="7382" y="0"/>
                  <a:pt x="7192" y="0"/>
                  <a:pt x="7013" y="12"/>
                </a:cubicBezTo>
                <a:cubicBezTo>
                  <a:pt x="6453" y="48"/>
                  <a:pt x="5894" y="131"/>
                  <a:pt x="5263" y="286"/>
                </a:cubicBezTo>
                <a:cubicBezTo>
                  <a:pt x="4656" y="417"/>
                  <a:pt x="4048" y="631"/>
                  <a:pt x="3394" y="929"/>
                </a:cubicBezTo>
                <a:cubicBezTo>
                  <a:pt x="2262" y="1429"/>
                  <a:pt x="1143" y="2155"/>
                  <a:pt x="107" y="3096"/>
                </a:cubicBezTo>
                <a:cubicBezTo>
                  <a:pt x="60" y="3143"/>
                  <a:pt x="24" y="3203"/>
                  <a:pt x="12" y="3274"/>
                </a:cubicBezTo>
                <a:cubicBezTo>
                  <a:pt x="0" y="3346"/>
                  <a:pt x="0" y="3441"/>
                  <a:pt x="24" y="3524"/>
                </a:cubicBezTo>
                <a:cubicBezTo>
                  <a:pt x="48" y="3762"/>
                  <a:pt x="72" y="4001"/>
                  <a:pt x="84" y="4227"/>
                </a:cubicBezTo>
                <a:lnTo>
                  <a:pt x="107" y="4393"/>
                </a:lnTo>
                <a:cubicBezTo>
                  <a:pt x="131" y="4679"/>
                  <a:pt x="167" y="4953"/>
                  <a:pt x="179" y="5239"/>
                </a:cubicBezTo>
                <a:cubicBezTo>
                  <a:pt x="227" y="5822"/>
                  <a:pt x="262" y="6429"/>
                  <a:pt x="298" y="7096"/>
                </a:cubicBezTo>
                <a:cubicBezTo>
                  <a:pt x="357" y="8323"/>
                  <a:pt x="369" y="9561"/>
                  <a:pt x="381" y="10704"/>
                </a:cubicBezTo>
                <a:cubicBezTo>
                  <a:pt x="381" y="11347"/>
                  <a:pt x="405" y="11978"/>
                  <a:pt x="405" y="12609"/>
                </a:cubicBezTo>
                <a:lnTo>
                  <a:pt x="405" y="12680"/>
                </a:lnTo>
                <a:lnTo>
                  <a:pt x="405" y="12752"/>
                </a:lnTo>
                <a:cubicBezTo>
                  <a:pt x="417" y="14466"/>
                  <a:pt x="429" y="16228"/>
                  <a:pt x="477" y="17967"/>
                </a:cubicBezTo>
                <a:cubicBezTo>
                  <a:pt x="536" y="20360"/>
                  <a:pt x="667" y="22801"/>
                  <a:pt x="774" y="24658"/>
                </a:cubicBezTo>
                <a:cubicBezTo>
                  <a:pt x="822" y="25491"/>
                  <a:pt x="893" y="26480"/>
                  <a:pt x="1096" y="27456"/>
                </a:cubicBezTo>
                <a:cubicBezTo>
                  <a:pt x="1191" y="27873"/>
                  <a:pt x="1310" y="28265"/>
                  <a:pt x="1477" y="28623"/>
                </a:cubicBezTo>
                <a:cubicBezTo>
                  <a:pt x="1655" y="29039"/>
                  <a:pt x="1893" y="29349"/>
                  <a:pt x="2191" y="29623"/>
                </a:cubicBezTo>
                <a:cubicBezTo>
                  <a:pt x="2667" y="30039"/>
                  <a:pt x="3322" y="30230"/>
                  <a:pt x="4251" y="30242"/>
                </a:cubicBezTo>
                <a:lnTo>
                  <a:pt x="4334" y="30242"/>
                </a:lnTo>
                <a:cubicBezTo>
                  <a:pt x="4691" y="30242"/>
                  <a:pt x="5060" y="30218"/>
                  <a:pt x="5406" y="30182"/>
                </a:cubicBezTo>
                <a:lnTo>
                  <a:pt x="5596" y="30170"/>
                </a:lnTo>
                <a:cubicBezTo>
                  <a:pt x="5942" y="30135"/>
                  <a:pt x="6299" y="30111"/>
                  <a:pt x="6656" y="30099"/>
                </a:cubicBezTo>
                <a:cubicBezTo>
                  <a:pt x="7073" y="30075"/>
                  <a:pt x="7501" y="30063"/>
                  <a:pt x="7930" y="30063"/>
                </a:cubicBezTo>
                <a:lnTo>
                  <a:pt x="8382" y="30063"/>
                </a:lnTo>
                <a:cubicBezTo>
                  <a:pt x="9013" y="30051"/>
                  <a:pt x="9656" y="30051"/>
                  <a:pt x="10299" y="30039"/>
                </a:cubicBezTo>
                <a:cubicBezTo>
                  <a:pt x="11514" y="30016"/>
                  <a:pt x="12752" y="30004"/>
                  <a:pt x="13978" y="29992"/>
                </a:cubicBezTo>
                <a:cubicBezTo>
                  <a:pt x="16312" y="29956"/>
                  <a:pt x="18812" y="29932"/>
                  <a:pt x="21384" y="29837"/>
                </a:cubicBezTo>
                <a:lnTo>
                  <a:pt x="22622" y="29801"/>
                </a:lnTo>
                <a:lnTo>
                  <a:pt x="22967" y="29778"/>
                </a:lnTo>
                <a:cubicBezTo>
                  <a:pt x="23658" y="29754"/>
                  <a:pt x="24372" y="29742"/>
                  <a:pt x="25075" y="29718"/>
                </a:cubicBezTo>
                <a:cubicBezTo>
                  <a:pt x="26313" y="29694"/>
                  <a:pt x="27528" y="29658"/>
                  <a:pt x="28766" y="29647"/>
                </a:cubicBezTo>
                <a:cubicBezTo>
                  <a:pt x="32766" y="29575"/>
                  <a:pt x="36803" y="29563"/>
                  <a:pt x="40708" y="29539"/>
                </a:cubicBezTo>
                <a:lnTo>
                  <a:pt x="40851" y="29539"/>
                </a:lnTo>
                <a:cubicBezTo>
                  <a:pt x="46566" y="29516"/>
                  <a:pt x="52459" y="29480"/>
                  <a:pt x="58281" y="29301"/>
                </a:cubicBezTo>
                <a:cubicBezTo>
                  <a:pt x="59484" y="29266"/>
                  <a:pt x="60734" y="29218"/>
                  <a:pt x="61972" y="29170"/>
                </a:cubicBezTo>
                <a:lnTo>
                  <a:pt x="62353" y="29158"/>
                </a:lnTo>
                <a:lnTo>
                  <a:pt x="62758" y="29147"/>
                </a:lnTo>
                <a:cubicBezTo>
                  <a:pt x="63389" y="29111"/>
                  <a:pt x="64020" y="29087"/>
                  <a:pt x="64675" y="29063"/>
                </a:cubicBezTo>
                <a:cubicBezTo>
                  <a:pt x="64949" y="29063"/>
                  <a:pt x="65199" y="29063"/>
                  <a:pt x="65473" y="29051"/>
                </a:cubicBezTo>
                <a:lnTo>
                  <a:pt x="65508" y="29051"/>
                </a:lnTo>
                <a:cubicBezTo>
                  <a:pt x="66794" y="29039"/>
                  <a:pt x="68116" y="29027"/>
                  <a:pt x="69402" y="28885"/>
                </a:cubicBezTo>
                <a:cubicBezTo>
                  <a:pt x="70295" y="28801"/>
                  <a:pt x="71045" y="28670"/>
                  <a:pt x="71724" y="28468"/>
                </a:cubicBezTo>
                <a:cubicBezTo>
                  <a:pt x="72462" y="28265"/>
                  <a:pt x="73045" y="27980"/>
                  <a:pt x="73486" y="27611"/>
                </a:cubicBezTo>
                <a:cubicBezTo>
                  <a:pt x="73652" y="27480"/>
                  <a:pt x="73807" y="27325"/>
                  <a:pt x="73926" y="27146"/>
                </a:cubicBezTo>
                <a:cubicBezTo>
                  <a:pt x="74045" y="26980"/>
                  <a:pt x="74141" y="26801"/>
                  <a:pt x="74224" y="26610"/>
                </a:cubicBezTo>
                <a:cubicBezTo>
                  <a:pt x="74414" y="26146"/>
                  <a:pt x="74474" y="25658"/>
                  <a:pt x="74498" y="25277"/>
                </a:cubicBezTo>
                <a:cubicBezTo>
                  <a:pt x="74533" y="24979"/>
                  <a:pt x="74545" y="24682"/>
                  <a:pt x="74557" y="24360"/>
                </a:cubicBezTo>
                <a:cubicBezTo>
                  <a:pt x="74581" y="24217"/>
                  <a:pt x="74581" y="24063"/>
                  <a:pt x="74593" y="23920"/>
                </a:cubicBezTo>
                <a:cubicBezTo>
                  <a:pt x="74617" y="23312"/>
                  <a:pt x="74664" y="22717"/>
                  <a:pt x="74700" y="22098"/>
                </a:cubicBezTo>
                <a:cubicBezTo>
                  <a:pt x="74843" y="19062"/>
                  <a:pt x="74950" y="15061"/>
                  <a:pt x="74402" y="11120"/>
                </a:cubicBezTo>
                <a:cubicBezTo>
                  <a:pt x="74379" y="11049"/>
                  <a:pt x="74367" y="10966"/>
                  <a:pt x="74319" y="10894"/>
                </a:cubicBezTo>
                <a:cubicBezTo>
                  <a:pt x="74307" y="10811"/>
                  <a:pt x="74236" y="10716"/>
                  <a:pt x="74141" y="10704"/>
                </a:cubicBezTo>
                <a:cubicBezTo>
                  <a:pt x="73700" y="10597"/>
                  <a:pt x="73236" y="10537"/>
                  <a:pt x="72747" y="10513"/>
                </a:cubicBezTo>
                <a:cubicBezTo>
                  <a:pt x="72628" y="10513"/>
                  <a:pt x="72509" y="10489"/>
                  <a:pt x="72390" y="10489"/>
                </a:cubicBezTo>
                <a:cubicBezTo>
                  <a:pt x="72033" y="10489"/>
                  <a:pt x="71664" y="10525"/>
                  <a:pt x="71223" y="10573"/>
                </a:cubicBezTo>
                <a:cubicBezTo>
                  <a:pt x="70116" y="10704"/>
                  <a:pt x="69045" y="11025"/>
                  <a:pt x="68223" y="11299"/>
                </a:cubicBezTo>
                <a:cubicBezTo>
                  <a:pt x="67592" y="11501"/>
                  <a:pt x="66997" y="11716"/>
                  <a:pt x="66401" y="11918"/>
                </a:cubicBezTo>
                <a:cubicBezTo>
                  <a:pt x="65020" y="12430"/>
                  <a:pt x="63592" y="12930"/>
                  <a:pt x="62115" y="13204"/>
                </a:cubicBezTo>
                <a:cubicBezTo>
                  <a:pt x="61687" y="13276"/>
                  <a:pt x="61282" y="13323"/>
                  <a:pt x="60889" y="13335"/>
                </a:cubicBezTo>
                <a:cubicBezTo>
                  <a:pt x="60734" y="13347"/>
                  <a:pt x="60591" y="13347"/>
                  <a:pt x="60436" y="13347"/>
                </a:cubicBezTo>
                <a:cubicBezTo>
                  <a:pt x="60186" y="13347"/>
                  <a:pt x="59913" y="13335"/>
                  <a:pt x="59639" y="13323"/>
                </a:cubicBezTo>
                <a:cubicBezTo>
                  <a:pt x="58781" y="13228"/>
                  <a:pt x="57877" y="13014"/>
                  <a:pt x="56960" y="12656"/>
                </a:cubicBezTo>
                <a:cubicBezTo>
                  <a:pt x="55364" y="12025"/>
                  <a:pt x="53900" y="11085"/>
                  <a:pt x="52685" y="10251"/>
                </a:cubicBezTo>
                <a:cubicBezTo>
                  <a:pt x="52281" y="9977"/>
                  <a:pt x="51876" y="9692"/>
                  <a:pt x="51483" y="9418"/>
                </a:cubicBezTo>
                <a:cubicBezTo>
                  <a:pt x="50530" y="8751"/>
                  <a:pt x="49530" y="8049"/>
                  <a:pt x="48506" y="7430"/>
                </a:cubicBezTo>
                <a:cubicBezTo>
                  <a:pt x="46875" y="6465"/>
                  <a:pt x="45363" y="5822"/>
                  <a:pt x="43827" y="5489"/>
                </a:cubicBezTo>
                <a:cubicBezTo>
                  <a:pt x="43446" y="5406"/>
                  <a:pt x="43029" y="5346"/>
                  <a:pt x="42553" y="5298"/>
                </a:cubicBezTo>
                <a:cubicBezTo>
                  <a:pt x="41982" y="5239"/>
                  <a:pt x="41398" y="5215"/>
                  <a:pt x="40803" y="5215"/>
                </a:cubicBezTo>
                <a:lnTo>
                  <a:pt x="40743" y="5215"/>
                </a:lnTo>
                <a:cubicBezTo>
                  <a:pt x="39755" y="5215"/>
                  <a:pt x="38696" y="5310"/>
                  <a:pt x="37517" y="5513"/>
                </a:cubicBezTo>
                <a:cubicBezTo>
                  <a:pt x="36195" y="5751"/>
                  <a:pt x="34814" y="6132"/>
                  <a:pt x="33397" y="6679"/>
                </a:cubicBezTo>
                <a:cubicBezTo>
                  <a:pt x="32504" y="7037"/>
                  <a:pt x="31623" y="7453"/>
                  <a:pt x="30778" y="7870"/>
                </a:cubicBezTo>
                <a:cubicBezTo>
                  <a:pt x="30373" y="8061"/>
                  <a:pt x="29992" y="8263"/>
                  <a:pt x="29587" y="8442"/>
                </a:cubicBezTo>
                <a:cubicBezTo>
                  <a:pt x="28504" y="8942"/>
                  <a:pt x="27194" y="9501"/>
                  <a:pt x="25801" y="9751"/>
                </a:cubicBezTo>
                <a:lnTo>
                  <a:pt x="25789" y="9751"/>
                </a:lnTo>
                <a:cubicBezTo>
                  <a:pt x="25468" y="9811"/>
                  <a:pt x="25170" y="9835"/>
                  <a:pt x="24849" y="9847"/>
                </a:cubicBezTo>
                <a:cubicBezTo>
                  <a:pt x="24730" y="9847"/>
                  <a:pt x="24611" y="9870"/>
                  <a:pt x="24515" y="9870"/>
                </a:cubicBezTo>
                <a:cubicBezTo>
                  <a:pt x="24301" y="9870"/>
                  <a:pt x="24099" y="9847"/>
                  <a:pt x="23872" y="9835"/>
                </a:cubicBezTo>
                <a:cubicBezTo>
                  <a:pt x="23217" y="9763"/>
                  <a:pt x="22575" y="9620"/>
                  <a:pt x="21955" y="9394"/>
                </a:cubicBezTo>
                <a:cubicBezTo>
                  <a:pt x="21253" y="9108"/>
                  <a:pt x="20562" y="8739"/>
                  <a:pt x="19848" y="8251"/>
                </a:cubicBezTo>
                <a:lnTo>
                  <a:pt x="19836" y="8227"/>
                </a:lnTo>
                <a:lnTo>
                  <a:pt x="19812" y="8215"/>
                </a:lnTo>
                <a:cubicBezTo>
                  <a:pt x="18538" y="7275"/>
                  <a:pt x="17431" y="6132"/>
                  <a:pt x="16359" y="5036"/>
                </a:cubicBezTo>
                <a:lnTo>
                  <a:pt x="16324" y="5001"/>
                </a:lnTo>
                <a:cubicBezTo>
                  <a:pt x="15669" y="4334"/>
                  <a:pt x="14931" y="3560"/>
                  <a:pt x="14169" y="2869"/>
                </a:cubicBezTo>
                <a:cubicBezTo>
                  <a:pt x="13085" y="1893"/>
                  <a:pt x="12038" y="1191"/>
                  <a:pt x="11002" y="726"/>
                </a:cubicBezTo>
                <a:cubicBezTo>
                  <a:pt x="10406" y="464"/>
                  <a:pt x="9775" y="262"/>
                  <a:pt x="9132" y="131"/>
                </a:cubicBezTo>
                <a:cubicBezTo>
                  <a:pt x="8632" y="60"/>
                  <a:pt x="8097" y="0"/>
                  <a:pt x="7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p:nvPr/>
        </p:nvSpPr>
        <p:spPr>
          <a:xfrm>
            <a:off x="-1247785" y="3410012"/>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4_1">
    <p:spTree>
      <p:nvGrpSpPr>
        <p:cNvPr id="1" name="Shape 126"/>
        <p:cNvGrpSpPr/>
        <p:nvPr/>
      </p:nvGrpSpPr>
      <p:grpSpPr>
        <a:xfrm>
          <a:off x="0" y="0"/>
          <a:ext cx="0" cy="0"/>
          <a:chOff x="0" y="0"/>
          <a:chExt cx="0" cy="0"/>
        </a:xfrm>
      </p:grpSpPr>
      <p:sp>
        <p:nvSpPr>
          <p:cNvPr id="127" name="Google Shape;127;p19"/>
          <p:cNvSpPr/>
          <p:nvPr/>
        </p:nvSpPr>
        <p:spPr>
          <a:xfrm rot="10800000">
            <a:off x="7826552" y="-28130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9"/>
          <p:cNvSpPr/>
          <p:nvPr/>
        </p:nvSpPr>
        <p:spPr>
          <a:xfrm rot="10800000" flipH="1">
            <a:off x="-1665623" y="-28130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a:off x="2527248" y="3419477"/>
            <a:ext cx="5107408" cy="3111655"/>
          </a:xfrm>
          <a:custGeom>
            <a:avLst/>
            <a:gdLst/>
            <a:ahLst/>
            <a:cxnLst/>
            <a:rect l="l" t="t" r="r" b="b"/>
            <a:pathLst>
              <a:path w="100907" h="61483" extrusionOk="0">
                <a:moveTo>
                  <a:pt x="41838" y="0"/>
                </a:moveTo>
                <a:cubicBezTo>
                  <a:pt x="41501" y="0"/>
                  <a:pt x="41156" y="18"/>
                  <a:pt x="40803" y="53"/>
                </a:cubicBezTo>
                <a:cubicBezTo>
                  <a:pt x="37815" y="351"/>
                  <a:pt x="35350" y="898"/>
                  <a:pt x="33124" y="3101"/>
                </a:cubicBezTo>
                <a:cubicBezTo>
                  <a:pt x="31719" y="4506"/>
                  <a:pt x="31386" y="5744"/>
                  <a:pt x="30719" y="7530"/>
                </a:cubicBezTo>
                <a:cubicBezTo>
                  <a:pt x="30016" y="9400"/>
                  <a:pt x="29290" y="11316"/>
                  <a:pt x="27992" y="12888"/>
                </a:cubicBezTo>
                <a:cubicBezTo>
                  <a:pt x="25421" y="16007"/>
                  <a:pt x="21206" y="17127"/>
                  <a:pt x="17455" y="18686"/>
                </a:cubicBezTo>
                <a:cubicBezTo>
                  <a:pt x="11621" y="21127"/>
                  <a:pt x="6311" y="25259"/>
                  <a:pt x="3454" y="30890"/>
                </a:cubicBezTo>
                <a:cubicBezTo>
                  <a:pt x="1" y="37701"/>
                  <a:pt x="656" y="46392"/>
                  <a:pt x="5073" y="52607"/>
                </a:cubicBezTo>
                <a:cubicBezTo>
                  <a:pt x="8981" y="58106"/>
                  <a:pt x="15684" y="61461"/>
                  <a:pt x="22413" y="61461"/>
                </a:cubicBezTo>
                <a:cubicBezTo>
                  <a:pt x="23290" y="61461"/>
                  <a:pt x="24168" y="61404"/>
                  <a:pt x="25040" y="61287"/>
                </a:cubicBezTo>
                <a:cubicBezTo>
                  <a:pt x="30850" y="60501"/>
                  <a:pt x="36053" y="57358"/>
                  <a:pt x="41756" y="56000"/>
                </a:cubicBezTo>
                <a:cubicBezTo>
                  <a:pt x="43876" y="55498"/>
                  <a:pt x="46049" y="55241"/>
                  <a:pt x="48222" y="55241"/>
                </a:cubicBezTo>
                <a:cubicBezTo>
                  <a:pt x="49760" y="55241"/>
                  <a:pt x="51298" y="55370"/>
                  <a:pt x="52817" y="55631"/>
                </a:cubicBezTo>
                <a:cubicBezTo>
                  <a:pt x="57841" y="56477"/>
                  <a:pt x="62532" y="58679"/>
                  <a:pt x="67462" y="60001"/>
                </a:cubicBezTo>
                <a:cubicBezTo>
                  <a:pt x="71107" y="60983"/>
                  <a:pt x="74883" y="61483"/>
                  <a:pt x="78660" y="61483"/>
                </a:cubicBezTo>
                <a:cubicBezTo>
                  <a:pt x="80793" y="61483"/>
                  <a:pt x="82926" y="61323"/>
                  <a:pt x="85035" y="61001"/>
                </a:cubicBezTo>
                <a:cubicBezTo>
                  <a:pt x="87928" y="60572"/>
                  <a:pt x="90810" y="59810"/>
                  <a:pt x="93262" y="58227"/>
                </a:cubicBezTo>
                <a:cubicBezTo>
                  <a:pt x="96703" y="56012"/>
                  <a:pt x="99001" y="52274"/>
                  <a:pt x="99954" y="48309"/>
                </a:cubicBezTo>
                <a:cubicBezTo>
                  <a:pt x="100906" y="44332"/>
                  <a:pt x="100585" y="40130"/>
                  <a:pt x="99608" y="36165"/>
                </a:cubicBezTo>
                <a:cubicBezTo>
                  <a:pt x="98644" y="32248"/>
                  <a:pt x="96918" y="28366"/>
                  <a:pt x="93882" y="25711"/>
                </a:cubicBezTo>
                <a:cubicBezTo>
                  <a:pt x="90798" y="23032"/>
                  <a:pt x="86678" y="21877"/>
                  <a:pt x="82630" y="21294"/>
                </a:cubicBezTo>
                <a:cubicBezTo>
                  <a:pt x="78582" y="20699"/>
                  <a:pt x="74451" y="20579"/>
                  <a:pt x="70498" y="19591"/>
                </a:cubicBezTo>
                <a:cubicBezTo>
                  <a:pt x="65283" y="18305"/>
                  <a:pt x="60461" y="15484"/>
                  <a:pt x="56770" y="11602"/>
                </a:cubicBezTo>
                <a:cubicBezTo>
                  <a:pt x="54103" y="8745"/>
                  <a:pt x="51983" y="5363"/>
                  <a:pt x="48983" y="2923"/>
                </a:cubicBezTo>
                <a:cubicBezTo>
                  <a:pt x="46770" y="1122"/>
                  <a:pt x="44547" y="0"/>
                  <a:pt x="41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4_1_1">
    <p:spTree>
      <p:nvGrpSpPr>
        <p:cNvPr id="1" name="Shape 130"/>
        <p:cNvGrpSpPr/>
        <p:nvPr/>
      </p:nvGrpSpPr>
      <p:grpSpPr>
        <a:xfrm>
          <a:off x="0" y="0"/>
          <a:ext cx="0" cy="0"/>
          <a:chOff x="0" y="0"/>
          <a:chExt cx="0" cy="0"/>
        </a:xfrm>
      </p:grpSpPr>
      <p:sp>
        <p:nvSpPr>
          <p:cNvPr id="131" name="Google Shape;131;p20"/>
          <p:cNvSpPr/>
          <p:nvPr/>
        </p:nvSpPr>
        <p:spPr>
          <a:xfrm rot="-476882">
            <a:off x="-234008" y="3963053"/>
            <a:ext cx="9656509" cy="1962353"/>
          </a:xfrm>
          <a:custGeom>
            <a:avLst/>
            <a:gdLst/>
            <a:ahLst/>
            <a:cxnLst/>
            <a:rect l="l" t="t" r="r" b="b"/>
            <a:pathLst>
              <a:path w="74951" h="30242" extrusionOk="0">
                <a:moveTo>
                  <a:pt x="7561" y="0"/>
                </a:moveTo>
                <a:cubicBezTo>
                  <a:pt x="7382" y="0"/>
                  <a:pt x="7192" y="0"/>
                  <a:pt x="7013" y="12"/>
                </a:cubicBezTo>
                <a:cubicBezTo>
                  <a:pt x="6453" y="48"/>
                  <a:pt x="5894" y="131"/>
                  <a:pt x="5263" y="286"/>
                </a:cubicBezTo>
                <a:cubicBezTo>
                  <a:pt x="4656" y="417"/>
                  <a:pt x="4048" y="631"/>
                  <a:pt x="3394" y="929"/>
                </a:cubicBezTo>
                <a:cubicBezTo>
                  <a:pt x="2262" y="1429"/>
                  <a:pt x="1143" y="2155"/>
                  <a:pt x="107" y="3096"/>
                </a:cubicBezTo>
                <a:cubicBezTo>
                  <a:pt x="60" y="3143"/>
                  <a:pt x="24" y="3203"/>
                  <a:pt x="12" y="3274"/>
                </a:cubicBezTo>
                <a:cubicBezTo>
                  <a:pt x="0" y="3346"/>
                  <a:pt x="0" y="3441"/>
                  <a:pt x="24" y="3524"/>
                </a:cubicBezTo>
                <a:cubicBezTo>
                  <a:pt x="48" y="3762"/>
                  <a:pt x="72" y="4001"/>
                  <a:pt x="84" y="4227"/>
                </a:cubicBezTo>
                <a:lnTo>
                  <a:pt x="107" y="4393"/>
                </a:lnTo>
                <a:cubicBezTo>
                  <a:pt x="131" y="4679"/>
                  <a:pt x="167" y="4953"/>
                  <a:pt x="179" y="5239"/>
                </a:cubicBezTo>
                <a:cubicBezTo>
                  <a:pt x="227" y="5822"/>
                  <a:pt x="262" y="6429"/>
                  <a:pt x="298" y="7096"/>
                </a:cubicBezTo>
                <a:cubicBezTo>
                  <a:pt x="357" y="8323"/>
                  <a:pt x="369" y="9561"/>
                  <a:pt x="381" y="10704"/>
                </a:cubicBezTo>
                <a:cubicBezTo>
                  <a:pt x="381" y="11347"/>
                  <a:pt x="405" y="11978"/>
                  <a:pt x="405" y="12609"/>
                </a:cubicBezTo>
                <a:lnTo>
                  <a:pt x="405" y="12680"/>
                </a:lnTo>
                <a:lnTo>
                  <a:pt x="405" y="12752"/>
                </a:lnTo>
                <a:cubicBezTo>
                  <a:pt x="417" y="14466"/>
                  <a:pt x="429" y="16228"/>
                  <a:pt x="477" y="17967"/>
                </a:cubicBezTo>
                <a:cubicBezTo>
                  <a:pt x="536" y="20360"/>
                  <a:pt x="667" y="22801"/>
                  <a:pt x="774" y="24658"/>
                </a:cubicBezTo>
                <a:cubicBezTo>
                  <a:pt x="822" y="25491"/>
                  <a:pt x="893" y="26480"/>
                  <a:pt x="1096" y="27456"/>
                </a:cubicBezTo>
                <a:cubicBezTo>
                  <a:pt x="1191" y="27873"/>
                  <a:pt x="1310" y="28265"/>
                  <a:pt x="1477" y="28623"/>
                </a:cubicBezTo>
                <a:cubicBezTo>
                  <a:pt x="1655" y="29039"/>
                  <a:pt x="1893" y="29349"/>
                  <a:pt x="2191" y="29623"/>
                </a:cubicBezTo>
                <a:cubicBezTo>
                  <a:pt x="2667" y="30039"/>
                  <a:pt x="3322" y="30230"/>
                  <a:pt x="4251" y="30242"/>
                </a:cubicBezTo>
                <a:lnTo>
                  <a:pt x="4334" y="30242"/>
                </a:lnTo>
                <a:cubicBezTo>
                  <a:pt x="4691" y="30242"/>
                  <a:pt x="5060" y="30218"/>
                  <a:pt x="5406" y="30182"/>
                </a:cubicBezTo>
                <a:lnTo>
                  <a:pt x="5596" y="30170"/>
                </a:lnTo>
                <a:cubicBezTo>
                  <a:pt x="5942" y="30135"/>
                  <a:pt x="6299" y="30111"/>
                  <a:pt x="6656" y="30099"/>
                </a:cubicBezTo>
                <a:cubicBezTo>
                  <a:pt x="7073" y="30075"/>
                  <a:pt x="7501" y="30063"/>
                  <a:pt x="7930" y="30063"/>
                </a:cubicBezTo>
                <a:lnTo>
                  <a:pt x="8382" y="30063"/>
                </a:lnTo>
                <a:cubicBezTo>
                  <a:pt x="9013" y="30051"/>
                  <a:pt x="9656" y="30051"/>
                  <a:pt x="10299" y="30039"/>
                </a:cubicBezTo>
                <a:cubicBezTo>
                  <a:pt x="11514" y="30016"/>
                  <a:pt x="12752" y="30004"/>
                  <a:pt x="13978" y="29992"/>
                </a:cubicBezTo>
                <a:cubicBezTo>
                  <a:pt x="16312" y="29956"/>
                  <a:pt x="18812" y="29932"/>
                  <a:pt x="21384" y="29837"/>
                </a:cubicBezTo>
                <a:lnTo>
                  <a:pt x="22622" y="29801"/>
                </a:lnTo>
                <a:lnTo>
                  <a:pt x="22967" y="29778"/>
                </a:lnTo>
                <a:cubicBezTo>
                  <a:pt x="23658" y="29754"/>
                  <a:pt x="24372" y="29742"/>
                  <a:pt x="25075" y="29718"/>
                </a:cubicBezTo>
                <a:cubicBezTo>
                  <a:pt x="26313" y="29694"/>
                  <a:pt x="27528" y="29658"/>
                  <a:pt x="28766" y="29647"/>
                </a:cubicBezTo>
                <a:cubicBezTo>
                  <a:pt x="32766" y="29575"/>
                  <a:pt x="36803" y="29563"/>
                  <a:pt x="40708" y="29539"/>
                </a:cubicBezTo>
                <a:lnTo>
                  <a:pt x="40851" y="29539"/>
                </a:lnTo>
                <a:cubicBezTo>
                  <a:pt x="46566" y="29516"/>
                  <a:pt x="52459" y="29480"/>
                  <a:pt x="58281" y="29301"/>
                </a:cubicBezTo>
                <a:cubicBezTo>
                  <a:pt x="59484" y="29266"/>
                  <a:pt x="60734" y="29218"/>
                  <a:pt x="61972" y="29170"/>
                </a:cubicBezTo>
                <a:lnTo>
                  <a:pt x="62353" y="29158"/>
                </a:lnTo>
                <a:lnTo>
                  <a:pt x="62758" y="29147"/>
                </a:lnTo>
                <a:cubicBezTo>
                  <a:pt x="63389" y="29111"/>
                  <a:pt x="64020" y="29087"/>
                  <a:pt x="64675" y="29063"/>
                </a:cubicBezTo>
                <a:cubicBezTo>
                  <a:pt x="64949" y="29063"/>
                  <a:pt x="65199" y="29063"/>
                  <a:pt x="65473" y="29051"/>
                </a:cubicBezTo>
                <a:lnTo>
                  <a:pt x="65508" y="29051"/>
                </a:lnTo>
                <a:cubicBezTo>
                  <a:pt x="66794" y="29039"/>
                  <a:pt x="68116" y="29027"/>
                  <a:pt x="69402" y="28885"/>
                </a:cubicBezTo>
                <a:cubicBezTo>
                  <a:pt x="70295" y="28801"/>
                  <a:pt x="71045" y="28670"/>
                  <a:pt x="71724" y="28468"/>
                </a:cubicBezTo>
                <a:cubicBezTo>
                  <a:pt x="72462" y="28265"/>
                  <a:pt x="73045" y="27980"/>
                  <a:pt x="73486" y="27611"/>
                </a:cubicBezTo>
                <a:cubicBezTo>
                  <a:pt x="73652" y="27480"/>
                  <a:pt x="73807" y="27325"/>
                  <a:pt x="73926" y="27146"/>
                </a:cubicBezTo>
                <a:cubicBezTo>
                  <a:pt x="74045" y="26980"/>
                  <a:pt x="74141" y="26801"/>
                  <a:pt x="74224" y="26610"/>
                </a:cubicBezTo>
                <a:cubicBezTo>
                  <a:pt x="74414" y="26146"/>
                  <a:pt x="74474" y="25658"/>
                  <a:pt x="74498" y="25277"/>
                </a:cubicBezTo>
                <a:cubicBezTo>
                  <a:pt x="74533" y="24979"/>
                  <a:pt x="74545" y="24682"/>
                  <a:pt x="74557" y="24360"/>
                </a:cubicBezTo>
                <a:cubicBezTo>
                  <a:pt x="74581" y="24217"/>
                  <a:pt x="74581" y="24063"/>
                  <a:pt x="74593" y="23920"/>
                </a:cubicBezTo>
                <a:cubicBezTo>
                  <a:pt x="74617" y="23312"/>
                  <a:pt x="74664" y="22717"/>
                  <a:pt x="74700" y="22098"/>
                </a:cubicBezTo>
                <a:cubicBezTo>
                  <a:pt x="74843" y="19062"/>
                  <a:pt x="74950" y="15061"/>
                  <a:pt x="74402" y="11120"/>
                </a:cubicBezTo>
                <a:cubicBezTo>
                  <a:pt x="74379" y="11049"/>
                  <a:pt x="74367" y="10966"/>
                  <a:pt x="74319" y="10894"/>
                </a:cubicBezTo>
                <a:cubicBezTo>
                  <a:pt x="74307" y="10811"/>
                  <a:pt x="74236" y="10716"/>
                  <a:pt x="74141" y="10704"/>
                </a:cubicBezTo>
                <a:cubicBezTo>
                  <a:pt x="73700" y="10597"/>
                  <a:pt x="73236" y="10537"/>
                  <a:pt x="72747" y="10513"/>
                </a:cubicBezTo>
                <a:cubicBezTo>
                  <a:pt x="72628" y="10513"/>
                  <a:pt x="72509" y="10489"/>
                  <a:pt x="72390" y="10489"/>
                </a:cubicBezTo>
                <a:cubicBezTo>
                  <a:pt x="72033" y="10489"/>
                  <a:pt x="71664" y="10525"/>
                  <a:pt x="71223" y="10573"/>
                </a:cubicBezTo>
                <a:cubicBezTo>
                  <a:pt x="70116" y="10704"/>
                  <a:pt x="69045" y="11025"/>
                  <a:pt x="68223" y="11299"/>
                </a:cubicBezTo>
                <a:cubicBezTo>
                  <a:pt x="67592" y="11501"/>
                  <a:pt x="66997" y="11716"/>
                  <a:pt x="66401" y="11918"/>
                </a:cubicBezTo>
                <a:cubicBezTo>
                  <a:pt x="65020" y="12430"/>
                  <a:pt x="63592" y="12930"/>
                  <a:pt x="62115" y="13204"/>
                </a:cubicBezTo>
                <a:cubicBezTo>
                  <a:pt x="61687" y="13276"/>
                  <a:pt x="61282" y="13323"/>
                  <a:pt x="60889" y="13335"/>
                </a:cubicBezTo>
                <a:cubicBezTo>
                  <a:pt x="60734" y="13347"/>
                  <a:pt x="60591" y="13347"/>
                  <a:pt x="60436" y="13347"/>
                </a:cubicBezTo>
                <a:cubicBezTo>
                  <a:pt x="60186" y="13347"/>
                  <a:pt x="59913" y="13335"/>
                  <a:pt x="59639" y="13323"/>
                </a:cubicBezTo>
                <a:cubicBezTo>
                  <a:pt x="58781" y="13228"/>
                  <a:pt x="57877" y="13014"/>
                  <a:pt x="56960" y="12656"/>
                </a:cubicBezTo>
                <a:cubicBezTo>
                  <a:pt x="55364" y="12025"/>
                  <a:pt x="53900" y="11085"/>
                  <a:pt x="52685" y="10251"/>
                </a:cubicBezTo>
                <a:cubicBezTo>
                  <a:pt x="52281" y="9977"/>
                  <a:pt x="51876" y="9692"/>
                  <a:pt x="51483" y="9418"/>
                </a:cubicBezTo>
                <a:cubicBezTo>
                  <a:pt x="50530" y="8751"/>
                  <a:pt x="49530" y="8049"/>
                  <a:pt x="48506" y="7430"/>
                </a:cubicBezTo>
                <a:cubicBezTo>
                  <a:pt x="46875" y="6465"/>
                  <a:pt x="45363" y="5822"/>
                  <a:pt x="43827" y="5489"/>
                </a:cubicBezTo>
                <a:cubicBezTo>
                  <a:pt x="43446" y="5406"/>
                  <a:pt x="43029" y="5346"/>
                  <a:pt x="42553" y="5298"/>
                </a:cubicBezTo>
                <a:cubicBezTo>
                  <a:pt x="41982" y="5239"/>
                  <a:pt x="41398" y="5215"/>
                  <a:pt x="40803" y="5215"/>
                </a:cubicBezTo>
                <a:lnTo>
                  <a:pt x="40743" y="5215"/>
                </a:lnTo>
                <a:cubicBezTo>
                  <a:pt x="39755" y="5215"/>
                  <a:pt x="38696" y="5310"/>
                  <a:pt x="37517" y="5513"/>
                </a:cubicBezTo>
                <a:cubicBezTo>
                  <a:pt x="36195" y="5751"/>
                  <a:pt x="34814" y="6132"/>
                  <a:pt x="33397" y="6679"/>
                </a:cubicBezTo>
                <a:cubicBezTo>
                  <a:pt x="32504" y="7037"/>
                  <a:pt x="31623" y="7453"/>
                  <a:pt x="30778" y="7870"/>
                </a:cubicBezTo>
                <a:cubicBezTo>
                  <a:pt x="30373" y="8061"/>
                  <a:pt x="29992" y="8263"/>
                  <a:pt x="29587" y="8442"/>
                </a:cubicBezTo>
                <a:cubicBezTo>
                  <a:pt x="28504" y="8942"/>
                  <a:pt x="27194" y="9501"/>
                  <a:pt x="25801" y="9751"/>
                </a:cubicBezTo>
                <a:lnTo>
                  <a:pt x="25789" y="9751"/>
                </a:lnTo>
                <a:cubicBezTo>
                  <a:pt x="25468" y="9811"/>
                  <a:pt x="25170" y="9835"/>
                  <a:pt x="24849" y="9847"/>
                </a:cubicBezTo>
                <a:cubicBezTo>
                  <a:pt x="24730" y="9847"/>
                  <a:pt x="24611" y="9870"/>
                  <a:pt x="24515" y="9870"/>
                </a:cubicBezTo>
                <a:cubicBezTo>
                  <a:pt x="24301" y="9870"/>
                  <a:pt x="24099" y="9847"/>
                  <a:pt x="23872" y="9835"/>
                </a:cubicBezTo>
                <a:cubicBezTo>
                  <a:pt x="23217" y="9763"/>
                  <a:pt x="22575" y="9620"/>
                  <a:pt x="21955" y="9394"/>
                </a:cubicBezTo>
                <a:cubicBezTo>
                  <a:pt x="21253" y="9108"/>
                  <a:pt x="20562" y="8739"/>
                  <a:pt x="19848" y="8251"/>
                </a:cubicBezTo>
                <a:lnTo>
                  <a:pt x="19836" y="8227"/>
                </a:lnTo>
                <a:lnTo>
                  <a:pt x="19812" y="8215"/>
                </a:lnTo>
                <a:cubicBezTo>
                  <a:pt x="18538" y="7275"/>
                  <a:pt x="17431" y="6132"/>
                  <a:pt x="16359" y="5036"/>
                </a:cubicBezTo>
                <a:lnTo>
                  <a:pt x="16324" y="5001"/>
                </a:lnTo>
                <a:cubicBezTo>
                  <a:pt x="15669" y="4334"/>
                  <a:pt x="14931" y="3560"/>
                  <a:pt x="14169" y="2869"/>
                </a:cubicBezTo>
                <a:cubicBezTo>
                  <a:pt x="13085" y="1893"/>
                  <a:pt x="12038" y="1191"/>
                  <a:pt x="11002" y="726"/>
                </a:cubicBezTo>
                <a:cubicBezTo>
                  <a:pt x="10406" y="464"/>
                  <a:pt x="9775" y="262"/>
                  <a:pt x="9132" y="131"/>
                </a:cubicBezTo>
                <a:cubicBezTo>
                  <a:pt x="8632" y="60"/>
                  <a:pt x="8097" y="0"/>
                  <a:pt x="7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rot="-434527">
            <a:off x="-810464" y="-709837"/>
            <a:ext cx="10172547" cy="2043707"/>
          </a:xfrm>
          <a:custGeom>
            <a:avLst/>
            <a:gdLst/>
            <a:ahLst/>
            <a:cxnLst/>
            <a:rect l="l" t="t" r="r" b="b"/>
            <a:pathLst>
              <a:path w="73594" h="29373" extrusionOk="0">
                <a:moveTo>
                  <a:pt x="65295" y="0"/>
                </a:moveTo>
                <a:cubicBezTo>
                  <a:pt x="64723" y="0"/>
                  <a:pt x="64128" y="12"/>
                  <a:pt x="63545" y="24"/>
                </a:cubicBezTo>
                <a:lnTo>
                  <a:pt x="63366" y="24"/>
                </a:lnTo>
                <a:cubicBezTo>
                  <a:pt x="63033" y="36"/>
                  <a:pt x="62711" y="36"/>
                  <a:pt x="62378" y="60"/>
                </a:cubicBezTo>
                <a:lnTo>
                  <a:pt x="61937" y="60"/>
                </a:lnTo>
                <a:cubicBezTo>
                  <a:pt x="61532" y="60"/>
                  <a:pt x="61128" y="36"/>
                  <a:pt x="60735" y="36"/>
                </a:cubicBezTo>
                <a:lnTo>
                  <a:pt x="60627" y="36"/>
                </a:lnTo>
                <a:cubicBezTo>
                  <a:pt x="60437" y="36"/>
                  <a:pt x="60235" y="24"/>
                  <a:pt x="60032" y="24"/>
                </a:cubicBezTo>
                <a:cubicBezTo>
                  <a:pt x="59032" y="12"/>
                  <a:pt x="57960" y="12"/>
                  <a:pt x="56770" y="12"/>
                </a:cubicBezTo>
                <a:lnTo>
                  <a:pt x="56413" y="12"/>
                </a:lnTo>
                <a:cubicBezTo>
                  <a:pt x="52186" y="12"/>
                  <a:pt x="47924" y="179"/>
                  <a:pt x="43780" y="321"/>
                </a:cubicBezTo>
                <a:lnTo>
                  <a:pt x="41828" y="393"/>
                </a:lnTo>
                <a:cubicBezTo>
                  <a:pt x="39672" y="476"/>
                  <a:pt x="37125" y="560"/>
                  <a:pt x="34541" y="607"/>
                </a:cubicBezTo>
                <a:cubicBezTo>
                  <a:pt x="32267" y="655"/>
                  <a:pt x="29945" y="679"/>
                  <a:pt x="27576" y="691"/>
                </a:cubicBezTo>
                <a:lnTo>
                  <a:pt x="27207" y="691"/>
                </a:lnTo>
                <a:cubicBezTo>
                  <a:pt x="22682" y="738"/>
                  <a:pt x="17539" y="798"/>
                  <a:pt x="12538" y="988"/>
                </a:cubicBezTo>
                <a:lnTo>
                  <a:pt x="11431" y="1036"/>
                </a:lnTo>
                <a:lnTo>
                  <a:pt x="11026" y="1048"/>
                </a:lnTo>
                <a:cubicBezTo>
                  <a:pt x="10443" y="1072"/>
                  <a:pt x="9883" y="1095"/>
                  <a:pt x="9312" y="1131"/>
                </a:cubicBezTo>
                <a:cubicBezTo>
                  <a:pt x="8049" y="1191"/>
                  <a:pt x="7026" y="1274"/>
                  <a:pt x="6097" y="1429"/>
                </a:cubicBezTo>
                <a:cubicBezTo>
                  <a:pt x="5597" y="1500"/>
                  <a:pt x="5097" y="1607"/>
                  <a:pt x="4620" y="1726"/>
                </a:cubicBezTo>
                <a:cubicBezTo>
                  <a:pt x="4085" y="1857"/>
                  <a:pt x="3632" y="2000"/>
                  <a:pt x="3216" y="2203"/>
                </a:cubicBezTo>
                <a:cubicBezTo>
                  <a:pt x="2406" y="2560"/>
                  <a:pt x="1703" y="3060"/>
                  <a:pt x="1144" y="3703"/>
                </a:cubicBezTo>
                <a:cubicBezTo>
                  <a:pt x="513" y="4405"/>
                  <a:pt x="120" y="5310"/>
                  <a:pt x="13" y="6227"/>
                </a:cubicBezTo>
                <a:cubicBezTo>
                  <a:pt x="1" y="6346"/>
                  <a:pt x="1" y="6441"/>
                  <a:pt x="60" y="6525"/>
                </a:cubicBezTo>
                <a:cubicBezTo>
                  <a:pt x="96" y="6608"/>
                  <a:pt x="179" y="6667"/>
                  <a:pt x="263" y="6691"/>
                </a:cubicBezTo>
                <a:cubicBezTo>
                  <a:pt x="477" y="7513"/>
                  <a:pt x="775" y="8358"/>
                  <a:pt x="1144" y="9204"/>
                </a:cubicBezTo>
                <a:cubicBezTo>
                  <a:pt x="1549" y="10096"/>
                  <a:pt x="2037" y="10978"/>
                  <a:pt x="2596" y="11811"/>
                </a:cubicBezTo>
                <a:cubicBezTo>
                  <a:pt x="3132" y="12597"/>
                  <a:pt x="3775" y="13371"/>
                  <a:pt x="4478" y="14085"/>
                </a:cubicBezTo>
                <a:cubicBezTo>
                  <a:pt x="5132" y="14764"/>
                  <a:pt x="5871" y="15371"/>
                  <a:pt x="6752" y="15966"/>
                </a:cubicBezTo>
                <a:cubicBezTo>
                  <a:pt x="8359" y="17062"/>
                  <a:pt x="10240" y="17871"/>
                  <a:pt x="12181" y="18288"/>
                </a:cubicBezTo>
                <a:cubicBezTo>
                  <a:pt x="13133" y="18490"/>
                  <a:pt x="14145" y="18586"/>
                  <a:pt x="15300" y="18586"/>
                </a:cubicBezTo>
                <a:cubicBezTo>
                  <a:pt x="16467" y="18586"/>
                  <a:pt x="17658" y="18478"/>
                  <a:pt x="18670" y="18371"/>
                </a:cubicBezTo>
                <a:cubicBezTo>
                  <a:pt x="19015" y="18348"/>
                  <a:pt x="19372" y="18300"/>
                  <a:pt x="19718" y="18264"/>
                </a:cubicBezTo>
                <a:cubicBezTo>
                  <a:pt x="20539" y="18169"/>
                  <a:pt x="21373" y="18074"/>
                  <a:pt x="22218" y="18002"/>
                </a:cubicBezTo>
                <a:cubicBezTo>
                  <a:pt x="22885" y="17967"/>
                  <a:pt x="23492" y="17931"/>
                  <a:pt x="24075" y="17931"/>
                </a:cubicBezTo>
                <a:cubicBezTo>
                  <a:pt x="24647" y="17931"/>
                  <a:pt x="25194" y="17967"/>
                  <a:pt x="25718" y="18002"/>
                </a:cubicBezTo>
                <a:cubicBezTo>
                  <a:pt x="26290" y="18062"/>
                  <a:pt x="26861" y="18157"/>
                  <a:pt x="27397" y="18288"/>
                </a:cubicBezTo>
                <a:cubicBezTo>
                  <a:pt x="27897" y="18407"/>
                  <a:pt x="28421" y="18574"/>
                  <a:pt x="28969" y="18776"/>
                </a:cubicBezTo>
                <a:cubicBezTo>
                  <a:pt x="29743" y="19074"/>
                  <a:pt x="30517" y="19467"/>
                  <a:pt x="31326" y="19919"/>
                </a:cubicBezTo>
                <a:cubicBezTo>
                  <a:pt x="32112" y="20383"/>
                  <a:pt x="32886" y="20895"/>
                  <a:pt x="33600" y="21384"/>
                </a:cubicBezTo>
                <a:cubicBezTo>
                  <a:pt x="33886" y="21574"/>
                  <a:pt x="34172" y="21788"/>
                  <a:pt x="34446" y="21979"/>
                </a:cubicBezTo>
                <a:lnTo>
                  <a:pt x="34612" y="22086"/>
                </a:lnTo>
                <a:cubicBezTo>
                  <a:pt x="35743" y="22872"/>
                  <a:pt x="36922" y="23705"/>
                  <a:pt x="38137" y="24384"/>
                </a:cubicBezTo>
                <a:cubicBezTo>
                  <a:pt x="38994" y="24872"/>
                  <a:pt x="39911" y="25301"/>
                  <a:pt x="40875" y="25658"/>
                </a:cubicBezTo>
                <a:cubicBezTo>
                  <a:pt x="41875" y="26027"/>
                  <a:pt x="42935" y="26289"/>
                  <a:pt x="44030" y="26456"/>
                </a:cubicBezTo>
                <a:cubicBezTo>
                  <a:pt x="44780" y="26575"/>
                  <a:pt x="45554" y="26634"/>
                  <a:pt x="46328" y="26634"/>
                </a:cubicBezTo>
                <a:cubicBezTo>
                  <a:pt x="46614" y="26634"/>
                  <a:pt x="46911" y="26622"/>
                  <a:pt x="47209" y="26610"/>
                </a:cubicBezTo>
                <a:cubicBezTo>
                  <a:pt x="48233" y="26551"/>
                  <a:pt x="49305" y="26384"/>
                  <a:pt x="50400" y="26087"/>
                </a:cubicBezTo>
                <a:cubicBezTo>
                  <a:pt x="50602" y="26039"/>
                  <a:pt x="50781" y="25979"/>
                  <a:pt x="50972" y="25920"/>
                </a:cubicBezTo>
                <a:lnTo>
                  <a:pt x="50995" y="25908"/>
                </a:lnTo>
                <a:lnTo>
                  <a:pt x="51055" y="25896"/>
                </a:lnTo>
                <a:lnTo>
                  <a:pt x="51162" y="25860"/>
                </a:lnTo>
                <a:cubicBezTo>
                  <a:pt x="51281" y="25837"/>
                  <a:pt x="51412" y="25789"/>
                  <a:pt x="51531" y="25753"/>
                </a:cubicBezTo>
                <a:cubicBezTo>
                  <a:pt x="51888" y="25658"/>
                  <a:pt x="52257" y="25563"/>
                  <a:pt x="52626" y="25479"/>
                </a:cubicBezTo>
                <a:cubicBezTo>
                  <a:pt x="53293" y="25313"/>
                  <a:pt x="53972" y="25182"/>
                  <a:pt x="54651" y="25063"/>
                </a:cubicBezTo>
                <a:lnTo>
                  <a:pt x="54674" y="25039"/>
                </a:lnTo>
                <a:lnTo>
                  <a:pt x="54734" y="25039"/>
                </a:lnTo>
                <a:cubicBezTo>
                  <a:pt x="55722" y="24884"/>
                  <a:pt x="56710" y="24789"/>
                  <a:pt x="57710" y="24741"/>
                </a:cubicBezTo>
                <a:cubicBezTo>
                  <a:pt x="57984" y="24729"/>
                  <a:pt x="58246" y="24729"/>
                  <a:pt x="58508" y="24729"/>
                </a:cubicBezTo>
                <a:cubicBezTo>
                  <a:pt x="59246" y="24729"/>
                  <a:pt x="59996" y="24765"/>
                  <a:pt x="60747" y="24836"/>
                </a:cubicBezTo>
                <a:cubicBezTo>
                  <a:pt x="61640" y="24920"/>
                  <a:pt x="62544" y="25086"/>
                  <a:pt x="63473" y="25301"/>
                </a:cubicBezTo>
                <a:cubicBezTo>
                  <a:pt x="64342" y="25503"/>
                  <a:pt x="65271" y="25789"/>
                  <a:pt x="66283" y="26158"/>
                </a:cubicBezTo>
                <a:cubicBezTo>
                  <a:pt x="68188" y="26884"/>
                  <a:pt x="70093" y="27872"/>
                  <a:pt x="72081" y="29182"/>
                </a:cubicBezTo>
                <a:cubicBezTo>
                  <a:pt x="72105" y="29194"/>
                  <a:pt x="72117" y="29230"/>
                  <a:pt x="72129" y="29242"/>
                </a:cubicBezTo>
                <a:cubicBezTo>
                  <a:pt x="72177" y="29289"/>
                  <a:pt x="72236" y="29313"/>
                  <a:pt x="72308" y="29325"/>
                </a:cubicBezTo>
                <a:lnTo>
                  <a:pt x="72343" y="29349"/>
                </a:lnTo>
                <a:cubicBezTo>
                  <a:pt x="72367" y="29361"/>
                  <a:pt x="72403" y="29373"/>
                  <a:pt x="72427" y="29373"/>
                </a:cubicBezTo>
                <a:cubicBezTo>
                  <a:pt x="72486" y="29373"/>
                  <a:pt x="72546" y="29349"/>
                  <a:pt x="72581" y="29301"/>
                </a:cubicBezTo>
                <a:cubicBezTo>
                  <a:pt x="72605" y="29289"/>
                  <a:pt x="72653" y="29254"/>
                  <a:pt x="72677" y="29230"/>
                </a:cubicBezTo>
                <a:cubicBezTo>
                  <a:pt x="72760" y="29135"/>
                  <a:pt x="72772" y="29051"/>
                  <a:pt x="72784" y="28944"/>
                </a:cubicBezTo>
                <a:cubicBezTo>
                  <a:pt x="73022" y="26503"/>
                  <a:pt x="73093" y="24051"/>
                  <a:pt x="73141" y="21753"/>
                </a:cubicBezTo>
                <a:cubicBezTo>
                  <a:pt x="73153" y="21348"/>
                  <a:pt x="73153" y="20955"/>
                  <a:pt x="73177" y="20550"/>
                </a:cubicBezTo>
                <a:lnTo>
                  <a:pt x="73189" y="20145"/>
                </a:lnTo>
                <a:cubicBezTo>
                  <a:pt x="73212" y="18574"/>
                  <a:pt x="73248" y="16788"/>
                  <a:pt x="73331" y="15061"/>
                </a:cubicBezTo>
                <a:cubicBezTo>
                  <a:pt x="73367" y="14609"/>
                  <a:pt x="73379" y="14180"/>
                  <a:pt x="73415" y="13728"/>
                </a:cubicBezTo>
                <a:lnTo>
                  <a:pt x="73415" y="13668"/>
                </a:lnTo>
                <a:cubicBezTo>
                  <a:pt x="73498" y="12240"/>
                  <a:pt x="73593" y="10787"/>
                  <a:pt x="73593" y="9346"/>
                </a:cubicBezTo>
                <a:cubicBezTo>
                  <a:pt x="73593" y="7037"/>
                  <a:pt x="73391" y="5310"/>
                  <a:pt x="72950" y="3762"/>
                </a:cubicBezTo>
                <a:cubicBezTo>
                  <a:pt x="72831" y="3358"/>
                  <a:pt x="72700" y="2988"/>
                  <a:pt x="72534" y="2631"/>
                </a:cubicBezTo>
                <a:cubicBezTo>
                  <a:pt x="72403" y="2334"/>
                  <a:pt x="72236" y="2084"/>
                  <a:pt x="72046" y="1845"/>
                </a:cubicBezTo>
                <a:cubicBezTo>
                  <a:pt x="71688" y="1441"/>
                  <a:pt x="71212" y="1095"/>
                  <a:pt x="70629" y="810"/>
                </a:cubicBezTo>
                <a:cubicBezTo>
                  <a:pt x="70093" y="560"/>
                  <a:pt x="69486" y="393"/>
                  <a:pt x="68724" y="250"/>
                </a:cubicBezTo>
                <a:cubicBezTo>
                  <a:pt x="68093" y="143"/>
                  <a:pt x="67414" y="71"/>
                  <a:pt x="66545" y="24"/>
                </a:cubicBezTo>
                <a:cubicBezTo>
                  <a:pt x="66164" y="12"/>
                  <a:pt x="65759" y="0"/>
                  <a:pt x="65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7" name="Google Shape;37;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AutoNum type="arabicPeriod"/>
              <a:defRPr sz="140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
        <p:nvSpPr>
          <p:cNvPr id="38" name="Google Shape;38;p4"/>
          <p:cNvSpPr/>
          <p:nvPr/>
        </p:nvSpPr>
        <p:spPr>
          <a:xfrm rot="10800000">
            <a:off x="7094390" y="-38038"/>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0" name="Google Shape;50;p6"/>
          <p:cNvSpPr/>
          <p:nvPr/>
        </p:nvSpPr>
        <p:spPr>
          <a:xfrm rot="10800000" flipH="1">
            <a:off x="-1239123" y="12"/>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rot="10800000">
            <a:off x="7400052" y="12"/>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1388100" y="1219200"/>
            <a:ext cx="6367800" cy="27051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8" name="Google Shape;58;p8"/>
          <p:cNvSpPr/>
          <p:nvPr/>
        </p:nvSpPr>
        <p:spPr>
          <a:xfrm rot="-476882">
            <a:off x="-225086" y="3829082"/>
            <a:ext cx="9656509" cy="2091216"/>
          </a:xfrm>
          <a:custGeom>
            <a:avLst/>
            <a:gdLst/>
            <a:ahLst/>
            <a:cxnLst/>
            <a:rect l="l" t="t" r="r" b="b"/>
            <a:pathLst>
              <a:path w="74951" h="30242" extrusionOk="0">
                <a:moveTo>
                  <a:pt x="7561" y="0"/>
                </a:moveTo>
                <a:cubicBezTo>
                  <a:pt x="7382" y="0"/>
                  <a:pt x="7192" y="0"/>
                  <a:pt x="7013" y="12"/>
                </a:cubicBezTo>
                <a:cubicBezTo>
                  <a:pt x="6453" y="48"/>
                  <a:pt x="5894" y="131"/>
                  <a:pt x="5263" y="286"/>
                </a:cubicBezTo>
                <a:cubicBezTo>
                  <a:pt x="4656" y="417"/>
                  <a:pt x="4048" y="631"/>
                  <a:pt x="3394" y="929"/>
                </a:cubicBezTo>
                <a:cubicBezTo>
                  <a:pt x="2262" y="1429"/>
                  <a:pt x="1143" y="2155"/>
                  <a:pt x="107" y="3096"/>
                </a:cubicBezTo>
                <a:cubicBezTo>
                  <a:pt x="60" y="3143"/>
                  <a:pt x="24" y="3203"/>
                  <a:pt x="12" y="3274"/>
                </a:cubicBezTo>
                <a:cubicBezTo>
                  <a:pt x="0" y="3346"/>
                  <a:pt x="0" y="3441"/>
                  <a:pt x="24" y="3524"/>
                </a:cubicBezTo>
                <a:cubicBezTo>
                  <a:pt x="48" y="3762"/>
                  <a:pt x="72" y="4001"/>
                  <a:pt x="84" y="4227"/>
                </a:cubicBezTo>
                <a:lnTo>
                  <a:pt x="107" y="4393"/>
                </a:lnTo>
                <a:cubicBezTo>
                  <a:pt x="131" y="4679"/>
                  <a:pt x="167" y="4953"/>
                  <a:pt x="179" y="5239"/>
                </a:cubicBezTo>
                <a:cubicBezTo>
                  <a:pt x="227" y="5822"/>
                  <a:pt x="262" y="6429"/>
                  <a:pt x="298" y="7096"/>
                </a:cubicBezTo>
                <a:cubicBezTo>
                  <a:pt x="357" y="8323"/>
                  <a:pt x="369" y="9561"/>
                  <a:pt x="381" y="10704"/>
                </a:cubicBezTo>
                <a:cubicBezTo>
                  <a:pt x="381" y="11347"/>
                  <a:pt x="405" y="11978"/>
                  <a:pt x="405" y="12609"/>
                </a:cubicBezTo>
                <a:lnTo>
                  <a:pt x="405" y="12680"/>
                </a:lnTo>
                <a:lnTo>
                  <a:pt x="405" y="12752"/>
                </a:lnTo>
                <a:cubicBezTo>
                  <a:pt x="417" y="14466"/>
                  <a:pt x="429" y="16228"/>
                  <a:pt x="477" y="17967"/>
                </a:cubicBezTo>
                <a:cubicBezTo>
                  <a:pt x="536" y="20360"/>
                  <a:pt x="667" y="22801"/>
                  <a:pt x="774" y="24658"/>
                </a:cubicBezTo>
                <a:cubicBezTo>
                  <a:pt x="822" y="25491"/>
                  <a:pt x="893" y="26480"/>
                  <a:pt x="1096" y="27456"/>
                </a:cubicBezTo>
                <a:cubicBezTo>
                  <a:pt x="1191" y="27873"/>
                  <a:pt x="1310" y="28265"/>
                  <a:pt x="1477" y="28623"/>
                </a:cubicBezTo>
                <a:cubicBezTo>
                  <a:pt x="1655" y="29039"/>
                  <a:pt x="1893" y="29349"/>
                  <a:pt x="2191" y="29623"/>
                </a:cubicBezTo>
                <a:cubicBezTo>
                  <a:pt x="2667" y="30039"/>
                  <a:pt x="3322" y="30230"/>
                  <a:pt x="4251" y="30242"/>
                </a:cubicBezTo>
                <a:lnTo>
                  <a:pt x="4334" y="30242"/>
                </a:lnTo>
                <a:cubicBezTo>
                  <a:pt x="4691" y="30242"/>
                  <a:pt x="5060" y="30218"/>
                  <a:pt x="5406" y="30182"/>
                </a:cubicBezTo>
                <a:lnTo>
                  <a:pt x="5596" y="30170"/>
                </a:lnTo>
                <a:cubicBezTo>
                  <a:pt x="5942" y="30135"/>
                  <a:pt x="6299" y="30111"/>
                  <a:pt x="6656" y="30099"/>
                </a:cubicBezTo>
                <a:cubicBezTo>
                  <a:pt x="7073" y="30075"/>
                  <a:pt x="7501" y="30063"/>
                  <a:pt x="7930" y="30063"/>
                </a:cubicBezTo>
                <a:lnTo>
                  <a:pt x="8382" y="30063"/>
                </a:lnTo>
                <a:cubicBezTo>
                  <a:pt x="9013" y="30051"/>
                  <a:pt x="9656" y="30051"/>
                  <a:pt x="10299" y="30039"/>
                </a:cubicBezTo>
                <a:cubicBezTo>
                  <a:pt x="11514" y="30016"/>
                  <a:pt x="12752" y="30004"/>
                  <a:pt x="13978" y="29992"/>
                </a:cubicBezTo>
                <a:cubicBezTo>
                  <a:pt x="16312" y="29956"/>
                  <a:pt x="18812" y="29932"/>
                  <a:pt x="21384" y="29837"/>
                </a:cubicBezTo>
                <a:lnTo>
                  <a:pt x="22622" y="29801"/>
                </a:lnTo>
                <a:lnTo>
                  <a:pt x="22967" y="29778"/>
                </a:lnTo>
                <a:cubicBezTo>
                  <a:pt x="23658" y="29754"/>
                  <a:pt x="24372" y="29742"/>
                  <a:pt x="25075" y="29718"/>
                </a:cubicBezTo>
                <a:cubicBezTo>
                  <a:pt x="26313" y="29694"/>
                  <a:pt x="27528" y="29658"/>
                  <a:pt x="28766" y="29647"/>
                </a:cubicBezTo>
                <a:cubicBezTo>
                  <a:pt x="32766" y="29575"/>
                  <a:pt x="36803" y="29563"/>
                  <a:pt x="40708" y="29539"/>
                </a:cubicBezTo>
                <a:lnTo>
                  <a:pt x="40851" y="29539"/>
                </a:lnTo>
                <a:cubicBezTo>
                  <a:pt x="46566" y="29516"/>
                  <a:pt x="52459" y="29480"/>
                  <a:pt x="58281" y="29301"/>
                </a:cubicBezTo>
                <a:cubicBezTo>
                  <a:pt x="59484" y="29266"/>
                  <a:pt x="60734" y="29218"/>
                  <a:pt x="61972" y="29170"/>
                </a:cubicBezTo>
                <a:lnTo>
                  <a:pt x="62353" y="29158"/>
                </a:lnTo>
                <a:lnTo>
                  <a:pt x="62758" y="29147"/>
                </a:lnTo>
                <a:cubicBezTo>
                  <a:pt x="63389" y="29111"/>
                  <a:pt x="64020" y="29087"/>
                  <a:pt x="64675" y="29063"/>
                </a:cubicBezTo>
                <a:cubicBezTo>
                  <a:pt x="64949" y="29063"/>
                  <a:pt x="65199" y="29063"/>
                  <a:pt x="65473" y="29051"/>
                </a:cubicBezTo>
                <a:lnTo>
                  <a:pt x="65508" y="29051"/>
                </a:lnTo>
                <a:cubicBezTo>
                  <a:pt x="66794" y="29039"/>
                  <a:pt x="68116" y="29027"/>
                  <a:pt x="69402" y="28885"/>
                </a:cubicBezTo>
                <a:cubicBezTo>
                  <a:pt x="70295" y="28801"/>
                  <a:pt x="71045" y="28670"/>
                  <a:pt x="71724" y="28468"/>
                </a:cubicBezTo>
                <a:cubicBezTo>
                  <a:pt x="72462" y="28265"/>
                  <a:pt x="73045" y="27980"/>
                  <a:pt x="73486" y="27611"/>
                </a:cubicBezTo>
                <a:cubicBezTo>
                  <a:pt x="73652" y="27480"/>
                  <a:pt x="73807" y="27325"/>
                  <a:pt x="73926" y="27146"/>
                </a:cubicBezTo>
                <a:cubicBezTo>
                  <a:pt x="74045" y="26980"/>
                  <a:pt x="74141" y="26801"/>
                  <a:pt x="74224" y="26610"/>
                </a:cubicBezTo>
                <a:cubicBezTo>
                  <a:pt x="74414" y="26146"/>
                  <a:pt x="74474" y="25658"/>
                  <a:pt x="74498" y="25277"/>
                </a:cubicBezTo>
                <a:cubicBezTo>
                  <a:pt x="74533" y="24979"/>
                  <a:pt x="74545" y="24682"/>
                  <a:pt x="74557" y="24360"/>
                </a:cubicBezTo>
                <a:cubicBezTo>
                  <a:pt x="74581" y="24217"/>
                  <a:pt x="74581" y="24063"/>
                  <a:pt x="74593" y="23920"/>
                </a:cubicBezTo>
                <a:cubicBezTo>
                  <a:pt x="74617" y="23312"/>
                  <a:pt x="74664" y="22717"/>
                  <a:pt x="74700" y="22098"/>
                </a:cubicBezTo>
                <a:cubicBezTo>
                  <a:pt x="74843" y="19062"/>
                  <a:pt x="74950" y="15061"/>
                  <a:pt x="74402" y="11120"/>
                </a:cubicBezTo>
                <a:cubicBezTo>
                  <a:pt x="74379" y="11049"/>
                  <a:pt x="74367" y="10966"/>
                  <a:pt x="74319" y="10894"/>
                </a:cubicBezTo>
                <a:cubicBezTo>
                  <a:pt x="74307" y="10811"/>
                  <a:pt x="74236" y="10716"/>
                  <a:pt x="74141" y="10704"/>
                </a:cubicBezTo>
                <a:cubicBezTo>
                  <a:pt x="73700" y="10597"/>
                  <a:pt x="73236" y="10537"/>
                  <a:pt x="72747" y="10513"/>
                </a:cubicBezTo>
                <a:cubicBezTo>
                  <a:pt x="72628" y="10513"/>
                  <a:pt x="72509" y="10489"/>
                  <a:pt x="72390" y="10489"/>
                </a:cubicBezTo>
                <a:cubicBezTo>
                  <a:pt x="72033" y="10489"/>
                  <a:pt x="71664" y="10525"/>
                  <a:pt x="71223" y="10573"/>
                </a:cubicBezTo>
                <a:cubicBezTo>
                  <a:pt x="70116" y="10704"/>
                  <a:pt x="69045" y="11025"/>
                  <a:pt x="68223" y="11299"/>
                </a:cubicBezTo>
                <a:cubicBezTo>
                  <a:pt x="67592" y="11501"/>
                  <a:pt x="66997" y="11716"/>
                  <a:pt x="66401" y="11918"/>
                </a:cubicBezTo>
                <a:cubicBezTo>
                  <a:pt x="65020" y="12430"/>
                  <a:pt x="63592" y="12930"/>
                  <a:pt x="62115" y="13204"/>
                </a:cubicBezTo>
                <a:cubicBezTo>
                  <a:pt x="61687" y="13276"/>
                  <a:pt x="61282" y="13323"/>
                  <a:pt x="60889" y="13335"/>
                </a:cubicBezTo>
                <a:cubicBezTo>
                  <a:pt x="60734" y="13347"/>
                  <a:pt x="60591" y="13347"/>
                  <a:pt x="60436" y="13347"/>
                </a:cubicBezTo>
                <a:cubicBezTo>
                  <a:pt x="60186" y="13347"/>
                  <a:pt x="59913" y="13335"/>
                  <a:pt x="59639" y="13323"/>
                </a:cubicBezTo>
                <a:cubicBezTo>
                  <a:pt x="58781" y="13228"/>
                  <a:pt x="57877" y="13014"/>
                  <a:pt x="56960" y="12656"/>
                </a:cubicBezTo>
                <a:cubicBezTo>
                  <a:pt x="55364" y="12025"/>
                  <a:pt x="53900" y="11085"/>
                  <a:pt x="52685" y="10251"/>
                </a:cubicBezTo>
                <a:cubicBezTo>
                  <a:pt x="52281" y="9977"/>
                  <a:pt x="51876" y="9692"/>
                  <a:pt x="51483" y="9418"/>
                </a:cubicBezTo>
                <a:cubicBezTo>
                  <a:pt x="50530" y="8751"/>
                  <a:pt x="49530" y="8049"/>
                  <a:pt x="48506" y="7430"/>
                </a:cubicBezTo>
                <a:cubicBezTo>
                  <a:pt x="46875" y="6465"/>
                  <a:pt x="45363" y="5822"/>
                  <a:pt x="43827" y="5489"/>
                </a:cubicBezTo>
                <a:cubicBezTo>
                  <a:pt x="43446" y="5406"/>
                  <a:pt x="43029" y="5346"/>
                  <a:pt x="42553" y="5298"/>
                </a:cubicBezTo>
                <a:cubicBezTo>
                  <a:pt x="41982" y="5239"/>
                  <a:pt x="41398" y="5215"/>
                  <a:pt x="40803" y="5215"/>
                </a:cubicBezTo>
                <a:lnTo>
                  <a:pt x="40743" y="5215"/>
                </a:lnTo>
                <a:cubicBezTo>
                  <a:pt x="39755" y="5215"/>
                  <a:pt x="38696" y="5310"/>
                  <a:pt x="37517" y="5513"/>
                </a:cubicBezTo>
                <a:cubicBezTo>
                  <a:pt x="36195" y="5751"/>
                  <a:pt x="34814" y="6132"/>
                  <a:pt x="33397" y="6679"/>
                </a:cubicBezTo>
                <a:cubicBezTo>
                  <a:pt x="32504" y="7037"/>
                  <a:pt x="31623" y="7453"/>
                  <a:pt x="30778" y="7870"/>
                </a:cubicBezTo>
                <a:cubicBezTo>
                  <a:pt x="30373" y="8061"/>
                  <a:pt x="29992" y="8263"/>
                  <a:pt x="29587" y="8442"/>
                </a:cubicBezTo>
                <a:cubicBezTo>
                  <a:pt x="28504" y="8942"/>
                  <a:pt x="27194" y="9501"/>
                  <a:pt x="25801" y="9751"/>
                </a:cubicBezTo>
                <a:lnTo>
                  <a:pt x="25789" y="9751"/>
                </a:lnTo>
                <a:cubicBezTo>
                  <a:pt x="25468" y="9811"/>
                  <a:pt x="25170" y="9835"/>
                  <a:pt x="24849" y="9847"/>
                </a:cubicBezTo>
                <a:cubicBezTo>
                  <a:pt x="24730" y="9847"/>
                  <a:pt x="24611" y="9870"/>
                  <a:pt x="24515" y="9870"/>
                </a:cubicBezTo>
                <a:cubicBezTo>
                  <a:pt x="24301" y="9870"/>
                  <a:pt x="24099" y="9847"/>
                  <a:pt x="23872" y="9835"/>
                </a:cubicBezTo>
                <a:cubicBezTo>
                  <a:pt x="23217" y="9763"/>
                  <a:pt x="22575" y="9620"/>
                  <a:pt x="21955" y="9394"/>
                </a:cubicBezTo>
                <a:cubicBezTo>
                  <a:pt x="21253" y="9108"/>
                  <a:pt x="20562" y="8739"/>
                  <a:pt x="19848" y="8251"/>
                </a:cubicBezTo>
                <a:lnTo>
                  <a:pt x="19836" y="8227"/>
                </a:lnTo>
                <a:lnTo>
                  <a:pt x="19812" y="8215"/>
                </a:lnTo>
                <a:cubicBezTo>
                  <a:pt x="18538" y="7275"/>
                  <a:pt x="17431" y="6132"/>
                  <a:pt x="16359" y="5036"/>
                </a:cubicBezTo>
                <a:lnTo>
                  <a:pt x="16324" y="5001"/>
                </a:lnTo>
                <a:cubicBezTo>
                  <a:pt x="15669" y="4334"/>
                  <a:pt x="14931" y="3560"/>
                  <a:pt x="14169" y="2869"/>
                </a:cubicBezTo>
                <a:cubicBezTo>
                  <a:pt x="13085" y="1893"/>
                  <a:pt x="12038" y="1191"/>
                  <a:pt x="11002" y="726"/>
                </a:cubicBezTo>
                <a:cubicBezTo>
                  <a:pt x="10406" y="464"/>
                  <a:pt x="9775" y="262"/>
                  <a:pt x="9132" y="131"/>
                </a:cubicBezTo>
                <a:cubicBezTo>
                  <a:pt x="8632" y="60"/>
                  <a:pt x="8097" y="0"/>
                  <a:pt x="7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p:nvPr/>
        </p:nvSpPr>
        <p:spPr>
          <a:xfrm rot="-434527">
            <a:off x="-810464" y="-709837"/>
            <a:ext cx="10172547" cy="2043707"/>
          </a:xfrm>
          <a:custGeom>
            <a:avLst/>
            <a:gdLst/>
            <a:ahLst/>
            <a:cxnLst/>
            <a:rect l="l" t="t" r="r" b="b"/>
            <a:pathLst>
              <a:path w="73594" h="29373" extrusionOk="0">
                <a:moveTo>
                  <a:pt x="65295" y="0"/>
                </a:moveTo>
                <a:cubicBezTo>
                  <a:pt x="64723" y="0"/>
                  <a:pt x="64128" y="12"/>
                  <a:pt x="63545" y="24"/>
                </a:cubicBezTo>
                <a:lnTo>
                  <a:pt x="63366" y="24"/>
                </a:lnTo>
                <a:cubicBezTo>
                  <a:pt x="63033" y="36"/>
                  <a:pt x="62711" y="36"/>
                  <a:pt x="62378" y="60"/>
                </a:cubicBezTo>
                <a:lnTo>
                  <a:pt x="61937" y="60"/>
                </a:lnTo>
                <a:cubicBezTo>
                  <a:pt x="61532" y="60"/>
                  <a:pt x="61128" y="36"/>
                  <a:pt x="60735" y="36"/>
                </a:cubicBezTo>
                <a:lnTo>
                  <a:pt x="60627" y="36"/>
                </a:lnTo>
                <a:cubicBezTo>
                  <a:pt x="60437" y="36"/>
                  <a:pt x="60235" y="24"/>
                  <a:pt x="60032" y="24"/>
                </a:cubicBezTo>
                <a:cubicBezTo>
                  <a:pt x="59032" y="12"/>
                  <a:pt x="57960" y="12"/>
                  <a:pt x="56770" y="12"/>
                </a:cubicBezTo>
                <a:lnTo>
                  <a:pt x="56413" y="12"/>
                </a:lnTo>
                <a:cubicBezTo>
                  <a:pt x="52186" y="12"/>
                  <a:pt x="47924" y="179"/>
                  <a:pt x="43780" y="321"/>
                </a:cubicBezTo>
                <a:lnTo>
                  <a:pt x="41828" y="393"/>
                </a:lnTo>
                <a:cubicBezTo>
                  <a:pt x="39672" y="476"/>
                  <a:pt x="37125" y="560"/>
                  <a:pt x="34541" y="607"/>
                </a:cubicBezTo>
                <a:cubicBezTo>
                  <a:pt x="32267" y="655"/>
                  <a:pt x="29945" y="679"/>
                  <a:pt x="27576" y="691"/>
                </a:cubicBezTo>
                <a:lnTo>
                  <a:pt x="27207" y="691"/>
                </a:lnTo>
                <a:cubicBezTo>
                  <a:pt x="22682" y="738"/>
                  <a:pt x="17539" y="798"/>
                  <a:pt x="12538" y="988"/>
                </a:cubicBezTo>
                <a:lnTo>
                  <a:pt x="11431" y="1036"/>
                </a:lnTo>
                <a:lnTo>
                  <a:pt x="11026" y="1048"/>
                </a:lnTo>
                <a:cubicBezTo>
                  <a:pt x="10443" y="1072"/>
                  <a:pt x="9883" y="1095"/>
                  <a:pt x="9312" y="1131"/>
                </a:cubicBezTo>
                <a:cubicBezTo>
                  <a:pt x="8049" y="1191"/>
                  <a:pt x="7026" y="1274"/>
                  <a:pt x="6097" y="1429"/>
                </a:cubicBezTo>
                <a:cubicBezTo>
                  <a:pt x="5597" y="1500"/>
                  <a:pt x="5097" y="1607"/>
                  <a:pt x="4620" y="1726"/>
                </a:cubicBezTo>
                <a:cubicBezTo>
                  <a:pt x="4085" y="1857"/>
                  <a:pt x="3632" y="2000"/>
                  <a:pt x="3216" y="2203"/>
                </a:cubicBezTo>
                <a:cubicBezTo>
                  <a:pt x="2406" y="2560"/>
                  <a:pt x="1703" y="3060"/>
                  <a:pt x="1144" y="3703"/>
                </a:cubicBezTo>
                <a:cubicBezTo>
                  <a:pt x="513" y="4405"/>
                  <a:pt x="120" y="5310"/>
                  <a:pt x="13" y="6227"/>
                </a:cubicBezTo>
                <a:cubicBezTo>
                  <a:pt x="1" y="6346"/>
                  <a:pt x="1" y="6441"/>
                  <a:pt x="60" y="6525"/>
                </a:cubicBezTo>
                <a:cubicBezTo>
                  <a:pt x="96" y="6608"/>
                  <a:pt x="179" y="6667"/>
                  <a:pt x="263" y="6691"/>
                </a:cubicBezTo>
                <a:cubicBezTo>
                  <a:pt x="477" y="7513"/>
                  <a:pt x="775" y="8358"/>
                  <a:pt x="1144" y="9204"/>
                </a:cubicBezTo>
                <a:cubicBezTo>
                  <a:pt x="1549" y="10096"/>
                  <a:pt x="2037" y="10978"/>
                  <a:pt x="2596" y="11811"/>
                </a:cubicBezTo>
                <a:cubicBezTo>
                  <a:pt x="3132" y="12597"/>
                  <a:pt x="3775" y="13371"/>
                  <a:pt x="4478" y="14085"/>
                </a:cubicBezTo>
                <a:cubicBezTo>
                  <a:pt x="5132" y="14764"/>
                  <a:pt x="5871" y="15371"/>
                  <a:pt x="6752" y="15966"/>
                </a:cubicBezTo>
                <a:cubicBezTo>
                  <a:pt x="8359" y="17062"/>
                  <a:pt x="10240" y="17871"/>
                  <a:pt x="12181" y="18288"/>
                </a:cubicBezTo>
                <a:cubicBezTo>
                  <a:pt x="13133" y="18490"/>
                  <a:pt x="14145" y="18586"/>
                  <a:pt x="15300" y="18586"/>
                </a:cubicBezTo>
                <a:cubicBezTo>
                  <a:pt x="16467" y="18586"/>
                  <a:pt x="17658" y="18478"/>
                  <a:pt x="18670" y="18371"/>
                </a:cubicBezTo>
                <a:cubicBezTo>
                  <a:pt x="19015" y="18348"/>
                  <a:pt x="19372" y="18300"/>
                  <a:pt x="19718" y="18264"/>
                </a:cubicBezTo>
                <a:cubicBezTo>
                  <a:pt x="20539" y="18169"/>
                  <a:pt x="21373" y="18074"/>
                  <a:pt x="22218" y="18002"/>
                </a:cubicBezTo>
                <a:cubicBezTo>
                  <a:pt x="22885" y="17967"/>
                  <a:pt x="23492" y="17931"/>
                  <a:pt x="24075" y="17931"/>
                </a:cubicBezTo>
                <a:cubicBezTo>
                  <a:pt x="24647" y="17931"/>
                  <a:pt x="25194" y="17967"/>
                  <a:pt x="25718" y="18002"/>
                </a:cubicBezTo>
                <a:cubicBezTo>
                  <a:pt x="26290" y="18062"/>
                  <a:pt x="26861" y="18157"/>
                  <a:pt x="27397" y="18288"/>
                </a:cubicBezTo>
                <a:cubicBezTo>
                  <a:pt x="27897" y="18407"/>
                  <a:pt x="28421" y="18574"/>
                  <a:pt x="28969" y="18776"/>
                </a:cubicBezTo>
                <a:cubicBezTo>
                  <a:pt x="29743" y="19074"/>
                  <a:pt x="30517" y="19467"/>
                  <a:pt x="31326" y="19919"/>
                </a:cubicBezTo>
                <a:cubicBezTo>
                  <a:pt x="32112" y="20383"/>
                  <a:pt x="32886" y="20895"/>
                  <a:pt x="33600" y="21384"/>
                </a:cubicBezTo>
                <a:cubicBezTo>
                  <a:pt x="33886" y="21574"/>
                  <a:pt x="34172" y="21788"/>
                  <a:pt x="34446" y="21979"/>
                </a:cubicBezTo>
                <a:lnTo>
                  <a:pt x="34612" y="22086"/>
                </a:lnTo>
                <a:cubicBezTo>
                  <a:pt x="35743" y="22872"/>
                  <a:pt x="36922" y="23705"/>
                  <a:pt x="38137" y="24384"/>
                </a:cubicBezTo>
                <a:cubicBezTo>
                  <a:pt x="38994" y="24872"/>
                  <a:pt x="39911" y="25301"/>
                  <a:pt x="40875" y="25658"/>
                </a:cubicBezTo>
                <a:cubicBezTo>
                  <a:pt x="41875" y="26027"/>
                  <a:pt x="42935" y="26289"/>
                  <a:pt x="44030" y="26456"/>
                </a:cubicBezTo>
                <a:cubicBezTo>
                  <a:pt x="44780" y="26575"/>
                  <a:pt x="45554" y="26634"/>
                  <a:pt x="46328" y="26634"/>
                </a:cubicBezTo>
                <a:cubicBezTo>
                  <a:pt x="46614" y="26634"/>
                  <a:pt x="46911" y="26622"/>
                  <a:pt x="47209" y="26610"/>
                </a:cubicBezTo>
                <a:cubicBezTo>
                  <a:pt x="48233" y="26551"/>
                  <a:pt x="49305" y="26384"/>
                  <a:pt x="50400" y="26087"/>
                </a:cubicBezTo>
                <a:cubicBezTo>
                  <a:pt x="50602" y="26039"/>
                  <a:pt x="50781" y="25979"/>
                  <a:pt x="50972" y="25920"/>
                </a:cubicBezTo>
                <a:lnTo>
                  <a:pt x="50995" y="25908"/>
                </a:lnTo>
                <a:lnTo>
                  <a:pt x="51055" y="25896"/>
                </a:lnTo>
                <a:lnTo>
                  <a:pt x="51162" y="25860"/>
                </a:lnTo>
                <a:cubicBezTo>
                  <a:pt x="51281" y="25837"/>
                  <a:pt x="51412" y="25789"/>
                  <a:pt x="51531" y="25753"/>
                </a:cubicBezTo>
                <a:cubicBezTo>
                  <a:pt x="51888" y="25658"/>
                  <a:pt x="52257" y="25563"/>
                  <a:pt x="52626" y="25479"/>
                </a:cubicBezTo>
                <a:cubicBezTo>
                  <a:pt x="53293" y="25313"/>
                  <a:pt x="53972" y="25182"/>
                  <a:pt x="54651" y="25063"/>
                </a:cubicBezTo>
                <a:lnTo>
                  <a:pt x="54674" y="25039"/>
                </a:lnTo>
                <a:lnTo>
                  <a:pt x="54734" y="25039"/>
                </a:lnTo>
                <a:cubicBezTo>
                  <a:pt x="55722" y="24884"/>
                  <a:pt x="56710" y="24789"/>
                  <a:pt x="57710" y="24741"/>
                </a:cubicBezTo>
                <a:cubicBezTo>
                  <a:pt x="57984" y="24729"/>
                  <a:pt x="58246" y="24729"/>
                  <a:pt x="58508" y="24729"/>
                </a:cubicBezTo>
                <a:cubicBezTo>
                  <a:pt x="59246" y="24729"/>
                  <a:pt x="59996" y="24765"/>
                  <a:pt x="60747" y="24836"/>
                </a:cubicBezTo>
                <a:cubicBezTo>
                  <a:pt x="61640" y="24920"/>
                  <a:pt x="62544" y="25086"/>
                  <a:pt x="63473" y="25301"/>
                </a:cubicBezTo>
                <a:cubicBezTo>
                  <a:pt x="64342" y="25503"/>
                  <a:pt x="65271" y="25789"/>
                  <a:pt x="66283" y="26158"/>
                </a:cubicBezTo>
                <a:cubicBezTo>
                  <a:pt x="68188" y="26884"/>
                  <a:pt x="70093" y="27872"/>
                  <a:pt x="72081" y="29182"/>
                </a:cubicBezTo>
                <a:cubicBezTo>
                  <a:pt x="72105" y="29194"/>
                  <a:pt x="72117" y="29230"/>
                  <a:pt x="72129" y="29242"/>
                </a:cubicBezTo>
                <a:cubicBezTo>
                  <a:pt x="72177" y="29289"/>
                  <a:pt x="72236" y="29313"/>
                  <a:pt x="72308" y="29325"/>
                </a:cubicBezTo>
                <a:lnTo>
                  <a:pt x="72343" y="29349"/>
                </a:lnTo>
                <a:cubicBezTo>
                  <a:pt x="72367" y="29361"/>
                  <a:pt x="72403" y="29373"/>
                  <a:pt x="72427" y="29373"/>
                </a:cubicBezTo>
                <a:cubicBezTo>
                  <a:pt x="72486" y="29373"/>
                  <a:pt x="72546" y="29349"/>
                  <a:pt x="72581" y="29301"/>
                </a:cubicBezTo>
                <a:cubicBezTo>
                  <a:pt x="72605" y="29289"/>
                  <a:pt x="72653" y="29254"/>
                  <a:pt x="72677" y="29230"/>
                </a:cubicBezTo>
                <a:cubicBezTo>
                  <a:pt x="72760" y="29135"/>
                  <a:pt x="72772" y="29051"/>
                  <a:pt x="72784" y="28944"/>
                </a:cubicBezTo>
                <a:cubicBezTo>
                  <a:pt x="73022" y="26503"/>
                  <a:pt x="73093" y="24051"/>
                  <a:pt x="73141" y="21753"/>
                </a:cubicBezTo>
                <a:cubicBezTo>
                  <a:pt x="73153" y="21348"/>
                  <a:pt x="73153" y="20955"/>
                  <a:pt x="73177" y="20550"/>
                </a:cubicBezTo>
                <a:lnTo>
                  <a:pt x="73189" y="20145"/>
                </a:lnTo>
                <a:cubicBezTo>
                  <a:pt x="73212" y="18574"/>
                  <a:pt x="73248" y="16788"/>
                  <a:pt x="73331" y="15061"/>
                </a:cubicBezTo>
                <a:cubicBezTo>
                  <a:pt x="73367" y="14609"/>
                  <a:pt x="73379" y="14180"/>
                  <a:pt x="73415" y="13728"/>
                </a:cubicBezTo>
                <a:lnTo>
                  <a:pt x="73415" y="13668"/>
                </a:lnTo>
                <a:cubicBezTo>
                  <a:pt x="73498" y="12240"/>
                  <a:pt x="73593" y="10787"/>
                  <a:pt x="73593" y="9346"/>
                </a:cubicBezTo>
                <a:cubicBezTo>
                  <a:pt x="73593" y="7037"/>
                  <a:pt x="73391" y="5310"/>
                  <a:pt x="72950" y="3762"/>
                </a:cubicBezTo>
                <a:cubicBezTo>
                  <a:pt x="72831" y="3358"/>
                  <a:pt x="72700" y="2988"/>
                  <a:pt x="72534" y="2631"/>
                </a:cubicBezTo>
                <a:cubicBezTo>
                  <a:pt x="72403" y="2334"/>
                  <a:pt x="72236" y="2084"/>
                  <a:pt x="72046" y="1845"/>
                </a:cubicBezTo>
                <a:cubicBezTo>
                  <a:pt x="71688" y="1441"/>
                  <a:pt x="71212" y="1095"/>
                  <a:pt x="70629" y="810"/>
                </a:cubicBezTo>
                <a:cubicBezTo>
                  <a:pt x="70093" y="560"/>
                  <a:pt x="69486" y="393"/>
                  <a:pt x="68724" y="250"/>
                </a:cubicBezTo>
                <a:cubicBezTo>
                  <a:pt x="68093" y="143"/>
                  <a:pt x="67414" y="71"/>
                  <a:pt x="66545" y="24"/>
                </a:cubicBezTo>
                <a:cubicBezTo>
                  <a:pt x="66164" y="12"/>
                  <a:pt x="65759" y="0"/>
                  <a:pt x="65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0"/>
        <p:cNvGrpSpPr/>
        <p:nvPr/>
      </p:nvGrpSpPr>
      <p:grpSpPr>
        <a:xfrm>
          <a:off x="0" y="0"/>
          <a:ext cx="0" cy="0"/>
          <a:chOff x="0" y="0"/>
          <a:chExt cx="0" cy="0"/>
        </a:xfrm>
      </p:grpSpPr>
      <p:sp>
        <p:nvSpPr>
          <p:cNvPr id="61" name="Google Shape;61;p9"/>
          <p:cNvSpPr/>
          <p:nvPr/>
        </p:nvSpPr>
        <p:spPr>
          <a:xfrm>
            <a:off x="2799025" y="-301948"/>
            <a:ext cx="6344894" cy="3387996"/>
          </a:xfrm>
          <a:custGeom>
            <a:avLst/>
            <a:gdLst/>
            <a:ahLst/>
            <a:cxnLst/>
            <a:rect l="l" t="t" r="r" b="b"/>
            <a:pathLst>
              <a:path w="96204" h="52113" extrusionOk="0">
                <a:moveTo>
                  <a:pt x="822" y="0"/>
                </a:moveTo>
                <a:cubicBezTo>
                  <a:pt x="358" y="0"/>
                  <a:pt x="1" y="369"/>
                  <a:pt x="1" y="822"/>
                </a:cubicBezTo>
                <a:lnTo>
                  <a:pt x="1" y="6465"/>
                </a:lnTo>
                <a:cubicBezTo>
                  <a:pt x="715" y="9120"/>
                  <a:pt x="2227" y="11478"/>
                  <a:pt x="4609" y="12930"/>
                </a:cubicBezTo>
                <a:cubicBezTo>
                  <a:pt x="9526" y="15954"/>
                  <a:pt x="16848" y="14633"/>
                  <a:pt x="20503" y="19110"/>
                </a:cubicBezTo>
                <a:cubicBezTo>
                  <a:pt x="23087" y="22300"/>
                  <a:pt x="22730" y="27361"/>
                  <a:pt x="25825" y="30063"/>
                </a:cubicBezTo>
                <a:cubicBezTo>
                  <a:pt x="29945" y="33683"/>
                  <a:pt x="37232" y="30635"/>
                  <a:pt x="41375" y="34183"/>
                </a:cubicBezTo>
                <a:cubicBezTo>
                  <a:pt x="44756" y="37088"/>
                  <a:pt x="44828" y="43458"/>
                  <a:pt x="49138" y="44648"/>
                </a:cubicBezTo>
                <a:cubicBezTo>
                  <a:pt x="49667" y="44795"/>
                  <a:pt x="50210" y="44837"/>
                  <a:pt x="50759" y="44837"/>
                </a:cubicBezTo>
                <a:cubicBezTo>
                  <a:pt x="51505" y="44837"/>
                  <a:pt x="52263" y="44759"/>
                  <a:pt x="53013" y="44759"/>
                </a:cubicBezTo>
                <a:cubicBezTo>
                  <a:pt x="53460" y="44759"/>
                  <a:pt x="53903" y="44786"/>
                  <a:pt x="54341" y="44875"/>
                </a:cubicBezTo>
                <a:cubicBezTo>
                  <a:pt x="56948" y="45398"/>
                  <a:pt x="58615" y="47839"/>
                  <a:pt x="60485" y="49720"/>
                </a:cubicBezTo>
                <a:cubicBezTo>
                  <a:pt x="61780" y="51024"/>
                  <a:pt x="63673" y="52113"/>
                  <a:pt x="65392" y="52113"/>
                </a:cubicBezTo>
                <a:cubicBezTo>
                  <a:pt x="66169" y="52113"/>
                  <a:pt x="66911" y="51890"/>
                  <a:pt x="67545" y="51363"/>
                </a:cubicBezTo>
                <a:cubicBezTo>
                  <a:pt x="68093" y="50899"/>
                  <a:pt x="68462" y="50280"/>
                  <a:pt x="68902" y="49709"/>
                </a:cubicBezTo>
                <a:cubicBezTo>
                  <a:pt x="70533" y="47542"/>
                  <a:pt x="73081" y="46089"/>
                  <a:pt x="75772" y="45779"/>
                </a:cubicBezTo>
                <a:cubicBezTo>
                  <a:pt x="77951" y="45541"/>
                  <a:pt x="80475" y="45887"/>
                  <a:pt x="81975" y="44303"/>
                </a:cubicBezTo>
                <a:cubicBezTo>
                  <a:pt x="84059" y="42124"/>
                  <a:pt x="82309" y="38195"/>
                  <a:pt x="83940" y="35647"/>
                </a:cubicBezTo>
                <a:cubicBezTo>
                  <a:pt x="85762" y="32837"/>
                  <a:pt x="90429" y="33492"/>
                  <a:pt x="92572" y="30932"/>
                </a:cubicBezTo>
                <a:cubicBezTo>
                  <a:pt x="95060" y="27956"/>
                  <a:pt x="92560" y="22729"/>
                  <a:pt x="95191" y="19883"/>
                </a:cubicBezTo>
                <a:cubicBezTo>
                  <a:pt x="95489" y="19562"/>
                  <a:pt x="95834" y="19300"/>
                  <a:pt x="96203" y="19086"/>
                </a:cubicBezTo>
                <a:lnTo>
                  <a:pt x="96203" y="822"/>
                </a:lnTo>
                <a:lnTo>
                  <a:pt x="96180" y="822"/>
                </a:lnTo>
                <a:cubicBezTo>
                  <a:pt x="96180" y="357"/>
                  <a:pt x="95810" y="0"/>
                  <a:pt x="95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9"/>
          <p:cNvSpPr txBox="1">
            <a:spLocks noGrp="1"/>
          </p:cNvSpPr>
          <p:nvPr>
            <p:ph type="title"/>
          </p:nvPr>
        </p:nvSpPr>
        <p:spPr>
          <a:xfrm>
            <a:off x="1497763" y="1503150"/>
            <a:ext cx="3142800" cy="954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3" name="Google Shape;63;p9"/>
          <p:cNvSpPr txBox="1">
            <a:spLocks noGrp="1"/>
          </p:cNvSpPr>
          <p:nvPr>
            <p:ph type="subTitle" idx="1"/>
          </p:nvPr>
        </p:nvSpPr>
        <p:spPr>
          <a:xfrm>
            <a:off x="1497626" y="2611050"/>
            <a:ext cx="3417300" cy="10293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64" name="Google Shape;64;p9"/>
          <p:cNvSpPr/>
          <p:nvPr/>
        </p:nvSpPr>
        <p:spPr>
          <a:xfrm>
            <a:off x="-1910360" y="3443674"/>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flipH="1">
            <a:off x="5289136" y="1695436"/>
            <a:ext cx="2721752" cy="2137125"/>
          </a:xfrm>
          <a:custGeom>
            <a:avLst/>
            <a:gdLst/>
            <a:ahLst/>
            <a:cxnLst/>
            <a:rect l="l" t="t" r="r" b="b"/>
            <a:pathLst>
              <a:path w="1108" h="870" extrusionOk="0">
                <a:moveTo>
                  <a:pt x="560" y="0"/>
                </a:moveTo>
                <a:cubicBezTo>
                  <a:pt x="1" y="0"/>
                  <a:pt x="1" y="869"/>
                  <a:pt x="560" y="869"/>
                </a:cubicBezTo>
                <a:cubicBezTo>
                  <a:pt x="1108" y="869"/>
                  <a:pt x="1108" y="0"/>
                  <a:pt x="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 name="Google Shape;74;p12"/>
          <p:cNvSpPr/>
          <p:nvPr/>
        </p:nvSpPr>
        <p:spPr>
          <a:xfrm rot="10800000">
            <a:off x="7105815" y="-3365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p:nvPr/>
        </p:nvSpPr>
        <p:spPr>
          <a:xfrm>
            <a:off x="-952885" y="3443674"/>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6"/>
        <p:cNvGrpSpPr/>
        <p:nvPr/>
      </p:nvGrpSpPr>
      <p:grpSpPr>
        <a:xfrm>
          <a:off x="0" y="0"/>
          <a:ext cx="0" cy="0"/>
          <a:chOff x="0" y="0"/>
          <a:chExt cx="0" cy="0"/>
        </a:xfrm>
      </p:grpSpPr>
      <p:sp>
        <p:nvSpPr>
          <p:cNvPr id="77" name="Google Shape;77;p13"/>
          <p:cNvSpPr/>
          <p:nvPr/>
        </p:nvSpPr>
        <p:spPr>
          <a:xfrm rot="229046">
            <a:off x="5305496" y="-258958"/>
            <a:ext cx="3976644" cy="1587240"/>
          </a:xfrm>
          <a:custGeom>
            <a:avLst/>
            <a:gdLst/>
            <a:ahLst/>
            <a:cxnLst/>
            <a:rect l="l" t="t" r="r" b="b"/>
            <a:pathLst>
              <a:path w="73594" h="29373" extrusionOk="0">
                <a:moveTo>
                  <a:pt x="65295" y="0"/>
                </a:moveTo>
                <a:cubicBezTo>
                  <a:pt x="64723" y="0"/>
                  <a:pt x="64128" y="12"/>
                  <a:pt x="63545" y="24"/>
                </a:cubicBezTo>
                <a:lnTo>
                  <a:pt x="63366" y="24"/>
                </a:lnTo>
                <a:cubicBezTo>
                  <a:pt x="63033" y="36"/>
                  <a:pt x="62711" y="36"/>
                  <a:pt x="62378" y="60"/>
                </a:cubicBezTo>
                <a:lnTo>
                  <a:pt x="61937" y="60"/>
                </a:lnTo>
                <a:cubicBezTo>
                  <a:pt x="61532" y="60"/>
                  <a:pt x="61128" y="36"/>
                  <a:pt x="60735" y="36"/>
                </a:cubicBezTo>
                <a:lnTo>
                  <a:pt x="60627" y="36"/>
                </a:lnTo>
                <a:cubicBezTo>
                  <a:pt x="60437" y="36"/>
                  <a:pt x="60235" y="24"/>
                  <a:pt x="60032" y="24"/>
                </a:cubicBezTo>
                <a:cubicBezTo>
                  <a:pt x="59032" y="12"/>
                  <a:pt x="57960" y="12"/>
                  <a:pt x="56770" y="12"/>
                </a:cubicBezTo>
                <a:lnTo>
                  <a:pt x="56413" y="12"/>
                </a:lnTo>
                <a:cubicBezTo>
                  <a:pt x="52186" y="12"/>
                  <a:pt x="47924" y="179"/>
                  <a:pt x="43780" y="321"/>
                </a:cubicBezTo>
                <a:lnTo>
                  <a:pt x="41828" y="393"/>
                </a:lnTo>
                <a:cubicBezTo>
                  <a:pt x="39672" y="476"/>
                  <a:pt x="37125" y="560"/>
                  <a:pt x="34541" y="607"/>
                </a:cubicBezTo>
                <a:cubicBezTo>
                  <a:pt x="32267" y="655"/>
                  <a:pt x="29945" y="679"/>
                  <a:pt x="27576" y="691"/>
                </a:cubicBezTo>
                <a:lnTo>
                  <a:pt x="27207" y="691"/>
                </a:lnTo>
                <a:cubicBezTo>
                  <a:pt x="22682" y="738"/>
                  <a:pt x="17539" y="798"/>
                  <a:pt x="12538" y="988"/>
                </a:cubicBezTo>
                <a:lnTo>
                  <a:pt x="11431" y="1036"/>
                </a:lnTo>
                <a:lnTo>
                  <a:pt x="11026" y="1048"/>
                </a:lnTo>
                <a:cubicBezTo>
                  <a:pt x="10443" y="1072"/>
                  <a:pt x="9883" y="1095"/>
                  <a:pt x="9312" y="1131"/>
                </a:cubicBezTo>
                <a:cubicBezTo>
                  <a:pt x="8049" y="1191"/>
                  <a:pt x="7026" y="1274"/>
                  <a:pt x="6097" y="1429"/>
                </a:cubicBezTo>
                <a:cubicBezTo>
                  <a:pt x="5597" y="1500"/>
                  <a:pt x="5097" y="1607"/>
                  <a:pt x="4620" y="1726"/>
                </a:cubicBezTo>
                <a:cubicBezTo>
                  <a:pt x="4085" y="1857"/>
                  <a:pt x="3632" y="2000"/>
                  <a:pt x="3216" y="2203"/>
                </a:cubicBezTo>
                <a:cubicBezTo>
                  <a:pt x="2406" y="2560"/>
                  <a:pt x="1703" y="3060"/>
                  <a:pt x="1144" y="3703"/>
                </a:cubicBezTo>
                <a:cubicBezTo>
                  <a:pt x="513" y="4405"/>
                  <a:pt x="120" y="5310"/>
                  <a:pt x="13" y="6227"/>
                </a:cubicBezTo>
                <a:cubicBezTo>
                  <a:pt x="1" y="6346"/>
                  <a:pt x="1" y="6441"/>
                  <a:pt x="60" y="6525"/>
                </a:cubicBezTo>
                <a:cubicBezTo>
                  <a:pt x="96" y="6608"/>
                  <a:pt x="179" y="6667"/>
                  <a:pt x="263" y="6691"/>
                </a:cubicBezTo>
                <a:cubicBezTo>
                  <a:pt x="477" y="7513"/>
                  <a:pt x="775" y="8358"/>
                  <a:pt x="1144" y="9204"/>
                </a:cubicBezTo>
                <a:cubicBezTo>
                  <a:pt x="1549" y="10096"/>
                  <a:pt x="2037" y="10978"/>
                  <a:pt x="2596" y="11811"/>
                </a:cubicBezTo>
                <a:cubicBezTo>
                  <a:pt x="3132" y="12597"/>
                  <a:pt x="3775" y="13371"/>
                  <a:pt x="4478" y="14085"/>
                </a:cubicBezTo>
                <a:cubicBezTo>
                  <a:pt x="5132" y="14764"/>
                  <a:pt x="5871" y="15371"/>
                  <a:pt x="6752" y="15966"/>
                </a:cubicBezTo>
                <a:cubicBezTo>
                  <a:pt x="8359" y="17062"/>
                  <a:pt x="10240" y="17871"/>
                  <a:pt x="12181" y="18288"/>
                </a:cubicBezTo>
                <a:cubicBezTo>
                  <a:pt x="13133" y="18490"/>
                  <a:pt x="14145" y="18586"/>
                  <a:pt x="15300" y="18586"/>
                </a:cubicBezTo>
                <a:cubicBezTo>
                  <a:pt x="16467" y="18586"/>
                  <a:pt x="17658" y="18478"/>
                  <a:pt x="18670" y="18371"/>
                </a:cubicBezTo>
                <a:cubicBezTo>
                  <a:pt x="19015" y="18348"/>
                  <a:pt x="19372" y="18300"/>
                  <a:pt x="19718" y="18264"/>
                </a:cubicBezTo>
                <a:cubicBezTo>
                  <a:pt x="20539" y="18169"/>
                  <a:pt x="21373" y="18074"/>
                  <a:pt x="22218" y="18002"/>
                </a:cubicBezTo>
                <a:cubicBezTo>
                  <a:pt x="22885" y="17967"/>
                  <a:pt x="23492" y="17931"/>
                  <a:pt x="24075" y="17931"/>
                </a:cubicBezTo>
                <a:cubicBezTo>
                  <a:pt x="24647" y="17931"/>
                  <a:pt x="25194" y="17967"/>
                  <a:pt x="25718" y="18002"/>
                </a:cubicBezTo>
                <a:cubicBezTo>
                  <a:pt x="26290" y="18062"/>
                  <a:pt x="26861" y="18157"/>
                  <a:pt x="27397" y="18288"/>
                </a:cubicBezTo>
                <a:cubicBezTo>
                  <a:pt x="27897" y="18407"/>
                  <a:pt x="28421" y="18574"/>
                  <a:pt x="28969" y="18776"/>
                </a:cubicBezTo>
                <a:cubicBezTo>
                  <a:pt x="29743" y="19074"/>
                  <a:pt x="30517" y="19467"/>
                  <a:pt x="31326" y="19919"/>
                </a:cubicBezTo>
                <a:cubicBezTo>
                  <a:pt x="32112" y="20383"/>
                  <a:pt x="32886" y="20895"/>
                  <a:pt x="33600" y="21384"/>
                </a:cubicBezTo>
                <a:cubicBezTo>
                  <a:pt x="33886" y="21574"/>
                  <a:pt x="34172" y="21788"/>
                  <a:pt x="34446" y="21979"/>
                </a:cubicBezTo>
                <a:lnTo>
                  <a:pt x="34612" y="22086"/>
                </a:lnTo>
                <a:cubicBezTo>
                  <a:pt x="35743" y="22872"/>
                  <a:pt x="36922" y="23705"/>
                  <a:pt x="38137" y="24384"/>
                </a:cubicBezTo>
                <a:cubicBezTo>
                  <a:pt x="38994" y="24872"/>
                  <a:pt x="39911" y="25301"/>
                  <a:pt x="40875" y="25658"/>
                </a:cubicBezTo>
                <a:cubicBezTo>
                  <a:pt x="41875" y="26027"/>
                  <a:pt x="42935" y="26289"/>
                  <a:pt x="44030" y="26456"/>
                </a:cubicBezTo>
                <a:cubicBezTo>
                  <a:pt x="44780" y="26575"/>
                  <a:pt x="45554" y="26634"/>
                  <a:pt x="46328" y="26634"/>
                </a:cubicBezTo>
                <a:cubicBezTo>
                  <a:pt x="46614" y="26634"/>
                  <a:pt x="46911" y="26622"/>
                  <a:pt x="47209" y="26610"/>
                </a:cubicBezTo>
                <a:cubicBezTo>
                  <a:pt x="48233" y="26551"/>
                  <a:pt x="49305" y="26384"/>
                  <a:pt x="50400" y="26087"/>
                </a:cubicBezTo>
                <a:cubicBezTo>
                  <a:pt x="50602" y="26039"/>
                  <a:pt x="50781" y="25979"/>
                  <a:pt x="50972" y="25920"/>
                </a:cubicBezTo>
                <a:lnTo>
                  <a:pt x="50995" y="25908"/>
                </a:lnTo>
                <a:lnTo>
                  <a:pt x="51055" y="25896"/>
                </a:lnTo>
                <a:lnTo>
                  <a:pt x="51162" y="25860"/>
                </a:lnTo>
                <a:cubicBezTo>
                  <a:pt x="51281" y="25837"/>
                  <a:pt x="51412" y="25789"/>
                  <a:pt x="51531" y="25753"/>
                </a:cubicBezTo>
                <a:cubicBezTo>
                  <a:pt x="51888" y="25658"/>
                  <a:pt x="52257" y="25563"/>
                  <a:pt x="52626" y="25479"/>
                </a:cubicBezTo>
                <a:cubicBezTo>
                  <a:pt x="53293" y="25313"/>
                  <a:pt x="53972" y="25182"/>
                  <a:pt x="54651" y="25063"/>
                </a:cubicBezTo>
                <a:lnTo>
                  <a:pt x="54674" y="25039"/>
                </a:lnTo>
                <a:lnTo>
                  <a:pt x="54734" y="25039"/>
                </a:lnTo>
                <a:cubicBezTo>
                  <a:pt x="55722" y="24884"/>
                  <a:pt x="56710" y="24789"/>
                  <a:pt x="57710" y="24741"/>
                </a:cubicBezTo>
                <a:cubicBezTo>
                  <a:pt x="57984" y="24729"/>
                  <a:pt x="58246" y="24729"/>
                  <a:pt x="58508" y="24729"/>
                </a:cubicBezTo>
                <a:cubicBezTo>
                  <a:pt x="59246" y="24729"/>
                  <a:pt x="59996" y="24765"/>
                  <a:pt x="60747" y="24836"/>
                </a:cubicBezTo>
                <a:cubicBezTo>
                  <a:pt x="61640" y="24920"/>
                  <a:pt x="62544" y="25086"/>
                  <a:pt x="63473" y="25301"/>
                </a:cubicBezTo>
                <a:cubicBezTo>
                  <a:pt x="64342" y="25503"/>
                  <a:pt x="65271" y="25789"/>
                  <a:pt x="66283" y="26158"/>
                </a:cubicBezTo>
                <a:cubicBezTo>
                  <a:pt x="68188" y="26884"/>
                  <a:pt x="70093" y="27872"/>
                  <a:pt x="72081" y="29182"/>
                </a:cubicBezTo>
                <a:cubicBezTo>
                  <a:pt x="72105" y="29194"/>
                  <a:pt x="72117" y="29230"/>
                  <a:pt x="72129" y="29242"/>
                </a:cubicBezTo>
                <a:cubicBezTo>
                  <a:pt x="72177" y="29289"/>
                  <a:pt x="72236" y="29313"/>
                  <a:pt x="72308" y="29325"/>
                </a:cubicBezTo>
                <a:lnTo>
                  <a:pt x="72343" y="29349"/>
                </a:lnTo>
                <a:cubicBezTo>
                  <a:pt x="72367" y="29361"/>
                  <a:pt x="72403" y="29373"/>
                  <a:pt x="72427" y="29373"/>
                </a:cubicBezTo>
                <a:cubicBezTo>
                  <a:pt x="72486" y="29373"/>
                  <a:pt x="72546" y="29349"/>
                  <a:pt x="72581" y="29301"/>
                </a:cubicBezTo>
                <a:cubicBezTo>
                  <a:pt x="72605" y="29289"/>
                  <a:pt x="72653" y="29254"/>
                  <a:pt x="72677" y="29230"/>
                </a:cubicBezTo>
                <a:cubicBezTo>
                  <a:pt x="72760" y="29135"/>
                  <a:pt x="72772" y="29051"/>
                  <a:pt x="72784" y="28944"/>
                </a:cubicBezTo>
                <a:cubicBezTo>
                  <a:pt x="73022" y="26503"/>
                  <a:pt x="73093" y="24051"/>
                  <a:pt x="73141" y="21753"/>
                </a:cubicBezTo>
                <a:cubicBezTo>
                  <a:pt x="73153" y="21348"/>
                  <a:pt x="73153" y="20955"/>
                  <a:pt x="73177" y="20550"/>
                </a:cubicBezTo>
                <a:lnTo>
                  <a:pt x="73189" y="20145"/>
                </a:lnTo>
                <a:cubicBezTo>
                  <a:pt x="73212" y="18574"/>
                  <a:pt x="73248" y="16788"/>
                  <a:pt x="73331" y="15061"/>
                </a:cubicBezTo>
                <a:cubicBezTo>
                  <a:pt x="73367" y="14609"/>
                  <a:pt x="73379" y="14180"/>
                  <a:pt x="73415" y="13728"/>
                </a:cubicBezTo>
                <a:lnTo>
                  <a:pt x="73415" y="13668"/>
                </a:lnTo>
                <a:cubicBezTo>
                  <a:pt x="73498" y="12240"/>
                  <a:pt x="73593" y="10787"/>
                  <a:pt x="73593" y="9346"/>
                </a:cubicBezTo>
                <a:cubicBezTo>
                  <a:pt x="73593" y="7037"/>
                  <a:pt x="73391" y="5310"/>
                  <a:pt x="72950" y="3762"/>
                </a:cubicBezTo>
                <a:cubicBezTo>
                  <a:pt x="72831" y="3358"/>
                  <a:pt x="72700" y="2988"/>
                  <a:pt x="72534" y="2631"/>
                </a:cubicBezTo>
                <a:cubicBezTo>
                  <a:pt x="72403" y="2334"/>
                  <a:pt x="72236" y="2084"/>
                  <a:pt x="72046" y="1845"/>
                </a:cubicBezTo>
                <a:cubicBezTo>
                  <a:pt x="71688" y="1441"/>
                  <a:pt x="71212" y="1095"/>
                  <a:pt x="70629" y="810"/>
                </a:cubicBezTo>
                <a:cubicBezTo>
                  <a:pt x="70093" y="560"/>
                  <a:pt x="69486" y="393"/>
                  <a:pt x="68724" y="250"/>
                </a:cubicBezTo>
                <a:cubicBezTo>
                  <a:pt x="68093" y="143"/>
                  <a:pt x="67414" y="71"/>
                  <a:pt x="66545" y="24"/>
                </a:cubicBezTo>
                <a:cubicBezTo>
                  <a:pt x="66164" y="12"/>
                  <a:pt x="65759" y="0"/>
                  <a:pt x="65295" y="0"/>
                </a:cubicBezTo>
                <a:close/>
              </a:path>
            </a:pathLst>
          </a:custGeom>
          <a:solidFill>
            <a:srgbClr val="F9D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9" name="Google Shape;79;p13">
            <a:hlinkClick r:id=""/>
          </p:cNvPr>
          <p:cNvSpPr txBox="1">
            <a:spLocks noGrp="1"/>
          </p:cNvSpPr>
          <p:nvPr>
            <p:ph type="title" idx="2" hasCustomPrompt="1"/>
          </p:nvPr>
        </p:nvSpPr>
        <p:spPr>
          <a:xfrm>
            <a:off x="797000" y="2171175"/>
            <a:ext cx="8112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80" name="Google Shape;80;p13">
            <a:hlinkClick r:id=""/>
          </p:cNvPr>
          <p:cNvSpPr txBox="1">
            <a:spLocks noGrp="1"/>
          </p:cNvSpPr>
          <p:nvPr>
            <p:ph type="title" idx="3" hasCustomPrompt="1"/>
          </p:nvPr>
        </p:nvSpPr>
        <p:spPr>
          <a:xfrm>
            <a:off x="3410938" y="2171175"/>
            <a:ext cx="817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81" name="Google Shape;81;p13"/>
          <p:cNvSpPr txBox="1">
            <a:spLocks noGrp="1"/>
          </p:cNvSpPr>
          <p:nvPr>
            <p:ph type="subTitle" idx="1"/>
          </p:nvPr>
        </p:nvSpPr>
        <p:spPr>
          <a:xfrm>
            <a:off x="1760599" y="2066400"/>
            <a:ext cx="1465200" cy="5655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2" name="Google Shape;82;p13"/>
          <p:cNvSpPr txBox="1">
            <a:spLocks noGrp="1"/>
          </p:cNvSpPr>
          <p:nvPr>
            <p:ph type="subTitle" idx="4"/>
          </p:nvPr>
        </p:nvSpPr>
        <p:spPr>
          <a:xfrm>
            <a:off x="4381150" y="2073650"/>
            <a:ext cx="1465200" cy="5655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3" name="Google Shape;83;p13">
            <a:hlinkClick r:id=""/>
          </p:cNvPr>
          <p:cNvSpPr txBox="1">
            <a:spLocks noGrp="1"/>
          </p:cNvSpPr>
          <p:nvPr>
            <p:ph type="title" idx="5" hasCustomPrompt="1"/>
          </p:nvPr>
        </p:nvSpPr>
        <p:spPr>
          <a:xfrm>
            <a:off x="797000" y="3669475"/>
            <a:ext cx="8112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84" name="Google Shape;84;p13">
            <a:hlinkClick r:id=""/>
          </p:cNvPr>
          <p:cNvSpPr txBox="1">
            <a:spLocks noGrp="1"/>
          </p:cNvSpPr>
          <p:nvPr>
            <p:ph type="title" idx="6" hasCustomPrompt="1"/>
          </p:nvPr>
        </p:nvSpPr>
        <p:spPr>
          <a:xfrm>
            <a:off x="3410938" y="3669475"/>
            <a:ext cx="817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85" name="Google Shape;85;p13"/>
          <p:cNvSpPr txBox="1">
            <a:spLocks noGrp="1"/>
          </p:cNvSpPr>
          <p:nvPr>
            <p:ph type="subTitle" idx="7"/>
          </p:nvPr>
        </p:nvSpPr>
        <p:spPr>
          <a:xfrm>
            <a:off x="1760611" y="3564700"/>
            <a:ext cx="1465200" cy="5583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6" name="Google Shape;86;p13"/>
          <p:cNvSpPr txBox="1">
            <a:spLocks noGrp="1"/>
          </p:cNvSpPr>
          <p:nvPr>
            <p:ph type="subTitle" idx="8"/>
          </p:nvPr>
        </p:nvSpPr>
        <p:spPr>
          <a:xfrm>
            <a:off x="4381150" y="3571850"/>
            <a:ext cx="1465200" cy="5583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7" name="Google Shape;87;p13">
            <a:hlinkClick r:id=""/>
          </p:cNvPr>
          <p:cNvSpPr txBox="1">
            <a:spLocks noGrp="1"/>
          </p:cNvSpPr>
          <p:nvPr>
            <p:ph type="title" idx="9" hasCustomPrompt="1"/>
          </p:nvPr>
        </p:nvSpPr>
        <p:spPr>
          <a:xfrm>
            <a:off x="6006500" y="2171175"/>
            <a:ext cx="817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88" name="Google Shape;88;p13"/>
          <p:cNvSpPr txBox="1">
            <a:spLocks noGrp="1"/>
          </p:cNvSpPr>
          <p:nvPr>
            <p:ph type="subTitle" idx="13"/>
          </p:nvPr>
        </p:nvSpPr>
        <p:spPr>
          <a:xfrm>
            <a:off x="6976700" y="2073650"/>
            <a:ext cx="1465200" cy="5655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9" name="Google Shape;89;p13">
            <a:hlinkClick r:id=""/>
          </p:cNvPr>
          <p:cNvSpPr txBox="1">
            <a:spLocks noGrp="1"/>
          </p:cNvSpPr>
          <p:nvPr>
            <p:ph type="title" idx="14" hasCustomPrompt="1"/>
          </p:nvPr>
        </p:nvSpPr>
        <p:spPr>
          <a:xfrm>
            <a:off x="6006500" y="3669475"/>
            <a:ext cx="817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90" name="Google Shape;90;p13"/>
          <p:cNvSpPr txBox="1">
            <a:spLocks noGrp="1"/>
          </p:cNvSpPr>
          <p:nvPr>
            <p:ph type="subTitle" idx="15"/>
          </p:nvPr>
        </p:nvSpPr>
        <p:spPr>
          <a:xfrm>
            <a:off x="6976701" y="3571850"/>
            <a:ext cx="1465200" cy="5583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9" name="Google Shape;109;p15"/>
          <p:cNvSpPr/>
          <p:nvPr/>
        </p:nvSpPr>
        <p:spPr>
          <a:xfrm rot="10800000">
            <a:off x="8071290" y="-3365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rot="10800000" flipH="1">
            <a:off x="-1910360" y="-3365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flipH="1">
            <a:off x="8071290" y="3443674"/>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1910360" y="3443674"/>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477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1pPr>
            <a:lvl2pPr lvl="1">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2pPr>
            <a:lvl3pPr lvl="2">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3pPr>
            <a:lvl4pPr lvl="3">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4pPr>
            <a:lvl5pPr lvl="4">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5pPr>
            <a:lvl6pPr lvl="5">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6pPr>
            <a:lvl7pPr lvl="6">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7pPr>
            <a:lvl8pPr lvl="7">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8pPr>
            <a:lvl9pPr lvl="8">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Englebert"/>
              <a:buChar char="●"/>
              <a:defRPr sz="1800">
                <a:solidFill>
                  <a:schemeClr val="dk2"/>
                </a:solidFill>
                <a:latin typeface="Englebert"/>
                <a:ea typeface="Englebert"/>
                <a:cs typeface="Englebert"/>
                <a:sym typeface="Englebert"/>
              </a:defRPr>
            </a:lvl1pPr>
            <a:lvl2pPr marL="914400" lvl="1" indent="-317500">
              <a:lnSpc>
                <a:spcPct val="115000"/>
              </a:lnSpc>
              <a:spcBef>
                <a:spcPts val="1600"/>
              </a:spcBef>
              <a:spcAft>
                <a:spcPts val="0"/>
              </a:spcAft>
              <a:buClr>
                <a:schemeClr val="dk2"/>
              </a:buClr>
              <a:buSzPts val="1400"/>
              <a:buFont typeface="Englebert"/>
              <a:buChar char="○"/>
              <a:defRPr>
                <a:solidFill>
                  <a:schemeClr val="dk2"/>
                </a:solidFill>
                <a:latin typeface="Englebert"/>
                <a:ea typeface="Englebert"/>
                <a:cs typeface="Englebert"/>
                <a:sym typeface="Englebert"/>
              </a:defRPr>
            </a:lvl2pPr>
            <a:lvl3pPr marL="1371600" lvl="2" indent="-317500">
              <a:lnSpc>
                <a:spcPct val="115000"/>
              </a:lnSpc>
              <a:spcBef>
                <a:spcPts val="1600"/>
              </a:spcBef>
              <a:spcAft>
                <a:spcPts val="0"/>
              </a:spcAft>
              <a:buClr>
                <a:schemeClr val="dk2"/>
              </a:buClr>
              <a:buSzPts val="1400"/>
              <a:buFont typeface="Englebert"/>
              <a:buChar char="■"/>
              <a:defRPr>
                <a:solidFill>
                  <a:schemeClr val="dk2"/>
                </a:solidFill>
                <a:latin typeface="Englebert"/>
                <a:ea typeface="Englebert"/>
                <a:cs typeface="Englebert"/>
                <a:sym typeface="Englebert"/>
              </a:defRPr>
            </a:lvl3pPr>
            <a:lvl4pPr marL="1828800" lvl="3" indent="-317500">
              <a:lnSpc>
                <a:spcPct val="115000"/>
              </a:lnSpc>
              <a:spcBef>
                <a:spcPts val="1600"/>
              </a:spcBef>
              <a:spcAft>
                <a:spcPts val="0"/>
              </a:spcAft>
              <a:buClr>
                <a:schemeClr val="dk2"/>
              </a:buClr>
              <a:buSzPts val="1400"/>
              <a:buFont typeface="Englebert"/>
              <a:buChar char="●"/>
              <a:defRPr>
                <a:solidFill>
                  <a:schemeClr val="dk2"/>
                </a:solidFill>
                <a:latin typeface="Englebert"/>
                <a:ea typeface="Englebert"/>
                <a:cs typeface="Englebert"/>
                <a:sym typeface="Englebert"/>
              </a:defRPr>
            </a:lvl4pPr>
            <a:lvl5pPr marL="2286000" lvl="4" indent="-317500">
              <a:lnSpc>
                <a:spcPct val="115000"/>
              </a:lnSpc>
              <a:spcBef>
                <a:spcPts val="1600"/>
              </a:spcBef>
              <a:spcAft>
                <a:spcPts val="0"/>
              </a:spcAft>
              <a:buClr>
                <a:schemeClr val="dk2"/>
              </a:buClr>
              <a:buSzPts val="1400"/>
              <a:buFont typeface="Englebert"/>
              <a:buChar char="○"/>
              <a:defRPr>
                <a:solidFill>
                  <a:schemeClr val="dk2"/>
                </a:solidFill>
                <a:latin typeface="Englebert"/>
                <a:ea typeface="Englebert"/>
                <a:cs typeface="Englebert"/>
                <a:sym typeface="Englebert"/>
              </a:defRPr>
            </a:lvl5pPr>
            <a:lvl6pPr marL="2743200" lvl="5" indent="-317500">
              <a:lnSpc>
                <a:spcPct val="115000"/>
              </a:lnSpc>
              <a:spcBef>
                <a:spcPts val="1600"/>
              </a:spcBef>
              <a:spcAft>
                <a:spcPts val="0"/>
              </a:spcAft>
              <a:buClr>
                <a:schemeClr val="dk2"/>
              </a:buClr>
              <a:buSzPts val="1400"/>
              <a:buFont typeface="Englebert"/>
              <a:buChar char="■"/>
              <a:defRPr>
                <a:solidFill>
                  <a:schemeClr val="dk2"/>
                </a:solidFill>
                <a:latin typeface="Englebert"/>
                <a:ea typeface="Englebert"/>
                <a:cs typeface="Englebert"/>
                <a:sym typeface="Englebert"/>
              </a:defRPr>
            </a:lvl6pPr>
            <a:lvl7pPr marL="3200400" lvl="6" indent="-317500">
              <a:lnSpc>
                <a:spcPct val="115000"/>
              </a:lnSpc>
              <a:spcBef>
                <a:spcPts val="1600"/>
              </a:spcBef>
              <a:spcAft>
                <a:spcPts val="0"/>
              </a:spcAft>
              <a:buClr>
                <a:schemeClr val="dk2"/>
              </a:buClr>
              <a:buSzPts val="1400"/>
              <a:buFont typeface="Englebert"/>
              <a:buChar char="●"/>
              <a:defRPr>
                <a:solidFill>
                  <a:schemeClr val="dk2"/>
                </a:solidFill>
                <a:latin typeface="Englebert"/>
                <a:ea typeface="Englebert"/>
                <a:cs typeface="Englebert"/>
                <a:sym typeface="Englebert"/>
              </a:defRPr>
            </a:lvl7pPr>
            <a:lvl8pPr marL="3657600" lvl="7" indent="-317500">
              <a:lnSpc>
                <a:spcPct val="115000"/>
              </a:lnSpc>
              <a:spcBef>
                <a:spcPts val="1600"/>
              </a:spcBef>
              <a:spcAft>
                <a:spcPts val="0"/>
              </a:spcAft>
              <a:buClr>
                <a:schemeClr val="dk2"/>
              </a:buClr>
              <a:buSzPts val="1400"/>
              <a:buFont typeface="Englebert"/>
              <a:buChar char="○"/>
              <a:defRPr>
                <a:solidFill>
                  <a:schemeClr val="dk2"/>
                </a:solidFill>
                <a:latin typeface="Englebert"/>
                <a:ea typeface="Englebert"/>
                <a:cs typeface="Englebert"/>
                <a:sym typeface="Englebert"/>
              </a:defRPr>
            </a:lvl8pPr>
            <a:lvl9pPr marL="4114800" lvl="8" indent="-317500">
              <a:lnSpc>
                <a:spcPct val="115000"/>
              </a:lnSpc>
              <a:spcBef>
                <a:spcPts val="1600"/>
              </a:spcBef>
              <a:spcAft>
                <a:spcPts val="1600"/>
              </a:spcAft>
              <a:buClr>
                <a:schemeClr val="dk2"/>
              </a:buClr>
              <a:buSzPts val="1400"/>
              <a:buFont typeface="Englebert"/>
              <a:buChar char="■"/>
              <a:defRPr>
                <a:solidFill>
                  <a:schemeClr val="dk2"/>
                </a:solidFill>
                <a:latin typeface="Englebert"/>
                <a:ea typeface="Englebert"/>
                <a:cs typeface="Englebert"/>
                <a:sym typeface="Engleber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55" r:id="rId5"/>
    <p:sldLayoutId id="2147483656" r:id="rId6"/>
    <p:sldLayoutId id="2147483658" r:id="rId7"/>
    <p:sldLayoutId id="2147483659" r:id="rId8"/>
    <p:sldLayoutId id="2147483661" r:id="rId9"/>
    <p:sldLayoutId id="2147483664" r:id="rId10"/>
    <p:sldLayoutId id="2147483665" r:id="rId11"/>
    <p:sldLayoutId id="214748366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slide" Target="slide11.xml"/><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4.xml"/><Relationship Id="rId5" Type="http://schemas.openxmlformats.org/officeDocument/2006/relationships/slideLayout" Target="../slideLayouts/slideLayout5.xml"/><Relationship Id="rId4"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ctrTitle"/>
          </p:nvPr>
        </p:nvSpPr>
        <p:spPr>
          <a:xfrm>
            <a:off x="330693" y="2556299"/>
            <a:ext cx="6141666" cy="60145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smtClean="0">
                <a:solidFill>
                  <a:schemeClr val="accent1">
                    <a:lumMod val="60000"/>
                    <a:lumOff val="40000"/>
                  </a:schemeClr>
                </a:solidFill>
              </a:rPr>
              <a:t>Unit 1</a:t>
            </a:r>
            <a:r>
              <a:rPr lang="en" sz="4000" dirty="0" smtClean="0"/>
              <a:t/>
            </a:r>
            <a:br>
              <a:rPr lang="en" sz="4000" dirty="0" smtClean="0"/>
            </a:br>
            <a:r>
              <a:rPr lang="en" sz="4000" dirty="0" smtClean="0"/>
              <a:t>Two Is Better Than One</a:t>
            </a:r>
            <a:br>
              <a:rPr lang="en" sz="4000" dirty="0" smtClean="0"/>
            </a:br>
            <a:r>
              <a:rPr lang="en" sz="700" dirty="0"/>
              <a:t/>
            </a:r>
            <a:br>
              <a:rPr lang="en" sz="700" dirty="0"/>
            </a:br>
            <a:r>
              <a:rPr lang="en" sz="4000" dirty="0" smtClean="0">
                <a:solidFill>
                  <a:schemeClr val="tx2">
                    <a:lumMod val="50000"/>
                  </a:schemeClr>
                </a:solidFill>
              </a:rPr>
              <a:t>Writing</a:t>
            </a:r>
            <a:endParaRPr sz="4000" dirty="0">
              <a:solidFill>
                <a:schemeClr val="tx2">
                  <a:lumMod val="50000"/>
                </a:schemeClr>
              </a:solidFill>
            </a:endParaRPr>
          </a:p>
        </p:txBody>
      </p:sp>
      <p:sp>
        <p:nvSpPr>
          <p:cNvPr id="142" name="Google Shape;142;p23"/>
          <p:cNvSpPr txBox="1">
            <a:spLocks noGrp="1"/>
          </p:cNvSpPr>
          <p:nvPr>
            <p:ph type="subTitle" idx="1"/>
          </p:nvPr>
        </p:nvSpPr>
        <p:spPr>
          <a:xfrm>
            <a:off x="1887733" y="3481014"/>
            <a:ext cx="5141700" cy="47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Done by : Entisar Al-Obaidallah</a:t>
            </a:r>
            <a:endParaRPr dirty="0"/>
          </a:p>
        </p:txBody>
      </p:sp>
      <p:grpSp>
        <p:nvGrpSpPr>
          <p:cNvPr id="143" name="Google Shape;143;p23"/>
          <p:cNvGrpSpPr/>
          <p:nvPr/>
        </p:nvGrpSpPr>
        <p:grpSpPr>
          <a:xfrm rot="-4828418">
            <a:off x="85833" y="-204333"/>
            <a:ext cx="668952" cy="642081"/>
            <a:chOff x="5873914" y="1884678"/>
            <a:chExt cx="668958" cy="642087"/>
          </a:xfrm>
        </p:grpSpPr>
        <p:sp>
          <p:nvSpPr>
            <p:cNvPr id="144" name="Google Shape;144;p23"/>
            <p:cNvSpPr/>
            <p:nvPr/>
          </p:nvSpPr>
          <p:spPr>
            <a:xfrm>
              <a:off x="6379692" y="2380435"/>
              <a:ext cx="163180" cy="146330"/>
            </a:xfrm>
            <a:custGeom>
              <a:avLst/>
              <a:gdLst/>
              <a:ahLst/>
              <a:cxnLst/>
              <a:rect l="l" t="t" r="r" b="b"/>
              <a:pathLst>
                <a:path w="3680" h="3300" extrusionOk="0">
                  <a:moveTo>
                    <a:pt x="1084" y="0"/>
                  </a:moveTo>
                  <a:cubicBezTo>
                    <a:pt x="798" y="0"/>
                    <a:pt x="537" y="95"/>
                    <a:pt x="358" y="298"/>
                  </a:cubicBezTo>
                  <a:cubicBezTo>
                    <a:pt x="1" y="679"/>
                    <a:pt x="60" y="1262"/>
                    <a:pt x="429" y="1619"/>
                  </a:cubicBezTo>
                  <a:cubicBezTo>
                    <a:pt x="929" y="2108"/>
                    <a:pt x="1489" y="2584"/>
                    <a:pt x="2013" y="3060"/>
                  </a:cubicBezTo>
                  <a:cubicBezTo>
                    <a:pt x="2185" y="3221"/>
                    <a:pt x="2409" y="3299"/>
                    <a:pt x="2634" y="3299"/>
                  </a:cubicBezTo>
                  <a:cubicBezTo>
                    <a:pt x="2892" y="3299"/>
                    <a:pt x="3150" y="3197"/>
                    <a:pt x="3335" y="3001"/>
                  </a:cubicBezTo>
                  <a:cubicBezTo>
                    <a:pt x="3680" y="2620"/>
                    <a:pt x="3644" y="2024"/>
                    <a:pt x="3275" y="1679"/>
                  </a:cubicBezTo>
                  <a:cubicBezTo>
                    <a:pt x="2751" y="1191"/>
                    <a:pt x="2215" y="726"/>
                    <a:pt x="1691" y="238"/>
                  </a:cubicBezTo>
                  <a:cubicBezTo>
                    <a:pt x="1525" y="72"/>
                    <a:pt x="1310" y="0"/>
                    <a:pt x="1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3"/>
            <p:cNvSpPr/>
            <p:nvPr/>
          </p:nvSpPr>
          <p:spPr>
            <a:xfrm>
              <a:off x="6192298" y="2209359"/>
              <a:ext cx="163668" cy="159012"/>
            </a:xfrm>
            <a:custGeom>
              <a:avLst/>
              <a:gdLst/>
              <a:ahLst/>
              <a:cxnLst/>
              <a:rect l="l" t="t" r="r" b="b"/>
              <a:pathLst>
                <a:path w="3691" h="3586" extrusionOk="0">
                  <a:moveTo>
                    <a:pt x="929" y="1"/>
                  </a:moveTo>
                  <a:cubicBezTo>
                    <a:pt x="786" y="13"/>
                    <a:pt x="619" y="72"/>
                    <a:pt x="464" y="167"/>
                  </a:cubicBezTo>
                  <a:cubicBezTo>
                    <a:pt x="250" y="298"/>
                    <a:pt x="107" y="501"/>
                    <a:pt x="48" y="739"/>
                  </a:cubicBezTo>
                  <a:cubicBezTo>
                    <a:pt x="0" y="965"/>
                    <a:pt x="12" y="1263"/>
                    <a:pt x="167" y="1441"/>
                  </a:cubicBezTo>
                  <a:cubicBezTo>
                    <a:pt x="441" y="1787"/>
                    <a:pt x="738" y="2120"/>
                    <a:pt x="1060" y="2429"/>
                  </a:cubicBezTo>
                  <a:cubicBezTo>
                    <a:pt x="1369" y="2739"/>
                    <a:pt x="1691" y="3037"/>
                    <a:pt x="2012" y="3346"/>
                  </a:cubicBezTo>
                  <a:cubicBezTo>
                    <a:pt x="2180" y="3509"/>
                    <a:pt x="2400" y="3585"/>
                    <a:pt x="2621" y="3585"/>
                  </a:cubicBezTo>
                  <a:cubicBezTo>
                    <a:pt x="2886" y="3585"/>
                    <a:pt x="3152" y="3476"/>
                    <a:pt x="3334" y="3275"/>
                  </a:cubicBezTo>
                  <a:cubicBezTo>
                    <a:pt x="3691" y="2894"/>
                    <a:pt x="3631" y="2310"/>
                    <a:pt x="3250" y="1953"/>
                  </a:cubicBezTo>
                  <a:cubicBezTo>
                    <a:pt x="2750" y="1465"/>
                    <a:pt x="2215" y="989"/>
                    <a:pt x="1738" y="453"/>
                  </a:cubicBezTo>
                  <a:lnTo>
                    <a:pt x="1726" y="429"/>
                  </a:lnTo>
                  <a:cubicBezTo>
                    <a:pt x="1667" y="370"/>
                    <a:pt x="1619" y="298"/>
                    <a:pt x="1560" y="239"/>
                  </a:cubicBezTo>
                  <a:cubicBezTo>
                    <a:pt x="1441" y="132"/>
                    <a:pt x="1286" y="60"/>
                    <a:pt x="1131" y="13"/>
                  </a:cubicBezTo>
                  <a:cubicBezTo>
                    <a:pt x="1072" y="1"/>
                    <a:pt x="988" y="1"/>
                    <a:pt x="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3"/>
            <p:cNvSpPr/>
            <p:nvPr/>
          </p:nvSpPr>
          <p:spPr>
            <a:xfrm>
              <a:off x="6028627" y="2059966"/>
              <a:ext cx="148902" cy="147350"/>
            </a:xfrm>
            <a:custGeom>
              <a:avLst/>
              <a:gdLst/>
              <a:ahLst/>
              <a:cxnLst/>
              <a:rect l="l" t="t" r="r" b="b"/>
              <a:pathLst>
                <a:path w="3358" h="3323" extrusionOk="0">
                  <a:moveTo>
                    <a:pt x="905" y="0"/>
                  </a:moveTo>
                  <a:cubicBezTo>
                    <a:pt x="655" y="24"/>
                    <a:pt x="417" y="119"/>
                    <a:pt x="250" y="322"/>
                  </a:cubicBezTo>
                  <a:cubicBezTo>
                    <a:pt x="83" y="500"/>
                    <a:pt x="0" y="738"/>
                    <a:pt x="12" y="988"/>
                  </a:cubicBezTo>
                  <a:cubicBezTo>
                    <a:pt x="24" y="1060"/>
                    <a:pt x="48" y="1155"/>
                    <a:pt x="60" y="1226"/>
                  </a:cubicBezTo>
                  <a:cubicBezTo>
                    <a:pt x="107" y="1393"/>
                    <a:pt x="191" y="1524"/>
                    <a:pt x="322" y="1643"/>
                  </a:cubicBezTo>
                  <a:cubicBezTo>
                    <a:pt x="762" y="2143"/>
                    <a:pt x="1203" y="2620"/>
                    <a:pt x="1679" y="3084"/>
                  </a:cubicBezTo>
                  <a:cubicBezTo>
                    <a:pt x="1847" y="3246"/>
                    <a:pt x="2067" y="3323"/>
                    <a:pt x="2288" y="3323"/>
                  </a:cubicBezTo>
                  <a:cubicBezTo>
                    <a:pt x="2552" y="3323"/>
                    <a:pt x="2819" y="3213"/>
                    <a:pt x="3000" y="3012"/>
                  </a:cubicBezTo>
                  <a:cubicBezTo>
                    <a:pt x="3358" y="2620"/>
                    <a:pt x="3298" y="2048"/>
                    <a:pt x="2941" y="1691"/>
                  </a:cubicBezTo>
                  <a:cubicBezTo>
                    <a:pt x="2465" y="1226"/>
                    <a:pt x="2012" y="750"/>
                    <a:pt x="1596" y="238"/>
                  </a:cubicBezTo>
                  <a:cubicBezTo>
                    <a:pt x="1453" y="83"/>
                    <a:pt x="1179" y="0"/>
                    <a:pt x="9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3"/>
            <p:cNvSpPr/>
            <p:nvPr/>
          </p:nvSpPr>
          <p:spPr>
            <a:xfrm>
              <a:off x="5873914" y="1884678"/>
              <a:ext cx="158436" cy="170231"/>
            </a:xfrm>
            <a:custGeom>
              <a:avLst/>
              <a:gdLst/>
              <a:ahLst/>
              <a:cxnLst/>
              <a:rect l="l" t="t" r="r" b="b"/>
              <a:pathLst>
                <a:path w="3573" h="3839" extrusionOk="0">
                  <a:moveTo>
                    <a:pt x="1072" y="0"/>
                  </a:moveTo>
                  <a:cubicBezTo>
                    <a:pt x="917" y="0"/>
                    <a:pt x="751" y="48"/>
                    <a:pt x="584" y="143"/>
                  </a:cubicBezTo>
                  <a:cubicBezTo>
                    <a:pt x="167" y="417"/>
                    <a:pt x="1" y="1024"/>
                    <a:pt x="298" y="1441"/>
                  </a:cubicBezTo>
                  <a:cubicBezTo>
                    <a:pt x="822" y="2191"/>
                    <a:pt x="1394" y="2905"/>
                    <a:pt x="2001" y="3596"/>
                  </a:cubicBezTo>
                  <a:cubicBezTo>
                    <a:pt x="2126" y="3763"/>
                    <a:pt x="2370" y="3838"/>
                    <a:pt x="2581" y="3838"/>
                  </a:cubicBezTo>
                  <a:cubicBezTo>
                    <a:pt x="2611" y="3838"/>
                    <a:pt x="2640" y="3837"/>
                    <a:pt x="2668" y="3834"/>
                  </a:cubicBezTo>
                  <a:cubicBezTo>
                    <a:pt x="2918" y="3822"/>
                    <a:pt x="3156" y="3727"/>
                    <a:pt x="3322" y="3525"/>
                  </a:cubicBezTo>
                  <a:cubicBezTo>
                    <a:pt x="3489" y="3346"/>
                    <a:pt x="3572" y="3108"/>
                    <a:pt x="3561" y="2858"/>
                  </a:cubicBezTo>
                  <a:cubicBezTo>
                    <a:pt x="3549" y="2596"/>
                    <a:pt x="3430" y="2393"/>
                    <a:pt x="3251" y="2203"/>
                  </a:cubicBezTo>
                  <a:cubicBezTo>
                    <a:pt x="3180" y="2131"/>
                    <a:pt x="3120" y="2036"/>
                    <a:pt x="3037" y="1965"/>
                  </a:cubicBezTo>
                  <a:cubicBezTo>
                    <a:pt x="2644" y="1477"/>
                    <a:pt x="2251" y="965"/>
                    <a:pt x="1882" y="429"/>
                  </a:cubicBezTo>
                  <a:cubicBezTo>
                    <a:pt x="1691" y="167"/>
                    <a:pt x="1394"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23"/>
          <p:cNvGrpSpPr/>
          <p:nvPr/>
        </p:nvGrpSpPr>
        <p:grpSpPr>
          <a:xfrm>
            <a:off x="8459602" y="-38626"/>
            <a:ext cx="634637" cy="1118776"/>
            <a:chOff x="7795702" y="745324"/>
            <a:chExt cx="634637" cy="1118776"/>
          </a:xfrm>
        </p:grpSpPr>
        <p:sp>
          <p:nvSpPr>
            <p:cNvPr id="149" name="Google Shape;149;p23"/>
            <p:cNvSpPr/>
            <p:nvPr/>
          </p:nvSpPr>
          <p:spPr>
            <a:xfrm>
              <a:off x="7795702" y="745324"/>
              <a:ext cx="99815" cy="179410"/>
            </a:xfrm>
            <a:custGeom>
              <a:avLst/>
              <a:gdLst/>
              <a:ahLst/>
              <a:cxnLst/>
              <a:rect l="l" t="t" r="r" b="b"/>
              <a:pathLst>
                <a:path w="2251" h="4046" extrusionOk="0">
                  <a:moveTo>
                    <a:pt x="953" y="1"/>
                  </a:moveTo>
                  <a:cubicBezTo>
                    <a:pt x="465" y="24"/>
                    <a:pt x="0" y="453"/>
                    <a:pt x="48" y="953"/>
                  </a:cubicBezTo>
                  <a:cubicBezTo>
                    <a:pt x="107" y="1775"/>
                    <a:pt x="215" y="2584"/>
                    <a:pt x="393" y="3370"/>
                  </a:cubicBezTo>
                  <a:cubicBezTo>
                    <a:pt x="482" y="3786"/>
                    <a:pt x="909" y="4046"/>
                    <a:pt x="1311" y="4046"/>
                  </a:cubicBezTo>
                  <a:cubicBezTo>
                    <a:pt x="1392" y="4046"/>
                    <a:pt x="1472" y="4035"/>
                    <a:pt x="1548" y="4013"/>
                  </a:cubicBezTo>
                  <a:cubicBezTo>
                    <a:pt x="1786" y="3930"/>
                    <a:pt x="2001" y="3775"/>
                    <a:pt x="2120" y="3549"/>
                  </a:cubicBezTo>
                  <a:cubicBezTo>
                    <a:pt x="2239" y="3322"/>
                    <a:pt x="2251" y="3084"/>
                    <a:pt x="2191" y="2846"/>
                  </a:cubicBezTo>
                  <a:cubicBezTo>
                    <a:pt x="2132" y="2560"/>
                    <a:pt x="2072" y="2287"/>
                    <a:pt x="2024" y="2013"/>
                  </a:cubicBezTo>
                  <a:cubicBezTo>
                    <a:pt x="1989" y="1644"/>
                    <a:pt x="1941" y="1287"/>
                    <a:pt x="1905" y="917"/>
                  </a:cubicBezTo>
                  <a:cubicBezTo>
                    <a:pt x="1882" y="405"/>
                    <a:pt x="1489" y="1"/>
                    <a:pt x="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3"/>
            <p:cNvSpPr/>
            <p:nvPr/>
          </p:nvSpPr>
          <p:spPr>
            <a:xfrm>
              <a:off x="7851131" y="990320"/>
              <a:ext cx="131520" cy="204419"/>
            </a:xfrm>
            <a:custGeom>
              <a:avLst/>
              <a:gdLst/>
              <a:ahLst/>
              <a:cxnLst/>
              <a:rect l="l" t="t" r="r" b="b"/>
              <a:pathLst>
                <a:path w="2966" h="4610" extrusionOk="0">
                  <a:moveTo>
                    <a:pt x="1013" y="0"/>
                  </a:moveTo>
                  <a:cubicBezTo>
                    <a:pt x="929" y="0"/>
                    <a:pt x="834" y="12"/>
                    <a:pt x="762" y="48"/>
                  </a:cubicBezTo>
                  <a:cubicBezTo>
                    <a:pt x="262" y="191"/>
                    <a:pt x="0" y="714"/>
                    <a:pt x="120" y="1203"/>
                  </a:cubicBezTo>
                  <a:cubicBezTo>
                    <a:pt x="381" y="2238"/>
                    <a:pt x="751" y="3215"/>
                    <a:pt x="1191" y="4167"/>
                  </a:cubicBezTo>
                  <a:cubicBezTo>
                    <a:pt x="1298" y="4382"/>
                    <a:pt x="1548" y="4536"/>
                    <a:pt x="1775" y="4584"/>
                  </a:cubicBezTo>
                  <a:cubicBezTo>
                    <a:pt x="1843" y="4601"/>
                    <a:pt x="1912" y="4609"/>
                    <a:pt x="1982" y="4609"/>
                  </a:cubicBezTo>
                  <a:cubicBezTo>
                    <a:pt x="2154" y="4609"/>
                    <a:pt x="2328" y="4558"/>
                    <a:pt x="2489" y="4465"/>
                  </a:cubicBezTo>
                  <a:cubicBezTo>
                    <a:pt x="2703" y="4334"/>
                    <a:pt x="2846" y="4120"/>
                    <a:pt x="2906" y="3882"/>
                  </a:cubicBezTo>
                  <a:cubicBezTo>
                    <a:pt x="2965" y="3620"/>
                    <a:pt x="2906" y="3405"/>
                    <a:pt x="2787" y="3167"/>
                  </a:cubicBezTo>
                  <a:cubicBezTo>
                    <a:pt x="2763" y="3108"/>
                    <a:pt x="2727" y="3036"/>
                    <a:pt x="2703" y="2977"/>
                  </a:cubicBezTo>
                  <a:cubicBezTo>
                    <a:pt x="2370" y="2238"/>
                    <a:pt x="2120" y="1465"/>
                    <a:pt x="1929" y="667"/>
                  </a:cubicBezTo>
                  <a:cubicBezTo>
                    <a:pt x="1822" y="262"/>
                    <a:pt x="1417" y="0"/>
                    <a:pt x="1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3"/>
            <p:cNvSpPr/>
            <p:nvPr/>
          </p:nvSpPr>
          <p:spPr>
            <a:xfrm>
              <a:off x="7967265" y="1254206"/>
              <a:ext cx="144202" cy="190451"/>
            </a:xfrm>
            <a:custGeom>
              <a:avLst/>
              <a:gdLst/>
              <a:ahLst/>
              <a:cxnLst/>
              <a:rect l="l" t="t" r="r" b="b"/>
              <a:pathLst>
                <a:path w="3252" h="4295" extrusionOk="0">
                  <a:moveTo>
                    <a:pt x="882" y="0"/>
                  </a:moveTo>
                  <a:cubicBezTo>
                    <a:pt x="739" y="0"/>
                    <a:pt x="582" y="48"/>
                    <a:pt x="453" y="133"/>
                  </a:cubicBezTo>
                  <a:cubicBezTo>
                    <a:pt x="239" y="276"/>
                    <a:pt x="96" y="478"/>
                    <a:pt x="37" y="717"/>
                  </a:cubicBezTo>
                  <a:cubicBezTo>
                    <a:pt x="25" y="788"/>
                    <a:pt x="25" y="883"/>
                    <a:pt x="1" y="955"/>
                  </a:cubicBezTo>
                  <a:cubicBezTo>
                    <a:pt x="1" y="1121"/>
                    <a:pt x="48" y="1288"/>
                    <a:pt x="144" y="1431"/>
                  </a:cubicBezTo>
                  <a:cubicBezTo>
                    <a:pt x="513" y="2264"/>
                    <a:pt x="918" y="3074"/>
                    <a:pt x="1394" y="3848"/>
                  </a:cubicBezTo>
                  <a:cubicBezTo>
                    <a:pt x="1567" y="4131"/>
                    <a:pt x="1879" y="4294"/>
                    <a:pt x="2195" y="4294"/>
                  </a:cubicBezTo>
                  <a:cubicBezTo>
                    <a:pt x="2358" y="4294"/>
                    <a:pt x="2522" y="4251"/>
                    <a:pt x="2668" y="4158"/>
                  </a:cubicBezTo>
                  <a:cubicBezTo>
                    <a:pt x="3096" y="3896"/>
                    <a:pt x="3251" y="3300"/>
                    <a:pt x="2977" y="2860"/>
                  </a:cubicBezTo>
                  <a:cubicBezTo>
                    <a:pt x="2489" y="2086"/>
                    <a:pt x="2108" y="1288"/>
                    <a:pt x="1727" y="455"/>
                  </a:cubicBezTo>
                  <a:cubicBezTo>
                    <a:pt x="1644" y="240"/>
                    <a:pt x="1358" y="74"/>
                    <a:pt x="1156" y="38"/>
                  </a:cubicBezTo>
                  <a:cubicBezTo>
                    <a:pt x="1072" y="26"/>
                    <a:pt x="1001" y="2"/>
                    <a:pt x="930" y="2"/>
                  </a:cubicBezTo>
                  <a:cubicBezTo>
                    <a:pt x="914" y="1"/>
                    <a:pt x="898" y="0"/>
                    <a:pt x="8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3"/>
            <p:cNvSpPr/>
            <p:nvPr/>
          </p:nvSpPr>
          <p:spPr>
            <a:xfrm>
              <a:off x="8096082" y="1489225"/>
              <a:ext cx="152095" cy="171650"/>
            </a:xfrm>
            <a:custGeom>
              <a:avLst/>
              <a:gdLst/>
              <a:ahLst/>
              <a:cxnLst/>
              <a:rect l="l" t="t" r="r" b="b"/>
              <a:pathLst>
                <a:path w="3430" h="3871" extrusionOk="0">
                  <a:moveTo>
                    <a:pt x="1073" y="1"/>
                  </a:moveTo>
                  <a:cubicBezTo>
                    <a:pt x="894" y="12"/>
                    <a:pt x="727" y="60"/>
                    <a:pt x="584" y="155"/>
                  </a:cubicBezTo>
                  <a:cubicBezTo>
                    <a:pt x="156" y="417"/>
                    <a:pt x="1" y="1001"/>
                    <a:pt x="275" y="1429"/>
                  </a:cubicBezTo>
                  <a:cubicBezTo>
                    <a:pt x="751" y="2203"/>
                    <a:pt x="1239" y="2953"/>
                    <a:pt x="1846" y="3620"/>
                  </a:cubicBezTo>
                  <a:cubicBezTo>
                    <a:pt x="2001" y="3799"/>
                    <a:pt x="2275" y="3870"/>
                    <a:pt x="2501" y="3870"/>
                  </a:cubicBezTo>
                  <a:cubicBezTo>
                    <a:pt x="2751" y="3870"/>
                    <a:pt x="2989" y="3751"/>
                    <a:pt x="3168" y="3572"/>
                  </a:cubicBezTo>
                  <a:cubicBezTo>
                    <a:pt x="3335" y="3394"/>
                    <a:pt x="3430" y="3156"/>
                    <a:pt x="3430" y="2918"/>
                  </a:cubicBezTo>
                  <a:cubicBezTo>
                    <a:pt x="3430" y="2656"/>
                    <a:pt x="3299" y="2441"/>
                    <a:pt x="3132" y="2251"/>
                  </a:cubicBezTo>
                  <a:cubicBezTo>
                    <a:pt x="3073" y="2191"/>
                    <a:pt x="3001" y="2120"/>
                    <a:pt x="2954" y="2048"/>
                  </a:cubicBezTo>
                  <a:cubicBezTo>
                    <a:pt x="2549" y="1536"/>
                    <a:pt x="2204" y="989"/>
                    <a:pt x="1882" y="453"/>
                  </a:cubicBezTo>
                  <a:cubicBezTo>
                    <a:pt x="1704" y="167"/>
                    <a:pt x="1382" y="1"/>
                    <a:pt x="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3"/>
            <p:cNvSpPr/>
            <p:nvPr/>
          </p:nvSpPr>
          <p:spPr>
            <a:xfrm>
              <a:off x="8269286" y="1708325"/>
              <a:ext cx="161052" cy="155775"/>
            </a:xfrm>
            <a:custGeom>
              <a:avLst/>
              <a:gdLst/>
              <a:ahLst/>
              <a:cxnLst/>
              <a:rect l="l" t="t" r="r" b="b"/>
              <a:pathLst>
                <a:path w="3632" h="3513" extrusionOk="0">
                  <a:moveTo>
                    <a:pt x="917" y="1"/>
                  </a:moveTo>
                  <a:cubicBezTo>
                    <a:pt x="667" y="1"/>
                    <a:pt x="429" y="120"/>
                    <a:pt x="250" y="298"/>
                  </a:cubicBezTo>
                  <a:cubicBezTo>
                    <a:pt x="84" y="477"/>
                    <a:pt x="0" y="715"/>
                    <a:pt x="0" y="953"/>
                  </a:cubicBezTo>
                  <a:cubicBezTo>
                    <a:pt x="12" y="1025"/>
                    <a:pt x="24" y="1120"/>
                    <a:pt x="24" y="1191"/>
                  </a:cubicBezTo>
                  <a:cubicBezTo>
                    <a:pt x="72" y="1358"/>
                    <a:pt x="155" y="1501"/>
                    <a:pt x="274" y="1620"/>
                  </a:cubicBezTo>
                  <a:cubicBezTo>
                    <a:pt x="786" y="2215"/>
                    <a:pt x="1346" y="2751"/>
                    <a:pt x="1965" y="3263"/>
                  </a:cubicBezTo>
                  <a:cubicBezTo>
                    <a:pt x="2155" y="3430"/>
                    <a:pt x="2358" y="3513"/>
                    <a:pt x="2620" y="3513"/>
                  </a:cubicBezTo>
                  <a:cubicBezTo>
                    <a:pt x="2870" y="3513"/>
                    <a:pt x="3108" y="3394"/>
                    <a:pt x="3286" y="3215"/>
                  </a:cubicBezTo>
                  <a:cubicBezTo>
                    <a:pt x="3608" y="2858"/>
                    <a:pt x="3632" y="2215"/>
                    <a:pt x="3239" y="1894"/>
                  </a:cubicBezTo>
                  <a:cubicBezTo>
                    <a:pt x="2632" y="1394"/>
                    <a:pt x="2060" y="870"/>
                    <a:pt x="1560" y="251"/>
                  </a:cubicBezTo>
                  <a:cubicBezTo>
                    <a:pt x="1405" y="96"/>
                    <a:pt x="1131" y="1"/>
                    <a:pt x="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23"/>
          <p:cNvGrpSpPr/>
          <p:nvPr/>
        </p:nvGrpSpPr>
        <p:grpSpPr>
          <a:xfrm>
            <a:off x="5370838" y="154954"/>
            <a:ext cx="753956" cy="370171"/>
            <a:chOff x="5702350" y="2486504"/>
            <a:chExt cx="753956" cy="370171"/>
          </a:xfrm>
        </p:grpSpPr>
        <p:sp>
          <p:nvSpPr>
            <p:cNvPr id="155" name="Google Shape;155;p23"/>
            <p:cNvSpPr/>
            <p:nvPr/>
          </p:nvSpPr>
          <p:spPr>
            <a:xfrm>
              <a:off x="5702350" y="2486504"/>
              <a:ext cx="753956" cy="370171"/>
            </a:xfrm>
            <a:custGeom>
              <a:avLst/>
              <a:gdLst/>
              <a:ahLst/>
              <a:cxnLst/>
              <a:rect l="l" t="t" r="r" b="b"/>
              <a:pathLst>
                <a:path w="17003" h="8348" extrusionOk="0">
                  <a:moveTo>
                    <a:pt x="9401" y="0"/>
                  </a:moveTo>
                  <a:cubicBezTo>
                    <a:pt x="8832" y="0"/>
                    <a:pt x="8307" y="97"/>
                    <a:pt x="7846" y="311"/>
                  </a:cubicBezTo>
                  <a:cubicBezTo>
                    <a:pt x="7382" y="525"/>
                    <a:pt x="7001" y="823"/>
                    <a:pt x="6703" y="1180"/>
                  </a:cubicBezTo>
                  <a:cubicBezTo>
                    <a:pt x="6537" y="1382"/>
                    <a:pt x="6406" y="1609"/>
                    <a:pt x="6298" y="1847"/>
                  </a:cubicBezTo>
                  <a:cubicBezTo>
                    <a:pt x="6227" y="2025"/>
                    <a:pt x="6156" y="2204"/>
                    <a:pt x="6108" y="2383"/>
                  </a:cubicBezTo>
                  <a:cubicBezTo>
                    <a:pt x="6072" y="2323"/>
                    <a:pt x="6037" y="2264"/>
                    <a:pt x="5989" y="2192"/>
                  </a:cubicBezTo>
                  <a:cubicBezTo>
                    <a:pt x="5834" y="2014"/>
                    <a:pt x="5667" y="1871"/>
                    <a:pt x="5489" y="1763"/>
                  </a:cubicBezTo>
                  <a:cubicBezTo>
                    <a:pt x="5275" y="1621"/>
                    <a:pt x="5001" y="1549"/>
                    <a:pt x="4727" y="1549"/>
                  </a:cubicBezTo>
                  <a:cubicBezTo>
                    <a:pt x="4596" y="1549"/>
                    <a:pt x="4477" y="1549"/>
                    <a:pt x="4370" y="1585"/>
                  </a:cubicBezTo>
                  <a:cubicBezTo>
                    <a:pt x="3572" y="1716"/>
                    <a:pt x="2798" y="2264"/>
                    <a:pt x="2262" y="3073"/>
                  </a:cubicBezTo>
                  <a:cubicBezTo>
                    <a:pt x="2024" y="3407"/>
                    <a:pt x="1869" y="3811"/>
                    <a:pt x="1786" y="4216"/>
                  </a:cubicBezTo>
                  <a:cubicBezTo>
                    <a:pt x="1715" y="4573"/>
                    <a:pt x="1715" y="4931"/>
                    <a:pt x="1810" y="5276"/>
                  </a:cubicBezTo>
                  <a:lnTo>
                    <a:pt x="1774" y="5252"/>
                  </a:lnTo>
                  <a:cubicBezTo>
                    <a:pt x="1667" y="5252"/>
                    <a:pt x="1572" y="5252"/>
                    <a:pt x="1453" y="5288"/>
                  </a:cubicBezTo>
                  <a:cubicBezTo>
                    <a:pt x="1274" y="5312"/>
                    <a:pt x="1095" y="5395"/>
                    <a:pt x="917" y="5490"/>
                  </a:cubicBezTo>
                  <a:cubicBezTo>
                    <a:pt x="762" y="5585"/>
                    <a:pt x="631" y="5704"/>
                    <a:pt x="500" y="5847"/>
                  </a:cubicBezTo>
                  <a:cubicBezTo>
                    <a:pt x="381" y="5990"/>
                    <a:pt x="262" y="6145"/>
                    <a:pt x="179" y="6324"/>
                  </a:cubicBezTo>
                  <a:cubicBezTo>
                    <a:pt x="107" y="6490"/>
                    <a:pt x="48" y="6669"/>
                    <a:pt x="36" y="6836"/>
                  </a:cubicBezTo>
                  <a:cubicBezTo>
                    <a:pt x="0" y="7026"/>
                    <a:pt x="12" y="7217"/>
                    <a:pt x="60" y="7431"/>
                  </a:cubicBezTo>
                  <a:cubicBezTo>
                    <a:pt x="155" y="7788"/>
                    <a:pt x="405" y="8110"/>
                    <a:pt x="774" y="8324"/>
                  </a:cubicBezTo>
                  <a:cubicBezTo>
                    <a:pt x="810" y="8336"/>
                    <a:pt x="857" y="8348"/>
                    <a:pt x="881" y="8348"/>
                  </a:cubicBezTo>
                  <a:lnTo>
                    <a:pt x="988" y="8348"/>
                  </a:lnTo>
                  <a:cubicBezTo>
                    <a:pt x="4001" y="8336"/>
                    <a:pt x="7037" y="8336"/>
                    <a:pt x="10061" y="8324"/>
                  </a:cubicBezTo>
                  <a:cubicBezTo>
                    <a:pt x="12025" y="8324"/>
                    <a:pt x="13978" y="8312"/>
                    <a:pt x="15943" y="8312"/>
                  </a:cubicBezTo>
                  <a:cubicBezTo>
                    <a:pt x="15990" y="8312"/>
                    <a:pt x="16014" y="8288"/>
                    <a:pt x="16062" y="8276"/>
                  </a:cubicBezTo>
                  <a:cubicBezTo>
                    <a:pt x="16121" y="8264"/>
                    <a:pt x="16169" y="8229"/>
                    <a:pt x="16193" y="8205"/>
                  </a:cubicBezTo>
                  <a:cubicBezTo>
                    <a:pt x="16562" y="7859"/>
                    <a:pt x="16824" y="7431"/>
                    <a:pt x="16907" y="6967"/>
                  </a:cubicBezTo>
                  <a:cubicBezTo>
                    <a:pt x="17002" y="6562"/>
                    <a:pt x="16955" y="6121"/>
                    <a:pt x="16788" y="5693"/>
                  </a:cubicBezTo>
                  <a:cubicBezTo>
                    <a:pt x="16478" y="4859"/>
                    <a:pt x="15788" y="4216"/>
                    <a:pt x="14990" y="3990"/>
                  </a:cubicBezTo>
                  <a:cubicBezTo>
                    <a:pt x="14835" y="3942"/>
                    <a:pt x="14692" y="3930"/>
                    <a:pt x="14538" y="3930"/>
                  </a:cubicBezTo>
                  <a:cubicBezTo>
                    <a:pt x="14347" y="3930"/>
                    <a:pt x="14157" y="3942"/>
                    <a:pt x="13942" y="4002"/>
                  </a:cubicBezTo>
                  <a:cubicBezTo>
                    <a:pt x="13811" y="4049"/>
                    <a:pt x="13680" y="4097"/>
                    <a:pt x="13561" y="4169"/>
                  </a:cubicBezTo>
                  <a:cubicBezTo>
                    <a:pt x="13609" y="3990"/>
                    <a:pt x="13621" y="3788"/>
                    <a:pt x="13609" y="3573"/>
                  </a:cubicBezTo>
                  <a:cubicBezTo>
                    <a:pt x="13585" y="3204"/>
                    <a:pt x="13514" y="2811"/>
                    <a:pt x="13383" y="2478"/>
                  </a:cubicBezTo>
                  <a:cubicBezTo>
                    <a:pt x="13252" y="2133"/>
                    <a:pt x="13049" y="1823"/>
                    <a:pt x="12799" y="1525"/>
                  </a:cubicBezTo>
                  <a:cubicBezTo>
                    <a:pt x="12573" y="1263"/>
                    <a:pt x="12311" y="1025"/>
                    <a:pt x="11978" y="811"/>
                  </a:cubicBezTo>
                  <a:cubicBezTo>
                    <a:pt x="11704" y="609"/>
                    <a:pt x="11371" y="454"/>
                    <a:pt x="11001" y="299"/>
                  </a:cubicBezTo>
                  <a:cubicBezTo>
                    <a:pt x="10668" y="180"/>
                    <a:pt x="10311" y="97"/>
                    <a:pt x="9954" y="49"/>
                  </a:cubicBezTo>
                  <a:cubicBezTo>
                    <a:pt x="9799" y="13"/>
                    <a:pt x="9632" y="1"/>
                    <a:pt x="9501" y="1"/>
                  </a:cubicBezTo>
                  <a:cubicBezTo>
                    <a:pt x="9468" y="1"/>
                    <a:pt x="9434" y="0"/>
                    <a:pt x="9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p:nvPr/>
          </p:nvSpPr>
          <p:spPr>
            <a:xfrm>
              <a:off x="6044457" y="2524018"/>
              <a:ext cx="223885" cy="118439"/>
            </a:xfrm>
            <a:custGeom>
              <a:avLst/>
              <a:gdLst/>
              <a:ahLst/>
              <a:cxnLst/>
              <a:rect l="l" t="t" r="r" b="b"/>
              <a:pathLst>
                <a:path w="5049" h="2671" extrusionOk="0">
                  <a:moveTo>
                    <a:pt x="1453" y="1"/>
                  </a:moveTo>
                  <a:cubicBezTo>
                    <a:pt x="1000" y="1"/>
                    <a:pt x="548" y="84"/>
                    <a:pt x="119" y="263"/>
                  </a:cubicBezTo>
                  <a:cubicBezTo>
                    <a:pt x="24" y="298"/>
                    <a:pt x="0" y="406"/>
                    <a:pt x="24" y="477"/>
                  </a:cubicBezTo>
                  <a:cubicBezTo>
                    <a:pt x="60" y="550"/>
                    <a:pt x="132" y="581"/>
                    <a:pt x="200" y="581"/>
                  </a:cubicBezTo>
                  <a:cubicBezTo>
                    <a:pt x="222" y="581"/>
                    <a:pt x="243" y="578"/>
                    <a:pt x="262" y="572"/>
                  </a:cubicBezTo>
                  <a:lnTo>
                    <a:pt x="488" y="477"/>
                  </a:lnTo>
                  <a:cubicBezTo>
                    <a:pt x="679" y="417"/>
                    <a:pt x="881" y="394"/>
                    <a:pt x="1072" y="382"/>
                  </a:cubicBezTo>
                  <a:cubicBezTo>
                    <a:pt x="1126" y="376"/>
                    <a:pt x="1180" y="374"/>
                    <a:pt x="1234" y="374"/>
                  </a:cubicBezTo>
                  <a:cubicBezTo>
                    <a:pt x="1422" y="374"/>
                    <a:pt x="1614" y="402"/>
                    <a:pt x="1798" y="429"/>
                  </a:cubicBezTo>
                  <a:cubicBezTo>
                    <a:pt x="2096" y="489"/>
                    <a:pt x="2393" y="620"/>
                    <a:pt x="2679" y="751"/>
                  </a:cubicBezTo>
                  <a:cubicBezTo>
                    <a:pt x="2941" y="894"/>
                    <a:pt x="3191" y="1060"/>
                    <a:pt x="3429" y="1275"/>
                  </a:cubicBezTo>
                  <a:cubicBezTo>
                    <a:pt x="3584" y="1406"/>
                    <a:pt x="3715" y="1549"/>
                    <a:pt x="3822" y="1715"/>
                  </a:cubicBezTo>
                  <a:cubicBezTo>
                    <a:pt x="3929" y="1882"/>
                    <a:pt x="4001" y="2049"/>
                    <a:pt x="4060" y="2215"/>
                  </a:cubicBezTo>
                  <a:cubicBezTo>
                    <a:pt x="4072" y="2251"/>
                    <a:pt x="4072" y="2275"/>
                    <a:pt x="4096" y="2311"/>
                  </a:cubicBezTo>
                  <a:cubicBezTo>
                    <a:pt x="4120" y="2430"/>
                    <a:pt x="4179" y="2513"/>
                    <a:pt x="4275" y="2596"/>
                  </a:cubicBezTo>
                  <a:cubicBezTo>
                    <a:pt x="4344" y="2646"/>
                    <a:pt x="4438" y="2671"/>
                    <a:pt x="4537" y="2671"/>
                  </a:cubicBezTo>
                  <a:cubicBezTo>
                    <a:pt x="4556" y="2671"/>
                    <a:pt x="4576" y="2670"/>
                    <a:pt x="4596" y="2668"/>
                  </a:cubicBezTo>
                  <a:cubicBezTo>
                    <a:pt x="4882" y="2620"/>
                    <a:pt x="5049" y="2311"/>
                    <a:pt x="4906" y="2037"/>
                  </a:cubicBezTo>
                  <a:cubicBezTo>
                    <a:pt x="4810" y="1834"/>
                    <a:pt x="4691" y="1644"/>
                    <a:pt x="4537" y="1465"/>
                  </a:cubicBezTo>
                  <a:cubicBezTo>
                    <a:pt x="4394" y="1275"/>
                    <a:pt x="4191" y="1108"/>
                    <a:pt x="4013" y="953"/>
                  </a:cubicBezTo>
                  <a:cubicBezTo>
                    <a:pt x="3656" y="656"/>
                    <a:pt x="3239" y="417"/>
                    <a:pt x="2798" y="251"/>
                  </a:cubicBezTo>
                  <a:cubicBezTo>
                    <a:pt x="2382" y="108"/>
                    <a:pt x="1917" y="13"/>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p:nvPr/>
          </p:nvSpPr>
          <p:spPr>
            <a:xfrm>
              <a:off x="6329007" y="2697710"/>
              <a:ext cx="92986" cy="75382"/>
            </a:xfrm>
            <a:custGeom>
              <a:avLst/>
              <a:gdLst/>
              <a:ahLst/>
              <a:cxnLst/>
              <a:rect l="l" t="t" r="r" b="b"/>
              <a:pathLst>
                <a:path w="2097" h="1700" extrusionOk="0">
                  <a:moveTo>
                    <a:pt x="120" y="1"/>
                  </a:moveTo>
                  <a:cubicBezTo>
                    <a:pt x="60" y="1"/>
                    <a:pt x="13" y="48"/>
                    <a:pt x="1" y="120"/>
                  </a:cubicBezTo>
                  <a:cubicBezTo>
                    <a:pt x="1" y="191"/>
                    <a:pt x="36" y="239"/>
                    <a:pt x="120" y="251"/>
                  </a:cubicBezTo>
                  <a:cubicBezTo>
                    <a:pt x="179" y="251"/>
                    <a:pt x="251" y="263"/>
                    <a:pt x="310" y="287"/>
                  </a:cubicBezTo>
                  <a:cubicBezTo>
                    <a:pt x="453" y="310"/>
                    <a:pt x="608" y="370"/>
                    <a:pt x="739" y="429"/>
                  </a:cubicBezTo>
                  <a:cubicBezTo>
                    <a:pt x="894" y="501"/>
                    <a:pt x="1025" y="596"/>
                    <a:pt x="1144" y="703"/>
                  </a:cubicBezTo>
                  <a:cubicBezTo>
                    <a:pt x="1251" y="787"/>
                    <a:pt x="1334" y="906"/>
                    <a:pt x="1406" y="1013"/>
                  </a:cubicBezTo>
                  <a:cubicBezTo>
                    <a:pt x="1465" y="1120"/>
                    <a:pt x="1525" y="1215"/>
                    <a:pt x="1560" y="1334"/>
                  </a:cubicBezTo>
                  <a:lnTo>
                    <a:pt x="1608" y="1513"/>
                  </a:lnTo>
                  <a:cubicBezTo>
                    <a:pt x="1618" y="1615"/>
                    <a:pt x="1716" y="1699"/>
                    <a:pt x="1818" y="1699"/>
                  </a:cubicBezTo>
                  <a:cubicBezTo>
                    <a:pt x="1835" y="1699"/>
                    <a:pt x="1853" y="1697"/>
                    <a:pt x="1870" y="1692"/>
                  </a:cubicBezTo>
                  <a:cubicBezTo>
                    <a:pt x="2025" y="1668"/>
                    <a:pt x="2096" y="1501"/>
                    <a:pt x="2037" y="1370"/>
                  </a:cubicBezTo>
                  <a:cubicBezTo>
                    <a:pt x="1941" y="1191"/>
                    <a:pt x="1846" y="1013"/>
                    <a:pt x="1727" y="846"/>
                  </a:cubicBezTo>
                  <a:cubicBezTo>
                    <a:pt x="1584" y="680"/>
                    <a:pt x="1441" y="537"/>
                    <a:pt x="1263" y="418"/>
                  </a:cubicBezTo>
                  <a:cubicBezTo>
                    <a:pt x="929" y="168"/>
                    <a:pt x="537" y="25"/>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p:nvPr/>
          </p:nvSpPr>
          <p:spPr>
            <a:xfrm>
              <a:off x="6247726" y="2666537"/>
              <a:ext cx="25896" cy="24388"/>
            </a:xfrm>
            <a:custGeom>
              <a:avLst/>
              <a:gdLst/>
              <a:ahLst/>
              <a:cxnLst/>
              <a:rect l="l" t="t" r="r" b="b"/>
              <a:pathLst>
                <a:path w="584" h="550" extrusionOk="0">
                  <a:moveTo>
                    <a:pt x="288" y="0"/>
                  </a:moveTo>
                  <a:cubicBezTo>
                    <a:pt x="153" y="0"/>
                    <a:pt x="23" y="104"/>
                    <a:pt x="12" y="251"/>
                  </a:cubicBezTo>
                  <a:cubicBezTo>
                    <a:pt x="0" y="406"/>
                    <a:pt x="119" y="549"/>
                    <a:pt x="262" y="549"/>
                  </a:cubicBezTo>
                  <a:cubicBezTo>
                    <a:pt x="417" y="549"/>
                    <a:pt x="548" y="454"/>
                    <a:pt x="560" y="299"/>
                  </a:cubicBezTo>
                  <a:cubicBezTo>
                    <a:pt x="584" y="156"/>
                    <a:pt x="465" y="1"/>
                    <a:pt x="310" y="1"/>
                  </a:cubicBezTo>
                  <a:cubicBezTo>
                    <a:pt x="302" y="1"/>
                    <a:pt x="295" y="0"/>
                    <a:pt x="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23"/>
          <p:cNvGrpSpPr/>
          <p:nvPr/>
        </p:nvGrpSpPr>
        <p:grpSpPr>
          <a:xfrm>
            <a:off x="6447039" y="932302"/>
            <a:ext cx="670015" cy="407064"/>
            <a:chOff x="8441914" y="3061502"/>
            <a:chExt cx="670015" cy="407064"/>
          </a:xfrm>
        </p:grpSpPr>
        <p:sp>
          <p:nvSpPr>
            <p:cNvPr id="160" name="Google Shape;160;p23"/>
            <p:cNvSpPr/>
            <p:nvPr/>
          </p:nvSpPr>
          <p:spPr>
            <a:xfrm>
              <a:off x="8441914" y="3061502"/>
              <a:ext cx="670015" cy="407064"/>
            </a:xfrm>
            <a:custGeom>
              <a:avLst/>
              <a:gdLst/>
              <a:ahLst/>
              <a:cxnLst/>
              <a:rect l="l" t="t" r="r" b="b"/>
              <a:pathLst>
                <a:path w="15110" h="9180" extrusionOk="0">
                  <a:moveTo>
                    <a:pt x="8549" y="0"/>
                  </a:moveTo>
                  <a:cubicBezTo>
                    <a:pt x="8406" y="0"/>
                    <a:pt x="8264" y="0"/>
                    <a:pt x="8109" y="12"/>
                  </a:cubicBezTo>
                  <a:cubicBezTo>
                    <a:pt x="7894" y="24"/>
                    <a:pt x="7656" y="72"/>
                    <a:pt x="7382" y="119"/>
                  </a:cubicBezTo>
                  <a:cubicBezTo>
                    <a:pt x="6906" y="215"/>
                    <a:pt x="6430" y="381"/>
                    <a:pt x="5906" y="655"/>
                  </a:cubicBezTo>
                  <a:cubicBezTo>
                    <a:pt x="5430" y="893"/>
                    <a:pt x="4989" y="1191"/>
                    <a:pt x="4561" y="1548"/>
                  </a:cubicBezTo>
                  <a:cubicBezTo>
                    <a:pt x="4144" y="1893"/>
                    <a:pt x="3799" y="2286"/>
                    <a:pt x="3525" y="2715"/>
                  </a:cubicBezTo>
                  <a:cubicBezTo>
                    <a:pt x="3263" y="3167"/>
                    <a:pt x="3084" y="3655"/>
                    <a:pt x="3037" y="4156"/>
                  </a:cubicBezTo>
                  <a:cubicBezTo>
                    <a:pt x="3013" y="4429"/>
                    <a:pt x="3037" y="4715"/>
                    <a:pt x="3096" y="5013"/>
                  </a:cubicBezTo>
                  <a:cubicBezTo>
                    <a:pt x="2906" y="4894"/>
                    <a:pt x="2679" y="4810"/>
                    <a:pt x="2453" y="4787"/>
                  </a:cubicBezTo>
                  <a:cubicBezTo>
                    <a:pt x="2418" y="4787"/>
                    <a:pt x="2358" y="4775"/>
                    <a:pt x="2310" y="4775"/>
                  </a:cubicBezTo>
                  <a:cubicBezTo>
                    <a:pt x="1953" y="4775"/>
                    <a:pt x="1596" y="4882"/>
                    <a:pt x="1263" y="5084"/>
                  </a:cubicBezTo>
                  <a:cubicBezTo>
                    <a:pt x="929" y="5299"/>
                    <a:pt x="644" y="5608"/>
                    <a:pt x="393" y="6037"/>
                  </a:cubicBezTo>
                  <a:cubicBezTo>
                    <a:pt x="286" y="6215"/>
                    <a:pt x="191" y="6430"/>
                    <a:pt x="120" y="6668"/>
                  </a:cubicBezTo>
                  <a:cubicBezTo>
                    <a:pt x="60" y="6870"/>
                    <a:pt x="12" y="7084"/>
                    <a:pt x="12" y="7334"/>
                  </a:cubicBezTo>
                  <a:cubicBezTo>
                    <a:pt x="1" y="7632"/>
                    <a:pt x="48" y="7942"/>
                    <a:pt x="155" y="8239"/>
                  </a:cubicBezTo>
                  <a:cubicBezTo>
                    <a:pt x="251" y="8537"/>
                    <a:pt x="429" y="8835"/>
                    <a:pt x="703" y="9109"/>
                  </a:cubicBezTo>
                  <a:cubicBezTo>
                    <a:pt x="751" y="9156"/>
                    <a:pt x="810" y="9168"/>
                    <a:pt x="870" y="9168"/>
                  </a:cubicBezTo>
                  <a:cubicBezTo>
                    <a:pt x="905" y="9168"/>
                    <a:pt x="929" y="9180"/>
                    <a:pt x="953" y="9180"/>
                  </a:cubicBezTo>
                  <a:cubicBezTo>
                    <a:pt x="3942" y="9168"/>
                    <a:pt x="6918" y="9132"/>
                    <a:pt x="9918" y="9120"/>
                  </a:cubicBezTo>
                  <a:cubicBezTo>
                    <a:pt x="11300" y="9109"/>
                    <a:pt x="12681" y="9109"/>
                    <a:pt x="14062" y="9097"/>
                  </a:cubicBezTo>
                  <a:cubicBezTo>
                    <a:pt x="14098" y="9097"/>
                    <a:pt x="14121" y="9097"/>
                    <a:pt x="14157" y="9073"/>
                  </a:cubicBezTo>
                  <a:cubicBezTo>
                    <a:pt x="14205" y="9073"/>
                    <a:pt x="14240" y="9061"/>
                    <a:pt x="14300" y="9049"/>
                  </a:cubicBezTo>
                  <a:cubicBezTo>
                    <a:pt x="14621" y="8894"/>
                    <a:pt x="14860" y="8632"/>
                    <a:pt x="14991" y="8323"/>
                  </a:cubicBezTo>
                  <a:cubicBezTo>
                    <a:pt x="15050" y="8156"/>
                    <a:pt x="15098" y="7989"/>
                    <a:pt x="15098" y="7811"/>
                  </a:cubicBezTo>
                  <a:cubicBezTo>
                    <a:pt x="15110" y="7668"/>
                    <a:pt x="15074" y="7501"/>
                    <a:pt x="15038" y="7334"/>
                  </a:cubicBezTo>
                  <a:cubicBezTo>
                    <a:pt x="14943" y="7025"/>
                    <a:pt x="14741" y="6775"/>
                    <a:pt x="14467" y="6608"/>
                  </a:cubicBezTo>
                  <a:cubicBezTo>
                    <a:pt x="14300" y="6501"/>
                    <a:pt x="14098" y="6453"/>
                    <a:pt x="13871" y="6442"/>
                  </a:cubicBezTo>
                  <a:lnTo>
                    <a:pt x="13824" y="6442"/>
                  </a:lnTo>
                  <a:cubicBezTo>
                    <a:pt x="13883" y="6311"/>
                    <a:pt x="13931" y="6156"/>
                    <a:pt x="13967" y="5977"/>
                  </a:cubicBezTo>
                  <a:cubicBezTo>
                    <a:pt x="14026" y="5715"/>
                    <a:pt x="14062" y="5418"/>
                    <a:pt x="14086" y="5120"/>
                  </a:cubicBezTo>
                  <a:cubicBezTo>
                    <a:pt x="14109" y="4596"/>
                    <a:pt x="14038" y="4060"/>
                    <a:pt x="13871" y="3560"/>
                  </a:cubicBezTo>
                  <a:cubicBezTo>
                    <a:pt x="13728" y="3084"/>
                    <a:pt x="13490" y="2620"/>
                    <a:pt x="13169" y="2203"/>
                  </a:cubicBezTo>
                  <a:cubicBezTo>
                    <a:pt x="13014" y="1989"/>
                    <a:pt x="12836" y="1798"/>
                    <a:pt x="12657" y="1619"/>
                  </a:cubicBezTo>
                  <a:cubicBezTo>
                    <a:pt x="12478" y="1453"/>
                    <a:pt x="12276" y="1298"/>
                    <a:pt x="12026" y="1119"/>
                  </a:cubicBezTo>
                  <a:cubicBezTo>
                    <a:pt x="11609" y="822"/>
                    <a:pt x="11145" y="584"/>
                    <a:pt x="10585" y="381"/>
                  </a:cubicBezTo>
                  <a:cubicBezTo>
                    <a:pt x="10073" y="203"/>
                    <a:pt x="9514" y="84"/>
                    <a:pt x="8918" y="48"/>
                  </a:cubicBezTo>
                  <a:cubicBezTo>
                    <a:pt x="8787" y="0"/>
                    <a:pt x="8668" y="0"/>
                    <a:pt x="8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p:nvPr/>
          </p:nvSpPr>
          <p:spPr>
            <a:xfrm>
              <a:off x="8623544" y="3102165"/>
              <a:ext cx="333278" cy="175907"/>
            </a:xfrm>
            <a:custGeom>
              <a:avLst/>
              <a:gdLst/>
              <a:ahLst/>
              <a:cxnLst/>
              <a:rect l="l" t="t" r="r" b="b"/>
              <a:pathLst>
                <a:path w="7516" h="3967" extrusionOk="0">
                  <a:moveTo>
                    <a:pt x="965" y="3465"/>
                  </a:moveTo>
                  <a:cubicBezTo>
                    <a:pt x="977" y="3489"/>
                    <a:pt x="965" y="3500"/>
                    <a:pt x="965" y="3500"/>
                  </a:cubicBezTo>
                  <a:lnTo>
                    <a:pt x="965" y="3465"/>
                  </a:lnTo>
                  <a:close/>
                  <a:moveTo>
                    <a:pt x="4941" y="0"/>
                  </a:moveTo>
                  <a:cubicBezTo>
                    <a:pt x="4644" y="0"/>
                    <a:pt x="4334" y="36"/>
                    <a:pt x="4037" y="71"/>
                  </a:cubicBezTo>
                  <a:cubicBezTo>
                    <a:pt x="3441" y="179"/>
                    <a:pt x="2822" y="357"/>
                    <a:pt x="2286" y="643"/>
                  </a:cubicBezTo>
                  <a:cubicBezTo>
                    <a:pt x="1751" y="905"/>
                    <a:pt x="1262" y="1286"/>
                    <a:pt x="858" y="1726"/>
                  </a:cubicBezTo>
                  <a:cubicBezTo>
                    <a:pt x="655" y="1953"/>
                    <a:pt x="477" y="2191"/>
                    <a:pt x="334" y="2453"/>
                  </a:cubicBezTo>
                  <a:cubicBezTo>
                    <a:pt x="262" y="2607"/>
                    <a:pt x="191" y="2750"/>
                    <a:pt x="143" y="2917"/>
                  </a:cubicBezTo>
                  <a:cubicBezTo>
                    <a:pt x="84" y="3084"/>
                    <a:pt x="72" y="3262"/>
                    <a:pt x="24" y="3441"/>
                  </a:cubicBezTo>
                  <a:cubicBezTo>
                    <a:pt x="0" y="3560"/>
                    <a:pt x="72" y="3715"/>
                    <a:pt x="143" y="3798"/>
                  </a:cubicBezTo>
                  <a:cubicBezTo>
                    <a:pt x="238" y="3881"/>
                    <a:pt x="358" y="3941"/>
                    <a:pt x="477" y="3965"/>
                  </a:cubicBezTo>
                  <a:cubicBezTo>
                    <a:pt x="490" y="3966"/>
                    <a:pt x="503" y="3967"/>
                    <a:pt x="516" y="3967"/>
                  </a:cubicBezTo>
                  <a:cubicBezTo>
                    <a:pt x="632" y="3967"/>
                    <a:pt x="738" y="3921"/>
                    <a:pt x="834" y="3846"/>
                  </a:cubicBezTo>
                  <a:cubicBezTo>
                    <a:pt x="858" y="3810"/>
                    <a:pt x="893" y="3786"/>
                    <a:pt x="917" y="3739"/>
                  </a:cubicBezTo>
                  <a:cubicBezTo>
                    <a:pt x="965" y="3679"/>
                    <a:pt x="977" y="3620"/>
                    <a:pt x="989" y="3560"/>
                  </a:cubicBezTo>
                  <a:cubicBezTo>
                    <a:pt x="1084" y="3262"/>
                    <a:pt x="1167" y="2977"/>
                    <a:pt x="1310" y="2715"/>
                  </a:cubicBezTo>
                  <a:cubicBezTo>
                    <a:pt x="1441" y="2441"/>
                    <a:pt x="1608" y="2203"/>
                    <a:pt x="1786" y="1965"/>
                  </a:cubicBezTo>
                  <a:cubicBezTo>
                    <a:pt x="2048" y="1667"/>
                    <a:pt x="2346" y="1417"/>
                    <a:pt x="2655" y="1191"/>
                  </a:cubicBezTo>
                  <a:cubicBezTo>
                    <a:pt x="3048" y="941"/>
                    <a:pt x="3465" y="738"/>
                    <a:pt x="3906" y="583"/>
                  </a:cubicBezTo>
                  <a:cubicBezTo>
                    <a:pt x="4287" y="464"/>
                    <a:pt x="4679" y="393"/>
                    <a:pt x="5084" y="357"/>
                  </a:cubicBezTo>
                  <a:cubicBezTo>
                    <a:pt x="5162" y="355"/>
                    <a:pt x="5240" y="353"/>
                    <a:pt x="5318" y="353"/>
                  </a:cubicBezTo>
                  <a:cubicBezTo>
                    <a:pt x="5588" y="353"/>
                    <a:pt x="5859" y="371"/>
                    <a:pt x="6108" y="417"/>
                  </a:cubicBezTo>
                  <a:cubicBezTo>
                    <a:pt x="6406" y="476"/>
                    <a:pt x="6692" y="572"/>
                    <a:pt x="6977" y="702"/>
                  </a:cubicBezTo>
                  <a:cubicBezTo>
                    <a:pt x="7085" y="750"/>
                    <a:pt x="7180" y="810"/>
                    <a:pt x="7275" y="881"/>
                  </a:cubicBezTo>
                  <a:cubicBezTo>
                    <a:pt x="7297" y="895"/>
                    <a:pt x="7318" y="901"/>
                    <a:pt x="7338" y="901"/>
                  </a:cubicBezTo>
                  <a:cubicBezTo>
                    <a:pt x="7442" y="901"/>
                    <a:pt x="7515" y="746"/>
                    <a:pt x="7406" y="667"/>
                  </a:cubicBezTo>
                  <a:cubicBezTo>
                    <a:pt x="7168" y="524"/>
                    <a:pt x="6930" y="393"/>
                    <a:pt x="6668" y="286"/>
                  </a:cubicBezTo>
                  <a:cubicBezTo>
                    <a:pt x="6394" y="179"/>
                    <a:pt x="6108" y="107"/>
                    <a:pt x="5834" y="60"/>
                  </a:cubicBezTo>
                  <a:cubicBezTo>
                    <a:pt x="5608" y="12"/>
                    <a:pt x="5370" y="0"/>
                    <a:pt x="5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3"/>
            <p:cNvSpPr/>
            <p:nvPr/>
          </p:nvSpPr>
          <p:spPr>
            <a:xfrm>
              <a:off x="8620351" y="3303305"/>
              <a:ext cx="24876" cy="23812"/>
            </a:xfrm>
            <a:custGeom>
              <a:avLst/>
              <a:gdLst/>
              <a:ahLst/>
              <a:cxnLst/>
              <a:rect l="l" t="t" r="r" b="b"/>
              <a:pathLst>
                <a:path w="561" h="537" extrusionOk="0">
                  <a:moveTo>
                    <a:pt x="299" y="0"/>
                  </a:moveTo>
                  <a:cubicBezTo>
                    <a:pt x="144" y="0"/>
                    <a:pt x="13" y="107"/>
                    <a:pt x="13" y="262"/>
                  </a:cubicBezTo>
                  <a:cubicBezTo>
                    <a:pt x="1" y="393"/>
                    <a:pt x="120" y="536"/>
                    <a:pt x="263" y="536"/>
                  </a:cubicBezTo>
                  <a:cubicBezTo>
                    <a:pt x="418" y="536"/>
                    <a:pt x="549" y="441"/>
                    <a:pt x="549" y="286"/>
                  </a:cubicBezTo>
                  <a:cubicBezTo>
                    <a:pt x="560" y="143"/>
                    <a:pt x="441" y="0"/>
                    <a:pt x="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3"/>
            <p:cNvSpPr/>
            <p:nvPr/>
          </p:nvSpPr>
          <p:spPr>
            <a:xfrm>
              <a:off x="8476768" y="3322816"/>
              <a:ext cx="63410" cy="88774"/>
            </a:xfrm>
            <a:custGeom>
              <a:avLst/>
              <a:gdLst/>
              <a:ahLst/>
              <a:cxnLst/>
              <a:rect l="l" t="t" r="r" b="b"/>
              <a:pathLst>
                <a:path w="1430" h="2002" extrusionOk="0">
                  <a:moveTo>
                    <a:pt x="1274" y="1"/>
                  </a:moveTo>
                  <a:cubicBezTo>
                    <a:pt x="1096" y="72"/>
                    <a:pt x="941" y="156"/>
                    <a:pt x="774" y="275"/>
                  </a:cubicBezTo>
                  <a:cubicBezTo>
                    <a:pt x="631" y="382"/>
                    <a:pt x="512" y="513"/>
                    <a:pt x="405" y="668"/>
                  </a:cubicBezTo>
                  <a:cubicBezTo>
                    <a:pt x="298" y="810"/>
                    <a:pt x="215" y="977"/>
                    <a:pt x="155" y="1144"/>
                  </a:cubicBezTo>
                  <a:cubicBezTo>
                    <a:pt x="84" y="1334"/>
                    <a:pt x="48" y="1525"/>
                    <a:pt x="24" y="1739"/>
                  </a:cubicBezTo>
                  <a:cubicBezTo>
                    <a:pt x="0" y="1799"/>
                    <a:pt x="36" y="1870"/>
                    <a:pt x="84" y="1918"/>
                  </a:cubicBezTo>
                  <a:cubicBezTo>
                    <a:pt x="129" y="1963"/>
                    <a:pt x="188" y="2001"/>
                    <a:pt x="256" y="2001"/>
                  </a:cubicBezTo>
                  <a:cubicBezTo>
                    <a:pt x="277" y="2001"/>
                    <a:pt x="299" y="1998"/>
                    <a:pt x="322" y="1989"/>
                  </a:cubicBezTo>
                  <a:cubicBezTo>
                    <a:pt x="381" y="1977"/>
                    <a:pt x="441" y="1942"/>
                    <a:pt x="477" y="1882"/>
                  </a:cubicBezTo>
                  <a:cubicBezTo>
                    <a:pt x="512" y="1858"/>
                    <a:pt x="512" y="1811"/>
                    <a:pt x="524" y="1763"/>
                  </a:cubicBezTo>
                  <a:cubicBezTo>
                    <a:pt x="524" y="1727"/>
                    <a:pt x="524" y="1680"/>
                    <a:pt x="500" y="1644"/>
                  </a:cubicBezTo>
                  <a:cubicBezTo>
                    <a:pt x="477" y="1572"/>
                    <a:pt x="465" y="1513"/>
                    <a:pt x="465" y="1441"/>
                  </a:cubicBezTo>
                  <a:cubicBezTo>
                    <a:pt x="465" y="1346"/>
                    <a:pt x="465" y="1263"/>
                    <a:pt x="477" y="1168"/>
                  </a:cubicBezTo>
                  <a:cubicBezTo>
                    <a:pt x="512" y="1072"/>
                    <a:pt x="536" y="977"/>
                    <a:pt x="584" y="870"/>
                  </a:cubicBezTo>
                  <a:cubicBezTo>
                    <a:pt x="643" y="775"/>
                    <a:pt x="703" y="679"/>
                    <a:pt x="774" y="596"/>
                  </a:cubicBezTo>
                  <a:cubicBezTo>
                    <a:pt x="870" y="501"/>
                    <a:pt x="953" y="418"/>
                    <a:pt x="1060" y="358"/>
                  </a:cubicBezTo>
                  <a:cubicBezTo>
                    <a:pt x="1155" y="298"/>
                    <a:pt x="1251" y="239"/>
                    <a:pt x="1358" y="191"/>
                  </a:cubicBezTo>
                  <a:cubicBezTo>
                    <a:pt x="1405" y="179"/>
                    <a:pt x="1429" y="96"/>
                    <a:pt x="1405" y="60"/>
                  </a:cubicBezTo>
                  <a:cubicBezTo>
                    <a:pt x="1393" y="25"/>
                    <a:pt x="1358" y="1"/>
                    <a:pt x="1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23"/>
          <p:cNvSpPr/>
          <p:nvPr/>
        </p:nvSpPr>
        <p:spPr>
          <a:xfrm>
            <a:off x="8394911" y="1684025"/>
            <a:ext cx="109881" cy="114625"/>
          </a:xfrm>
          <a:custGeom>
            <a:avLst/>
            <a:gdLst/>
            <a:ahLst/>
            <a:cxnLst/>
            <a:rect l="l" t="t" r="r" b="b"/>
            <a:pathLst>
              <a:path w="2478" h="2585" extrusionOk="0">
                <a:moveTo>
                  <a:pt x="1" y="2585"/>
                </a:moveTo>
                <a:cubicBezTo>
                  <a:pt x="620" y="1537"/>
                  <a:pt x="1465" y="656"/>
                  <a:pt x="2477" y="1"/>
                </a:cubicBezTo>
                <a:cubicBezTo>
                  <a:pt x="1465" y="656"/>
                  <a:pt x="620" y="1537"/>
                  <a:pt x="1" y="2585"/>
                </a:cubicBezTo>
                <a:close/>
              </a:path>
            </a:pathLst>
          </a:custGeom>
          <a:solidFill>
            <a:srgbClr val="009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23"/>
          <p:cNvGrpSpPr/>
          <p:nvPr/>
        </p:nvGrpSpPr>
        <p:grpSpPr>
          <a:xfrm>
            <a:off x="8452971" y="3740367"/>
            <a:ext cx="378600" cy="1252249"/>
            <a:chOff x="8352696" y="3680267"/>
            <a:chExt cx="378600" cy="1252249"/>
          </a:xfrm>
        </p:grpSpPr>
        <p:sp>
          <p:nvSpPr>
            <p:cNvPr id="166" name="Google Shape;166;p23"/>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a:off x="8352696" y="3680267"/>
              <a:ext cx="374871" cy="447416"/>
            </a:xfrm>
            <a:custGeom>
              <a:avLst/>
              <a:gdLst/>
              <a:ahLst/>
              <a:cxnLst/>
              <a:rect l="l" t="t" r="r" b="b"/>
              <a:pathLst>
                <a:path w="8454" h="10090" extrusionOk="0">
                  <a:moveTo>
                    <a:pt x="4453" y="2417"/>
                  </a:moveTo>
                  <a:cubicBezTo>
                    <a:pt x="4691" y="2429"/>
                    <a:pt x="4918" y="2465"/>
                    <a:pt x="5156" y="2501"/>
                  </a:cubicBezTo>
                  <a:cubicBezTo>
                    <a:pt x="5299" y="2548"/>
                    <a:pt x="5453" y="2620"/>
                    <a:pt x="5596" y="2679"/>
                  </a:cubicBezTo>
                  <a:cubicBezTo>
                    <a:pt x="5680" y="2727"/>
                    <a:pt x="5751" y="2786"/>
                    <a:pt x="5811" y="2846"/>
                  </a:cubicBezTo>
                  <a:cubicBezTo>
                    <a:pt x="5834" y="2894"/>
                    <a:pt x="5882" y="2941"/>
                    <a:pt x="5918" y="2977"/>
                  </a:cubicBezTo>
                  <a:cubicBezTo>
                    <a:pt x="5930" y="3025"/>
                    <a:pt x="5954" y="3072"/>
                    <a:pt x="5977" y="3132"/>
                  </a:cubicBezTo>
                  <a:cubicBezTo>
                    <a:pt x="5989" y="3191"/>
                    <a:pt x="5989" y="3251"/>
                    <a:pt x="6001" y="3322"/>
                  </a:cubicBezTo>
                  <a:cubicBezTo>
                    <a:pt x="6013" y="3346"/>
                    <a:pt x="6001" y="3370"/>
                    <a:pt x="6001" y="3382"/>
                  </a:cubicBezTo>
                  <a:cubicBezTo>
                    <a:pt x="6001" y="3394"/>
                    <a:pt x="5989" y="3394"/>
                    <a:pt x="5989" y="3406"/>
                  </a:cubicBezTo>
                  <a:cubicBezTo>
                    <a:pt x="5977" y="3429"/>
                    <a:pt x="5977" y="3441"/>
                    <a:pt x="5954" y="3453"/>
                  </a:cubicBezTo>
                  <a:cubicBezTo>
                    <a:pt x="5918" y="3489"/>
                    <a:pt x="5870" y="3513"/>
                    <a:pt x="5834" y="3548"/>
                  </a:cubicBezTo>
                  <a:cubicBezTo>
                    <a:pt x="5715" y="3608"/>
                    <a:pt x="5584" y="3644"/>
                    <a:pt x="5453" y="3691"/>
                  </a:cubicBezTo>
                  <a:cubicBezTo>
                    <a:pt x="5156" y="3751"/>
                    <a:pt x="4870" y="3798"/>
                    <a:pt x="4572" y="3798"/>
                  </a:cubicBezTo>
                  <a:cubicBezTo>
                    <a:pt x="4382" y="3787"/>
                    <a:pt x="4191" y="3775"/>
                    <a:pt x="3989" y="3739"/>
                  </a:cubicBezTo>
                  <a:cubicBezTo>
                    <a:pt x="4156" y="3298"/>
                    <a:pt x="4310" y="2858"/>
                    <a:pt x="4453" y="2417"/>
                  </a:cubicBezTo>
                  <a:close/>
                  <a:moveTo>
                    <a:pt x="3132" y="6061"/>
                  </a:moveTo>
                  <a:cubicBezTo>
                    <a:pt x="3251" y="6108"/>
                    <a:pt x="3370" y="6144"/>
                    <a:pt x="3489" y="6203"/>
                  </a:cubicBezTo>
                  <a:cubicBezTo>
                    <a:pt x="3620" y="6299"/>
                    <a:pt x="3751" y="6406"/>
                    <a:pt x="3882" y="6525"/>
                  </a:cubicBezTo>
                  <a:cubicBezTo>
                    <a:pt x="3977" y="6620"/>
                    <a:pt x="4060" y="6739"/>
                    <a:pt x="4156" y="6858"/>
                  </a:cubicBezTo>
                  <a:lnTo>
                    <a:pt x="4239" y="7085"/>
                  </a:lnTo>
                  <a:cubicBezTo>
                    <a:pt x="4239" y="7120"/>
                    <a:pt x="4263" y="7156"/>
                    <a:pt x="4263" y="7204"/>
                  </a:cubicBezTo>
                  <a:cubicBezTo>
                    <a:pt x="4275" y="7239"/>
                    <a:pt x="4263" y="7263"/>
                    <a:pt x="4263" y="7299"/>
                  </a:cubicBezTo>
                  <a:cubicBezTo>
                    <a:pt x="4263" y="7311"/>
                    <a:pt x="4251" y="7311"/>
                    <a:pt x="4251" y="7323"/>
                  </a:cubicBezTo>
                  <a:cubicBezTo>
                    <a:pt x="4215" y="7370"/>
                    <a:pt x="4168" y="7418"/>
                    <a:pt x="4132" y="7477"/>
                  </a:cubicBezTo>
                  <a:cubicBezTo>
                    <a:pt x="4108" y="7489"/>
                    <a:pt x="4096" y="7501"/>
                    <a:pt x="4084" y="7501"/>
                  </a:cubicBezTo>
                  <a:cubicBezTo>
                    <a:pt x="4025" y="7537"/>
                    <a:pt x="3965" y="7549"/>
                    <a:pt x="3906" y="7573"/>
                  </a:cubicBezTo>
                  <a:cubicBezTo>
                    <a:pt x="3727" y="7608"/>
                    <a:pt x="3548" y="7632"/>
                    <a:pt x="3370" y="7632"/>
                  </a:cubicBezTo>
                  <a:cubicBezTo>
                    <a:pt x="3132" y="7620"/>
                    <a:pt x="2894" y="7597"/>
                    <a:pt x="2656" y="7537"/>
                  </a:cubicBezTo>
                  <a:cubicBezTo>
                    <a:pt x="2632" y="7537"/>
                    <a:pt x="2620" y="7513"/>
                    <a:pt x="2608" y="7513"/>
                  </a:cubicBezTo>
                  <a:cubicBezTo>
                    <a:pt x="2775" y="7025"/>
                    <a:pt x="2953" y="6537"/>
                    <a:pt x="3132" y="6061"/>
                  </a:cubicBezTo>
                  <a:close/>
                  <a:moveTo>
                    <a:pt x="4465" y="0"/>
                  </a:moveTo>
                  <a:cubicBezTo>
                    <a:pt x="4239" y="0"/>
                    <a:pt x="4025" y="12"/>
                    <a:pt x="3799" y="48"/>
                  </a:cubicBezTo>
                  <a:cubicBezTo>
                    <a:pt x="3465" y="96"/>
                    <a:pt x="3156" y="179"/>
                    <a:pt x="2858" y="286"/>
                  </a:cubicBezTo>
                  <a:cubicBezTo>
                    <a:pt x="2298" y="477"/>
                    <a:pt x="2024" y="1143"/>
                    <a:pt x="2144" y="1703"/>
                  </a:cubicBezTo>
                  <a:cubicBezTo>
                    <a:pt x="1489" y="3584"/>
                    <a:pt x="727" y="5430"/>
                    <a:pt x="119" y="7323"/>
                  </a:cubicBezTo>
                  <a:cubicBezTo>
                    <a:pt x="36" y="7597"/>
                    <a:pt x="0" y="7847"/>
                    <a:pt x="60" y="8120"/>
                  </a:cubicBezTo>
                  <a:cubicBezTo>
                    <a:pt x="60" y="8192"/>
                    <a:pt x="60" y="8263"/>
                    <a:pt x="72" y="8335"/>
                  </a:cubicBezTo>
                  <a:cubicBezTo>
                    <a:pt x="119" y="8680"/>
                    <a:pt x="298" y="8906"/>
                    <a:pt x="536" y="9144"/>
                  </a:cubicBezTo>
                  <a:cubicBezTo>
                    <a:pt x="834" y="9418"/>
                    <a:pt x="1215" y="9621"/>
                    <a:pt x="1596" y="9763"/>
                  </a:cubicBezTo>
                  <a:cubicBezTo>
                    <a:pt x="2072" y="9942"/>
                    <a:pt x="2584" y="10049"/>
                    <a:pt x="3084" y="10085"/>
                  </a:cubicBezTo>
                  <a:cubicBezTo>
                    <a:pt x="3164" y="10088"/>
                    <a:pt x="3244" y="10090"/>
                    <a:pt x="3323" y="10090"/>
                  </a:cubicBezTo>
                  <a:cubicBezTo>
                    <a:pt x="3809" y="10090"/>
                    <a:pt x="4280" y="10026"/>
                    <a:pt x="4751" y="9883"/>
                  </a:cubicBezTo>
                  <a:cubicBezTo>
                    <a:pt x="5001" y="9811"/>
                    <a:pt x="5227" y="9692"/>
                    <a:pt x="5453" y="9561"/>
                  </a:cubicBezTo>
                  <a:cubicBezTo>
                    <a:pt x="5692" y="9406"/>
                    <a:pt x="5846" y="9228"/>
                    <a:pt x="6049" y="9037"/>
                  </a:cubicBezTo>
                  <a:cubicBezTo>
                    <a:pt x="6251" y="8835"/>
                    <a:pt x="6406" y="8549"/>
                    <a:pt x="6525" y="8299"/>
                  </a:cubicBezTo>
                  <a:cubicBezTo>
                    <a:pt x="6585" y="8144"/>
                    <a:pt x="6620" y="8013"/>
                    <a:pt x="6656" y="7847"/>
                  </a:cubicBezTo>
                  <a:cubicBezTo>
                    <a:pt x="6680" y="7716"/>
                    <a:pt x="6716" y="7597"/>
                    <a:pt x="6727" y="7477"/>
                  </a:cubicBezTo>
                  <a:cubicBezTo>
                    <a:pt x="6775" y="6965"/>
                    <a:pt x="6668" y="6454"/>
                    <a:pt x="6442" y="5989"/>
                  </a:cubicBezTo>
                  <a:cubicBezTo>
                    <a:pt x="7513" y="5644"/>
                    <a:pt x="8394" y="4715"/>
                    <a:pt x="8454" y="3572"/>
                  </a:cubicBezTo>
                  <a:cubicBezTo>
                    <a:pt x="8454" y="3215"/>
                    <a:pt x="8442" y="2905"/>
                    <a:pt x="8371" y="2608"/>
                  </a:cubicBezTo>
                  <a:cubicBezTo>
                    <a:pt x="8323" y="2429"/>
                    <a:pt x="8275" y="2251"/>
                    <a:pt x="8204" y="2084"/>
                  </a:cubicBezTo>
                  <a:cubicBezTo>
                    <a:pt x="8132" y="1893"/>
                    <a:pt x="8001" y="1703"/>
                    <a:pt x="7882" y="1524"/>
                  </a:cubicBezTo>
                  <a:cubicBezTo>
                    <a:pt x="7728" y="1286"/>
                    <a:pt x="7489" y="1072"/>
                    <a:pt x="7287" y="893"/>
                  </a:cubicBezTo>
                  <a:cubicBezTo>
                    <a:pt x="7025" y="691"/>
                    <a:pt x="6716" y="524"/>
                    <a:pt x="6418" y="369"/>
                  </a:cubicBezTo>
                  <a:cubicBezTo>
                    <a:pt x="6132" y="238"/>
                    <a:pt x="5834" y="179"/>
                    <a:pt x="5537" y="107"/>
                  </a:cubicBezTo>
                  <a:cubicBezTo>
                    <a:pt x="5275" y="36"/>
                    <a:pt x="4989" y="12"/>
                    <a:pt x="4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3"/>
            <p:cNvSpPr/>
            <p:nvPr/>
          </p:nvSpPr>
          <p:spPr>
            <a:xfrm>
              <a:off x="8416062" y="3681863"/>
              <a:ext cx="313102" cy="441917"/>
            </a:xfrm>
            <a:custGeom>
              <a:avLst/>
              <a:gdLst/>
              <a:ahLst/>
              <a:cxnLst/>
              <a:rect l="l" t="t" r="r" b="b"/>
              <a:pathLst>
                <a:path w="7061" h="9966" extrusionOk="0">
                  <a:moveTo>
                    <a:pt x="3060" y="2393"/>
                  </a:moveTo>
                  <a:cubicBezTo>
                    <a:pt x="3298" y="2405"/>
                    <a:pt x="3524" y="2441"/>
                    <a:pt x="3739" y="2500"/>
                  </a:cubicBezTo>
                  <a:cubicBezTo>
                    <a:pt x="3905" y="2536"/>
                    <a:pt x="4036" y="2619"/>
                    <a:pt x="4191" y="2679"/>
                  </a:cubicBezTo>
                  <a:cubicBezTo>
                    <a:pt x="4263" y="2715"/>
                    <a:pt x="4334" y="2774"/>
                    <a:pt x="4394" y="2834"/>
                  </a:cubicBezTo>
                  <a:cubicBezTo>
                    <a:pt x="4417" y="2881"/>
                    <a:pt x="4465" y="2929"/>
                    <a:pt x="4501" y="2977"/>
                  </a:cubicBezTo>
                  <a:cubicBezTo>
                    <a:pt x="4513" y="3012"/>
                    <a:pt x="4548" y="3060"/>
                    <a:pt x="4560" y="3119"/>
                  </a:cubicBezTo>
                  <a:cubicBezTo>
                    <a:pt x="4572" y="3179"/>
                    <a:pt x="4572" y="3239"/>
                    <a:pt x="4584" y="3298"/>
                  </a:cubicBezTo>
                  <a:lnTo>
                    <a:pt x="4584" y="3334"/>
                  </a:lnTo>
                  <a:lnTo>
                    <a:pt x="4584" y="3358"/>
                  </a:lnTo>
                  <a:lnTo>
                    <a:pt x="4572" y="3393"/>
                  </a:lnTo>
                  <a:lnTo>
                    <a:pt x="4536" y="3417"/>
                  </a:lnTo>
                  <a:cubicBezTo>
                    <a:pt x="4501" y="3453"/>
                    <a:pt x="4465" y="3477"/>
                    <a:pt x="4417" y="3512"/>
                  </a:cubicBezTo>
                  <a:cubicBezTo>
                    <a:pt x="4298" y="3572"/>
                    <a:pt x="4167" y="3608"/>
                    <a:pt x="4036" y="3655"/>
                  </a:cubicBezTo>
                  <a:cubicBezTo>
                    <a:pt x="3739" y="3715"/>
                    <a:pt x="3453" y="3751"/>
                    <a:pt x="3143" y="3762"/>
                  </a:cubicBezTo>
                  <a:cubicBezTo>
                    <a:pt x="2941" y="3751"/>
                    <a:pt x="2739" y="3727"/>
                    <a:pt x="2584" y="3703"/>
                  </a:cubicBezTo>
                  <a:cubicBezTo>
                    <a:pt x="2727" y="3334"/>
                    <a:pt x="2881" y="2917"/>
                    <a:pt x="3060" y="2393"/>
                  </a:cubicBezTo>
                  <a:close/>
                  <a:moveTo>
                    <a:pt x="1727" y="6025"/>
                  </a:moveTo>
                  <a:cubicBezTo>
                    <a:pt x="1846" y="6072"/>
                    <a:pt x="1965" y="6132"/>
                    <a:pt x="2072" y="6167"/>
                  </a:cubicBezTo>
                  <a:cubicBezTo>
                    <a:pt x="2227" y="6275"/>
                    <a:pt x="2358" y="6382"/>
                    <a:pt x="2477" y="6489"/>
                  </a:cubicBezTo>
                  <a:cubicBezTo>
                    <a:pt x="2584" y="6584"/>
                    <a:pt x="2655" y="6703"/>
                    <a:pt x="2739" y="6822"/>
                  </a:cubicBezTo>
                  <a:lnTo>
                    <a:pt x="2834" y="7049"/>
                  </a:lnTo>
                  <a:lnTo>
                    <a:pt x="2834" y="7096"/>
                  </a:lnTo>
                  <a:lnTo>
                    <a:pt x="2846" y="7156"/>
                  </a:lnTo>
                  <a:lnTo>
                    <a:pt x="2834" y="7239"/>
                  </a:lnTo>
                  <a:lnTo>
                    <a:pt x="2822" y="7275"/>
                  </a:lnTo>
                  <a:lnTo>
                    <a:pt x="2774" y="7322"/>
                  </a:lnTo>
                  <a:lnTo>
                    <a:pt x="2762" y="7346"/>
                  </a:lnTo>
                  <a:cubicBezTo>
                    <a:pt x="2739" y="7382"/>
                    <a:pt x="2727" y="7394"/>
                    <a:pt x="2703" y="7418"/>
                  </a:cubicBezTo>
                  <a:lnTo>
                    <a:pt x="2667" y="7441"/>
                  </a:lnTo>
                  <a:lnTo>
                    <a:pt x="2643" y="7453"/>
                  </a:lnTo>
                  <a:cubicBezTo>
                    <a:pt x="2584" y="7489"/>
                    <a:pt x="2524" y="7501"/>
                    <a:pt x="2465" y="7525"/>
                  </a:cubicBezTo>
                  <a:cubicBezTo>
                    <a:pt x="2310" y="7561"/>
                    <a:pt x="2131" y="7584"/>
                    <a:pt x="1953" y="7584"/>
                  </a:cubicBezTo>
                  <a:cubicBezTo>
                    <a:pt x="1703" y="7572"/>
                    <a:pt x="1465" y="7537"/>
                    <a:pt x="1238" y="7501"/>
                  </a:cubicBezTo>
                  <a:lnTo>
                    <a:pt x="1191" y="7477"/>
                  </a:lnTo>
                  <a:cubicBezTo>
                    <a:pt x="1369" y="7001"/>
                    <a:pt x="1548" y="6513"/>
                    <a:pt x="1727" y="6025"/>
                  </a:cubicBezTo>
                  <a:close/>
                  <a:moveTo>
                    <a:pt x="3858" y="0"/>
                  </a:moveTo>
                  <a:cubicBezTo>
                    <a:pt x="3786" y="12"/>
                    <a:pt x="3727" y="36"/>
                    <a:pt x="3667" y="60"/>
                  </a:cubicBezTo>
                  <a:cubicBezTo>
                    <a:pt x="3489" y="119"/>
                    <a:pt x="3298" y="214"/>
                    <a:pt x="3120" y="333"/>
                  </a:cubicBezTo>
                  <a:cubicBezTo>
                    <a:pt x="2917" y="476"/>
                    <a:pt x="2715" y="667"/>
                    <a:pt x="2524" y="869"/>
                  </a:cubicBezTo>
                  <a:cubicBezTo>
                    <a:pt x="2227" y="1214"/>
                    <a:pt x="1953" y="1643"/>
                    <a:pt x="1703" y="2167"/>
                  </a:cubicBezTo>
                  <a:cubicBezTo>
                    <a:pt x="1298" y="3012"/>
                    <a:pt x="1012" y="3929"/>
                    <a:pt x="810" y="4679"/>
                  </a:cubicBezTo>
                  <a:cubicBezTo>
                    <a:pt x="750" y="4894"/>
                    <a:pt x="703" y="5084"/>
                    <a:pt x="643" y="5298"/>
                  </a:cubicBezTo>
                  <a:lnTo>
                    <a:pt x="512" y="5786"/>
                  </a:lnTo>
                  <a:cubicBezTo>
                    <a:pt x="453" y="5977"/>
                    <a:pt x="405" y="6179"/>
                    <a:pt x="345" y="6346"/>
                  </a:cubicBezTo>
                  <a:lnTo>
                    <a:pt x="286" y="6548"/>
                  </a:lnTo>
                  <a:cubicBezTo>
                    <a:pt x="214" y="6787"/>
                    <a:pt x="119" y="7096"/>
                    <a:pt x="60" y="7441"/>
                  </a:cubicBezTo>
                  <a:cubicBezTo>
                    <a:pt x="36" y="7584"/>
                    <a:pt x="24" y="7715"/>
                    <a:pt x="24" y="7834"/>
                  </a:cubicBezTo>
                  <a:cubicBezTo>
                    <a:pt x="0" y="7977"/>
                    <a:pt x="0" y="8108"/>
                    <a:pt x="24" y="8227"/>
                  </a:cubicBezTo>
                  <a:cubicBezTo>
                    <a:pt x="36" y="8323"/>
                    <a:pt x="36" y="8394"/>
                    <a:pt x="48" y="8465"/>
                  </a:cubicBezTo>
                  <a:cubicBezTo>
                    <a:pt x="60" y="8537"/>
                    <a:pt x="95" y="8632"/>
                    <a:pt x="119" y="8704"/>
                  </a:cubicBezTo>
                  <a:cubicBezTo>
                    <a:pt x="143" y="8751"/>
                    <a:pt x="155" y="8799"/>
                    <a:pt x="179" y="8858"/>
                  </a:cubicBezTo>
                  <a:cubicBezTo>
                    <a:pt x="214" y="8918"/>
                    <a:pt x="238" y="8954"/>
                    <a:pt x="274" y="9001"/>
                  </a:cubicBezTo>
                  <a:cubicBezTo>
                    <a:pt x="322" y="9073"/>
                    <a:pt x="381" y="9132"/>
                    <a:pt x="441" y="9215"/>
                  </a:cubicBezTo>
                  <a:cubicBezTo>
                    <a:pt x="500" y="9275"/>
                    <a:pt x="560" y="9335"/>
                    <a:pt x="631" y="9394"/>
                  </a:cubicBezTo>
                  <a:cubicBezTo>
                    <a:pt x="703" y="9454"/>
                    <a:pt x="774" y="9513"/>
                    <a:pt x="857" y="9549"/>
                  </a:cubicBezTo>
                  <a:cubicBezTo>
                    <a:pt x="941" y="9596"/>
                    <a:pt x="1012" y="9656"/>
                    <a:pt x="1107" y="9692"/>
                  </a:cubicBezTo>
                  <a:cubicBezTo>
                    <a:pt x="1215" y="9751"/>
                    <a:pt x="1334" y="9787"/>
                    <a:pt x="1453" y="9823"/>
                  </a:cubicBezTo>
                  <a:cubicBezTo>
                    <a:pt x="1584" y="9870"/>
                    <a:pt x="1703" y="9894"/>
                    <a:pt x="1822" y="9906"/>
                  </a:cubicBezTo>
                  <a:cubicBezTo>
                    <a:pt x="2072" y="9954"/>
                    <a:pt x="2322" y="9966"/>
                    <a:pt x="2608" y="9966"/>
                  </a:cubicBezTo>
                  <a:lnTo>
                    <a:pt x="2679" y="9966"/>
                  </a:lnTo>
                  <a:cubicBezTo>
                    <a:pt x="2905" y="9942"/>
                    <a:pt x="3120" y="9882"/>
                    <a:pt x="3322" y="9823"/>
                  </a:cubicBezTo>
                  <a:cubicBezTo>
                    <a:pt x="3548" y="9751"/>
                    <a:pt x="3751" y="9656"/>
                    <a:pt x="4024" y="9489"/>
                  </a:cubicBezTo>
                  <a:cubicBezTo>
                    <a:pt x="4227" y="9358"/>
                    <a:pt x="4394" y="9192"/>
                    <a:pt x="4560" y="9025"/>
                  </a:cubicBezTo>
                  <a:lnTo>
                    <a:pt x="4620" y="8977"/>
                  </a:lnTo>
                  <a:cubicBezTo>
                    <a:pt x="4822" y="8763"/>
                    <a:pt x="4977" y="8477"/>
                    <a:pt x="5096" y="8215"/>
                  </a:cubicBezTo>
                  <a:cubicBezTo>
                    <a:pt x="5156" y="8084"/>
                    <a:pt x="5203" y="7930"/>
                    <a:pt x="5227" y="7763"/>
                  </a:cubicBezTo>
                  <a:cubicBezTo>
                    <a:pt x="5263" y="7644"/>
                    <a:pt x="5287" y="7525"/>
                    <a:pt x="5298" y="7382"/>
                  </a:cubicBezTo>
                  <a:cubicBezTo>
                    <a:pt x="5346" y="6882"/>
                    <a:pt x="5263" y="6370"/>
                    <a:pt x="5025" y="5870"/>
                  </a:cubicBezTo>
                  <a:cubicBezTo>
                    <a:pt x="6168" y="5513"/>
                    <a:pt x="6965" y="4548"/>
                    <a:pt x="7049" y="3465"/>
                  </a:cubicBezTo>
                  <a:cubicBezTo>
                    <a:pt x="7061" y="3119"/>
                    <a:pt x="7025" y="2822"/>
                    <a:pt x="6953" y="2536"/>
                  </a:cubicBezTo>
                  <a:cubicBezTo>
                    <a:pt x="6906" y="2381"/>
                    <a:pt x="6870" y="2203"/>
                    <a:pt x="6787" y="2024"/>
                  </a:cubicBezTo>
                  <a:cubicBezTo>
                    <a:pt x="6715" y="1822"/>
                    <a:pt x="6584" y="1631"/>
                    <a:pt x="6477" y="1488"/>
                  </a:cubicBezTo>
                  <a:lnTo>
                    <a:pt x="6465" y="1453"/>
                  </a:lnTo>
                  <a:cubicBezTo>
                    <a:pt x="6310" y="1214"/>
                    <a:pt x="6108" y="1036"/>
                    <a:pt x="5870" y="810"/>
                  </a:cubicBezTo>
                  <a:cubicBezTo>
                    <a:pt x="5608" y="607"/>
                    <a:pt x="5298" y="441"/>
                    <a:pt x="5001" y="298"/>
                  </a:cubicBezTo>
                  <a:cubicBezTo>
                    <a:pt x="4763" y="191"/>
                    <a:pt x="4501" y="119"/>
                    <a:pt x="4239" y="60"/>
                  </a:cubicBezTo>
                  <a:lnTo>
                    <a:pt x="4120" y="24"/>
                  </a:lnTo>
                  <a:cubicBezTo>
                    <a:pt x="4102" y="26"/>
                    <a:pt x="4084" y="27"/>
                    <a:pt x="4067" y="27"/>
                  </a:cubicBezTo>
                  <a:cubicBezTo>
                    <a:pt x="3996" y="27"/>
                    <a:pt x="3935" y="10"/>
                    <a:pt x="3858"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a:off x="8613522" y="3724078"/>
              <a:ext cx="73919" cy="184376"/>
            </a:xfrm>
            <a:custGeom>
              <a:avLst/>
              <a:gdLst/>
              <a:ahLst/>
              <a:cxnLst/>
              <a:rect l="l" t="t" r="r" b="b"/>
              <a:pathLst>
                <a:path w="1667" h="4158" extrusionOk="0">
                  <a:moveTo>
                    <a:pt x="417" y="1"/>
                  </a:moveTo>
                  <a:lnTo>
                    <a:pt x="369" y="36"/>
                  </a:lnTo>
                  <a:cubicBezTo>
                    <a:pt x="357" y="72"/>
                    <a:pt x="357" y="120"/>
                    <a:pt x="393" y="132"/>
                  </a:cubicBezTo>
                  <a:cubicBezTo>
                    <a:pt x="488" y="203"/>
                    <a:pt x="595" y="274"/>
                    <a:pt x="691" y="382"/>
                  </a:cubicBezTo>
                  <a:lnTo>
                    <a:pt x="667" y="370"/>
                  </a:lnTo>
                  <a:lnTo>
                    <a:pt x="667" y="370"/>
                  </a:lnTo>
                  <a:cubicBezTo>
                    <a:pt x="810" y="501"/>
                    <a:pt x="905" y="655"/>
                    <a:pt x="1000" y="810"/>
                  </a:cubicBezTo>
                  <a:cubicBezTo>
                    <a:pt x="1072" y="953"/>
                    <a:pt x="1131" y="1096"/>
                    <a:pt x="1179" y="1251"/>
                  </a:cubicBezTo>
                  <a:cubicBezTo>
                    <a:pt x="1226" y="1453"/>
                    <a:pt x="1250" y="1644"/>
                    <a:pt x="1250" y="1858"/>
                  </a:cubicBezTo>
                  <a:cubicBezTo>
                    <a:pt x="1250" y="2060"/>
                    <a:pt x="1226" y="2275"/>
                    <a:pt x="1179" y="2477"/>
                  </a:cubicBezTo>
                  <a:cubicBezTo>
                    <a:pt x="1131" y="2620"/>
                    <a:pt x="1084" y="2739"/>
                    <a:pt x="1012" y="2858"/>
                  </a:cubicBezTo>
                  <a:cubicBezTo>
                    <a:pt x="941" y="2953"/>
                    <a:pt x="857" y="3060"/>
                    <a:pt x="774" y="3156"/>
                  </a:cubicBezTo>
                  <a:cubicBezTo>
                    <a:pt x="667" y="3251"/>
                    <a:pt x="548" y="3346"/>
                    <a:pt x="417" y="3430"/>
                  </a:cubicBezTo>
                  <a:cubicBezTo>
                    <a:pt x="357" y="3465"/>
                    <a:pt x="310" y="3489"/>
                    <a:pt x="250" y="3513"/>
                  </a:cubicBezTo>
                  <a:cubicBezTo>
                    <a:pt x="83" y="3584"/>
                    <a:pt x="0" y="3775"/>
                    <a:pt x="72" y="3953"/>
                  </a:cubicBezTo>
                  <a:cubicBezTo>
                    <a:pt x="125" y="4079"/>
                    <a:pt x="254" y="4158"/>
                    <a:pt x="391" y="4158"/>
                  </a:cubicBezTo>
                  <a:cubicBezTo>
                    <a:pt x="435" y="4158"/>
                    <a:pt x="480" y="4149"/>
                    <a:pt x="524" y="4132"/>
                  </a:cubicBezTo>
                  <a:cubicBezTo>
                    <a:pt x="619" y="4084"/>
                    <a:pt x="726" y="4025"/>
                    <a:pt x="822" y="3953"/>
                  </a:cubicBezTo>
                  <a:cubicBezTo>
                    <a:pt x="917" y="3894"/>
                    <a:pt x="1012" y="3811"/>
                    <a:pt x="1095" y="3715"/>
                  </a:cubicBezTo>
                  <a:cubicBezTo>
                    <a:pt x="1250" y="3572"/>
                    <a:pt x="1357" y="3406"/>
                    <a:pt x="1441" y="3215"/>
                  </a:cubicBezTo>
                  <a:cubicBezTo>
                    <a:pt x="1536" y="3037"/>
                    <a:pt x="1572" y="2834"/>
                    <a:pt x="1619" y="2632"/>
                  </a:cubicBezTo>
                  <a:cubicBezTo>
                    <a:pt x="1667" y="2418"/>
                    <a:pt x="1667" y="2215"/>
                    <a:pt x="1655" y="2001"/>
                  </a:cubicBezTo>
                  <a:cubicBezTo>
                    <a:pt x="1631" y="1810"/>
                    <a:pt x="1572" y="1620"/>
                    <a:pt x="1512" y="1429"/>
                  </a:cubicBezTo>
                  <a:cubicBezTo>
                    <a:pt x="1453" y="1227"/>
                    <a:pt x="1369" y="1048"/>
                    <a:pt x="1262" y="870"/>
                  </a:cubicBezTo>
                  <a:cubicBezTo>
                    <a:pt x="1060" y="536"/>
                    <a:pt x="798" y="239"/>
                    <a:pt x="464" y="12"/>
                  </a:cubicBezTo>
                  <a:cubicBezTo>
                    <a:pt x="441" y="1"/>
                    <a:pt x="429" y="1"/>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8581285" y="3905176"/>
              <a:ext cx="16939" cy="15875"/>
            </a:xfrm>
            <a:custGeom>
              <a:avLst/>
              <a:gdLst/>
              <a:ahLst/>
              <a:cxnLst/>
              <a:rect l="l" t="t" r="r" b="b"/>
              <a:pathLst>
                <a:path w="382" h="358" extrusionOk="0">
                  <a:moveTo>
                    <a:pt x="168" y="0"/>
                  </a:moveTo>
                  <a:cubicBezTo>
                    <a:pt x="120" y="24"/>
                    <a:pt x="72" y="48"/>
                    <a:pt x="48" y="84"/>
                  </a:cubicBezTo>
                  <a:cubicBezTo>
                    <a:pt x="13" y="119"/>
                    <a:pt x="1" y="167"/>
                    <a:pt x="13" y="215"/>
                  </a:cubicBezTo>
                  <a:cubicBezTo>
                    <a:pt x="13" y="262"/>
                    <a:pt x="48" y="298"/>
                    <a:pt x="84" y="334"/>
                  </a:cubicBezTo>
                  <a:cubicBezTo>
                    <a:pt x="132" y="358"/>
                    <a:pt x="179" y="358"/>
                    <a:pt x="227" y="358"/>
                  </a:cubicBezTo>
                  <a:cubicBezTo>
                    <a:pt x="263" y="358"/>
                    <a:pt x="310" y="334"/>
                    <a:pt x="346" y="286"/>
                  </a:cubicBezTo>
                  <a:cubicBezTo>
                    <a:pt x="370" y="239"/>
                    <a:pt x="382" y="203"/>
                    <a:pt x="370" y="155"/>
                  </a:cubicBezTo>
                  <a:cubicBezTo>
                    <a:pt x="370" y="108"/>
                    <a:pt x="346" y="60"/>
                    <a:pt x="298" y="36"/>
                  </a:cubicBezTo>
                  <a:cubicBezTo>
                    <a:pt x="251" y="0"/>
                    <a:pt x="203"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a:off x="8496279" y="3969562"/>
              <a:ext cx="109349" cy="125489"/>
            </a:xfrm>
            <a:custGeom>
              <a:avLst/>
              <a:gdLst/>
              <a:ahLst/>
              <a:cxnLst/>
              <a:rect l="l" t="t" r="r" b="b"/>
              <a:pathLst>
                <a:path w="2466" h="2830" extrusionOk="0">
                  <a:moveTo>
                    <a:pt x="2263" y="1"/>
                  </a:moveTo>
                  <a:cubicBezTo>
                    <a:pt x="2215" y="13"/>
                    <a:pt x="2204" y="13"/>
                    <a:pt x="2204" y="13"/>
                  </a:cubicBezTo>
                  <a:cubicBezTo>
                    <a:pt x="2168" y="25"/>
                    <a:pt x="2144" y="72"/>
                    <a:pt x="2156" y="108"/>
                  </a:cubicBezTo>
                  <a:cubicBezTo>
                    <a:pt x="2168" y="144"/>
                    <a:pt x="2180" y="180"/>
                    <a:pt x="2204" y="227"/>
                  </a:cubicBezTo>
                  <a:cubicBezTo>
                    <a:pt x="2227" y="358"/>
                    <a:pt x="2263" y="501"/>
                    <a:pt x="2263" y="644"/>
                  </a:cubicBezTo>
                  <a:cubicBezTo>
                    <a:pt x="2263" y="787"/>
                    <a:pt x="2239" y="942"/>
                    <a:pt x="2204" y="1084"/>
                  </a:cubicBezTo>
                  <a:cubicBezTo>
                    <a:pt x="2156" y="1215"/>
                    <a:pt x="2096" y="1358"/>
                    <a:pt x="2025" y="1489"/>
                  </a:cubicBezTo>
                  <a:cubicBezTo>
                    <a:pt x="1965" y="1596"/>
                    <a:pt x="1882" y="1680"/>
                    <a:pt x="1799" y="1775"/>
                  </a:cubicBezTo>
                  <a:cubicBezTo>
                    <a:pt x="1697" y="1865"/>
                    <a:pt x="1585" y="1955"/>
                    <a:pt x="1462" y="2025"/>
                  </a:cubicBezTo>
                  <a:lnTo>
                    <a:pt x="1462" y="2025"/>
                  </a:lnTo>
                  <a:cubicBezTo>
                    <a:pt x="1459" y="2026"/>
                    <a:pt x="1457" y="2028"/>
                    <a:pt x="1455" y="2030"/>
                  </a:cubicBezTo>
                  <a:lnTo>
                    <a:pt x="1455" y="2030"/>
                  </a:lnTo>
                  <a:cubicBezTo>
                    <a:pt x="1451" y="2032"/>
                    <a:pt x="1446" y="2034"/>
                    <a:pt x="1442" y="2037"/>
                  </a:cubicBezTo>
                  <a:cubicBezTo>
                    <a:pt x="1334" y="2096"/>
                    <a:pt x="1215" y="2144"/>
                    <a:pt x="1096" y="2168"/>
                  </a:cubicBezTo>
                  <a:cubicBezTo>
                    <a:pt x="965" y="2204"/>
                    <a:pt x="834" y="2216"/>
                    <a:pt x="680" y="2227"/>
                  </a:cubicBezTo>
                  <a:cubicBezTo>
                    <a:pt x="572" y="2227"/>
                    <a:pt x="453" y="2216"/>
                    <a:pt x="358" y="2204"/>
                  </a:cubicBezTo>
                  <a:cubicBezTo>
                    <a:pt x="339" y="2200"/>
                    <a:pt x="321" y="2198"/>
                    <a:pt x="302" y="2198"/>
                  </a:cubicBezTo>
                  <a:cubicBezTo>
                    <a:pt x="158" y="2198"/>
                    <a:pt x="34" y="2316"/>
                    <a:pt x="13" y="2454"/>
                  </a:cubicBezTo>
                  <a:cubicBezTo>
                    <a:pt x="1" y="2525"/>
                    <a:pt x="25" y="2620"/>
                    <a:pt x="72" y="2680"/>
                  </a:cubicBezTo>
                  <a:cubicBezTo>
                    <a:pt x="132" y="2751"/>
                    <a:pt x="191" y="2775"/>
                    <a:pt x="275" y="2799"/>
                  </a:cubicBezTo>
                  <a:cubicBezTo>
                    <a:pt x="403" y="2822"/>
                    <a:pt x="527" y="2830"/>
                    <a:pt x="648" y="2830"/>
                  </a:cubicBezTo>
                  <a:cubicBezTo>
                    <a:pt x="719" y="2830"/>
                    <a:pt x="788" y="2827"/>
                    <a:pt x="858" y="2823"/>
                  </a:cubicBezTo>
                  <a:cubicBezTo>
                    <a:pt x="1037" y="2811"/>
                    <a:pt x="1215" y="2751"/>
                    <a:pt x="1382" y="2680"/>
                  </a:cubicBezTo>
                  <a:cubicBezTo>
                    <a:pt x="1525" y="2597"/>
                    <a:pt x="1680" y="2501"/>
                    <a:pt x="1811" y="2382"/>
                  </a:cubicBezTo>
                  <a:cubicBezTo>
                    <a:pt x="1870" y="2323"/>
                    <a:pt x="1942" y="2263"/>
                    <a:pt x="2001" y="2180"/>
                  </a:cubicBezTo>
                  <a:cubicBezTo>
                    <a:pt x="2049" y="2120"/>
                    <a:pt x="2096" y="2049"/>
                    <a:pt x="2132" y="1989"/>
                  </a:cubicBezTo>
                  <a:cubicBezTo>
                    <a:pt x="2299" y="1704"/>
                    <a:pt x="2418" y="1382"/>
                    <a:pt x="2454" y="1049"/>
                  </a:cubicBezTo>
                  <a:cubicBezTo>
                    <a:pt x="2466" y="894"/>
                    <a:pt x="2466" y="727"/>
                    <a:pt x="2454" y="561"/>
                  </a:cubicBezTo>
                  <a:cubicBezTo>
                    <a:pt x="2430" y="382"/>
                    <a:pt x="2370" y="203"/>
                    <a:pt x="2311" y="37"/>
                  </a:cubicBezTo>
                  <a:cubicBezTo>
                    <a:pt x="2299" y="13"/>
                    <a:pt x="2275" y="1"/>
                    <a:pt x="22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23"/>
          <p:cNvGrpSpPr/>
          <p:nvPr/>
        </p:nvGrpSpPr>
        <p:grpSpPr>
          <a:xfrm>
            <a:off x="212954" y="4334948"/>
            <a:ext cx="806245" cy="802344"/>
            <a:chOff x="5798929" y="3777423"/>
            <a:chExt cx="806245" cy="802344"/>
          </a:xfrm>
        </p:grpSpPr>
        <p:grpSp>
          <p:nvGrpSpPr>
            <p:cNvPr id="176" name="Google Shape;176;p23"/>
            <p:cNvGrpSpPr/>
            <p:nvPr/>
          </p:nvGrpSpPr>
          <p:grpSpPr>
            <a:xfrm>
              <a:off x="5798929" y="4197087"/>
              <a:ext cx="576592" cy="382680"/>
              <a:chOff x="5798929" y="4197087"/>
              <a:chExt cx="576592" cy="382680"/>
            </a:xfrm>
          </p:grpSpPr>
          <p:sp>
            <p:nvSpPr>
              <p:cNvPr id="177" name="Google Shape;177;p23"/>
              <p:cNvSpPr/>
              <p:nvPr/>
            </p:nvSpPr>
            <p:spPr>
              <a:xfrm>
                <a:off x="6216021" y="4197087"/>
                <a:ext cx="159500" cy="150764"/>
              </a:xfrm>
              <a:custGeom>
                <a:avLst/>
                <a:gdLst/>
                <a:ahLst/>
                <a:cxnLst/>
                <a:rect l="l" t="t" r="r" b="b"/>
                <a:pathLst>
                  <a:path w="3597" h="3400" extrusionOk="0">
                    <a:moveTo>
                      <a:pt x="2621" y="0"/>
                    </a:moveTo>
                    <a:cubicBezTo>
                      <a:pt x="2418" y="0"/>
                      <a:pt x="2192" y="72"/>
                      <a:pt x="2049" y="216"/>
                    </a:cubicBezTo>
                    <a:cubicBezTo>
                      <a:pt x="1537" y="752"/>
                      <a:pt x="1001" y="1252"/>
                      <a:pt x="441" y="1740"/>
                    </a:cubicBezTo>
                    <a:cubicBezTo>
                      <a:pt x="60" y="2085"/>
                      <a:pt x="1" y="2669"/>
                      <a:pt x="322" y="3061"/>
                    </a:cubicBezTo>
                    <a:cubicBezTo>
                      <a:pt x="511" y="3284"/>
                      <a:pt x="788" y="3400"/>
                      <a:pt x="1061" y="3400"/>
                    </a:cubicBezTo>
                    <a:cubicBezTo>
                      <a:pt x="1271" y="3400"/>
                      <a:pt x="1479" y="3332"/>
                      <a:pt x="1644" y="3192"/>
                    </a:cubicBezTo>
                    <a:cubicBezTo>
                      <a:pt x="2215" y="2692"/>
                      <a:pt x="2751" y="2192"/>
                      <a:pt x="3263" y="1656"/>
                    </a:cubicBezTo>
                    <a:cubicBezTo>
                      <a:pt x="3430" y="1454"/>
                      <a:pt x="3573" y="1275"/>
                      <a:pt x="3585" y="1002"/>
                    </a:cubicBezTo>
                    <a:cubicBezTo>
                      <a:pt x="3597" y="764"/>
                      <a:pt x="3525" y="513"/>
                      <a:pt x="3382" y="335"/>
                    </a:cubicBezTo>
                    <a:cubicBezTo>
                      <a:pt x="3216" y="132"/>
                      <a:pt x="2977" y="13"/>
                      <a:pt x="2727" y="2"/>
                    </a:cubicBezTo>
                    <a:lnTo>
                      <a:pt x="2668" y="2"/>
                    </a:lnTo>
                    <a:cubicBezTo>
                      <a:pt x="2653" y="1"/>
                      <a:pt x="2637" y="0"/>
                      <a:pt x="2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
              <p:cNvSpPr/>
              <p:nvPr/>
            </p:nvSpPr>
            <p:spPr>
              <a:xfrm>
                <a:off x="6000114" y="4356013"/>
                <a:ext cx="191161" cy="137284"/>
              </a:xfrm>
              <a:custGeom>
                <a:avLst/>
                <a:gdLst/>
                <a:ahLst/>
                <a:cxnLst/>
                <a:rect l="l" t="t" r="r" b="b"/>
                <a:pathLst>
                  <a:path w="4311" h="3096" extrusionOk="0">
                    <a:moveTo>
                      <a:pt x="3250" y="0"/>
                    </a:moveTo>
                    <a:cubicBezTo>
                      <a:pt x="3040" y="0"/>
                      <a:pt x="2833" y="72"/>
                      <a:pt x="2667" y="216"/>
                    </a:cubicBezTo>
                    <a:cubicBezTo>
                      <a:pt x="2536" y="311"/>
                      <a:pt x="2381" y="418"/>
                      <a:pt x="2250" y="513"/>
                    </a:cubicBezTo>
                    <a:cubicBezTo>
                      <a:pt x="1738" y="811"/>
                      <a:pt x="1203" y="1073"/>
                      <a:pt x="667" y="1311"/>
                    </a:cubicBezTo>
                    <a:cubicBezTo>
                      <a:pt x="203" y="1525"/>
                      <a:pt x="0" y="2097"/>
                      <a:pt x="226" y="2561"/>
                    </a:cubicBezTo>
                    <a:cubicBezTo>
                      <a:pt x="382" y="2907"/>
                      <a:pt x="720" y="3096"/>
                      <a:pt x="1075" y="3096"/>
                    </a:cubicBezTo>
                    <a:cubicBezTo>
                      <a:pt x="1209" y="3096"/>
                      <a:pt x="1346" y="3069"/>
                      <a:pt x="1477" y="3014"/>
                    </a:cubicBezTo>
                    <a:cubicBezTo>
                      <a:pt x="2322" y="2633"/>
                      <a:pt x="3143" y="2204"/>
                      <a:pt x="3882" y="1656"/>
                    </a:cubicBezTo>
                    <a:cubicBezTo>
                      <a:pt x="4286" y="1347"/>
                      <a:pt x="4310" y="716"/>
                      <a:pt x="4001" y="335"/>
                    </a:cubicBezTo>
                    <a:cubicBezTo>
                      <a:pt x="3822" y="108"/>
                      <a:pt x="3560" y="1"/>
                      <a:pt x="3298" y="1"/>
                    </a:cubicBezTo>
                    <a:cubicBezTo>
                      <a:pt x="3282" y="0"/>
                      <a:pt x="3266" y="0"/>
                      <a:pt x="3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3"/>
              <p:cNvSpPr/>
              <p:nvPr/>
            </p:nvSpPr>
            <p:spPr>
              <a:xfrm>
                <a:off x="5798929" y="4459510"/>
                <a:ext cx="163180" cy="120257"/>
              </a:xfrm>
              <a:custGeom>
                <a:avLst/>
                <a:gdLst/>
                <a:ahLst/>
                <a:cxnLst/>
                <a:rect l="l" t="t" r="r" b="b"/>
                <a:pathLst>
                  <a:path w="3680" h="2712" extrusionOk="0">
                    <a:moveTo>
                      <a:pt x="2704" y="1"/>
                    </a:moveTo>
                    <a:cubicBezTo>
                      <a:pt x="2561" y="37"/>
                      <a:pt x="2430" y="49"/>
                      <a:pt x="2323" y="120"/>
                    </a:cubicBezTo>
                    <a:cubicBezTo>
                      <a:pt x="1846" y="441"/>
                      <a:pt x="1322" y="680"/>
                      <a:pt x="787" y="858"/>
                    </a:cubicBezTo>
                    <a:cubicBezTo>
                      <a:pt x="537" y="930"/>
                      <a:pt x="346" y="1013"/>
                      <a:pt x="191" y="1239"/>
                    </a:cubicBezTo>
                    <a:cubicBezTo>
                      <a:pt x="60" y="1453"/>
                      <a:pt x="1" y="1704"/>
                      <a:pt x="49" y="1942"/>
                    </a:cubicBezTo>
                    <a:cubicBezTo>
                      <a:pt x="84" y="2180"/>
                      <a:pt x="239" y="2406"/>
                      <a:pt x="430" y="2537"/>
                    </a:cubicBezTo>
                    <a:cubicBezTo>
                      <a:pt x="562" y="2634"/>
                      <a:pt x="759" y="2711"/>
                      <a:pt x="944" y="2711"/>
                    </a:cubicBezTo>
                    <a:cubicBezTo>
                      <a:pt x="1009" y="2711"/>
                      <a:pt x="1073" y="2702"/>
                      <a:pt x="1132" y="2680"/>
                    </a:cubicBezTo>
                    <a:cubicBezTo>
                      <a:pt x="1834" y="2477"/>
                      <a:pt x="2501" y="2204"/>
                      <a:pt x="3108" y="1811"/>
                    </a:cubicBezTo>
                    <a:cubicBezTo>
                      <a:pt x="3180" y="1763"/>
                      <a:pt x="3239" y="1715"/>
                      <a:pt x="3323" y="1668"/>
                    </a:cubicBezTo>
                    <a:cubicBezTo>
                      <a:pt x="3454" y="1573"/>
                      <a:pt x="3537" y="1418"/>
                      <a:pt x="3597" y="1251"/>
                    </a:cubicBezTo>
                    <a:cubicBezTo>
                      <a:pt x="3680" y="1037"/>
                      <a:pt x="3656" y="763"/>
                      <a:pt x="3573" y="561"/>
                    </a:cubicBezTo>
                    <a:cubicBezTo>
                      <a:pt x="3466" y="334"/>
                      <a:pt x="3275" y="156"/>
                      <a:pt x="3037" y="60"/>
                    </a:cubicBezTo>
                    <a:cubicBezTo>
                      <a:pt x="2942" y="37"/>
                      <a:pt x="2823" y="1"/>
                      <a:pt x="2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23"/>
            <p:cNvSpPr/>
            <p:nvPr/>
          </p:nvSpPr>
          <p:spPr>
            <a:xfrm>
              <a:off x="6216021" y="3777423"/>
              <a:ext cx="389150" cy="448258"/>
            </a:xfrm>
            <a:custGeom>
              <a:avLst/>
              <a:gdLst/>
              <a:ahLst/>
              <a:cxnLst/>
              <a:rect l="l" t="t" r="r" b="b"/>
              <a:pathLst>
                <a:path w="8776" h="10109" extrusionOk="0">
                  <a:moveTo>
                    <a:pt x="5621" y="2869"/>
                  </a:moveTo>
                  <a:lnTo>
                    <a:pt x="5680" y="2881"/>
                  </a:lnTo>
                  <a:lnTo>
                    <a:pt x="5716" y="2929"/>
                  </a:lnTo>
                  <a:cubicBezTo>
                    <a:pt x="5740" y="3024"/>
                    <a:pt x="5775" y="3108"/>
                    <a:pt x="5787" y="3203"/>
                  </a:cubicBezTo>
                  <a:cubicBezTo>
                    <a:pt x="5811" y="3453"/>
                    <a:pt x="5811" y="3703"/>
                    <a:pt x="5811" y="4001"/>
                  </a:cubicBezTo>
                  <a:cubicBezTo>
                    <a:pt x="5799" y="4179"/>
                    <a:pt x="5775" y="4358"/>
                    <a:pt x="5728" y="4548"/>
                  </a:cubicBezTo>
                  <a:cubicBezTo>
                    <a:pt x="5287" y="4453"/>
                    <a:pt x="4847" y="4358"/>
                    <a:pt x="4430" y="4227"/>
                  </a:cubicBezTo>
                  <a:cubicBezTo>
                    <a:pt x="4359" y="4191"/>
                    <a:pt x="4287" y="4167"/>
                    <a:pt x="4216" y="4120"/>
                  </a:cubicBezTo>
                  <a:lnTo>
                    <a:pt x="4478" y="3679"/>
                  </a:lnTo>
                  <a:cubicBezTo>
                    <a:pt x="4644" y="3453"/>
                    <a:pt x="4811" y="3274"/>
                    <a:pt x="4990" y="3108"/>
                  </a:cubicBezTo>
                  <a:lnTo>
                    <a:pt x="5251" y="2929"/>
                  </a:lnTo>
                  <a:cubicBezTo>
                    <a:pt x="5299" y="2917"/>
                    <a:pt x="5359" y="2905"/>
                    <a:pt x="5406" y="2881"/>
                  </a:cubicBezTo>
                  <a:cubicBezTo>
                    <a:pt x="5478" y="2881"/>
                    <a:pt x="5549" y="2869"/>
                    <a:pt x="5621" y="2869"/>
                  </a:cubicBezTo>
                  <a:close/>
                  <a:moveTo>
                    <a:pt x="5585" y="0"/>
                  </a:moveTo>
                  <a:cubicBezTo>
                    <a:pt x="4906" y="0"/>
                    <a:pt x="4228" y="191"/>
                    <a:pt x="3597" y="583"/>
                  </a:cubicBezTo>
                  <a:cubicBezTo>
                    <a:pt x="3239" y="786"/>
                    <a:pt x="2942" y="1084"/>
                    <a:pt x="2704" y="1322"/>
                  </a:cubicBezTo>
                  <a:cubicBezTo>
                    <a:pt x="2394" y="1631"/>
                    <a:pt x="2144" y="2024"/>
                    <a:pt x="1906" y="2393"/>
                  </a:cubicBezTo>
                  <a:cubicBezTo>
                    <a:pt x="1453" y="3084"/>
                    <a:pt x="1156" y="3798"/>
                    <a:pt x="894" y="4477"/>
                  </a:cubicBezTo>
                  <a:cubicBezTo>
                    <a:pt x="679" y="5025"/>
                    <a:pt x="477" y="5596"/>
                    <a:pt x="298" y="6144"/>
                  </a:cubicBezTo>
                  <a:lnTo>
                    <a:pt x="287" y="6191"/>
                  </a:lnTo>
                  <a:lnTo>
                    <a:pt x="120" y="6679"/>
                  </a:lnTo>
                  <a:cubicBezTo>
                    <a:pt x="1" y="7025"/>
                    <a:pt x="132" y="7465"/>
                    <a:pt x="310" y="7751"/>
                  </a:cubicBezTo>
                  <a:cubicBezTo>
                    <a:pt x="513" y="8084"/>
                    <a:pt x="846" y="8323"/>
                    <a:pt x="1227" y="8394"/>
                  </a:cubicBezTo>
                  <a:cubicBezTo>
                    <a:pt x="1334" y="8406"/>
                    <a:pt x="1430" y="8418"/>
                    <a:pt x="1525" y="8418"/>
                  </a:cubicBezTo>
                  <a:cubicBezTo>
                    <a:pt x="1799" y="8418"/>
                    <a:pt x="2073" y="8346"/>
                    <a:pt x="2299" y="8203"/>
                  </a:cubicBezTo>
                  <a:lnTo>
                    <a:pt x="2584" y="7965"/>
                  </a:lnTo>
                  <a:cubicBezTo>
                    <a:pt x="2763" y="7763"/>
                    <a:pt x="2882" y="7549"/>
                    <a:pt x="2942" y="7275"/>
                  </a:cubicBezTo>
                  <a:lnTo>
                    <a:pt x="3073" y="6894"/>
                  </a:lnTo>
                  <a:lnTo>
                    <a:pt x="3120" y="6775"/>
                  </a:lnTo>
                  <a:cubicBezTo>
                    <a:pt x="3299" y="6846"/>
                    <a:pt x="3489" y="6918"/>
                    <a:pt x="3668" y="6977"/>
                  </a:cubicBezTo>
                  <a:lnTo>
                    <a:pt x="3847" y="7037"/>
                  </a:lnTo>
                  <a:cubicBezTo>
                    <a:pt x="4192" y="7156"/>
                    <a:pt x="4549" y="7251"/>
                    <a:pt x="4847" y="7311"/>
                  </a:cubicBezTo>
                  <a:lnTo>
                    <a:pt x="4668" y="7727"/>
                  </a:lnTo>
                  <a:lnTo>
                    <a:pt x="4561" y="7989"/>
                  </a:lnTo>
                  <a:cubicBezTo>
                    <a:pt x="4382" y="8406"/>
                    <a:pt x="4359" y="8751"/>
                    <a:pt x="4466" y="9096"/>
                  </a:cubicBezTo>
                  <a:cubicBezTo>
                    <a:pt x="4585" y="9454"/>
                    <a:pt x="4835" y="9763"/>
                    <a:pt x="5180" y="9942"/>
                  </a:cubicBezTo>
                  <a:cubicBezTo>
                    <a:pt x="5382" y="10049"/>
                    <a:pt x="5609" y="10108"/>
                    <a:pt x="5847" y="10108"/>
                  </a:cubicBezTo>
                  <a:cubicBezTo>
                    <a:pt x="5990" y="10108"/>
                    <a:pt x="6144" y="10073"/>
                    <a:pt x="6275" y="10049"/>
                  </a:cubicBezTo>
                  <a:cubicBezTo>
                    <a:pt x="6585" y="9942"/>
                    <a:pt x="6978" y="9692"/>
                    <a:pt x="7121" y="9335"/>
                  </a:cubicBezTo>
                  <a:cubicBezTo>
                    <a:pt x="7585" y="8239"/>
                    <a:pt x="8049" y="7084"/>
                    <a:pt x="8419" y="5894"/>
                  </a:cubicBezTo>
                  <a:cubicBezTo>
                    <a:pt x="8609" y="5263"/>
                    <a:pt x="8716" y="4596"/>
                    <a:pt x="8752" y="3762"/>
                  </a:cubicBezTo>
                  <a:cubicBezTo>
                    <a:pt x="8776" y="2977"/>
                    <a:pt x="8609" y="2191"/>
                    <a:pt x="8276" y="1536"/>
                  </a:cubicBezTo>
                  <a:cubicBezTo>
                    <a:pt x="7871" y="774"/>
                    <a:pt x="7109" y="226"/>
                    <a:pt x="6228" y="60"/>
                  </a:cubicBezTo>
                  <a:cubicBezTo>
                    <a:pt x="5978" y="12"/>
                    <a:pt x="5775" y="0"/>
                    <a:pt x="55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3"/>
            <p:cNvSpPr/>
            <p:nvPr/>
          </p:nvSpPr>
          <p:spPr>
            <a:xfrm>
              <a:off x="6250875" y="4079400"/>
              <a:ext cx="100347" cy="71303"/>
            </a:xfrm>
            <a:custGeom>
              <a:avLst/>
              <a:gdLst/>
              <a:ahLst/>
              <a:cxnLst/>
              <a:rect l="l" t="t" r="r" b="b"/>
              <a:pathLst>
                <a:path w="2263" h="1608" extrusionOk="0">
                  <a:moveTo>
                    <a:pt x="1953" y="0"/>
                  </a:moveTo>
                  <a:cubicBezTo>
                    <a:pt x="1894" y="0"/>
                    <a:pt x="1846" y="0"/>
                    <a:pt x="1822" y="24"/>
                  </a:cubicBezTo>
                  <a:lnTo>
                    <a:pt x="1834" y="24"/>
                  </a:lnTo>
                  <a:cubicBezTo>
                    <a:pt x="1763" y="36"/>
                    <a:pt x="1679" y="60"/>
                    <a:pt x="1620" y="108"/>
                  </a:cubicBezTo>
                  <a:cubicBezTo>
                    <a:pt x="1525" y="167"/>
                    <a:pt x="1429" y="227"/>
                    <a:pt x="1358" y="310"/>
                  </a:cubicBezTo>
                  <a:cubicBezTo>
                    <a:pt x="1251" y="393"/>
                    <a:pt x="1144" y="465"/>
                    <a:pt x="1060" y="560"/>
                  </a:cubicBezTo>
                  <a:cubicBezTo>
                    <a:pt x="846" y="751"/>
                    <a:pt x="655" y="929"/>
                    <a:pt x="429" y="1108"/>
                  </a:cubicBezTo>
                  <a:cubicBezTo>
                    <a:pt x="334" y="1203"/>
                    <a:pt x="227" y="1274"/>
                    <a:pt x="108" y="1346"/>
                  </a:cubicBezTo>
                  <a:cubicBezTo>
                    <a:pt x="72" y="1358"/>
                    <a:pt x="36" y="1393"/>
                    <a:pt x="1" y="1405"/>
                  </a:cubicBezTo>
                  <a:cubicBezTo>
                    <a:pt x="132" y="1501"/>
                    <a:pt x="286" y="1548"/>
                    <a:pt x="453" y="1584"/>
                  </a:cubicBezTo>
                  <a:cubicBezTo>
                    <a:pt x="548" y="1596"/>
                    <a:pt x="655" y="1608"/>
                    <a:pt x="751" y="1608"/>
                  </a:cubicBezTo>
                  <a:cubicBezTo>
                    <a:pt x="1013" y="1608"/>
                    <a:pt x="1287" y="1536"/>
                    <a:pt x="1525" y="1393"/>
                  </a:cubicBezTo>
                  <a:lnTo>
                    <a:pt x="1798" y="1155"/>
                  </a:lnTo>
                  <a:cubicBezTo>
                    <a:pt x="1977" y="953"/>
                    <a:pt x="2096" y="739"/>
                    <a:pt x="2156" y="465"/>
                  </a:cubicBezTo>
                  <a:lnTo>
                    <a:pt x="2263" y="179"/>
                  </a:lnTo>
                  <a:cubicBezTo>
                    <a:pt x="2251" y="155"/>
                    <a:pt x="2215" y="143"/>
                    <a:pt x="2203" y="108"/>
                  </a:cubicBezTo>
                  <a:cubicBezTo>
                    <a:pt x="2179" y="84"/>
                    <a:pt x="2156" y="60"/>
                    <a:pt x="2132" y="48"/>
                  </a:cubicBezTo>
                  <a:cubicBezTo>
                    <a:pt x="2096" y="36"/>
                    <a:pt x="2072" y="24"/>
                    <a:pt x="2037" y="24"/>
                  </a:cubicBezTo>
                  <a:cubicBezTo>
                    <a:pt x="2013" y="24"/>
                    <a:pt x="1977" y="0"/>
                    <a:pt x="1953"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3"/>
            <p:cNvSpPr/>
            <p:nvPr/>
          </p:nvSpPr>
          <p:spPr>
            <a:xfrm>
              <a:off x="6340625" y="4080464"/>
              <a:ext cx="44" cy="44"/>
            </a:xfrm>
            <a:custGeom>
              <a:avLst/>
              <a:gdLst/>
              <a:ahLst/>
              <a:cxnLst/>
              <a:rect l="l" t="t" r="r" b="b"/>
              <a:pathLst>
                <a:path w="1" h="1" extrusionOk="0">
                  <a:moveTo>
                    <a:pt x="1" y="0"/>
                  </a:move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p:nvPr/>
          </p:nvSpPr>
          <p:spPr>
            <a:xfrm>
              <a:off x="6454144" y="3780039"/>
              <a:ext cx="151031" cy="444578"/>
            </a:xfrm>
            <a:custGeom>
              <a:avLst/>
              <a:gdLst/>
              <a:ahLst/>
              <a:cxnLst/>
              <a:rect l="l" t="t" r="r" b="b"/>
              <a:pathLst>
                <a:path w="3406" h="10026" extrusionOk="0">
                  <a:moveTo>
                    <a:pt x="1024" y="1"/>
                  </a:moveTo>
                  <a:lnTo>
                    <a:pt x="1024" y="1"/>
                  </a:lnTo>
                  <a:cubicBezTo>
                    <a:pt x="1322" y="298"/>
                    <a:pt x="1596" y="667"/>
                    <a:pt x="1798" y="1060"/>
                  </a:cubicBezTo>
                  <a:cubicBezTo>
                    <a:pt x="2001" y="1429"/>
                    <a:pt x="2132" y="1834"/>
                    <a:pt x="2227" y="2227"/>
                  </a:cubicBezTo>
                  <a:cubicBezTo>
                    <a:pt x="2334" y="2632"/>
                    <a:pt x="2394" y="3061"/>
                    <a:pt x="2429" y="3477"/>
                  </a:cubicBezTo>
                  <a:cubicBezTo>
                    <a:pt x="2441" y="3680"/>
                    <a:pt x="2441" y="3870"/>
                    <a:pt x="2429" y="4061"/>
                  </a:cubicBezTo>
                  <a:lnTo>
                    <a:pt x="2382" y="4596"/>
                  </a:lnTo>
                  <a:cubicBezTo>
                    <a:pt x="2370" y="4692"/>
                    <a:pt x="2358" y="4775"/>
                    <a:pt x="2334" y="4846"/>
                  </a:cubicBezTo>
                  <a:cubicBezTo>
                    <a:pt x="2322" y="4942"/>
                    <a:pt x="2287" y="5049"/>
                    <a:pt x="2275" y="5132"/>
                  </a:cubicBezTo>
                  <a:cubicBezTo>
                    <a:pt x="2227" y="5347"/>
                    <a:pt x="2191" y="5561"/>
                    <a:pt x="2144" y="5775"/>
                  </a:cubicBezTo>
                  <a:cubicBezTo>
                    <a:pt x="2037" y="6251"/>
                    <a:pt x="1917" y="6728"/>
                    <a:pt x="1775" y="7192"/>
                  </a:cubicBezTo>
                  <a:cubicBezTo>
                    <a:pt x="1620" y="7668"/>
                    <a:pt x="1441" y="8121"/>
                    <a:pt x="1227" y="8573"/>
                  </a:cubicBezTo>
                  <a:cubicBezTo>
                    <a:pt x="1013" y="8978"/>
                    <a:pt x="763" y="9347"/>
                    <a:pt x="417" y="9645"/>
                  </a:cubicBezTo>
                  <a:cubicBezTo>
                    <a:pt x="286" y="9764"/>
                    <a:pt x="155" y="9871"/>
                    <a:pt x="1" y="9954"/>
                  </a:cubicBezTo>
                  <a:cubicBezTo>
                    <a:pt x="155" y="10002"/>
                    <a:pt x="310" y="10026"/>
                    <a:pt x="477" y="10026"/>
                  </a:cubicBezTo>
                  <a:cubicBezTo>
                    <a:pt x="632" y="10026"/>
                    <a:pt x="774" y="10002"/>
                    <a:pt x="905" y="9954"/>
                  </a:cubicBezTo>
                  <a:cubicBezTo>
                    <a:pt x="1227" y="9847"/>
                    <a:pt x="1608" y="9597"/>
                    <a:pt x="1763" y="9240"/>
                  </a:cubicBezTo>
                  <a:cubicBezTo>
                    <a:pt x="2215" y="8156"/>
                    <a:pt x="2679" y="7013"/>
                    <a:pt x="3049" y="5799"/>
                  </a:cubicBezTo>
                  <a:cubicBezTo>
                    <a:pt x="3251" y="5180"/>
                    <a:pt x="3346" y="4489"/>
                    <a:pt x="3382" y="3680"/>
                  </a:cubicBezTo>
                  <a:cubicBezTo>
                    <a:pt x="3406" y="2882"/>
                    <a:pt x="3251" y="2096"/>
                    <a:pt x="2906" y="1441"/>
                  </a:cubicBezTo>
                  <a:cubicBezTo>
                    <a:pt x="2525" y="727"/>
                    <a:pt x="1834" y="191"/>
                    <a:pt x="102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3"/>
            <p:cNvSpPr/>
            <p:nvPr/>
          </p:nvSpPr>
          <p:spPr>
            <a:xfrm>
              <a:off x="6283068" y="3798530"/>
              <a:ext cx="186948" cy="206725"/>
            </a:xfrm>
            <a:custGeom>
              <a:avLst/>
              <a:gdLst/>
              <a:ahLst/>
              <a:cxnLst/>
              <a:rect l="l" t="t" r="r" b="b"/>
              <a:pathLst>
                <a:path w="4216" h="4662" extrusionOk="0">
                  <a:moveTo>
                    <a:pt x="4097" y="0"/>
                  </a:moveTo>
                  <a:cubicBezTo>
                    <a:pt x="3847" y="12"/>
                    <a:pt x="3609" y="48"/>
                    <a:pt x="3370" y="107"/>
                  </a:cubicBezTo>
                  <a:cubicBezTo>
                    <a:pt x="3251" y="131"/>
                    <a:pt x="3144" y="179"/>
                    <a:pt x="3025" y="227"/>
                  </a:cubicBezTo>
                  <a:cubicBezTo>
                    <a:pt x="2906" y="262"/>
                    <a:pt x="2799" y="322"/>
                    <a:pt x="2680" y="381"/>
                  </a:cubicBezTo>
                  <a:cubicBezTo>
                    <a:pt x="2466" y="524"/>
                    <a:pt x="2251" y="667"/>
                    <a:pt x="2049" y="822"/>
                  </a:cubicBezTo>
                  <a:cubicBezTo>
                    <a:pt x="1834" y="1000"/>
                    <a:pt x="1656" y="1203"/>
                    <a:pt x="1477" y="1417"/>
                  </a:cubicBezTo>
                  <a:cubicBezTo>
                    <a:pt x="1132" y="1834"/>
                    <a:pt x="858" y="2274"/>
                    <a:pt x="608" y="2751"/>
                  </a:cubicBezTo>
                  <a:cubicBezTo>
                    <a:pt x="477" y="3001"/>
                    <a:pt x="370" y="3263"/>
                    <a:pt x="275" y="3513"/>
                  </a:cubicBezTo>
                  <a:cubicBezTo>
                    <a:pt x="180" y="3715"/>
                    <a:pt x="108" y="3941"/>
                    <a:pt x="49" y="4168"/>
                  </a:cubicBezTo>
                  <a:cubicBezTo>
                    <a:pt x="49" y="4191"/>
                    <a:pt x="37" y="4215"/>
                    <a:pt x="37" y="4239"/>
                  </a:cubicBezTo>
                  <a:cubicBezTo>
                    <a:pt x="1" y="4310"/>
                    <a:pt x="13" y="4406"/>
                    <a:pt x="49" y="4477"/>
                  </a:cubicBezTo>
                  <a:cubicBezTo>
                    <a:pt x="96" y="4560"/>
                    <a:pt x="156" y="4608"/>
                    <a:pt x="239" y="4644"/>
                  </a:cubicBezTo>
                  <a:cubicBezTo>
                    <a:pt x="265" y="4657"/>
                    <a:pt x="295" y="4662"/>
                    <a:pt x="325" y="4662"/>
                  </a:cubicBezTo>
                  <a:cubicBezTo>
                    <a:pt x="377" y="4662"/>
                    <a:pt x="432" y="4647"/>
                    <a:pt x="477" y="4632"/>
                  </a:cubicBezTo>
                  <a:cubicBezTo>
                    <a:pt x="561" y="4596"/>
                    <a:pt x="584" y="4537"/>
                    <a:pt x="632" y="4477"/>
                  </a:cubicBezTo>
                  <a:cubicBezTo>
                    <a:pt x="763" y="4239"/>
                    <a:pt x="882" y="3989"/>
                    <a:pt x="989" y="3751"/>
                  </a:cubicBezTo>
                  <a:cubicBezTo>
                    <a:pt x="1084" y="3513"/>
                    <a:pt x="1192" y="3286"/>
                    <a:pt x="1299" y="3060"/>
                  </a:cubicBezTo>
                  <a:cubicBezTo>
                    <a:pt x="1465" y="2727"/>
                    <a:pt x="1620" y="2382"/>
                    <a:pt x="1834" y="2036"/>
                  </a:cubicBezTo>
                  <a:cubicBezTo>
                    <a:pt x="2025" y="1715"/>
                    <a:pt x="2251" y="1405"/>
                    <a:pt x="2501" y="1108"/>
                  </a:cubicBezTo>
                  <a:cubicBezTo>
                    <a:pt x="2656" y="941"/>
                    <a:pt x="2799" y="786"/>
                    <a:pt x="2977" y="655"/>
                  </a:cubicBezTo>
                  <a:cubicBezTo>
                    <a:pt x="3156" y="536"/>
                    <a:pt x="3335" y="429"/>
                    <a:pt x="3549" y="346"/>
                  </a:cubicBezTo>
                  <a:cubicBezTo>
                    <a:pt x="3692" y="298"/>
                    <a:pt x="3847" y="250"/>
                    <a:pt x="4013" y="238"/>
                  </a:cubicBezTo>
                  <a:lnTo>
                    <a:pt x="4097" y="238"/>
                  </a:lnTo>
                  <a:cubicBezTo>
                    <a:pt x="4156" y="238"/>
                    <a:pt x="4216" y="191"/>
                    <a:pt x="4216" y="131"/>
                  </a:cubicBezTo>
                  <a:cubicBezTo>
                    <a:pt x="4204" y="60"/>
                    <a:pt x="41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3"/>
            <p:cNvSpPr/>
            <p:nvPr/>
          </p:nvSpPr>
          <p:spPr>
            <a:xfrm>
              <a:off x="6267237" y="4017098"/>
              <a:ext cx="31749" cy="31705"/>
            </a:xfrm>
            <a:custGeom>
              <a:avLst/>
              <a:gdLst/>
              <a:ahLst/>
              <a:cxnLst/>
              <a:rect l="l" t="t" r="r" b="b"/>
              <a:pathLst>
                <a:path w="716" h="715" extrusionOk="0">
                  <a:moveTo>
                    <a:pt x="382" y="1"/>
                  </a:moveTo>
                  <a:cubicBezTo>
                    <a:pt x="167" y="1"/>
                    <a:pt x="1" y="143"/>
                    <a:pt x="1" y="334"/>
                  </a:cubicBezTo>
                  <a:cubicBezTo>
                    <a:pt x="1" y="536"/>
                    <a:pt x="156" y="715"/>
                    <a:pt x="346" y="715"/>
                  </a:cubicBezTo>
                  <a:cubicBezTo>
                    <a:pt x="537" y="715"/>
                    <a:pt x="703" y="560"/>
                    <a:pt x="715" y="370"/>
                  </a:cubicBezTo>
                  <a:cubicBezTo>
                    <a:pt x="715" y="179"/>
                    <a:pt x="572" y="1"/>
                    <a:pt x="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a:off x="6261961" y="4063038"/>
              <a:ext cx="15343" cy="15343"/>
            </a:xfrm>
            <a:custGeom>
              <a:avLst/>
              <a:gdLst/>
              <a:ahLst/>
              <a:cxnLst/>
              <a:rect l="l" t="t" r="r" b="b"/>
              <a:pathLst>
                <a:path w="346" h="346" extrusionOk="0">
                  <a:moveTo>
                    <a:pt x="179" y="0"/>
                  </a:moveTo>
                  <a:cubicBezTo>
                    <a:pt x="84" y="12"/>
                    <a:pt x="1" y="72"/>
                    <a:pt x="1" y="167"/>
                  </a:cubicBezTo>
                  <a:cubicBezTo>
                    <a:pt x="1" y="262"/>
                    <a:pt x="84" y="346"/>
                    <a:pt x="167" y="346"/>
                  </a:cubicBezTo>
                  <a:cubicBezTo>
                    <a:pt x="263" y="346"/>
                    <a:pt x="346" y="274"/>
                    <a:pt x="346" y="179"/>
                  </a:cubicBezTo>
                  <a:cubicBezTo>
                    <a:pt x="346" y="96"/>
                    <a:pt x="275" y="0"/>
                    <a:pt x="1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23"/>
          <p:cNvGrpSpPr/>
          <p:nvPr/>
        </p:nvGrpSpPr>
        <p:grpSpPr>
          <a:xfrm>
            <a:off x="7798076" y="561600"/>
            <a:ext cx="324720" cy="370703"/>
            <a:chOff x="7750826" y="1452775"/>
            <a:chExt cx="324720" cy="370703"/>
          </a:xfrm>
        </p:grpSpPr>
        <p:sp>
          <p:nvSpPr>
            <p:cNvPr id="188" name="Google Shape;188;p23"/>
            <p:cNvSpPr/>
            <p:nvPr/>
          </p:nvSpPr>
          <p:spPr>
            <a:xfrm>
              <a:off x="7750826" y="1452775"/>
              <a:ext cx="324720" cy="370703"/>
            </a:xfrm>
            <a:custGeom>
              <a:avLst/>
              <a:gdLst/>
              <a:ahLst/>
              <a:cxnLst/>
              <a:rect l="l" t="t" r="r" b="b"/>
              <a:pathLst>
                <a:path w="7323" h="8360" extrusionOk="0">
                  <a:moveTo>
                    <a:pt x="3120" y="1"/>
                  </a:moveTo>
                  <a:cubicBezTo>
                    <a:pt x="2905" y="1"/>
                    <a:pt x="2715" y="61"/>
                    <a:pt x="2501" y="168"/>
                  </a:cubicBezTo>
                  <a:cubicBezTo>
                    <a:pt x="2120" y="382"/>
                    <a:pt x="1786" y="620"/>
                    <a:pt x="1512" y="834"/>
                  </a:cubicBezTo>
                  <a:cubicBezTo>
                    <a:pt x="1191" y="1096"/>
                    <a:pt x="941" y="1406"/>
                    <a:pt x="715" y="1715"/>
                  </a:cubicBezTo>
                  <a:cubicBezTo>
                    <a:pt x="524" y="1989"/>
                    <a:pt x="405" y="2287"/>
                    <a:pt x="286" y="2561"/>
                  </a:cubicBezTo>
                  <a:lnTo>
                    <a:pt x="274" y="2608"/>
                  </a:lnTo>
                  <a:cubicBezTo>
                    <a:pt x="143" y="2918"/>
                    <a:pt x="96" y="3275"/>
                    <a:pt x="48" y="3597"/>
                  </a:cubicBezTo>
                  <a:lnTo>
                    <a:pt x="36" y="3656"/>
                  </a:lnTo>
                  <a:cubicBezTo>
                    <a:pt x="0" y="3859"/>
                    <a:pt x="0" y="4097"/>
                    <a:pt x="36" y="4382"/>
                  </a:cubicBezTo>
                  <a:cubicBezTo>
                    <a:pt x="72" y="4799"/>
                    <a:pt x="131" y="5109"/>
                    <a:pt x="238" y="5406"/>
                  </a:cubicBezTo>
                  <a:cubicBezTo>
                    <a:pt x="429" y="6002"/>
                    <a:pt x="750" y="6537"/>
                    <a:pt x="1203" y="7085"/>
                  </a:cubicBezTo>
                  <a:cubicBezTo>
                    <a:pt x="1346" y="7252"/>
                    <a:pt x="1500" y="7407"/>
                    <a:pt x="1679" y="7550"/>
                  </a:cubicBezTo>
                  <a:cubicBezTo>
                    <a:pt x="1941" y="7740"/>
                    <a:pt x="2179" y="7919"/>
                    <a:pt x="2477" y="8061"/>
                  </a:cubicBezTo>
                  <a:lnTo>
                    <a:pt x="2513" y="8073"/>
                  </a:lnTo>
                  <a:cubicBezTo>
                    <a:pt x="2667" y="8133"/>
                    <a:pt x="2798" y="8192"/>
                    <a:pt x="2953" y="8240"/>
                  </a:cubicBezTo>
                  <a:cubicBezTo>
                    <a:pt x="3096" y="8276"/>
                    <a:pt x="3263" y="8312"/>
                    <a:pt x="3429" y="8323"/>
                  </a:cubicBezTo>
                  <a:lnTo>
                    <a:pt x="3525" y="8335"/>
                  </a:lnTo>
                  <a:cubicBezTo>
                    <a:pt x="3620" y="8359"/>
                    <a:pt x="3691" y="8359"/>
                    <a:pt x="3786" y="8359"/>
                  </a:cubicBezTo>
                  <a:cubicBezTo>
                    <a:pt x="4025" y="8359"/>
                    <a:pt x="4239" y="8312"/>
                    <a:pt x="4441" y="8276"/>
                  </a:cubicBezTo>
                  <a:cubicBezTo>
                    <a:pt x="4679" y="8240"/>
                    <a:pt x="4929" y="8133"/>
                    <a:pt x="5239" y="7954"/>
                  </a:cubicBezTo>
                  <a:cubicBezTo>
                    <a:pt x="5513" y="7788"/>
                    <a:pt x="5787" y="7561"/>
                    <a:pt x="6025" y="7288"/>
                  </a:cubicBezTo>
                  <a:cubicBezTo>
                    <a:pt x="6549" y="6692"/>
                    <a:pt x="6942" y="5942"/>
                    <a:pt x="7239" y="4918"/>
                  </a:cubicBezTo>
                  <a:cubicBezTo>
                    <a:pt x="7323" y="4621"/>
                    <a:pt x="7275" y="4311"/>
                    <a:pt x="7132" y="4025"/>
                  </a:cubicBezTo>
                  <a:cubicBezTo>
                    <a:pt x="6965" y="3740"/>
                    <a:pt x="6715" y="3537"/>
                    <a:pt x="6406" y="3442"/>
                  </a:cubicBezTo>
                  <a:cubicBezTo>
                    <a:pt x="6299" y="3418"/>
                    <a:pt x="6192" y="3394"/>
                    <a:pt x="6084" y="3394"/>
                  </a:cubicBezTo>
                  <a:cubicBezTo>
                    <a:pt x="5549" y="3394"/>
                    <a:pt x="5096" y="3751"/>
                    <a:pt x="4929" y="4275"/>
                  </a:cubicBezTo>
                  <a:cubicBezTo>
                    <a:pt x="4858" y="4513"/>
                    <a:pt x="4799" y="4728"/>
                    <a:pt x="4703" y="4918"/>
                  </a:cubicBezTo>
                  <a:cubicBezTo>
                    <a:pt x="4584" y="5168"/>
                    <a:pt x="4465" y="5394"/>
                    <a:pt x="4334" y="5585"/>
                  </a:cubicBezTo>
                  <a:cubicBezTo>
                    <a:pt x="4263" y="5680"/>
                    <a:pt x="4167" y="5764"/>
                    <a:pt x="4096" y="5835"/>
                  </a:cubicBezTo>
                  <a:cubicBezTo>
                    <a:pt x="4048" y="5871"/>
                    <a:pt x="3989" y="5895"/>
                    <a:pt x="3941" y="5930"/>
                  </a:cubicBezTo>
                  <a:cubicBezTo>
                    <a:pt x="3917" y="5942"/>
                    <a:pt x="3870" y="5942"/>
                    <a:pt x="3846" y="5966"/>
                  </a:cubicBezTo>
                  <a:lnTo>
                    <a:pt x="3727" y="5966"/>
                  </a:lnTo>
                  <a:cubicBezTo>
                    <a:pt x="3667" y="5942"/>
                    <a:pt x="3608" y="5930"/>
                    <a:pt x="3548" y="5906"/>
                  </a:cubicBezTo>
                  <a:cubicBezTo>
                    <a:pt x="3453" y="5859"/>
                    <a:pt x="3346" y="5799"/>
                    <a:pt x="3263" y="5740"/>
                  </a:cubicBezTo>
                  <a:cubicBezTo>
                    <a:pt x="3144" y="5633"/>
                    <a:pt x="3024" y="5514"/>
                    <a:pt x="2917" y="5383"/>
                  </a:cubicBezTo>
                  <a:cubicBezTo>
                    <a:pt x="2798" y="5216"/>
                    <a:pt x="2691" y="5025"/>
                    <a:pt x="2608" y="4847"/>
                  </a:cubicBezTo>
                  <a:cubicBezTo>
                    <a:pt x="2536" y="4656"/>
                    <a:pt x="2489" y="4454"/>
                    <a:pt x="2441" y="4252"/>
                  </a:cubicBezTo>
                  <a:cubicBezTo>
                    <a:pt x="2429" y="4085"/>
                    <a:pt x="2429" y="3906"/>
                    <a:pt x="2441" y="3740"/>
                  </a:cubicBezTo>
                  <a:cubicBezTo>
                    <a:pt x="2477" y="3597"/>
                    <a:pt x="2513" y="3466"/>
                    <a:pt x="2560" y="3311"/>
                  </a:cubicBezTo>
                  <a:cubicBezTo>
                    <a:pt x="2620" y="3192"/>
                    <a:pt x="2691" y="3073"/>
                    <a:pt x="2786" y="2942"/>
                  </a:cubicBezTo>
                  <a:cubicBezTo>
                    <a:pt x="2905" y="2811"/>
                    <a:pt x="3036" y="2668"/>
                    <a:pt x="3167" y="2549"/>
                  </a:cubicBezTo>
                  <a:cubicBezTo>
                    <a:pt x="3346" y="2430"/>
                    <a:pt x="3525" y="2311"/>
                    <a:pt x="3727" y="2216"/>
                  </a:cubicBezTo>
                  <a:cubicBezTo>
                    <a:pt x="3977" y="2073"/>
                    <a:pt x="4167" y="1823"/>
                    <a:pt x="4263" y="1525"/>
                  </a:cubicBezTo>
                  <a:cubicBezTo>
                    <a:pt x="4346" y="1204"/>
                    <a:pt x="4322" y="858"/>
                    <a:pt x="4156" y="572"/>
                  </a:cubicBezTo>
                  <a:cubicBezTo>
                    <a:pt x="4001" y="311"/>
                    <a:pt x="3739" y="108"/>
                    <a:pt x="3441" y="25"/>
                  </a:cubicBezTo>
                  <a:cubicBezTo>
                    <a:pt x="3322" y="1"/>
                    <a:pt x="3215" y="1"/>
                    <a:pt x="31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p:nvPr/>
          </p:nvSpPr>
          <p:spPr>
            <a:xfrm>
              <a:off x="7750826" y="1489757"/>
              <a:ext cx="324720" cy="332657"/>
            </a:xfrm>
            <a:custGeom>
              <a:avLst/>
              <a:gdLst/>
              <a:ahLst/>
              <a:cxnLst/>
              <a:rect l="l" t="t" r="r" b="b"/>
              <a:pathLst>
                <a:path w="7323" h="7502" extrusionOk="0">
                  <a:moveTo>
                    <a:pt x="1489" y="0"/>
                  </a:moveTo>
                  <a:cubicBezTo>
                    <a:pt x="1179" y="262"/>
                    <a:pt x="941" y="572"/>
                    <a:pt x="715" y="870"/>
                  </a:cubicBezTo>
                  <a:cubicBezTo>
                    <a:pt x="524" y="1132"/>
                    <a:pt x="405" y="1429"/>
                    <a:pt x="286" y="1715"/>
                  </a:cubicBezTo>
                  <a:lnTo>
                    <a:pt x="274" y="1763"/>
                  </a:lnTo>
                  <a:cubicBezTo>
                    <a:pt x="143" y="2084"/>
                    <a:pt x="96" y="2429"/>
                    <a:pt x="48" y="2739"/>
                  </a:cubicBezTo>
                  <a:lnTo>
                    <a:pt x="36" y="2798"/>
                  </a:lnTo>
                  <a:cubicBezTo>
                    <a:pt x="0" y="3013"/>
                    <a:pt x="0" y="3263"/>
                    <a:pt x="36" y="3537"/>
                  </a:cubicBezTo>
                  <a:cubicBezTo>
                    <a:pt x="84" y="3953"/>
                    <a:pt x="143" y="4263"/>
                    <a:pt x="238" y="4560"/>
                  </a:cubicBezTo>
                  <a:cubicBezTo>
                    <a:pt x="441" y="5156"/>
                    <a:pt x="750" y="5692"/>
                    <a:pt x="1215" y="6239"/>
                  </a:cubicBezTo>
                  <a:cubicBezTo>
                    <a:pt x="1346" y="6406"/>
                    <a:pt x="1512" y="6549"/>
                    <a:pt x="1691" y="6704"/>
                  </a:cubicBezTo>
                  <a:cubicBezTo>
                    <a:pt x="1941" y="6894"/>
                    <a:pt x="2179" y="7073"/>
                    <a:pt x="2477" y="7204"/>
                  </a:cubicBezTo>
                  <a:lnTo>
                    <a:pt x="2524" y="7227"/>
                  </a:lnTo>
                  <a:cubicBezTo>
                    <a:pt x="2679" y="7299"/>
                    <a:pt x="2798" y="7347"/>
                    <a:pt x="2953" y="7382"/>
                  </a:cubicBezTo>
                  <a:cubicBezTo>
                    <a:pt x="3096" y="7430"/>
                    <a:pt x="3263" y="7466"/>
                    <a:pt x="3429" y="7478"/>
                  </a:cubicBezTo>
                  <a:lnTo>
                    <a:pt x="3525" y="7489"/>
                  </a:lnTo>
                  <a:cubicBezTo>
                    <a:pt x="3620" y="7501"/>
                    <a:pt x="3691" y="7501"/>
                    <a:pt x="3786" y="7501"/>
                  </a:cubicBezTo>
                  <a:cubicBezTo>
                    <a:pt x="4025" y="7501"/>
                    <a:pt x="4239" y="7466"/>
                    <a:pt x="4441" y="7430"/>
                  </a:cubicBezTo>
                  <a:cubicBezTo>
                    <a:pt x="4679" y="7382"/>
                    <a:pt x="4929" y="7287"/>
                    <a:pt x="5239" y="7108"/>
                  </a:cubicBezTo>
                  <a:cubicBezTo>
                    <a:pt x="5513" y="6942"/>
                    <a:pt x="5787" y="6716"/>
                    <a:pt x="6025" y="6430"/>
                  </a:cubicBezTo>
                  <a:cubicBezTo>
                    <a:pt x="6549" y="5834"/>
                    <a:pt x="6942" y="5096"/>
                    <a:pt x="7239" y="4072"/>
                  </a:cubicBezTo>
                  <a:cubicBezTo>
                    <a:pt x="7323" y="3775"/>
                    <a:pt x="7275" y="3453"/>
                    <a:pt x="7132" y="3179"/>
                  </a:cubicBezTo>
                  <a:cubicBezTo>
                    <a:pt x="7025" y="3001"/>
                    <a:pt x="6894" y="2846"/>
                    <a:pt x="6727" y="2739"/>
                  </a:cubicBezTo>
                  <a:lnTo>
                    <a:pt x="6727" y="2739"/>
                  </a:lnTo>
                  <a:cubicBezTo>
                    <a:pt x="6751" y="2834"/>
                    <a:pt x="6763" y="2917"/>
                    <a:pt x="6763" y="3025"/>
                  </a:cubicBezTo>
                  <a:cubicBezTo>
                    <a:pt x="6763" y="3144"/>
                    <a:pt x="6763" y="3275"/>
                    <a:pt x="6739" y="3394"/>
                  </a:cubicBezTo>
                  <a:cubicBezTo>
                    <a:pt x="6727" y="3513"/>
                    <a:pt x="6715" y="3632"/>
                    <a:pt x="6680" y="3751"/>
                  </a:cubicBezTo>
                  <a:cubicBezTo>
                    <a:pt x="6644" y="3953"/>
                    <a:pt x="6596" y="4132"/>
                    <a:pt x="6525" y="4322"/>
                  </a:cubicBezTo>
                  <a:cubicBezTo>
                    <a:pt x="6442" y="4501"/>
                    <a:pt x="6370" y="4668"/>
                    <a:pt x="6263" y="4822"/>
                  </a:cubicBezTo>
                  <a:cubicBezTo>
                    <a:pt x="6072" y="5144"/>
                    <a:pt x="5846" y="5406"/>
                    <a:pt x="5572" y="5632"/>
                  </a:cubicBezTo>
                  <a:cubicBezTo>
                    <a:pt x="5310" y="5834"/>
                    <a:pt x="5013" y="6001"/>
                    <a:pt x="4691" y="6108"/>
                  </a:cubicBezTo>
                  <a:cubicBezTo>
                    <a:pt x="4513" y="6168"/>
                    <a:pt x="4322" y="6215"/>
                    <a:pt x="4144" y="6215"/>
                  </a:cubicBezTo>
                  <a:cubicBezTo>
                    <a:pt x="4070" y="6220"/>
                    <a:pt x="3997" y="6223"/>
                    <a:pt x="3926" y="6223"/>
                  </a:cubicBezTo>
                  <a:cubicBezTo>
                    <a:pt x="3803" y="6223"/>
                    <a:pt x="3685" y="6214"/>
                    <a:pt x="3572" y="6192"/>
                  </a:cubicBezTo>
                  <a:cubicBezTo>
                    <a:pt x="3382" y="6168"/>
                    <a:pt x="3191" y="6108"/>
                    <a:pt x="3013" y="6037"/>
                  </a:cubicBezTo>
                  <a:cubicBezTo>
                    <a:pt x="2810" y="5942"/>
                    <a:pt x="2620" y="5834"/>
                    <a:pt x="2453" y="5715"/>
                  </a:cubicBezTo>
                  <a:cubicBezTo>
                    <a:pt x="2084" y="5453"/>
                    <a:pt x="1774" y="5096"/>
                    <a:pt x="1536" y="4703"/>
                  </a:cubicBezTo>
                  <a:cubicBezTo>
                    <a:pt x="1298" y="4322"/>
                    <a:pt x="1119" y="3906"/>
                    <a:pt x="1012" y="3477"/>
                  </a:cubicBezTo>
                  <a:cubicBezTo>
                    <a:pt x="917" y="3037"/>
                    <a:pt x="869" y="2584"/>
                    <a:pt x="893" y="2132"/>
                  </a:cubicBezTo>
                  <a:cubicBezTo>
                    <a:pt x="929" y="1691"/>
                    <a:pt x="1000" y="1239"/>
                    <a:pt x="1143" y="810"/>
                  </a:cubicBezTo>
                  <a:cubicBezTo>
                    <a:pt x="1239" y="524"/>
                    <a:pt x="1358" y="262"/>
                    <a:pt x="1489"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a:off x="7813661" y="1488959"/>
              <a:ext cx="84517" cy="175064"/>
            </a:xfrm>
            <a:custGeom>
              <a:avLst/>
              <a:gdLst/>
              <a:ahLst/>
              <a:cxnLst/>
              <a:rect l="l" t="t" r="r" b="b"/>
              <a:pathLst>
                <a:path w="1906" h="3948" extrusionOk="0">
                  <a:moveTo>
                    <a:pt x="1786" y="0"/>
                  </a:moveTo>
                  <a:cubicBezTo>
                    <a:pt x="1782" y="0"/>
                    <a:pt x="1778" y="3"/>
                    <a:pt x="1774" y="7"/>
                  </a:cubicBezTo>
                  <a:cubicBezTo>
                    <a:pt x="1465" y="185"/>
                    <a:pt x="1167" y="411"/>
                    <a:pt x="905" y="673"/>
                  </a:cubicBezTo>
                  <a:cubicBezTo>
                    <a:pt x="655" y="947"/>
                    <a:pt x="441" y="1257"/>
                    <a:pt x="298" y="1602"/>
                  </a:cubicBezTo>
                  <a:cubicBezTo>
                    <a:pt x="226" y="1769"/>
                    <a:pt x="167" y="1923"/>
                    <a:pt x="119" y="2102"/>
                  </a:cubicBezTo>
                  <a:cubicBezTo>
                    <a:pt x="72" y="2281"/>
                    <a:pt x="24" y="2459"/>
                    <a:pt x="12" y="2662"/>
                  </a:cubicBezTo>
                  <a:cubicBezTo>
                    <a:pt x="0" y="2852"/>
                    <a:pt x="0" y="3043"/>
                    <a:pt x="12" y="3233"/>
                  </a:cubicBezTo>
                  <a:cubicBezTo>
                    <a:pt x="36" y="3436"/>
                    <a:pt x="72" y="3626"/>
                    <a:pt x="131" y="3816"/>
                  </a:cubicBezTo>
                  <a:cubicBezTo>
                    <a:pt x="167" y="3912"/>
                    <a:pt x="274" y="3947"/>
                    <a:pt x="357" y="3947"/>
                  </a:cubicBezTo>
                  <a:cubicBezTo>
                    <a:pt x="417" y="3947"/>
                    <a:pt x="464" y="3924"/>
                    <a:pt x="488" y="3876"/>
                  </a:cubicBezTo>
                  <a:cubicBezTo>
                    <a:pt x="524" y="3828"/>
                    <a:pt x="548" y="3769"/>
                    <a:pt x="536" y="3733"/>
                  </a:cubicBezTo>
                  <a:cubicBezTo>
                    <a:pt x="464" y="3412"/>
                    <a:pt x="417" y="3090"/>
                    <a:pt x="405" y="2757"/>
                  </a:cubicBezTo>
                  <a:cubicBezTo>
                    <a:pt x="405" y="2495"/>
                    <a:pt x="429" y="2245"/>
                    <a:pt x="512" y="1983"/>
                  </a:cubicBezTo>
                  <a:cubicBezTo>
                    <a:pt x="584" y="1709"/>
                    <a:pt x="703" y="1435"/>
                    <a:pt x="845" y="1197"/>
                  </a:cubicBezTo>
                  <a:lnTo>
                    <a:pt x="845" y="1197"/>
                  </a:lnTo>
                  <a:cubicBezTo>
                    <a:pt x="845" y="1209"/>
                    <a:pt x="834" y="1209"/>
                    <a:pt x="834" y="1233"/>
                  </a:cubicBezTo>
                  <a:cubicBezTo>
                    <a:pt x="988" y="995"/>
                    <a:pt x="1143" y="769"/>
                    <a:pt x="1357" y="578"/>
                  </a:cubicBezTo>
                  <a:cubicBezTo>
                    <a:pt x="1500" y="423"/>
                    <a:pt x="1679" y="304"/>
                    <a:pt x="1858" y="197"/>
                  </a:cubicBezTo>
                  <a:cubicBezTo>
                    <a:pt x="1905" y="173"/>
                    <a:pt x="1905" y="126"/>
                    <a:pt x="1881" y="90"/>
                  </a:cubicBezTo>
                  <a:cubicBezTo>
                    <a:pt x="1858" y="66"/>
                    <a:pt x="1834" y="54"/>
                    <a:pt x="1822" y="54"/>
                  </a:cubicBezTo>
                  <a:cubicBezTo>
                    <a:pt x="1805" y="13"/>
                    <a:pt x="1795" y="0"/>
                    <a:pt x="1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a:off x="7833704" y="1677196"/>
              <a:ext cx="22216" cy="21151"/>
            </a:xfrm>
            <a:custGeom>
              <a:avLst/>
              <a:gdLst/>
              <a:ahLst/>
              <a:cxnLst/>
              <a:rect l="l" t="t" r="r" b="b"/>
              <a:pathLst>
                <a:path w="501" h="477" extrusionOk="0">
                  <a:moveTo>
                    <a:pt x="215" y="0"/>
                  </a:moveTo>
                  <a:cubicBezTo>
                    <a:pt x="155" y="0"/>
                    <a:pt x="84" y="48"/>
                    <a:pt x="60" y="95"/>
                  </a:cubicBezTo>
                  <a:cubicBezTo>
                    <a:pt x="12" y="143"/>
                    <a:pt x="1" y="214"/>
                    <a:pt x="12" y="274"/>
                  </a:cubicBezTo>
                  <a:cubicBezTo>
                    <a:pt x="24" y="333"/>
                    <a:pt x="60" y="393"/>
                    <a:pt x="96" y="441"/>
                  </a:cubicBezTo>
                  <a:cubicBezTo>
                    <a:pt x="155" y="476"/>
                    <a:pt x="215" y="476"/>
                    <a:pt x="274" y="476"/>
                  </a:cubicBezTo>
                  <a:cubicBezTo>
                    <a:pt x="334" y="476"/>
                    <a:pt x="393" y="441"/>
                    <a:pt x="441" y="393"/>
                  </a:cubicBezTo>
                  <a:cubicBezTo>
                    <a:pt x="489" y="345"/>
                    <a:pt x="501" y="274"/>
                    <a:pt x="489" y="214"/>
                  </a:cubicBezTo>
                  <a:cubicBezTo>
                    <a:pt x="477" y="155"/>
                    <a:pt x="441" y="95"/>
                    <a:pt x="393" y="48"/>
                  </a:cubicBezTo>
                  <a:cubicBezTo>
                    <a:pt x="334" y="0"/>
                    <a:pt x="274" y="0"/>
                    <a:pt x="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a:off x="7861152" y="1708325"/>
              <a:ext cx="10598" cy="10598"/>
            </a:xfrm>
            <a:custGeom>
              <a:avLst/>
              <a:gdLst/>
              <a:ahLst/>
              <a:cxnLst/>
              <a:rect l="l" t="t" r="r" b="b"/>
              <a:pathLst>
                <a:path w="239" h="239" extrusionOk="0">
                  <a:moveTo>
                    <a:pt x="108" y="1"/>
                  </a:moveTo>
                  <a:cubicBezTo>
                    <a:pt x="72" y="12"/>
                    <a:pt x="48" y="36"/>
                    <a:pt x="36" y="48"/>
                  </a:cubicBezTo>
                  <a:cubicBezTo>
                    <a:pt x="13" y="72"/>
                    <a:pt x="1" y="108"/>
                    <a:pt x="1" y="132"/>
                  </a:cubicBezTo>
                  <a:cubicBezTo>
                    <a:pt x="1" y="167"/>
                    <a:pt x="13" y="191"/>
                    <a:pt x="48" y="215"/>
                  </a:cubicBezTo>
                  <a:cubicBezTo>
                    <a:pt x="72" y="227"/>
                    <a:pt x="108" y="239"/>
                    <a:pt x="132" y="239"/>
                  </a:cubicBezTo>
                  <a:cubicBezTo>
                    <a:pt x="167" y="239"/>
                    <a:pt x="191" y="227"/>
                    <a:pt x="215" y="203"/>
                  </a:cubicBezTo>
                  <a:cubicBezTo>
                    <a:pt x="227" y="167"/>
                    <a:pt x="239" y="143"/>
                    <a:pt x="239" y="108"/>
                  </a:cubicBezTo>
                  <a:cubicBezTo>
                    <a:pt x="239" y="72"/>
                    <a:pt x="227" y="48"/>
                    <a:pt x="191" y="36"/>
                  </a:cubicBezTo>
                  <a:cubicBezTo>
                    <a:pt x="167" y="12"/>
                    <a:pt x="132" y="1"/>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23"/>
          <p:cNvSpPr/>
          <p:nvPr/>
        </p:nvSpPr>
        <p:spPr>
          <a:xfrm>
            <a:off x="960991" y="-99165"/>
            <a:ext cx="291463" cy="192225"/>
          </a:xfrm>
          <a:custGeom>
            <a:avLst/>
            <a:gdLst/>
            <a:ahLst/>
            <a:cxnLst/>
            <a:rect l="l" t="t" r="r" b="b"/>
            <a:pathLst>
              <a:path w="6573" h="4335" extrusionOk="0">
                <a:moveTo>
                  <a:pt x="5954" y="1"/>
                </a:moveTo>
                <a:cubicBezTo>
                  <a:pt x="5299" y="13"/>
                  <a:pt x="4644" y="72"/>
                  <a:pt x="4013" y="227"/>
                </a:cubicBezTo>
                <a:cubicBezTo>
                  <a:pt x="3727" y="299"/>
                  <a:pt x="3454" y="406"/>
                  <a:pt x="3204" y="525"/>
                </a:cubicBezTo>
                <a:cubicBezTo>
                  <a:pt x="2965" y="644"/>
                  <a:pt x="2763" y="787"/>
                  <a:pt x="2549" y="953"/>
                </a:cubicBezTo>
                <a:cubicBezTo>
                  <a:pt x="2168" y="1275"/>
                  <a:pt x="1906" y="1739"/>
                  <a:pt x="1715" y="2204"/>
                </a:cubicBezTo>
                <a:cubicBezTo>
                  <a:pt x="1608" y="2454"/>
                  <a:pt x="1537" y="2739"/>
                  <a:pt x="1489" y="3001"/>
                </a:cubicBezTo>
                <a:cubicBezTo>
                  <a:pt x="1477" y="3097"/>
                  <a:pt x="1465" y="3168"/>
                  <a:pt x="1453" y="3263"/>
                </a:cubicBezTo>
                <a:cubicBezTo>
                  <a:pt x="1120" y="2787"/>
                  <a:pt x="834" y="2275"/>
                  <a:pt x="501" y="1811"/>
                </a:cubicBezTo>
                <a:cubicBezTo>
                  <a:pt x="443" y="1744"/>
                  <a:pt x="362" y="1701"/>
                  <a:pt x="277" y="1701"/>
                </a:cubicBezTo>
                <a:cubicBezTo>
                  <a:pt x="241" y="1701"/>
                  <a:pt x="204" y="1709"/>
                  <a:pt x="167" y="1727"/>
                </a:cubicBezTo>
                <a:cubicBezTo>
                  <a:pt x="60" y="1787"/>
                  <a:pt x="1" y="1954"/>
                  <a:pt x="84" y="2049"/>
                </a:cubicBezTo>
                <a:cubicBezTo>
                  <a:pt x="334" y="2394"/>
                  <a:pt x="537" y="2763"/>
                  <a:pt x="751" y="3120"/>
                </a:cubicBezTo>
                <a:cubicBezTo>
                  <a:pt x="858" y="3299"/>
                  <a:pt x="941" y="3466"/>
                  <a:pt x="1049" y="3632"/>
                </a:cubicBezTo>
                <a:cubicBezTo>
                  <a:pt x="1168" y="3823"/>
                  <a:pt x="1287" y="3990"/>
                  <a:pt x="1406" y="4180"/>
                </a:cubicBezTo>
                <a:cubicBezTo>
                  <a:pt x="1469" y="4285"/>
                  <a:pt x="1571" y="4335"/>
                  <a:pt x="1673" y="4335"/>
                </a:cubicBezTo>
                <a:cubicBezTo>
                  <a:pt x="1802" y="4335"/>
                  <a:pt x="1931" y="4255"/>
                  <a:pt x="1977" y="4109"/>
                </a:cubicBezTo>
                <a:cubicBezTo>
                  <a:pt x="2013" y="4001"/>
                  <a:pt x="2037" y="3882"/>
                  <a:pt x="2061" y="3763"/>
                </a:cubicBezTo>
                <a:cubicBezTo>
                  <a:pt x="2084" y="3644"/>
                  <a:pt x="2120" y="3513"/>
                  <a:pt x="2144" y="3394"/>
                </a:cubicBezTo>
                <a:cubicBezTo>
                  <a:pt x="2192" y="3204"/>
                  <a:pt x="2251" y="3025"/>
                  <a:pt x="2323" y="2847"/>
                </a:cubicBezTo>
                <a:cubicBezTo>
                  <a:pt x="2430" y="2608"/>
                  <a:pt x="2549" y="2382"/>
                  <a:pt x="2715" y="2156"/>
                </a:cubicBezTo>
                <a:cubicBezTo>
                  <a:pt x="2834" y="2025"/>
                  <a:pt x="2954" y="1894"/>
                  <a:pt x="3085" y="1787"/>
                </a:cubicBezTo>
                <a:cubicBezTo>
                  <a:pt x="3239" y="1668"/>
                  <a:pt x="3394" y="1573"/>
                  <a:pt x="3573" y="1501"/>
                </a:cubicBezTo>
                <a:cubicBezTo>
                  <a:pt x="3870" y="1382"/>
                  <a:pt x="4192" y="1311"/>
                  <a:pt x="4501" y="1263"/>
                </a:cubicBezTo>
                <a:cubicBezTo>
                  <a:pt x="4978" y="1204"/>
                  <a:pt x="5466" y="1204"/>
                  <a:pt x="5942" y="1204"/>
                </a:cubicBezTo>
                <a:cubicBezTo>
                  <a:pt x="6287" y="1204"/>
                  <a:pt x="6549" y="918"/>
                  <a:pt x="6549" y="596"/>
                </a:cubicBezTo>
                <a:cubicBezTo>
                  <a:pt x="6573" y="299"/>
                  <a:pt x="6299" y="1"/>
                  <a:pt x="59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a:off x="1019194" y="4857096"/>
            <a:ext cx="283038" cy="286408"/>
          </a:xfrm>
          <a:custGeom>
            <a:avLst/>
            <a:gdLst/>
            <a:ahLst/>
            <a:cxnLst/>
            <a:rect l="l" t="t" r="r" b="b"/>
            <a:pathLst>
              <a:path w="6383" h="6459" extrusionOk="0">
                <a:moveTo>
                  <a:pt x="4501" y="1"/>
                </a:moveTo>
                <a:cubicBezTo>
                  <a:pt x="4406" y="1"/>
                  <a:pt x="4299" y="60"/>
                  <a:pt x="4251" y="144"/>
                </a:cubicBezTo>
                <a:cubicBezTo>
                  <a:pt x="3846" y="989"/>
                  <a:pt x="3429" y="1810"/>
                  <a:pt x="3013" y="2644"/>
                </a:cubicBezTo>
                <a:cubicBezTo>
                  <a:pt x="3001" y="2632"/>
                  <a:pt x="2989" y="2632"/>
                  <a:pt x="2977" y="2620"/>
                </a:cubicBezTo>
                <a:cubicBezTo>
                  <a:pt x="2751" y="2489"/>
                  <a:pt x="2524" y="2370"/>
                  <a:pt x="2286" y="2227"/>
                </a:cubicBezTo>
                <a:cubicBezTo>
                  <a:pt x="2060" y="2108"/>
                  <a:pt x="1822" y="1989"/>
                  <a:pt x="1584" y="1870"/>
                </a:cubicBezTo>
                <a:cubicBezTo>
                  <a:pt x="1334" y="1739"/>
                  <a:pt x="1072" y="1608"/>
                  <a:pt x="798" y="1537"/>
                </a:cubicBezTo>
                <a:cubicBezTo>
                  <a:pt x="739" y="1513"/>
                  <a:pt x="679" y="1513"/>
                  <a:pt x="631" y="1513"/>
                </a:cubicBezTo>
                <a:cubicBezTo>
                  <a:pt x="429" y="1513"/>
                  <a:pt x="215" y="1620"/>
                  <a:pt x="96" y="1810"/>
                </a:cubicBezTo>
                <a:cubicBezTo>
                  <a:pt x="12" y="1953"/>
                  <a:pt x="0" y="2132"/>
                  <a:pt x="24" y="2275"/>
                </a:cubicBezTo>
                <a:cubicBezTo>
                  <a:pt x="72" y="2441"/>
                  <a:pt x="155" y="2560"/>
                  <a:pt x="310" y="2644"/>
                </a:cubicBezTo>
                <a:cubicBezTo>
                  <a:pt x="536" y="2799"/>
                  <a:pt x="774" y="2894"/>
                  <a:pt x="1012" y="2989"/>
                </a:cubicBezTo>
                <a:cubicBezTo>
                  <a:pt x="1251" y="3084"/>
                  <a:pt x="1477" y="3180"/>
                  <a:pt x="1727" y="3287"/>
                </a:cubicBezTo>
                <a:cubicBezTo>
                  <a:pt x="1965" y="3382"/>
                  <a:pt x="2215" y="3465"/>
                  <a:pt x="2453" y="3561"/>
                </a:cubicBezTo>
                <a:cubicBezTo>
                  <a:pt x="2477" y="3573"/>
                  <a:pt x="2513" y="3573"/>
                  <a:pt x="2536" y="3584"/>
                </a:cubicBezTo>
                <a:cubicBezTo>
                  <a:pt x="2441" y="3799"/>
                  <a:pt x="2346" y="4001"/>
                  <a:pt x="2239" y="4215"/>
                </a:cubicBezTo>
                <a:cubicBezTo>
                  <a:pt x="2024" y="4680"/>
                  <a:pt x="1774" y="5168"/>
                  <a:pt x="1584" y="5668"/>
                </a:cubicBezTo>
                <a:lnTo>
                  <a:pt x="1548" y="5799"/>
                </a:lnTo>
                <a:cubicBezTo>
                  <a:pt x="1524" y="5894"/>
                  <a:pt x="1524" y="5978"/>
                  <a:pt x="1560" y="6073"/>
                </a:cubicBezTo>
                <a:cubicBezTo>
                  <a:pt x="1608" y="6204"/>
                  <a:pt x="1691" y="6323"/>
                  <a:pt x="1822" y="6394"/>
                </a:cubicBezTo>
                <a:cubicBezTo>
                  <a:pt x="1903" y="6435"/>
                  <a:pt x="2000" y="6459"/>
                  <a:pt x="2095" y="6459"/>
                </a:cubicBezTo>
                <a:cubicBezTo>
                  <a:pt x="2140" y="6459"/>
                  <a:pt x="2185" y="6453"/>
                  <a:pt x="2227" y="6442"/>
                </a:cubicBezTo>
                <a:cubicBezTo>
                  <a:pt x="2346" y="6394"/>
                  <a:pt x="2513" y="6311"/>
                  <a:pt x="2560" y="6180"/>
                </a:cubicBezTo>
                <a:cubicBezTo>
                  <a:pt x="2763" y="5608"/>
                  <a:pt x="2941" y="5025"/>
                  <a:pt x="3132" y="4465"/>
                </a:cubicBezTo>
                <a:cubicBezTo>
                  <a:pt x="3215" y="4251"/>
                  <a:pt x="3286" y="4049"/>
                  <a:pt x="3346" y="3858"/>
                </a:cubicBezTo>
                <a:cubicBezTo>
                  <a:pt x="3513" y="3918"/>
                  <a:pt x="3667" y="3954"/>
                  <a:pt x="3834" y="4013"/>
                </a:cubicBezTo>
                <a:cubicBezTo>
                  <a:pt x="4084" y="4096"/>
                  <a:pt x="4322" y="4180"/>
                  <a:pt x="4560" y="4275"/>
                </a:cubicBezTo>
                <a:cubicBezTo>
                  <a:pt x="4810" y="4346"/>
                  <a:pt x="5049" y="4442"/>
                  <a:pt x="5287" y="4537"/>
                </a:cubicBezTo>
                <a:cubicBezTo>
                  <a:pt x="5525" y="4632"/>
                  <a:pt x="5763" y="4716"/>
                  <a:pt x="5989" y="4823"/>
                </a:cubicBezTo>
                <a:cubicBezTo>
                  <a:pt x="6001" y="4823"/>
                  <a:pt x="6025" y="4835"/>
                  <a:pt x="6037" y="4835"/>
                </a:cubicBezTo>
                <a:cubicBezTo>
                  <a:pt x="6068" y="4852"/>
                  <a:pt x="6102" y="4862"/>
                  <a:pt x="6136" y="4862"/>
                </a:cubicBezTo>
                <a:cubicBezTo>
                  <a:pt x="6193" y="4862"/>
                  <a:pt x="6249" y="4835"/>
                  <a:pt x="6287" y="4775"/>
                </a:cubicBezTo>
                <a:cubicBezTo>
                  <a:pt x="6382" y="4680"/>
                  <a:pt x="6370" y="4549"/>
                  <a:pt x="6275" y="4525"/>
                </a:cubicBezTo>
                <a:lnTo>
                  <a:pt x="5656" y="4204"/>
                </a:lnTo>
                <a:cubicBezTo>
                  <a:pt x="5430" y="4073"/>
                  <a:pt x="5191" y="3954"/>
                  <a:pt x="4977" y="3823"/>
                </a:cubicBezTo>
                <a:cubicBezTo>
                  <a:pt x="4549" y="3549"/>
                  <a:pt x="4120" y="3299"/>
                  <a:pt x="3691" y="3049"/>
                </a:cubicBezTo>
                <a:lnTo>
                  <a:pt x="3775" y="2775"/>
                </a:lnTo>
                <a:cubicBezTo>
                  <a:pt x="4072" y="1977"/>
                  <a:pt x="4382" y="1167"/>
                  <a:pt x="4763" y="394"/>
                </a:cubicBezTo>
                <a:cubicBezTo>
                  <a:pt x="4822" y="263"/>
                  <a:pt x="4775" y="96"/>
                  <a:pt x="4644" y="24"/>
                </a:cubicBezTo>
                <a:cubicBezTo>
                  <a:pt x="4596" y="13"/>
                  <a:pt x="4549" y="1"/>
                  <a:pt x="45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195;p23"/>
          <p:cNvGrpSpPr/>
          <p:nvPr/>
        </p:nvGrpSpPr>
        <p:grpSpPr>
          <a:xfrm>
            <a:off x="7962418" y="4559835"/>
            <a:ext cx="247122" cy="254793"/>
            <a:chOff x="7924518" y="4471660"/>
            <a:chExt cx="247122" cy="254793"/>
          </a:xfrm>
        </p:grpSpPr>
        <p:sp>
          <p:nvSpPr>
            <p:cNvPr id="196" name="Google Shape;196;p23"/>
            <p:cNvSpPr/>
            <p:nvPr/>
          </p:nvSpPr>
          <p:spPr>
            <a:xfrm>
              <a:off x="7924518" y="4471660"/>
              <a:ext cx="190096" cy="198122"/>
            </a:xfrm>
            <a:custGeom>
              <a:avLst/>
              <a:gdLst/>
              <a:ahLst/>
              <a:cxnLst/>
              <a:rect l="l" t="t" r="r" b="b"/>
              <a:pathLst>
                <a:path w="4287" h="4468" extrusionOk="0">
                  <a:moveTo>
                    <a:pt x="3965" y="1"/>
                  </a:moveTo>
                  <a:cubicBezTo>
                    <a:pt x="3882" y="13"/>
                    <a:pt x="3822" y="48"/>
                    <a:pt x="3787" y="108"/>
                  </a:cubicBezTo>
                  <a:cubicBezTo>
                    <a:pt x="3215" y="679"/>
                    <a:pt x="2632" y="1263"/>
                    <a:pt x="2060" y="1846"/>
                  </a:cubicBezTo>
                  <a:cubicBezTo>
                    <a:pt x="1465" y="2442"/>
                    <a:pt x="882" y="3025"/>
                    <a:pt x="286" y="3596"/>
                  </a:cubicBezTo>
                  <a:cubicBezTo>
                    <a:pt x="250" y="3632"/>
                    <a:pt x="227" y="3656"/>
                    <a:pt x="191" y="3680"/>
                  </a:cubicBezTo>
                  <a:cubicBezTo>
                    <a:pt x="167" y="3704"/>
                    <a:pt x="131" y="3739"/>
                    <a:pt x="108" y="3751"/>
                  </a:cubicBezTo>
                  <a:cubicBezTo>
                    <a:pt x="60" y="3811"/>
                    <a:pt x="24" y="3882"/>
                    <a:pt x="12" y="3954"/>
                  </a:cubicBezTo>
                  <a:cubicBezTo>
                    <a:pt x="0" y="4073"/>
                    <a:pt x="24" y="4180"/>
                    <a:pt x="84" y="4287"/>
                  </a:cubicBezTo>
                  <a:cubicBezTo>
                    <a:pt x="168" y="4408"/>
                    <a:pt x="301" y="4467"/>
                    <a:pt x="436" y="4467"/>
                  </a:cubicBezTo>
                  <a:cubicBezTo>
                    <a:pt x="566" y="4467"/>
                    <a:pt x="698" y="4411"/>
                    <a:pt x="786" y="4299"/>
                  </a:cubicBezTo>
                  <a:cubicBezTo>
                    <a:pt x="1322" y="3632"/>
                    <a:pt x="1894" y="2989"/>
                    <a:pt x="2453" y="2334"/>
                  </a:cubicBezTo>
                  <a:cubicBezTo>
                    <a:pt x="3025" y="1680"/>
                    <a:pt x="3584" y="1037"/>
                    <a:pt x="4180" y="429"/>
                  </a:cubicBezTo>
                  <a:cubicBezTo>
                    <a:pt x="4287" y="322"/>
                    <a:pt x="4239" y="132"/>
                    <a:pt x="4132" y="60"/>
                  </a:cubicBezTo>
                  <a:cubicBezTo>
                    <a:pt x="4096" y="13"/>
                    <a:pt x="4037" y="1"/>
                    <a:pt x="39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a:off x="7988417" y="4532898"/>
              <a:ext cx="183223" cy="193555"/>
            </a:xfrm>
            <a:custGeom>
              <a:avLst/>
              <a:gdLst/>
              <a:ahLst/>
              <a:cxnLst/>
              <a:rect l="l" t="t" r="r" b="b"/>
              <a:pathLst>
                <a:path w="4132" h="4365" extrusionOk="0">
                  <a:moveTo>
                    <a:pt x="3858" y="1"/>
                  </a:moveTo>
                  <a:cubicBezTo>
                    <a:pt x="3798" y="1"/>
                    <a:pt x="3751" y="37"/>
                    <a:pt x="3715" y="72"/>
                  </a:cubicBezTo>
                  <a:lnTo>
                    <a:pt x="3596" y="191"/>
                  </a:lnTo>
                  <a:cubicBezTo>
                    <a:pt x="3441" y="334"/>
                    <a:pt x="3298" y="453"/>
                    <a:pt x="3143" y="584"/>
                  </a:cubicBezTo>
                  <a:cubicBezTo>
                    <a:pt x="3000" y="715"/>
                    <a:pt x="2846" y="846"/>
                    <a:pt x="2679" y="989"/>
                  </a:cubicBezTo>
                  <a:cubicBezTo>
                    <a:pt x="2405" y="1239"/>
                    <a:pt x="2119" y="1501"/>
                    <a:pt x="1834" y="1775"/>
                  </a:cubicBezTo>
                  <a:lnTo>
                    <a:pt x="1786" y="1823"/>
                  </a:lnTo>
                  <a:lnTo>
                    <a:pt x="1762" y="1846"/>
                  </a:lnTo>
                  <a:cubicBezTo>
                    <a:pt x="1488" y="2096"/>
                    <a:pt x="1226" y="2358"/>
                    <a:pt x="953" y="2620"/>
                  </a:cubicBezTo>
                  <a:cubicBezTo>
                    <a:pt x="810" y="2775"/>
                    <a:pt x="655" y="2918"/>
                    <a:pt x="524" y="3073"/>
                  </a:cubicBezTo>
                  <a:cubicBezTo>
                    <a:pt x="381" y="3216"/>
                    <a:pt x="238" y="3370"/>
                    <a:pt x="119" y="3549"/>
                  </a:cubicBezTo>
                  <a:cubicBezTo>
                    <a:pt x="60" y="3620"/>
                    <a:pt x="36" y="3692"/>
                    <a:pt x="24" y="3787"/>
                  </a:cubicBezTo>
                  <a:cubicBezTo>
                    <a:pt x="0" y="3918"/>
                    <a:pt x="36" y="4049"/>
                    <a:pt x="107" y="4156"/>
                  </a:cubicBezTo>
                  <a:cubicBezTo>
                    <a:pt x="205" y="4284"/>
                    <a:pt x="374" y="4364"/>
                    <a:pt x="542" y="4364"/>
                  </a:cubicBezTo>
                  <a:cubicBezTo>
                    <a:pt x="640" y="4364"/>
                    <a:pt x="738" y="4337"/>
                    <a:pt x="822" y="4275"/>
                  </a:cubicBezTo>
                  <a:cubicBezTo>
                    <a:pt x="1167" y="3989"/>
                    <a:pt x="1417" y="3644"/>
                    <a:pt x="1703" y="3311"/>
                  </a:cubicBezTo>
                  <a:cubicBezTo>
                    <a:pt x="1953" y="2977"/>
                    <a:pt x="2191" y="2656"/>
                    <a:pt x="2441" y="2323"/>
                  </a:cubicBezTo>
                  <a:lnTo>
                    <a:pt x="3203" y="1346"/>
                  </a:lnTo>
                  <a:cubicBezTo>
                    <a:pt x="3334" y="1180"/>
                    <a:pt x="3477" y="1025"/>
                    <a:pt x="3596" y="870"/>
                  </a:cubicBezTo>
                  <a:cubicBezTo>
                    <a:pt x="3727" y="691"/>
                    <a:pt x="3893" y="525"/>
                    <a:pt x="4036" y="358"/>
                  </a:cubicBezTo>
                  <a:cubicBezTo>
                    <a:pt x="4132" y="287"/>
                    <a:pt x="4084" y="120"/>
                    <a:pt x="4013" y="60"/>
                  </a:cubicBezTo>
                  <a:cubicBezTo>
                    <a:pt x="3965" y="37"/>
                    <a:pt x="3917" y="13"/>
                    <a:pt x="3870" y="13"/>
                  </a:cubicBezTo>
                  <a:cubicBezTo>
                    <a:pt x="3870" y="1"/>
                    <a:pt x="3858" y="1"/>
                    <a:pt x="3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23"/>
          <p:cNvSpPr/>
          <p:nvPr/>
        </p:nvSpPr>
        <p:spPr>
          <a:xfrm>
            <a:off x="6461273" y="4473991"/>
            <a:ext cx="134668" cy="206858"/>
          </a:xfrm>
          <a:custGeom>
            <a:avLst/>
            <a:gdLst/>
            <a:ahLst/>
            <a:cxnLst/>
            <a:rect l="l" t="t" r="r" b="b"/>
            <a:pathLst>
              <a:path w="3037" h="4665" extrusionOk="0">
                <a:moveTo>
                  <a:pt x="2702" y="0"/>
                </a:moveTo>
                <a:cubicBezTo>
                  <a:pt x="2651" y="0"/>
                  <a:pt x="2596" y="38"/>
                  <a:pt x="2548" y="114"/>
                </a:cubicBezTo>
                <a:cubicBezTo>
                  <a:pt x="2358" y="424"/>
                  <a:pt x="2156" y="757"/>
                  <a:pt x="1965" y="1067"/>
                </a:cubicBezTo>
                <a:cubicBezTo>
                  <a:pt x="1763" y="1388"/>
                  <a:pt x="1548" y="1734"/>
                  <a:pt x="1346" y="2079"/>
                </a:cubicBezTo>
                <a:cubicBezTo>
                  <a:pt x="941" y="2734"/>
                  <a:pt x="536" y="3377"/>
                  <a:pt x="120" y="4032"/>
                </a:cubicBezTo>
                <a:cubicBezTo>
                  <a:pt x="1" y="4222"/>
                  <a:pt x="72" y="4496"/>
                  <a:pt x="274" y="4603"/>
                </a:cubicBezTo>
                <a:cubicBezTo>
                  <a:pt x="340" y="4644"/>
                  <a:pt x="417" y="4664"/>
                  <a:pt x="494" y="4664"/>
                </a:cubicBezTo>
                <a:cubicBezTo>
                  <a:pt x="639" y="4664"/>
                  <a:pt x="784" y="4593"/>
                  <a:pt x="846" y="4460"/>
                </a:cubicBezTo>
                <a:cubicBezTo>
                  <a:pt x="1203" y="3793"/>
                  <a:pt x="1548" y="3103"/>
                  <a:pt x="1894" y="2424"/>
                </a:cubicBezTo>
                <a:cubicBezTo>
                  <a:pt x="2060" y="2091"/>
                  <a:pt x="2239" y="1746"/>
                  <a:pt x="2394" y="1424"/>
                </a:cubicBezTo>
                <a:cubicBezTo>
                  <a:pt x="2572" y="1079"/>
                  <a:pt x="2775" y="722"/>
                  <a:pt x="2965" y="376"/>
                </a:cubicBezTo>
                <a:cubicBezTo>
                  <a:pt x="3037" y="257"/>
                  <a:pt x="2989" y="114"/>
                  <a:pt x="2870" y="43"/>
                </a:cubicBezTo>
                <a:cubicBezTo>
                  <a:pt x="2834" y="7"/>
                  <a:pt x="2787" y="7"/>
                  <a:pt x="2739" y="7"/>
                </a:cubicBezTo>
                <a:cubicBezTo>
                  <a:pt x="2727" y="3"/>
                  <a:pt x="2715" y="0"/>
                  <a:pt x="2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a:off x="6447039" y="4461619"/>
            <a:ext cx="69706" cy="88951"/>
          </a:xfrm>
          <a:custGeom>
            <a:avLst/>
            <a:gdLst/>
            <a:ahLst/>
            <a:cxnLst/>
            <a:rect l="l" t="t" r="r" b="b"/>
            <a:pathLst>
              <a:path w="1572" h="2006" extrusionOk="0">
                <a:moveTo>
                  <a:pt x="845" y="477"/>
                </a:moveTo>
                <a:cubicBezTo>
                  <a:pt x="893" y="501"/>
                  <a:pt x="917" y="501"/>
                  <a:pt x="964" y="513"/>
                </a:cubicBezTo>
                <a:cubicBezTo>
                  <a:pt x="976" y="524"/>
                  <a:pt x="1012" y="524"/>
                  <a:pt x="1024" y="536"/>
                </a:cubicBezTo>
                <a:lnTo>
                  <a:pt x="1048" y="572"/>
                </a:lnTo>
                <a:cubicBezTo>
                  <a:pt x="1072" y="584"/>
                  <a:pt x="1072" y="596"/>
                  <a:pt x="1084" y="620"/>
                </a:cubicBezTo>
                <a:cubicBezTo>
                  <a:pt x="1084" y="632"/>
                  <a:pt x="1095" y="655"/>
                  <a:pt x="1095" y="679"/>
                </a:cubicBezTo>
                <a:lnTo>
                  <a:pt x="1095" y="822"/>
                </a:lnTo>
                <a:cubicBezTo>
                  <a:pt x="1084" y="929"/>
                  <a:pt x="1048" y="1013"/>
                  <a:pt x="1000" y="1108"/>
                </a:cubicBezTo>
                <a:cubicBezTo>
                  <a:pt x="953" y="1251"/>
                  <a:pt x="857" y="1405"/>
                  <a:pt x="750" y="1525"/>
                </a:cubicBezTo>
                <a:cubicBezTo>
                  <a:pt x="726" y="1548"/>
                  <a:pt x="703" y="1584"/>
                  <a:pt x="679" y="1596"/>
                </a:cubicBezTo>
                <a:cubicBezTo>
                  <a:pt x="667" y="1584"/>
                  <a:pt x="655" y="1584"/>
                  <a:pt x="631" y="1572"/>
                </a:cubicBezTo>
                <a:lnTo>
                  <a:pt x="548" y="1477"/>
                </a:lnTo>
                <a:cubicBezTo>
                  <a:pt x="512" y="1429"/>
                  <a:pt x="488" y="1394"/>
                  <a:pt x="464" y="1346"/>
                </a:cubicBezTo>
                <a:cubicBezTo>
                  <a:pt x="453" y="1286"/>
                  <a:pt x="441" y="1227"/>
                  <a:pt x="429" y="1155"/>
                </a:cubicBezTo>
                <a:cubicBezTo>
                  <a:pt x="405" y="1072"/>
                  <a:pt x="429" y="1001"/>
                  <a:pt x="429" y="929"/>
                </a:cubicBezTo>
                <a:cubicBezTo>
                  <a:pt x="441" y="858"/>
                  <a:pt x="453" y="774"/>
                  <a:pt x="488" y="715"/>
                </a:cubicBezTo>
                <a:cubicBezTo>
                  <a:pt x="500" y="679"/>
                  <a:pt x="524" y="632"/>
                  <a:pt x="560" y="596"/>
                </a:cubicBezTo>
                <a:cubicBezTo>
                  <a:pt x="572" y="572"/>
                  <a:pt x="607" y="560"/>
                  <a:pt x="631" y="524"/>
                </a:cubicBezTo>
                <a:cubicBezTo>
                  <a:pt x="643" y="513"/>
                  <a:pt x="679" y="501"/>
                  <a:pt x="691" y="501"/>
                </a:cubicBezTo>
                <a:cubicBezTo>
                  <a:pt x="703" y="501"/>
                  <a:pt x="738" y="477"/>
                  <a:pt x="750" y="477"/>
                </a:cubicBezTo>
                <a:close/>
                <a:moveTo>
                  <a:pt x="786" y="1"/>
                </a:moveTo>
                <a:cubicBezTo>
                  <a:pt x="607" y="24"/>
                  <a:pt x="417" y="108"/>
                  <a:pt x="274" y="262"/>
                </a:cubicBezTo>
                <a:cubicBezTo>
                  <a:pt x="131" y="417"/>
                  <a:pt x="60" y="632"/>
                  <a:pt x="24" y="834"/>
                </a:cubicBezTo>
                <a:cubicBezTo>
                  <a:pt x="0" y="1036"/>
                  <a:pt x="24" y="1239"/>
                  <a:pt x="83" y="1429"/>
                </a:cubicBezTo>
                <a:cubicBezTo>
                  <a:pt x="155" y="1632"/>
                  <a:pt x="274" y="1810"/>
                  <a:pt x="453" y="1929"/>
                </a:cubicBezTo>
                <a:cubicBezTo>
                  <a:pt x="500" y="1953"/>
                  <a:pt x="560" y="1989"/>
                  <a:pt x="619" y="2001"/>
                </a:cubicBezTo>
                <a:cubicBezTo>
                  <a:pt x="633" y="2004"/>
                  <a:pt x="648" y="2006"/>
                  <a:pt x="663" y="2006"/>
                </a:cubicBezTo>
                <a:cubicBezTo>
                  <a:pt x="699" y="2006"/>
                  <a:pt x="733" y="1997"/>
                  <a:pt x="750" y="1989"/>
                </a:cubicBezTo>
                <a:lnTo>
                  <a:pt x="774" y="1965"/>
                </a:lnTo>
                <a:cubicBezTo>
                  <a:pt x="976" y="1894"/>
                  <a:pt x="1131" y="1727"/>
                  <a:pt x="1250" y="1572"/>
                </a:cubicBezTo>
                <a:cubicBezTo>
                  <a:pt x="1310" y="1489"/>
                  <a:pt x="1369" y="1405"/>
                  <a:pt x="1405" y="1298"/>
                </a:cubicBezTo>
                <a:cubicBezTo>
                  <a:pt x="1465" y="1191"/>
                  <a:pt x="1500" y="1072"/>
                  <a:pt x="1524" y="953"/>
                </a:cubicBezTo>
                <a:cubicBezTo>
                  <a:pt x="1572" y="751"/>
                  <a:pt x="1572" y="501"/>
                  <a:pt x="1441" y="322"/>
                </a:cubicBezTo>
                <a:cubicBezTo>
                  <a:pt x="1381" y="227"/>
                  <a:pt x="1286" y="143"/>
                  <a:pt x="1191" y="96"/>
                </a:cubicBezTo>
                <a:cubicBezTo>
                  <a:pt x="1072" y="36"/>
                  <a:pt x="929" y="1"/>
                  <a:pt x="7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a:off x="6576388" y="4548753"/>
            <a:ext cx="79728" cy="72899"/>
          </a:xfrm>
          <a:custGeom>
            <a:avLst/>
            <a:gdLst/>
            <a:ahLst/>
            <a:cxnLst/>
            <a:rect l="l" t="t" r="r" b="b"/>
            <a:pathLst>
              <a:path w="1798" h="1644" extrusionOk="0">
                <a:moveTo>
                  <a:pt x="1250" y="333"/>
                </a:moveTo>
                <a:cubicBezTo>
                  <a:pt x="1262" y="333"/>
                  <a:pt x="1274" y="345"/>
                  <a:pt x="1310" y="345"/>
                </a:cubicBezTo>
                <a:cubicBezTo>
                  <a:pt x="1322" y="357"/>
                  <a:pt x="1334" y="357"/>
                  <a:pt x="1346" y="381"/>
                </a:cubicBezTo>
                <a:lnTo>
                  <a:pt x="1393" y="417"/>
                </a:lnTo>
                <a:lnTo>
                  <a:pt x="1441" y="512"/>
                </a:lnTo>
                <a:cubicBezTo>
                  <a:pt x="1465" y="583"/>
                  <a:pt x="1488" y="643"/>
                  <a:pt x="1488" y="714"/>
                </a:cubicBezTo>
                <a:lnTo>
                  <a:pt x="1488" y="834"/>
                </a:lnTo>
                <a:cubicBezTo>
                  <a:pt x="1488" y="876"/>
                  <a:pt x="1470" y="908"/>
                  <a:pt x="1457" y="940"/>
                </a:cubicBezTo>
                <a:lnTo>
                  <a:pt x="1457" y="940"/>
                </a:lnTo>
                <a:cubicBezTo>
                  <a:pt x="1456" y="940"/>
                  <a:pt x="1454" y="941"/>
                  <a:pt x="1453" y="941"/>
                </a:cubicBezTo>
                <a:cubicBezTo>
                  <a:pt x="1454" y="941"/>
                  <a:pt x="1456" y="941"/>
                  <a:pt x="1457" y="941"/>
                </a:cubicBezTo>
                <a:lnTo>
                  <a:pt x="1457" y="941"/>
                </a:lnTo>
                <a:cubicBezTo>
                  <a:pt x="1455" y="945"/>
                  <a:pt x="1454" y="949"/>
                  <a:pt x="1453" y="953"/>
                </a:cubicBezTo>
                <a:lnTo>
                  <a:pt x="1405" y="1048"/>
                </a:lnTo>
                <a:cubicBezTo>
                  <a:pt x="1381" y="1095"/>
                  <a:pt x="1334" y="1119"/>
                  <a:pt x="1310" y="1155"/>
                </a:cubicBezTo>
                <a:cubicBezTo>
                  <a:pt x="1253" y="1178"/>
                  <a:pt x="1208" y="1211"/>
                  <a:pt x="1152" y="1235"/>
                </a:cubicBezTo>
                <a:lnTo>
                  <a:pt x="1152" y="1235"/>
                </a:lnTo>
                <a:cubicBezTo>
                  <a:pt x="1154" y="1233"/>
                  <a:pt x="1155" y="1230"/>
                  <a:pt x="1155" y="1226"/>
                </a:cubicBezTo>
                <a:lnTo>
                  <a:pt x="1155" y="1226"/>
                </a:lnTo>
                <a:lnTo>
                  <a:pt x="1143" y="1238"/>
                </a:lnTo>
                <a:cubicBezTo>
                  <a:pt x="1072" y="1274"/>
                  <a:pt x="976" y="1286"/>
                  <a:pt x="905" y="1298"/>
                </a:cubicBezTo>
                <a:cubicBezTo>
                  <a:pt x="857" y="1310"/>
                  <a:pt x="810" y="1316"/>
                  <a:pt x="762" y="1316"/>
                </a:cubicBezTo>
                <a:cubicBezTo>
                  <a:pt x="714" y="1316"/>
                  <a:pt x="667" y="1310"/>
                  <a:pt x="619" y="1298"/>
                </a:cubicBezTo>
                <a:lnTo>
                  <a:pt x="441" y="1250"/>
                </a:lnTo>
                <a:cubicBezTo>
                  <a:pt x="429" y="1250"/>
                  <a:pt x="417" y="1238"/>
                  <a:pt x="393" y="1238"/>
                </a:cubicBezTo>
                <a:lnTo>
                  <a:pt x="393" y="1215"/>
                </a:lnTo>
                <a:cubicBezTo>
                  <a:pt x="417" y="1131"/>
                  <a:pt x="429" y="1060"/>
                  <a:pt x="453" y="988"/>
                </a:cubicBezTo>
                <a:cubicBezTo>
                  <a:pt x="500" y="893"/>
                  <a:pt x="548" y="810"/>
                  <a:pt x="607" y="738"/>
                </a:cubicBezTo>
                <a:cubicBezTo>
                  <a:pt x="679" y="643"/>
                  <a:pt x="750" y="572"/>
                  <a:pt x="845" y="500"/>
                </a:cubicBezTo>
                <a:cubicBezTo>
                  <a:pt x="905" y="453"/>
                  <a:pt x="976" y="405"/>
                  <a:pt x="1048" y="381"/>
                </a:cubicBezTo>
                <a:cubicBezTo>
                  <a:pt x="1095" y="357"/>
                  <a:pt x="1131" y="345"/>
                  <a:pt x="1167" y="345"/>
                </a:cubicBezTo>
                <a:cubicBezTo>
                  <a:pt x="1191" y="333"/>
                  <a:pt x="1215" y="333"/>
                  <a:pt x="1250" y="333"/>
                </a:cubicBezTo>
                <a:close/>
                <a:moveTo>
                  <a:pt x="1155" y="0"/>
                </a:moveTo>
                <a:cubicBezTo>
                  <a:pt x="965" y="24"/>
                  <a:pt x="786" y="95"/>
                  <a:pt x="619" y="214"/>
                </a:cubicBezTo>
                <a:cubicBezTo>
                  <a:pt x="274" y="464"/>
                  <a:pt x="0" y="881"/>
                  <a:pt x="24" y="1334"/>
                </a:cubicBezTo>
                <a:cubicBezTo>
                  <a:pt x="24" y="1345"/>
                  <a:pt x="24" y="1369"/>
                  <a:pt x="36" y="1393"/>
                </a:cubicBezTo>
                <a:cubicBezTo>
                  <a:pt x="36" y="1476"/>
                  <a:pt x="95" y="1572"/>
                  <a:pt x="191" y="1596"/>
                </a:cubicBezTo>
                <a:cubicBezTo>
                  <a:pt x="326" y="1627"/>
                  <a:pt x="460" y="1643"/>
                  <a:pt x="595" y="1643"/>
                </a:cubicBezTo>
                <a:cubicBezTo>
                  <a:pt x="663" y="1643"/>
                  <a:pt x="730" y="1639"/>
                  <a:pt x="798" y="1631"/>
                </a:cubicBezTo>
                <a:cubicBezTo>
                  <a:pt x="1024" y="1596"/>
                  <a:pt x="1250" y="1536"/>
                  <a:pt x="1441" y="1405"/>
                </a:cubicBezTo>
                <a:cubicBezTo>
                  <a:pt x="1524" y="1345"/>
                  <a:pt x="1607" y="1274"/>
                  <a:pt x="1667" y="1179"/>
                </a:cubicBezTo>
                <a:cubicBezTo>
                  <a:pt x="1727" y="1095"/>
                  <a:pt x="1762" y="976"/>
                  <a:pt x="1786" y="857"/>
                </a:cubicBezTo>
                <a:cubicBezTo>
                  <a:pt x="1798" y="738"/>
                  <a:pt x="1786" y="619"/>
                  <a:pt x="1750" y="512"/>
                </a:cubicBezTo>
                <a:cubicBezTo>
                  <a:pt x="1727" y="405"/>
                  <a:pt x="1679" y="298"/>
                  <a:pt x="1619" y="214"/>
                </a:cubicBezTo>
                <a:cubicBezTo>
                  <a:pt x="1512" y="83"/>
                  <a:pt x="1346" y="0"/>
                  <a:pt x="11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a:off x="8072587" y="93038"/>
            <a:ext cx="205439" cy="211248"/>
          </a:xfrm>
          <a:custGeom>
            <a:avLst/>
            <a:gdLst/>
            <a:ahLst/>
            <a:cxnLst/>
            <a:rect l="l" t="t" r="r" b="b"/>
            <a:pathLst>
              <a:path w="4633" h="4764" extrusionOk="0">
                <a:moveTo>
                  <a:pt x="2049" y="1"/>
                </a:moveTo>
                <a:cubicBezTo>
                  <a:pt x="1930" y="1"/>
                  <a:pt x="1834" y="108"/>
                  <a:pt x="1834" y="227"/>
                </a:cubicBezTo>
                <a:cubicBezTo>
                  <a:pt x="1858" y="894"/>
                  <a:pt x="1858" y="1572"/>
                  <a:pt x="1846" y="2239"/>
                </a:cubicBezTo>
                <a:lnTo>
                  <a:pt x="1846" y="2251"/>
                </a:lnTo>
                <a:cubicBezTo>
                  <a:pt x="1513" y="2322"/>
                  <a:pt x="1179" y="2406"/>
                  <a:pt x="846" y="2441"/>
                </a:cubicBezTo>
                <a:cubicBezTo>
                  <a:pt x="644" y="2477"/>
                  <a:pt x="441" y="2489"/>
                  <a:pt x="239" y="2489"/>
                </a:cubicBezTo>
                <a:cubicBezTo>
                  <a:pt x="108" y="2489"/>
                  <a:pt x="1" y="2596"/>
                  <a:pt x="1" y="2727"/>
                </a:cubicBezTo>
                <a:cubicBezTo>
                  <a:pt x="1" y="2846"/>
                  <a:pt x="108" y="2965"/>
                  <a:pt x="239" y="2965"/>
                </a:cubicBezTo>
                <a:cubicBezTo>
                  <a:pt x="775" y="2953"/>
                  <a:pt x="1310" y="2918"/>
                  <a:pt x="1846" y="2882"/>
                </a:cubicBezTo>
                <a:lnTo>
                  <a:pt x="1846" y="2882"/>
                </a:lnTo>
                <a:cubicBezTo>
                  <a:pt x="1834" y="3358"/>
                  <a:pt x="1834" y="3846"/>
                  <a:pt x="1858" y="4323"/>
                </a:cubicBezTo>
                <a:cubicBezTo>
                  <a:pt x="1870" y="4442"/>
                  <a:pt x="1906" y="4549"/>
                  <a:pt x="1989" y="4632"/>
                </a:cubicBezTo>
                <a:cubicBezTo>
                  <a:pt x="2084" y="4727"/>
                  <a:pt x="2192" y="4763"/>
                  <a:pt x="2311" y="4763"/>
                </a:cubicBezTo>
                <a:cubicBezTo>
                  <a:pt x="2430" y="4763"/>
                  <a:pt x="2525" y="4727"/>
                  <a:pt x="2620" y="4632"/>
                </a:cubicBezTo>
                <a:cubicBezTo>
                  <a:pt x="2692" y="4561"/>
                  <a:pt x="2763" y="4430"/>
                  <a:pt x="2751" y="4323"/>
                </a:cubicBezTo>
                <a:cubicBezTo>
                  <a:pt x="2692" y="3811"/>
                  <a:pt x="2620" y="3311"/>
                  <a:pt x="2549" y="2822"/>
                </a:cubicBezTo>
                <a:cubicBezTo>
                  <a:pt x="2751" y="2799"/>
                  <a:pt x="2965" y="2775"/>
                  <a:pt x="3180" y="2763"/>
                </a:cubicBezTo>
                <a:cubicBezTo>
                  <a:pt x="3537" y="2715"/>
                  <a:pt x="3918" y="2680"/>
                  <a:pt x="4275" y="2608"/>
                </a:cubicBezTo>
                <a:cubicBezTo>
                  <a:pt x="4478" y="2549"/>
                  <a:pt x="4632" y="2263"/>
                  <a:pt x="4549" y="2037"/>
                </a:cubicBezTo>
                <a:cubicBezTo>
                  <a:pt x="4525" y="1930"/>
                  <a:pt x="4454" y="1834"/>
                  <a:pt x="4347" y="1775"/>
                </a:cubicBezTo>
                <a:cubicBezTo>
                  <a:pt x="4311" y="1763"/>
                  <a:pt x="4275" y="1739"/>
                  <a:pt x="4239" y="1727"/>
                </a:cubicBezTo>
                <a:cubicBezTo>
                  <a:pt x="4192" y="1715"/>
                  <a:pt x="4168" y="1715"/>
                  <a:pt x="4120" y="1715"/>
                </a:cubicBezTo>
                <a:cubicBezTo>
                  <a:pt x="4073" y="1715"/>
                  <a:pt x="4049" y="1715"/>
                  <a:pt x="4001" y="1727"/>
                </a:cubicBezTo>
                <a:cubicBezTo>
                  <a:pt x="3751" y="1775"/>
                  <a:pt x="3501" y="1834"/>
                  <a:pt x="3239" y="1906"/>
                </a:cubicBezTo>
                <a:cubicBezTo>
                  <a:pt x="2977" y="1989"/>
                  <a:pt x="2703" y="2049"/>
                  <a:pt x="2442" y="2120"/>
                </a:cubicBezTo>
                <a:cubicBezTo>
                  <a:pt x="2406" y="1894"/>
                  <a:pt x="2394" y="1691"/>
                  <a:pt x="2382" y="1465"/>
                </a:cubicBezTo>
                <a:cubicBezTo>
                  <a:pt x="2334" y="1048"/>
                  <a:pt x="2311" y="644"/>
                  <a:pt x="2275" y="227"/>
                </a:cubicBezTo>
                <a:cubicBezTo>
                  <a:pt x="2263" y="108"/>
                  <a:pt x="2192" y="1"/>
                  <a:pt x="2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202;p23"/>
          <p:cNvGrpSpPr/>
          <p:nvPr/>
        </p:nvGrpSpPr>
        <p:grpSpPr>
          <a:xfrm>
            <a:off x="5619766" y="4694822"/>
            <a:ext cx="256078" cy="258739"/>
            <a:chOff x="6968391" y="4377697"/>
            <a:chExt cx="256078" cy="258739"/>
          </a:xfrm>
        </p:grpSpPr>
        <p:sp>
          <p:nvSpPr>
            <p:cNvPr id="203" name="Google Shape;203;p23"/>
            <p:cNvSpPr/>
            <p:nvPr/>
          </p:nvSpPr>
          <p:spPr>
            <a:xfrm>
              <a:off x="6968391" y="4377697"/>
              <a:ext cx="254482" cy="257142"/>
            </a:xfrm>
            <a:custGeom>
              <a:avLst/>
              <a:gdLst/>
              <a:ahLst/>
              <a:cxnLst/>
              <a:rect l="l" t="t" r="r" b="b"/>
              <a:pathLst>
                <a:path w="5739" h="5799" extrusionOk="0">
                  <a:moveTo>
                    <a:pt x="3358" y="0"/>
                  </a:moveTo>
                  <a:lnTo>
                    <a:pt x="3382" y="12"/>
                  </a:lnTo>
                  <a:lnTo>
                    <a:pt x="3334" y="12"/>
                  </a:lnTo>
                  <a:cubicBezTo>
                    <a:pt x="3179" y="24"/>
                    <a:pt x="3048" y="60"/>
                    <a:pt x="2929" y="143"/>
                  </a:cubicBezTo>
                  <a:cubicBezTo>
                    <a:pt x="2786" y="239"/>
                    <a:pt x="2632" y="358"/>
                    <a:pt x="2501" y="501"/>
                  </a:cubicBezTo>
                  <a:cubicBezTo>
                    <a:pt x="2370" y="643"/>
                    <a:pt x="2251" y="798"/>
                    <a:pt x="2131" y="941"/>
                  </a:cubicBezTo>
                  <a:cubicBezTo>
                    <a:pt x="2084" y="1001"/>
                    <a:pt x="2036" y="1060"/>
                    <a:pt x="2012" y="1120"/>
                  </a:cubicBezTo>
                  <a:lnTo>
                    <a:pt x="1893" y="1072"/>
                  </a:lnTo>
                  <a:cubicBezTo>
                    <a:pt x="1619" y="977"/>
                    <a:pt x="1346" y="882"/>
                    <a:pt x="1084" y="858"/>
                  </a:cubicBezTo>
                  <a:cubicBezTo>
                    <a:pt x="1036" y="858"/>
                    <a:pt x="977" y="834"/>
                    <a:pt x="941" y="834"/>
                  </a:cubicBezTo>
                  <a:lnTo>
                    <a:pt x="834" y="834"/>
                  </a:lnTo>
                  <a:cubicBezTo>
                    <a:pt x="727" y="858"/>
                    <a:pt x="643" y="870"/>
                    <a:pt x="584" y="917"/>
                  </a:cubicBezTo>
                  <a:cubicBezTo>
                    <a:pt x="429" y="989"/>
                    <a:pt x="322" y="1108"/>
                    <a:pt x="262" y="1239"/>
                  </a:cubicBezTo>
                  <a:cubicBezTo>
                    <a:pt x="226" y="1358"/>
                    <a:pt x="203" y="1513"/>
                    <a:pt x="250" y="1655"/>
                  </a:cubicBezTo>
                  <a:cubicBezTo>
                    <a:pt x="286" y="1786"/>
                    <a:pt x="346" y="1929"/>
                    <a:pt x="417" y="2060"/>
                  </a:cubicBezTo>
                  <a:cubicBezTo>
                    <a:pt x="524" y="2239"/>
                    <a:pt x="643" y="2417"/>
                    <a:pt x="738" y="2560"/>
                  </a:cubicBezTo>
                  <a:lnTo>
                    <a:pt x="798" y="2644"/>
                  </a:lnTo>
                  <a:cubicBezTo>
                    <a:pt x="715" y="2739"/>
                    <a:pt x="631" y="2846"/>
                    <a:pt x="548" y="2965"/>
                  </a:cubicBezTo>
                  <a:cubicBezTo>
                    <a:pt x="429" y="3132"/>
                    <a:pt x="322" y="3275"/>
                    <a:pt x="250" y="3429"/>
                  </a:cubicBezTo>
                  <a:cubicBezTo>
                    <a:pt x="179" y="3572"/>
                    <a:pt x="84" y="3751"/>
                    <a:pt x="48" y="3953"/>
                  </a:cubicBezTo>
                  <a:cubicBezTo>
                    <a:pt x="24" y="4049"/>
                    <a:pt x="0" y="4263"/>
                    <a:pt x="107" y="4430"/>
                  </a:cubicBezTo>
                  <a:cubicBezTo>
                    <a:pt x="179" y="4572"/>
                    <a:pt x="310" y="4680"/>
                    <a:pt x="453" y="4727"/>
                  </a:cubicBezTo>
                  <a:cubicBezTo>
                    <a:pt x="548" y="4751"/>
                    <a:pt x="631" y="4763"/>
                    <a:pt x="727" y="4763"/>
                  </a:cubicBezTo>
                  <a:lnTo>
                    <a:pt x="846" y="4763"/>
                  </a:lnTo>
                  <a:cubicBezTo>
                    <a:pt x="1072" y="4751"/>
                    <a:pt x="1274" y="4680"/>
                    <a:pt x="1477" y="4608"/>
                  </a:cubicBezTo>
                  <a:cubicBezTo>
                    <a:pt x="1679" y="4525"/>
                    <a:pt x="1893" y="4430"/>
                    <a:pt x="2072" y="4322"/>
                  </a:cubicBezTo>
                  <a:lnTo>
                    <a:pt x="2120" y="4287"/>
                  </a:lnTo>
                  <a:cubicBezTo>
                    <a:pt x="2239" y="4620"/>
                    <a:pt x="2381" y="4882"/>
                    <a:pt x="2512" y="5108"/>
                  </a:cubicBezTo>
                  <a:cubicBezTo>
                    <a:pt x="2584" y="5227"/>
                    <a:pt x="2679" y="5382"/>
                    <a:pt x="2798" y="5501"/>
                  </a:cubicBezTo>
                  <a:cubicBezTo>
                    <a:pt x="2870" y="5584"/>
                    <a:pt x="3001" y="5692"/>
                    <a:pt x="3155" y="5751"/>
                  </a:cubicBezTo>
                  <a:cubicBezTo>
                    <a:pt x="3227" y="5775"/>
                    <a:pt x="3286" y="5799"/>
                    <a:pt x="3358" y="5799"/>
                  </a:cubicBezTo>
                  <a:lnTo>
                    <a:pt x="3405" y="5799"/>
                  </a:lnTo>
                  <a:cubicBezTo>
                    <a:pt x="3465" y="5775"/>
                    <a:pt x="3524" y="5775"/>
                    <a:pt x="3572" y="5751"/>
                  </a:cubicBezTo>
                  <a:cubicBezTo>
                    <a:pt x="3691" y="5704"/>
                    <a:pt x="3786" y="5596"/>
                    <a:pt x="3846" y="5477"/>
                  </a:cubicBezTo>
                  <a:cubicBezTo>
                    <a:pt x="4013" y="5180"/>
                    <a:pt x="4048" y="4846"/>
                    <a:pt x="4060" y="4549"/>
                  </a:cubicBezTo>
                  <a:cubicBezTo>
                    <a:pt x="4072" y="4346"/>
                    <a:pt x="4072" y="4156"/>
                    <a:pt x="4072" y="3989"/>
                  </a:cubicBezTo>
                  <a:lnTo>
                    <a:pt x="4227" y="3989"/>
                  </a:lnTo>
                  <a:cubicBezTo>
                    <a:pt x="4501" y="3965"/>
                    <a:pt x="4846" y="3918"/>
                    <a:pt x="5156" y="3787"/>
                  </a:cubicBezTo>
                  <a:cubicBezTo>
                    <a:pt x="5251" y="3751"/>
                    <a:pt x="5310" y="3727"/>
                    <a:pt x="5370" y="3679"/>
                  </a:cubicBezTo>
                  <a:cubicBezTo>
                    <a:pt x="5429" y="3632"/>
                    <a:pt x="5489" y="3608"/>
                    <a:pt x="5549" y="3549"/>
                  </a:cubicBezTo>
                  <a:cubicBezTo>
                    <a:pt x="5632" y="3453"/>
                    <a:pt x="5727" y="3322"/>
                    <a:pt x="5739" y="3144"/>
                  </a:cubicBezTo>
                  <a:cubicBezTo>
                    <a:pt x="5739" y="3060"/>
                    <a:pt x="5727" y="2965"/>
                    <a:pt x="5691" y="2882"/>
                  </a:cubicBezTo>
                  <a:cubicBezTo>
                    <a:pt x="5668" y="2798"/>
                    <a:pt x="5620" y="2739"/>
                    <a:pt x="5572" y="2679"/>
                  </a:cubicBezTo>
                  <a:cubicBezTo>
                    <a:pt x="5489" y="2560"/>
                    <a:pt x="5358" y="2477"/>
                    <a:pt x="5179" y="2370"/>
                  </a:cubicBezTo>
                  <a:cubicBezTo>
                    <a:pt x="5037" y="2298"/>
                    <a:pt x="4882" y="2227"/>
                    <a:pt x="4679" y="2132"/>
                  </a:cubicBezTo>
                  <a:lnTo>
                    <a:pt x="4548" y="2072"/>
                  </a:lnTo>
                  <a:lnTo>
                    <a:pt x="4525" y="2060"/>
                  </a:lnTo>
                  <a:cubicBezTo>
                    <a:pt x="4441" y="2025"/>
                    <a:pt x="4358" y="1989"/>
                    <a:pt x="4263" y="1953"/>
                  </a:cubicBezTo>
                  <a:lnTo>
                    <a:pt x="4239" y="1941"/>
                  </a:lnTo>
                  <a:cubicBezTo>
                    <a:pt x="4239" y="1774"/>
                    <a:pt x="4227" y="1608"/>
                    <a:pt x="4203" y="1477"/>
                  </a:cubicBezTo>
                  <a:cubicBezTo>
                    <a:pt x="4179" y="1179"/>
                    <a:pt x="4132" y="834"/>
                    <a:pt x="3989" y="536"/>
                  </a:cubicBezTo>
                  <a:cubicBezTo>
                    <a:pt x="3905" y="393"/>
                    <a:pt x="3715" y="36"/>
                    <a:pt x="3358"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a:off x="6972072" y="4384038"/>
              <a:ext cx="252398" cy="252398"/>
            </a:xfrm>
            <a:custGeom>
              <a:avLst/>
              <a:gdLst/>
              <a:ahLst/>
              <a:cxnLst/>
              <a:rect l="l" t="t" r="r" b="b"/>
              <a:pathLst>
                <a:path w="5692" h="5692" extrusionOk="0">
                  <a:moveTo>
                    <a:pt x="3620" y="0"/>
                  </a:moveTo>
                  <a:lnTo>
                    <a:pt x="3620" y="0"/>
                  </a:lnTo>
                  <a:cubicBezTo>
                    <a:pt x="3633" y="10"/>
                    <a:pt x="3646" y="20"/>
                    <a:pt x="3659" y="30"/>
                  </a:cubicBezTo>
                  <a:lnTo>
                    <a:pt x="3659" y="30"/>
                  </a:lnTo>
                  <a:cubicBezTo>
                    <a:pt x="3652" y="12"/>
                    <a:pt x="3645" y="0"/>
                    <a:pt x="3620" y="0"/>
                  </a:cubicBezTo>
                  <a:close/>
                  <a:moveTo>
                    <a:pt x="3659" y="30"/>
                  </a:moveTo>
                  <a:cubicBezTo>
                    <a:pt x="3661" y="39"/>
                    <a:pt x="3664" y="49"/>
                    <a:pt x="3668" y="60"/>
                  </a:cubicBezTo>
                  <a:lnTo>
                    <a:pt x="3715" y="238"/>
                  </a:lnTo>
                  <a:cubicBezTo>
                    <a:pt x="3739" y="369"/>
                    <a:pt x="3739" y="500"/>
                    <a:pt x="3739" y="631"/>
                  </a:cubicBezTo>
                  <a:cubicBezTo>
                    <a:pt x="3727" y="929"/>
                    <a:pt x="3680" y="1215"/>
                    <a:pt x="3608" y="1512"/>
                  </a:cubicBezTo>
                  <a:cubicBezTo>
                    <a:pt x="3561" y="1703"/>
                    <a:pt x="3501" y="1905"/>
                    <a:pt x="3441" y="2096"/>
                  </a:cubicBezTo>
                  <a:cubicBezTo>
                    <a:pt x="3537" y="2108"/>
                    <a:pt x="3608" y="2120"/>
                    <a:pt x="3692" y="2155"/>
                  </a:cubicBezTo>
                  <a:cubicBezTo>
                    <a:pt x="3775" y="2167"/>
                    <a:pt x="3846" y="2203"/>
                    <a:pt x="3918" y="2227"/>
                  </a:cubicBezTo>
                  <a:cubicBezTo>
                    <a:pt x="3977" y="2263"/>
                    <a:pt x="4049" y="2274"/>
                    <a:pt x="4108" y="2322"/>
                  </a:cubicBezTo>
                  <a:cubicBezTo>
                    <a:pt x="4156" y="2346"/>
                    <a:pt x="4215" y="2382"/>
                    <a:pt x="4239" y="2405"/>
                  </a:cubicBezTo>
                  <a:cubicBezTo>
                    <a:pt x="4323" y="2465"/>
                    <a:pt x="4394" y="2524"/>
                    <a:pt x="4418" y="2620"/>
                  </a:cubicBezTo>
                  <a:cubicBezTo>
                    <a:pt x="4442" y="2644"/>
                    <a:pt x="4454" y="2691"/>
                    <a:pt x="4454" y="2715"/>
                  </a:cubicBezTo>
                  <a:lnTo>
                    <a:pt x="4454" y="2822"/>
                  </a:lnTo>
                  <a:cubicBezTo>
                    <a:pt x="4442" y="2870"/>
                    <a:pt x="4418" y="2894"/>
                    <a:pt x="4406" y="2941"/>
                  </a:cubicBezTo>
                  <a:cubicBezTo>
                    <a:pt x="4394" y="2977"/>
                    <a:pt x="4358" y="3013"/>
                    <a:pt x="4334" y="3048"/>
                  </a:cubicBezTo>
                  <a:cubicBezTo>
                    <a:pt x="4299" y="3072"/>
                    <a:pt x="4263" y="3108"/>
                    <a:pt x="4227" y="3132"/>
                  </a:cubicBezTo>
                  <a:lnTo>
                    <a:pt x="4096" y="3227"/>
                  </a:lnTo>
                  <a:cubicBezTo>
                    <a:pt x="3977" y="3286"/>
                    <a:pt x="3846" y="3346"/>
                    <a:pt x="3703" y="3370"/>
                  </a:cubicBezTo>
                  <a:cubicBezTo>
                    <a:pt x="3572" y="3417"/>
                    <a:pt x="3430" y="3453"/>
                    <a:pt x="3287" y="3465"/>
                  </a:cubicBezTo>
                  <a:cubicBezTo>
                    <a:pt x="3322" y="3572"/>
                    <a:pt x="3346" y="3691"/>
                    <a:pt x="3382" y="3787"/>
                  </a:cubicBezTo>
                  <a:cubicBezTo>
                    <a:pt x="3406" y="3894"/>
                    <a:pt x="3430" y="3989"/>
                    <a:pt x="3441" y="4084"/>
                  </a:cubicBezTo>
                  <a:cubicBezTo>
                    <a:pt x="3453" y="4179"/>
                    <a:pt x="3465" y="4263"/>
                    <a:pt x="3465" y="4370"/>
                  </a:cubicBezTo>
                  <a:cubicBezTo>
                    <a:pt x="3465" y="4525"/>
                    <a:pt x="3465" y="4703"/>
                    <a:pt x="3394" y="4834"/>
                  </a:cubicBezTo>
                  <a:cubicBezTo>
                    <a:pt x="3370" y="4894"/>
                    <a:pt x="3322" y="4941"/>
                    <a:pt x="3275" y="4965"/>
                  </a:cubicBezTo>
                  <a:cubicBezTo>
                    <a:pt x="3227" y="5001"/>
                    <a:pt x="3156" y="5013"/>
                    <a:pt x="3096" y="5013"/>
                  </a:cubicBezTo>
                  <a:cubicBezTo>
                    <a:pt x="2965" y="5013"/>
                    <a:pt x="2846" y="4941"/>
                    <a:pt x="2775" y="4846"/>
                  </a:cubicBezTo>
                  <a:cubicBezTo>
                    <a:pt x="2668" y="4727"/>
                    <a:pt x="2572" y="4596"/>
                    <a:pt x="2501" y="4441"/>
                  </a:cubicBezTo>
                  <a:cubicBezTo>
                    <a:pt x="2382" y="4191"/>
                    <a:pt x="2298" y="3929"/>
                    <a:pt x="2215" y="3656"/>
                  </a:cubicBezTo>
                  <a:cubicBezTo>
                    <a:pt x="2179" y="3703"/>
                    <a:pt x="2120" y="3751"/>
                    <a:pt x="2072" y="3775"/>
                  </a:cubicBezTo>
                  <a:cubicBezTo>
                    <a:pt x="2001" y="3834"/>
                    <a:pt x="1906" y="3894"/>
                    <a:pt x="1822" y="3941"/>
                  </a:cubicBezTo>
                  <a:cubicBezTo>
                    <a:pt x="1644" y="4048"/>
                    <a:pt x="1441" y="4132"/>
                    <a:pt x="1239" y="4191"/>
                  </a:cubicBezTo>
                  <a:cubicBezTo>
                    <a:pt x="1048" y="4251"/>
                    <a:pt x="834" y="4287"/>
                    <a:pt x="632" y="4298"/>
                  </a:cubicBezTo>
                  <a:cubicBezTo>
                    <a:pt x="536" y="4298"/>
                    <a:pt x="453" y="4298"/>
                    <a:pt x="346" y="4287"/>
                  </a:cubicBezTo>
                  <a:cubicBezTo>
                    <a:pt x="251" y="4263"/>
                    <a:pt x="179" y="4251"/>
                    <a:pt x="96" y="4239"/>
                  </a:cubicBezTo>
                  <a:cubicBezTo>
                    <a:pt x="79" y="4256"/>
                    <a:pt x="62" y="4273"/>
                    <a:pt x="45" y="4273"/>
                  </a:cubicBezTo>
                  <a:cubicBezTo>
                    <a:pt x="38" y="4273"/>
                    <a:pt x="31" y="4270"/>
                    <a:pt x="24" y="4263"/>
                  </a:cubicBezTo>
                  <a:lnTo>
                    <a:pt x="1" y="4263"/>
                  </a:lnTo>
                  <a:cubicBezTo>
                    <a:pt x="24" y="4287"/>
                    <a:pt x="24" y="4310"/>
                    <a:pt x="36" y="4322"/>
                  </a:cubicBezTo>
                  <a:cubicBezTo>
                    <a:pt x="108" y="4477"/>
                    <a:pt x="239" y="4584"/>
                    <a:pt x="393" y="4620"/>
                  </a:cubicBezTo>
                  <a:cubicBezTo>
                    <a:pt x="477" y="4656"/>
                    <a:pt x="572" y="4668"/>
                    <a:pt x="655" y="4668"/>
                  </a:cubicBezTo>
                  <a:lnTo>
                    <a:pt x="774" y="4668"/>
                  </a:lnTo>
                  <a:cubicBezTo>
                    <a:pt x="1001" y="4644"/>
                    <a:pt x="1227" y="4560"/>
                    <a:pt x="1406" y="4501"/>
                  </a:cubicBezTo>
                  <a:cubicBezTo>
                    <a:pt x="1620" y="4418"/>
                    <a:pt x="1846" y="4310"/>
                    <a:pt x="2001" y="4227"/>
                  </a:cubicBezTo>
                  <a:lnTo>
                    <a:pt x="2060" y="4191"/>
                  </a:lnTo>
                  <a:cubicBezTo>
                    <a:pt x="2179" y="4525"/>
                    <a:pt x="2298" y="4787"/>
                    <a:pt x="2441" y="5013"/>
                  </a:cubicBezTo>
                  <a:cubicBezTo>
                    <a:pt x="2501" y="5120"/>
                    <a:pt x="2608" y="5275"/>
                    <a:pt x="2727" y="5394"/>
                  </a:cubicBezTo>
                  <a:cubicBezTo>
                    <a:pt x="2799" y="5489"/>
                    <a:pt x="2930" y="5596"/>
                    <a:pt x="3084" y="5656"/>
                  </a:cubicBezTo>
                  <a:cubicBezTo>
                    <a:pt x="3156" y="5680"/>
                    <a:pt x="3215" y="5692"/>
                    <a:pt x="3287" y="5692"/>
                  </a:cubicBezTo>
                  <a:lnTo>
                    <a:pt x="3334" y="5692"/>
                  </a:lnTo>
                  <a:cubicBezTo>
                    <a:pt x="3406" y="5680"/>
                    <a:pt x="3453" y="5668"/>
                    <a:pt x="3501" y="5656"/>
                  </a:cubicBezTo>
                  <a:cubicBezTo>
                    <a:pt x="3620" y="5608"/>
                    <a:pt x="3727" y="5501"/>
                    <a:pt x="3787" y="5370"/>
                  </a:cubicBezTo>
                  <a:cubicBezTo>
                    <a:pt x="3942" y="5072"/>
                    <a:pt x="3977" y="4727"/>
                    <a:pt x="4001" y="4429"/>
                  </a:cubicBezTo>
                  <a:cubicBezTo>
                    <a:pt x="4025" y="4239"/>
                    <a:pt x="4025" y="4048"/>
                    <a:pt x="4025" y="3882"/>
                  </a:cubicBezTo>
                  <a:lnTo>
                    <a:pt x="4168" y="3882"/>
                  </a:lnTo>
                  <a:cubicBezTo>
                    <a:pt x="4465" y="3846"/>
                    <a:pt x="4799" y="3810"/>
                    <a:pt x="5108" y="3667"/>
                  </a:cubicBezTo>
                  <a:cubicBezTo>
                    <a:pt x="5192" y="3644"/>
                    <a:pt x="5251" y="3608"/>
                    <a:pt x="5311" y="3572"/>
                  </a:cubicBezTo>
                  <a:cubicBezTo>
                    <a:pt x="5370" y="3525"/>
                    <a:pt x="5430" y="3489"/>
                    <a:pt x="5489" y="3429"/>
                  </a:cubicBezTo>
                  <a:cubicBezTo>
                    <a:pt x="5585" y="3346"/>
                    <a:pt x="5668" y="3215"/>
                    <a:pt x="5692" y="3036"/>
                  </a:cubicBezTo>
                  <a:cubicBezTo>
                    <a:pt x="5692" y="2941"/>
                    <a:pt x="5668" y="2858"/>
                    <a:pt x="5644" y="2763"/>
                  </a:cubicBezTo>
                  <a:cubicBezTo>
                    <a:pt x="5608" y="2691"/>
                    <a:pt x="5573" y="2632"/>
                    <a:pt x="5525" y="2572"/>
                  </a:cubicBezTo>
                  <a:cubicBezTo>
                    <a:pt x="5430" y="2465"/>
                    <a:pt x="5299" y="2358"/>
                    <a:pt x="5120" y="2263"/>
                  </a:cubicBezTo>
                  <a:cubicBezTo>
                    <a:pt x="4977" y="2167"/>
                    <a:pt x="4823" y="2096"/>
                    <a:pt x="4632" y="2024"/>
                  </a:cubicBezTo>
                  <a:lnTo>
                    <a:pt x="4501" y="1965"/>
                  </a:lnTo>
                  <a:lnTo>
                    <a:pt x="4465" y="1941"/>
                  </a:lnTo>
                  <a:cubicBezTo>
                    <a:pt x="4394" y="1917"/>
                    <a:pt x="4299" y="1870"/>
                    <a:pt x="4215" y="1846"/>
                  </a:cubicBezTo>
                  <a:lnTo>
                    <a:pt x="4180" y="1822"/>
                  </a:lnTo>
                  <a:cubicBezTo>
                    <a:pt x="4180" y="1679"/>
                    <a:pt x="4180" y="1524"/>
                    <a:pt x="4168" y="1370"/>
                  </a:cubicBezTo>
                  <a:cubicBezTo>
                    <a:pt x="4144" y="1072"/>
                    <a:pt x="4096" y="739"/>
                    <a:pt x="3942" y="429"/>
                  </a:cubicBezTo>
                  <a:cubicBezTo>
                    <a:pt x="3908" y="330"/>
                    <a:pt x="3814" y="159"/>
                    <a:pt x="3659" y="3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a:off x="7127317" y="4382974"/>
              <a:ext cx="0" cy="44"/>
            </a:xfrm>
            <a:custGeom>
              <a:avLst/>
              <a:gdLst/>
              <a:ahLst/>
              <a:cxnLst/>
              <a:rect l="l" t="t" r="r" b="b"/>
              <a:pathLst>
                <a:path h="1" extrusionOk="0">
                  <a:moveTo>
                    <a:pt x="0" y="1"/>
                  </a:moveTo>
                  <a:close/>
                </a:path>
              </a:pathLst>
            </a:custGeom>
            <a:solidFill>
              <a:srgbClr val="F69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23"/>
          <p:cNvGrpSpPr/>
          <p:nvPr/>
        </p:nvGrpSpPr>
        <p:grpSpPr>
          <a:xfrm>
            <a:off x="7238967" y="154954"/>
            <a:ext cx="214396" cy="218609"/>
            <a:chOff x="6778292" y="971829"/>
            <a:chExt cx="214396" cy="218609"/>
          </a:xfrm>
        </p:grpSpPr>
        <p:sp>
          <p:nvSpPr>
            <p:cNvPr id="207" name="Google Shape;207;p23"/>
            <p:cNvSpPr/>
            <p:nvPr/>
          </p:nvSpPr>
          <p:spPr>
            <a:xfrm>
              <a:off x="6779357" y="971829"/>
              <a:ext cx="213332" cy="214396"/>
            </a:xfrm>
            <a:custGeom>
              <a:avLst/>
              <a:gdLst/>
              <a:ahLst/>
              <a:cxnLst/>
              <a:rect l="l" t="t" r="r" b="b"/>
              <a:pathLst>
                <a:path w="4811" h="4835" extrusionOk="0">
                  <a:moveTo>
                    <a:pt x="1965" y="0"/>
                  </a:moveTo>
                  <a:cubicBezTo>
                    <a:pt x="1668" y="12"/>
                    <a:pt x="1501" y="310"/>
                    <a:pt x="1441" y="453"/>
                  </a:cubicBezTo>
                  <a:cubicBezTo>
                    <a:pt x="1346" y="703"/>
                    <a:pt x="1299" y="1001"/>
                    <a:pt x="1263" y="1239"/>
                  </a:cubicBezTo>
                  <a:cubicBezTo>
                    <a:pt x="1263" y="1358"/>
                    <a:pt x="1251" y="1489"/>
                    <a:pt x="1251" y="1620"/>
                  </a:cubicBezTo>
                  <a:lnTo>
                    <a:pt x="1227" y="1620"/>
                  </a:lnTo>
                  <a:cubicBezTo>
                    <a:pt x="1144" y="1655"/>
                    <a:pt x="1072" y="1679"/>
                    <a:pt x="1013" y="1715"/>
                  </a:cubicBezTo>
                  <a:lnTo>
                    <a:pt x="1001" y="1727"/>
                  </a:lnTo>
                  <a:lnTo>
                    <a:pt x="894" y="1774"/>
                  </a:lnTo>
                  <a:cubicBezTo>
                    <a:pt x="727" y="1846"/>
                    <a:pt x="596" y="1917"/>
                    <a:pt x="477" y="1977"/>
                  </a:cubicBezTo>
                  <a:cubicBezTo>
                    <a:pt x="346" y="2072"/>
                    <a:pt x="227" y="2155"/>
                    <a:pt x="156" y="2251"/>
                  </a:cubicBezTo>
                  <a:cubicBezTo>
                    <a:pt x="108" y="2298"/>
                    <a:pt x="72" y="2358"/>
                    <a:pt x="48" y="2417"/>
                  </a:cubicBezTo>
                  <a:cubicBezTo>
                    <a:pt x="13" y="2489"/>
                    <a:pt x="1" y="2560"/>
                    <a:pt x="1" y="2632"/>
                  </a:cubicBezTo>
                  <a:cubicBezTo>
                    <a:pt x="13" y="2786"/>
                    <a:pt x="96" y="2906"/>
                    <a:pt x="167" y="2977"/>
                  </a:cubicBezTo>
                  <a:cubicBezTo>
                    <a:pt x="215" y="3013"/>
                    <a:pt x="251" y="3048"/>
                    <a:pt x="310" y="3084"/>
                  </a:cubicBezTo>
                  <a:cubicBezTo>
                    <a:pt x="358" y="3108"/>
                    <a:pt x="406" y="3144"/>
                    <a:pt x="477" y="3167"/>
                  </a:cubicBezTo>
                  <a:cubicBezTo>
                    <a:pt x="751" y="3275"/>
                    <a:pt x="1025" y="3310"/>
                    <a:pt x="1275" y="3334"/>
                  </a:cubicBezTo>
                  <a:lnTo>
                    <a:pt x="1406" y="3334"/>
                  </a:lnTo>
                  <a:cubicBezTo>
                    <a:pt x="1406" y="3489"/>
                    <a:pt x="1406" y="3632"/>
                    <a:pt x="1418" y="3798"/>
                  </a:cubicBezTo>
                  <a:cubicBezTo>
                    <a:pt x="1430" y="4049"/>
                    <a:pt x="1465" y="4346"/>
                    <a:pt x="1596" y="4584"/>
                  </a:cubicBezTo>
                  <a:cubicBezTo>
                    <a:pt x="1656" y="4691"/>
                    <a:pt x="1751" y="4763"/>
                    <a:pt x="1834" y="4811"/>
                  </a:cubicBezTo>
                  <a:cubicBezTo>
                    <a:pt x="1870" y="4822"/>
                    <a:pt x="1906" y="4834"/>
                    <a:pt x="1965" y="4834"/>
                  </a:cubicBezTo>
                  <a:lnTo>
                    <a:pt x="2013" y="4834"/>
                  </a:lnTo>
                  <a:cubicBezTo>
                    <a:pt x="2072" y="4834"/>
                    <a:pt x="2132" y="4822"/>
                    <a:pt x="2192" y="4811"/>
                  </a:cubicBezTo>
                  <a:cubicBezTo>
                    <a:pt x="2323" y="4763"/>
                    <a:pt x="2430" y="4680"/>
                    <a:pt x="2489" y="4596"/>
                  </a:cubicBezTo>
                  <a:cubicBezTo>
                    <a:pt x="2596" y="4501"/>
                    <a:pt x="2668" y="4382"/>
                    <a:pt x="2727" y="4275"/>
                  </a:cubicBezTo>
                  <a:cubicBezTo>
                    <a:pt x="2846" y="4096"/>
                    <a:pt x="2954" y="3870"/>
                    <a:pt x="3061" y="3584"/>
                  </a:cubicBezTo>
                  <a:lnTo>
                    <a:pt x="3096" y="3620"/>
                  </a:lnTo>
                  <a:cubicBezTo>
                    <a:pt x="3251" y="3703"/>
                    <a:pt x="3430" y="3787"/>
                    <a:pt x="3608" y="3858"/>
                  </a:cubicBezTo>
                  <a:cubicBezTo>
                    <a:pt x="3751" y="3918"/>
                    <a:pt x="3930" y="3977"/>
                    <a:pt x="4132" y="3989"/>
                  </a:cubicBezTo>
                  <a:lnTo>
                    <a:pt x="4216" y="3989"/>
                  </a:lnTo>
                  <a:cubicBezTo>
                    <a:pt x="4287" y="3989"/>
                    <a:pt x="4370" y="3977"/>
                    <a:pt x="4442" y="3965"/>
                  </a:cubicBezTo>
                  <a:cubicBezTo>
                    <a:pt x="4561" y="3918"/>
                    <a:pt x="4668" y="3822"/>
                    <a:pt x="4739" y="3703"/>
                  </a:cubicBezTo>
                  <a:cubicBezTo>
                    <a:pt x="4811" y="3560"/>
                    <a:pt x="4799" y="3394"/>
                    <a:pt x="4787" y="3310"/>
                  </a:cubicBezTo>
                  <a:cubicBezTo>
                    <a:pt x="4751" y="3132"/>
                    <a:pt x="4680" y="2977"/>
                    <a:pt x="4620" y="2858"/>
                  </a:cubicBezTo>
                  <a:cubicBezTo>
                    <a:pt x="4549" y="2739"/>
                    <a:pt x="4466" y="2608"/>
                    <a:pt x="4370" y="2477"/>
                  </a:cubicBezTo>
                  <a:cubicBezTo>
                    <a:pt x="4287" y="2382"/>
                    <a:pt x="4228" y="2298"/>
                    <a:pt x="4156" y="2203"/>
                  </a:cubicBezTo>
                  <a:lnTo>
                    <a:pt x="4204" y="2144"/>
                  </a:lnTo>
                  <a:cubicBezTo>
                    <a:pt x="4287" y="2024"/>
                    <a:pt x="4382" y="1882"/>
                    <a:pt x="4466" y="1727"/>
                  </a:cubicBezTo>
                  <a:cubicBezTo>
                    <a:pt x="4525" y="1608"/>
                    <a:pt x="4573" y="1501"/>
                    <a:pt x="4609" y="1382"/>
                  </a:cubicBezTo>
                  <a:cubicBezTo>
                    <a:pt x="4632" y="1251"/>
                    <a:pt x="4632" y="1131"/>
                    <a:pt x="4585" y="1024"/>
                  </a:cubicBezTo>
                  <a:cubicBezTo>
                    <a:pt x="4549" y="929"/>
                    <a:pt x="4454" y="822"/>
                    <a:pt x="4335" y="762"/>
                  </a:cubicBezTo>
                  <a:cubicBezTo>
                    <a:pt x="4275" y="739"/>
                    <a:pt x="4204" y="715"/>
                    <a:pt x="4108" y="703"/>
                  </a:cubicBezTo>
                  <a:lnTo>
                    <a:pt x="3906" y="703"/>
                  </a:lnTo>
                  <a:cubicBezTo>
                    <a:pt x="3668" y="727"/>
                    <a:pt x="3442" y="810"/>
                    <a:pt x="3215" y="893"/>
                  </a:cubicBezTo>
                  <a:lnTo>
                    <a:pt x="3132" y="941"/>
                  </a:lnTo>
                  <a:cubicBezTo>
                    <a:pt x="3096" y="893"/>
                    <a:pt x="3061" y="834"/>
                    <a:pt x="3025" y="786"/>
                  </a:cubicBezTo>
                  <a:cubicBezTo>
                    <a:pt x="2918" y="667"/>
                    <a:pt x="2811" y="536"/>
                    <a:pt x="2715" y="417"/>
                  </a:cubicBezTo>
                  <a:cubicBezTo>
                    <a:pt x="2608" y="298"/>
                    <a:pt x="2489" y="215"/>
                    <a:pt x="2358" y="119"/>
                  </a:cubicBezTo>
                  <a:cubicBezTo>
                    <a:pt x="2251" y="48"/>
                    <a:pt x="2132" y="12"/>
                    <a:pt x="20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a:off x="6778292" y="977593"/>
              <a:ext cx="212312" cy="212844"/>
            </a:xfrm>
            <a:custGeom>
              <a:avLst/>
              <a:gdLst/>
              <a:ahLst/>
              <a:cxnLst/>
              <a:rect l="l" t="t" r="r" b="b"/>
              <a:pathLst>
                <a:path w="4788" h="4800" extrusionOk="0">
                  <a:moveTo>
                    <a:pt x="1723" y="1"/>
                  </a:moveTo>
                  <a:cubicBezTo>
                    <a:pt x="1717" y="1"/>
                    <a:pt x="1707" y="14"/>
                    <a:pt x="1692" y="37"/>
                  </a:cubicBezTo>
                  <a:cubicBezTo>
                    <a:pt x="1692" y="37"/>
                    <a:pt x="1692" y="37"/>
                    <a:pt x="1692" y="38"/>
                  </a:cubicBezTo>
                  <a:lnTo>
                    <a:pt x="1692" y="38"/>
                  </a:lnTo>
                  <a:cubicBezTo>
                    <a:pt x="1703" y="29"/>
                    <a:pt x="1715" y="21"/>
                    <a:pt x="1727" y="13"/>
                  </a:cubicBezTo>
                  <a:cubicBezTo>
                    <a:pt x="1727" y="5"/>
                    <a:pt x="1726" y="1"/>
                    <a:pt x="1723" y="1"/>
                  </a:cubicBezTo>
                  <a:close/>
                  <a:moveTo>
                    <a:pt x="1692" y="38"/>
                  </a:moveTo>
                  <a:cubicBezTo>
                    <a:pt x="1561" y="135"/>
                    <a:pt x="1497" y="283"/>
                    <a:pt x="1454" y="370"/>
                  </a:cubicBezTo>
                  <a:cubicBezTo>
                    <a:pt x="1346" y="620"/>
                    <a:pt x="1311" y="918"/>
                    <a:pt x="1275" y="1156"/>
                  </a:cubicBezTo>
                  <a:cubicBezTo>
                    <a:pt x="1263" y="1287"/>
                    <a:pt x="1263" y="1418"/>
                    <a:pt x="1263" y="1537"/>
                  </a:cubicBezTo>
                  <a:lnTo>
                    <a:pt x="1227" y="1537"/>
                  </a:lnTo>
                  <a:cubicBezTo>
                    <a:pt x="1156" y="1573"/>
                    <a:pt x="1084" y="1597"/>
                    <a:pt x="1025" y="1633"/>
                  </a:cubicBezTo>
                  <a:lnTo>
                    <a:pt x="1013" y="1644"/>
                  </a:lnTo>
                  <a:lnTo>
                    <a:pt x="906" y="1692"/>
                  </a:lnTo>
                  <a:cubicBezTo>
                    <a:pt x="739" y="1763"/>
                    <a:pt x="608" y="1823"/>
                    <a:pt x="489" y="1894"/>
                  </a:cubicBezTo>
                  <a:cubicBezTo>
                    <a:pt x="334" y="1990"/>
                    <a:pt x="215" y="2073"/>
                    <a:pt x="144" y="2168"/>
                  </a:cubicBezTo>
                  <a:cubicBezTo>
                    <a:pt x="96" y="2216"/>
                    <a:pt x="72" y="2275"/>
                    <a:pt x="37" y="2335"/>
                  </a:cubicBezTo>
                  <a:cubicBezTo>
                    <a:pt x="13" y="2406"/>
                    <a:pt x="1" y="2478"/>
                    <a:pt x="1" y="2549"/>
                  </a:cubicBezTo>
                  <a:cubicBezTo>
                    <a:pt x="13" y="2704"/>
                    <a:pt x="84" y="2823"/>
                    <a:pt x="156" y="2895"/>
                  </a:cubicBezTo>
                  <a:cubicBezTo>
                    <a:pt x="203" y="2942"/>
                    <a:pt x="263" y="2966"/>
                    <a:pt x="311" y="3002"/>
                  </a:cubicBezTo>
                  <a:cubicBezTo>
                    <a:pt x="334" y="3026"/>
                    <a:pt x="394" y="3061"/>
                    <a:pt x="477" y="3085"/>
                  </a:cubicBezTo>
                  <a:cubicBezTo>
                    <a:pt x="727" y="3204"/>
                    <a:pt x="1025" y="3240"/>
                    <a:pt x="1263" y="3264"/>
                  </a:cubicBezTo>
                  <a:lnTo>
                    <a:pt x="1394" y="3264"/>
                  </a:lnTo>
                  <a:cubicBezTo>
                    <a:pt x="1394" y="3407"/>
                    <a:pt x="1394" y="3561"/>
                    <a:pt x="1406" y="3728"/>
                  </a:cubicBezTo>
                  <a:cubicBezTo>
                    <a:pt x="1430" y="3978"/>
                    <a:pt x="1454" y="4264"/>
                    <a:pt x="1585" y="4514"/>
                  </a:cubicBezTo>
                  <a:cubicBezTo>
                    <a:pt x="1644" y="4633"/>
                    <a:pt x="1739" y="4716"/>
                    <a:pt x="1823" y="4752"/>
                  </a:cubicBezTo>
                  <a:cubicBezTo>
                    <a:pt x="1870" y="4788"/>
                    <a:pt x="1918" y="4800"/>
                    <a:pt x="1977" y="4800"/>
                  </a:cubicBezTo>
                  <a:lnTo>
                    <a:pt x="2025" y="4800"/>
                  </a:lnTo>
                  <a:cubicBezTo>
                    <a:pt x="2085" y="4800"/>
                    <a:pt x="2144" y="4788"/>
                    <a:pt x="2204" y="4776"/>
                  </a:cubicBezTo>
                  <a:cubicBezTo>
                    <a:pt x="2335" y="4728"/>
                    <a:pt x="2442" y="4633"/>
                    <a:pt x="2501" y="4561"/>
                  </a:cubicBezTo>
                  <a:cubicBezTo>
                    <a:pt x="2597" y="4454"/>
                    <a:pt x="2680" y="4323"/>
                    <a:pt x="2739" y="4240"/>
                  </a:cubicBezTo>
                  <a:cubicBezTo>
                    <a:pt x="2858" y="4038"/>
                    <a:pt x="2954" y="3823"/>
                    <a:pt x="3061" y="3549"/>
                  </a:cubicBezTo>
                  <a:lnTo>
                    <a:pt x="3109" y="3585"/>
                  </a:lnTo>
                  <a:cubicBezTo>
                    <a:pt x="3239" y="3657"/>
                    <a:pt x="3430" y="3740"/>
                    <a:pt x="3609" y="3823"/>
                  </a:cubicBezTo>
                  <a:cubicBezTo>
                    <a:pt x="3763" y="3883"/>
                    <a:pt x="3942" y="3942"/>
                    <a:pt x="4132" y="3954"/>
                  </a:cubicBezTo>
                  <a:lnTo>
                    <a:pt x="4228" y="3954"/>
                  </a:lnTo>
                  <a:cubicBezTo>
                    <a:pt x="4299" y="3954"/>
                    <a:pt x="4371" y="3942"/>
                    <a:pt x="4442" y="3919"/>
                  </a:cubicBezTo>
                  <a:cubicBezTo>
                    <a:pt x="4585" y="3895"/>
                    <a:pt x="4680" y="3788"/>
                    <a:pt x="4763" y="3668"/>
                  </a:cubicBezTo>
                  <a:cubicBezTo>
                    <a:pt x="4775" y="3657"/>
                    <a:pt x="4787" y="3645"/>
                    <a:pt x="4787" y="3621"/>
                  </a:cubicBezTo>
                  <a:lnTo>
                    <a:pt x="4775" y="3621"/>
                  </a:lnTo>
                  <a:cubicBezTo>
                    <a:pt x="4740" y="3621"/>
                    <a:pt x="4728" y="3609"/>
                    <a:pt x="4716" y="3597"/>
                  </a:cubicBezTo>
                  <a:cubicBezTo>
                    <a:pt x="4644" y="3609"/>
                    <a:pt x="4585" y="3609"/>
                    <a:pt x="4502" y="3621"/>
                  </a:cubicBezTo>
                  <a:lnTo>
                    <a:pt x="4263" y="3621"/>
                  </a:lnTo>
                  <a:cubicBezTo>
                    <a:pt x="4085" y="3609"/>
                    <a:pt x="3906" y="3585"/>
                    <a:pt x="3751" y="3538"/>
                  </a:cubicBezTo>
                  <a:cubicBezTo>
                    <a:pt x="3585" y="3490"/>
                    <a:pt x="3418" y="3418"/>
                    <a:pt x="3275" y="3323"/>
                  </a:cubicBezTo>
                  <a:cubicBezTo>
                    <a:pt x="3192" y="3287"/>
                    <a:pt x="3132" y="3240"/>
                    <a:pt x="3061" y="3192"/>
                  </a:cubicBezTo>
                  <a:cubicBezTo>
                    <a:pt x="3025" y="3168"/>
                    <a:pt x="2978" y="3121"/>
                    <a:pt x="2930" y="3085"/>
                  </a:cubicBezTo>
                  <a:cubicBezTo>
                    <a:pt x="2870" y="3311"/>
                    <a:pt x="2799" y="3538"/>
                    <a:pt x="2692" y="3740"/>
                  </a:cubicBezTo>
                  <a:cubicBezTo>
                    <a:pt x="2632" y="3859"/>
                    <a:pt x="2561" y="3978"/>
                    <a:pt x="2466" y="4085"/>
                  </a:cubicBezTo>
                  <a:cubicBezTo>
                    <a:pt x="2394" y="4157"/>
                    <a:pt x="2287" y="4216"/>
                    <a:pt x="2192" y="4216"/>
                  </a:cubicBezTo>
                  <a:cubicBezTo>
                    <a:pt x="2132" y="4216"/>
                    <a:pt x="2085" y="4204"/>
                    <a:pt x="2037" y="4180"/>
                  </a:cubicBezTo>
                  <a:cubicBezTo>
                    <a:pt x="1989" y="4157"/>
                    <a:pt x="1966" y="4109"/>
                    <a:pt x="1930" y="4073"/>
                  </a:cubicBezTo>
                  <a:cubicBezTo>
                    <a:pt x="1870" y="3954"/>
                    <a:pt x="1870" y="3811"/>
                    <a:pt x="1870" y="3680"/>
                  </a:cubicBezTo>
                  <a:cubicBezTo>
                    <a:pt x="1870" y="3597"/>
                    <a:pt x="1894" y="3514"/>
                    <a:pt x="1906" y="3442"/>
                  </a:cubicBezTo>
                  <a:cubicBezTo>
                    <a:pt x="1918" y="3359"/>
                    <a:pt x="1942" y="3276"/>
                    <a:pt x="1966" y="3192"/>
                  </a:cubicBezTo>
                  <a:cubicBezTo>
                    <a:pt x="1977" y="3085"/>
                    <a:pt x="2013" y="3002"/>
                    <a:pt x="2037" y="2906"/>
                  </a:cubicBezTo>
                  <a:cubicBezTo>
                    <a:pt x="1918" y="2895"/>
                    <a:pt x="1799" y="2859"/>
                    <a:pt x="1680" y="2835"/>
                  </a:cubicBezTo>
                  <a:cubicBezTo>
                    <a:pt x="1561" y="2799"/>
                    <a:pt x="1454" y="2764"/>
                    <a:pt x="1358" y="2704"/>
                  </a:cubicBezTo>
                  <a:cubicBezTo>
                    <a:pt x="1311" y="2668"/>
                    <a:pt x="1263" y="2656"/>
                    <a:pt x="1239" y="2621"/>
                  </a:cubicBezTo>
                  <a:cubicBezTo>
                    <a:pt x="1204" y="2609"/>
                    <a:pt x="1168" y="2585"/>
                    <a:pt x="1144" y="2549"/>
                  </a:cubicBezTo>
                  <a:cubicBezTo>
                    <a:pt x="1132" y="2525"/>
                    <a:pt x="1096" y="2490"/>
                    <a:pt x="1084" y="2466"/>
                  </a:cubicBezTo>
                  <a:cubicBezTo>
                    <a:pt x="1061" y="2430"/>
                    <a:pt x="1061" y="2383"/>
                    <a:pt x="1037" y="2359"/>
                  </a:cubicBezTo>
                  <a:lnTo>
                    <a:pt x="1037" y="2264"/>
                  </a:lnTo>
                  <a:cubicBezTo>
                    <a:pt x="1037" y="2240"/>
                    <a:pt x="1049" y="2204"/>
                    <a:pt x="1073" y="2180"/>
                  </a:cubicBezTo>
                  <a:cubicBezTo>
                    <a:pt x="1096" y="2109"/>
                    <a:pt x="1156" y="2049"/>
                    <a:pt x="1215" y="2002"/>
                  </a:cubicBezTo>
                  <a:cubicBezTo>
                    <a:pt x="1251" y="1966"/>
                    <a:pt x="1299" y="1942"/>
                    <a:pt x="1334" y="1930"/>
                  </a:cubicBezTo>
                  <a:cubicBezTo>
                    <a:pt x="1394" y="1894"/>
                    <a:pt x="1442" y="1871"/>
                    <a:pt x="1501" y="1847"/>
                  </a:cubicBezTo>
                  <a:cubicBezTo>
                    <a:pt x="1561" y="1823"/>
                    <a:pt x="1620" y="1811"/>
                    <a:pt x="1680" y="1787"/>
                  </a:cubicBezTo>
                  <a:cubicBezTo>
                    <a:pt x="1751" y="1775"/>
                    <a:pt x="1811" y="1763"/>
                    <a:pt x="1894" y="1752"/>
                  </a:cubicBezTo>
                  <a:lnTo>
                    <a:pt x="1751" y="1252"/>
                  </a:lnTo>
                  <a:cubicBezTo>
                    <a:pt x="1692" y="1013"/>
                    <a:pt x="1656" y="775"/>
                    <a:pt x="1632" y="525"/>
                  </a:cubicBezTo>
                  <a:cubicBezTo>
                    <a:pt x="1620" y="406"/>
                    <a:pt x="1632" y="299"/>
                    <a:pt x="1656" y="180"/>
                  </a:cubicBezTo>
                  <a:cubicBezTo>
                    <a:pt x="1668" y="144"/>
                    <a:pt x="1680" y="85"/>
                    <a:pt x="1692" y="38"/>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23"/>
          <p:cNvSpPr/>
          <p:nvPr/>
        </p:nvSpPr>
        <p:spPr>
          <a:xfrm>
            <a:off x="6860150" y="976573"/>
            <a:ext cx="44" cy="44"/>
          </a:xfrm>
          <a:custGeom>
            <a:avLst/>
            <a:gdLst/>
            <a:ahLst/>
            <a:cxnLst/>
            <a:rect l="l" t="t" r="r" b="b"/>
            <a:pathLst>
              <a:path w="1" h="1" extrusionOk="0">
                <a:moveTo>
                  <a:pt x="0" y="1"/>
                </a:moveTo>
                <a:close/>
              </a:path>
            </a:pathLst>
          </a:custGeom>
          <a:solidFill>
            <a:srgbClr val="F69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 name="Google Shape;210;p23"/>
          <p:cNvGrpSpPr/>
          <p:nvPr/>
        </p:nvGrpSpPr>
        <p:grpSpPr>
          <a:xfrm>
            <a:off x="8460195" y="1169786"/>
            <a:ext cx="660001" cy="583995"/>
            <a:chOff x="8222283" y="2519761"/>
            <a:chExt cx="660001" cy="583995"/>
          </a:xfrm>
        </p:grpSpPr>
        <p:sp>
          <p:nvSpPr>
            <p:cNvPr id="211" name="Google Shape;211;p23"/>
            <p:cNvSpPr/>
            <p:nvPr/>
          </p:nvSpPr>
          <p:spPr>
            <a:xfrm>
              <a:off x="8564922" y="2706180"/>
              <a:ext cx="151031" cy="152272"/>
            </a:xfrm>
            <a:custGeom>
              <a:avLst/>
              <a:gdLst/>
              <a:ahLst/>
              <a:cxnLst/>
              <a:rect l="l" t="t" r="r" b="b"/>
              <a:pathLst>
                <a:path w="3406" h="3434" extrusionOk="0">
                  <a:moveTo>
                    <a:pt x="2346" y="0"/>
                  </a:moveTo>
                  <a:cubicBezTo>
                    <a:pt x="2084" y="0"/>
                    <a:pt x="1799" y="119"/>
                    <a:pt x="1608" y="358"/>
                  </a:cubicBezTo>
                  <a:cubicBezTo>
                    <a:pt x="1156" y="893"/>
                    <a:pt x="691" y="1417"/>
                    <a:pt x="215" y="1929"/>
                  </a:cubicBezTo>
                  <a:cubicBezTo>
                    <a:pt x="48" y="2084"/>
                    <a:pt x="1" y="2382"/>
                    <a:pt x="25" y="2608"/>
                  </a:cubicBezTo>
                  <a:cubicBezTo>
                    <a:pt x="48" y="2858"/>
                    <a:pt x="191" y="3084"/>
                    <a:pt x="382" y="3239"/>
                  </a:cubicBezTo>
                  <a:cubicBezTo>
                    <a:pt x="548" y="3364"/>
                    <a:pt x="760" y="3434"/>
                    <a:pt x="969" y="3434"/>
                  </a:cubicBezTo>
                  <a:cubicBezTo>
                    <a:pt x="1000" y="3434"/>
                    <a:pt x="1030" y="3432"/>
                    <a:pt x="1060" y="3429"/>
                  </a:cubicBezTo>
                  <a:cubicBezTo>
                    <a:pt x="1334" y="3394"/>
                    <a:pt x="1513" y="3263"/>
                    <a:pt x="1691" y="3072"/>
                  </a:cubicBezTo>
                  <a:cubicBezTo>
                    <a:pt x="2168" y="2560"/>
                    <a:pt x="2632" y="2048"/>
                    <a:pt x="3073" y="1512"/>
                  </a:cubicBezTo>
                  <a:cubicBezTo>
                    <a:pt x="3406" y="1120"/>
                    <a:pt x="3299" y="500"/>
                    <a:pt x="2906" y="203"/>
                  </a:cubicBezTo>
                  <a:cubicBezTo>
                    <a:pt x="2751" y="60"/>
                    <a:pt x="2537" y="0"/>
                    <a:pt x="2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a:off x="8723316" y="2519761"/>
              <a:ext cx="158968" cy="167659"/>
            </a:xfrm>
            <a:custGeom>
              <a:avLst/>
              <a:gdLst/>
              <a:ahLst/>
              <a:cxnLst/>
              <a:rect l="l" t="t" r="r" b="b"/>
              <a:pathLst>
                <a:path w="3585" h="3781" extrusionOk="0">
                  <a:moveTo>
                    <a:pt x="2505" y="1"/>
                  </a:moveTo>
                  <a:cubicBezTo>
                    <a:pt x="2241" y="1"/>
                    <a:pt x="1970" y="141"/>
                    <a:pt x="1798" y="347"/>
                  </a:cubicBezTo>
                  <a:cubicBezTo>
                    <a:pt x="1286" y="1002"/>
                    <a:pt x="786" y="1680"/>
                    <a:pt x="215" y="2276"/>
                  </a:cubicBezTo>
                  <a:cubicBezTo>
                    <a:pt x="48" y="2454"/>
                    <a:pt x="1" y="2728"/>
                    <a:pt x="24" y="2954"/>
                  </a:cubicBezTo>
                  <a:cubicBezTo>
                    <a:pt x="48" y="3204"/>
                    <a:pt x="191" y="3430"/>
                    <a:pt x="382" y="3585"/>
                  </a:cubicBezTo>
                  <a:cubicBezTo>
                    <a:pt x="548" y="3710"/>
                    <a:pt x="760" y="3780"/>
                    <a:pt x="969" y="3780"/>
                  </a:cubicBezTo>
                  <a:cubicBezTo>
                    <a:pt x="1000" y="3780"/>
                    <a:pt x="1030" y="3779"/>
                    <a:pt x="1060" y="3776"/>
                  </a:cubicBezTo>
                  <a:cubicBezTo>
                    <a:pt x="1334" y="3740"/>
                    <a:pt x="1513" y="3609"/>
                    <a:pt x="1691" y="3419"/>
                  </a:cubicBezTo>
                  <a:cubicBezTo>
                    <a:pt x="2251" y="2811"/>
                    <a:pt x="2763" y="2156"/>
                    <a:pt x="3275" y="1502"/>
                  </a:cubicBezTo>
                  <a:cubicBezTo>
                    <a:pt x="3584" y="1097"/>
                    <a:pt x="3513" y="502"/>
                    <a:pt x="3108" y="192"/>
                  </a:cubicBezTo>
                  <a:cubicBezTo>
                    <a:pt x="2941" y="61"/>
                    <a:pt x="2727" y="1"/>
                    <a:pt x="2537" y="1"/>
                  </a:cubicBezTo>
                  <a:cubicBezTo>
                    <a:pt x="2526" y="1"/>
                    <a:pt x="2515" y="1"/>
                    <a:pt x="2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a:off x="8222815" y="2764270"/>
              <a:ext cx="345827" cy="338954"/>
            </a:xfrm>
            <a:custGeom>
              <a:avLst/>
              <a:gdLst/>
              <a:ahLst/>
              <a:cxnLst/>
              <a:rect l="l" t="t" r="r" b="b"/>
              <a:pathLst>
                <a:path w="7799" h="7644" extrusionOk="0">
                  <a:moveTo>
                    <a:pt x="2870" y="0"/>
                  </a:moveTo>
                  <a:cubicBezTo>
                    <a:pt x="2834" y="0"/>
                    <a:pt x="2787" y="0"/>
                    <a:pt x="2751" y="24"/>
                  </a:cubicBezTo>
                  <a:cubicBezTo>
                    <a:pt x="2275" y="71"/>
                    <a:pt x="2072" y="583"/>
                    <a:pt x="2001" y="786"/>
                  </a:cubicBezTo>
                  <a:cubicBezTo>
                    <a:pt x="1846" y="1226"/>
                    <a:pt x="1834" y="1703"/>
                    <a:pt x="1822" y="2072"/>
                  </a:cubicBezTo>
                  <a:cubicBezTo>
                    <a:pt x="1822" y="2274"/>
                    <a:pt x="1822" y="2488"/>
                    <a:pt x="1834" y="2703"/>
                  </a:cubicBezTo>
                  <a:cubicBezTo>
                    <a:pt x="1822" y="2703"/>
                    <a:pt x="1822" y="2715"/>
                    <a:pt x="1798" y="2715"/>
                  </a:cubicBezTo>
                  <a:cubicBezTo>
                    <a:pt x="1679" y="2786"/>
                    <a:pt x="1560" y="2846"/>
                    <a:pt x="1465" y="2905"/>
                  </a:cubicBezTo>
                  <a:lnTo>
                    <a:pt x="1298" y="3000"/>
                  </a:lnTo>
                  <a:cubicBezTo>
                    <a:pt x="1048" y="3131"/>
                    <a:pt x="846" y="3250"/>
                    <a:pt x="667" y="3369"/>
                  </a:cubicBezTo>
                  <a:cubicBezTo>
                    <a:pt x="465" y="3512"/>
                    <a:pt x="298" y="3667"/>
                    <a:pt x="179" y="3834"/>
                  </a:cubicBezTo>
                  <a:cubicBezTo>
                    <a:pt x="120" y="3917"/>
                    <a:pt x="72" y="4012"/>
                    <a:pt x="48" y="4096"/>
                  </a:cubicBezTo>
                  <a:cubicBezTo>
                    <a:pt x="12" y="4215"/>
                    <a:pt x="0" y="4322"/>
                    <a:pt x="12" y="4441"/>
                  </a:cubicBezTo>
                  <a:cubicBezTo>
                    <a:pt x="48" y="4679"/>
                    <a:pt x="191" y="4846"/>
                    <a:pt x="310" y="4941"/>
                  </a:cubicBezTo>
                  <a:cubicBezTo>
                    <a:pt x="393" y="5001"/>
                    <a:pt x="477" y="5048"/>
                    <a:pt x="572" y="5096"/>
                  </a:cubicBezTo>
                  <a:cubicBezTo>
                    <a:pt x="643" y="5144"/>
                    <a:pt x="727" y="5167"/>
                    <a:pt x="846" y="5203"/>
                  </a:cubicBezTo>
                  <a:cubicBezTo>
                    <a:pt x="1286" y="5322"/>
                    <a:pt x="1727" y="5346"/>
                    <a:pt x="2120" y="5346"/>
                  </a:cubicBezTo>
                  <a:lnTo>
                    <a:pt x="2322" y="5346"/>
                  </a:lnTo>
                  <a:cubicBezTo>
                    <a:pt x="2334" y="5584"/>
                    <a:pt x="2370" y="5834"/>
                    <a:pt x="2394" y="6072"/>
                  </a:cubicBezTo>
                  <a:cubicBezTo>
                    <a:pt x="2453" y="6465"/>
                    <a:pt x="2548" y="6929"/>
                    <a:pt x="2798" y="7287"/>
                  </a:cubicBezTo>
                  <a:cubicBezTo>
                    <a:pt x="2906" y="7441"/>
                    <a:pt x="3048" y="7560"/>
                    <a:pt x="3203" y="7608"/>
                  </a:cubicBezTo>
                  <a:cubicBezTo>
                    <a:pt x="3275" y="7644"/>
                    <a:pt x="3346" y="7644"/>
                    <a:pt x="3418" y="7644"/>
                  </a:cubicBezTo>
                  <a:cubicBezTo>
                    <a:pt x="3549" y="7644"/>
                    <a:pt x="3644" y="7608"/>
                    <a:pt x="3763" y="7560"/>
                  </a:cubicBezTo>
                  <a:cubicBezTo>
                    <a:pt x="3965" y="7477"/>
                    <a:pt x="4108" y="7310"/>
                    <a:pt x="4215" y="7191"/>
                  </a:cubicBezTo>
                  <a:cubicBezTo>
                    <a:pt x="4346" y="7025"/>
                    <a:pt x="4453" y="6834"/>
                    <a:pt x="4537" y="6644"/>
                  </a:cubicBezTo>
                  <a:cubicBezTo>
                    <a:pt x="4739" y="6251"/>
                    <a:pt x="4870" y="5822"/>
                    <a:pt x="4965" y="5501"/>
                  </a:cubicBezTo>
                  <a:lnTo>
                    <a:pt x="5025" y="5525"/>
                  </a:lnTo>
                  <a:cubicBezTo>
                    <a:pt x="5311" y="5632"/>
                    <a:pt x="5596" y="5751"/>
                    <a:pt x="5894" y="5834"/>
                  </a:cubicBezTo>
                  <a:cubicBezTo>
                    <a:pt x="6144" y="5917"/>
                    <a:pt x="6442" y="5989"/>
                    <a:pt x="6739" y="5989"/>
                  </a:cubicBezTo>
                  <a:cubicBezTo>
                    <a:pt x="6930" y="5989"/>
                    <a:pt x="7097" y="5953"/>
                    <a:pt x="7251" y="5894"/>
                  </a:cubicBezTo>
                  <a:cubicBezTo>
                    <a:pt x="7442" y="5822"/>
                    <a:pt x="7585" y="5655"/>
                    <a:pt x="7692" y="5465"/>
                  </a:cubicBezTo>
                  <a:cubicBezTo>
                    <a:pt x="7799" y="5227"/>
                    <a:pt x="7751" y="4977"/>
                    <a:pt x="7704" y="4846"/>
                  </a:cubicBezTo>
                  <a:cubicBezTo>
                    <a:pt x="7632" y="4572"/>
                    <a:pt x="7501" y="4346"/>
                    <a:pt x="7382" y="4167"/>
                  </a:cubicBezTo>
                  <a:cubicBezTo>
                    <a:pt x="7228" y="3953"/>
                    <a:pt x="7073" y="3739"/>
                    <a:pt x="6930" y="3596"/>
                  </a:cubicBezTo>
                  <a:cubicBezTo>
                    <a:pt x="6811" y="3453"/>
                    <a:pt x="6692" y="3322"/>
                    <a:pt x="6561" y="3191"/>
                  </a:cubicBezTo>
                  <a:lnTo>
                    <a:pt x="6620" y="3084"/>
                  </a:lnTo>
                  <a:cubicBezTo>
                    <a:pt x="6751" y="2858"/>
                    <a:pt x="6894" y="2619"/>
                    <a:pt x="6989" y="2369"/>
                  </a:cubicBezTo>
                  <a:cubicBezTo>
                    <a:pt x="7085" y="2179"/>
                    <a:pt x="7132" y="2000"/>
                    <a:pt x="7156" y="1822"/>
                  </a:cubicBezTo>
                  <a:cubicBezTo>
                    <a:pt x="7192" y="1631"/>
                    <a:pt x="7156" y="1417"/>
                    <a:pt x="7085" y="1274"/>
                  </a:cubicBezTo>
                  <a:cubicBezTo>
                    <a:pt x="6989" y="1107"/>
                    <a:pt x="6847" y="976"/>
                    <a:pt x="6632" y="881"/>
                  </a:cubicBezTo>
                  <a:cubicBezTo>
                    <a:pt x="6537" y="833"/>
                    <a:pt x="6418" y="822"/>
                    <a:pt x="6275" y="822"/>
                  </a:cubicBezTo>
                  <a:cubicBezTo>
                    <a:pt x="6180" y="822"/>
                    <a:pt x="6073" y="833"/>
                    <a:pt x="5954" y="857"/>
                  </a:cubicBezTo>
                  <a:cubicBezTo>
                    <a:pt x="5585" y="929"/>
                    <a:pt x="5239" y="1095"/>
                    <a:pt x="4906" y="1250"/>
                  </a:cubicBezTo>
                  <a:lnTo>
                    <a:pt x="4763" y="1334"/>
                  </a:lnTo>
                  <a:lnTo>
                    <a:pt x="4584" y="1107"/>
                  </a:lnTo>
                  <a:cubicBezTo>
                    <a:pt x="4418" y="917"/>
                    <a:pt x="4239" y="714"/>
                    <a:pt x="4049" y="560"/>
                  </a:cubicBezTo>
                  <a:cubicBezTo>
                    <a:pt x="3858" y="381"/>
                    <a:pt x="3656" y="238"/>
                    <a:pt x="3441" y="119"/>
                  </a:cubicBezTo>
                  <a:cubicBezTo>
                    <a:pt x="3215" y="48"/>
                    <a:pt x="3037" y="0"/>
                    <a:pt x="28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a:off x="8222283" y="2762141"/>
              <a:ext cx="341615" cy="341615"/>
            </a:xfrm>
            <a:custGeom>
              <a:avLst/>
              <a:gdLst/>
              <a:ahLst/>
              <a:cxnLst/>
              <a:rect l="l" t="t" r="r" b="b"/>
              <a:pathLst>
                <a:path w="7704" h="7704" extrusionOk="0">
                  <a:moveTo>
                    <a:pt x="2679" y="0"/>
                  </a:moveTo>
                  <a:lnTo>
                    <a:pt x="2679" y="0"/>
                  </a:lnTo>
                  <a:cubicBezTo>
                    <a:pt x="2263" y="155"/>
                    <a:pt x="2048" y="620"/>
                    <a:pt x="1989" y="822"/>
                  </a:cubicBezTo>
                  <a:cubicBezTo>
                    <a:pt x="1846" y="1251"/>
                    <a:pt x="1810" y="1727"/>
                    <a:pt x="1810" y="2108"/>
                  </a:cubicBezTo>
                  <a:cubicBezTo>
                    <a:pt x="1810" y="2310"/>
                    <a:pt x="1810" y="2525"/>
                    <a:pt x="1834" y="2727"/>
                  </a:cubicBezTo>
                  <a:cubicBezTo>
                    <a:pt x="1679" y="2822"/>
                    <a:pt x="1560" y="2882"/>
                    <a:pt x="1453" y="2941"/>
                  </a:cubicBezTo>
                  <a:lnTo>
                    <a:pt x="1298" y="3025"/>
                  </a:lnTo>
                  <a:cubicBezTo>
                    <a:pt x="1060" y="3156"/>
                    <a:pt x="846" y="3275"/>
                    <a:pt x="667" y="3394"/>
                  </a:cubicBezTo>
                  <a:cubicBezTo>
                    <a:pt x="441" y="3548"/>
                    <a:pt x="298" y="3715"/>
                    <a:pt x="179" y="3858"/>
                  </a:cubicBezTo>
                  <a:cubicBezTo>
                    <a:pt x="120" y="3953"/>
                    <a:pt x="72" y="4037"/>
                    <a:pt x="48" y="4132"/>
                  </a:cubicBezTo>
                  <a:cubicBezTo>
                    <a:pt x="12" y="4251"/>
                    <a:pt x="1" y="4358"/>
                    <a:pt x="12" y="4489"/>
                  </a:cubicBezTo>
                  <a:cubicBezTo>
                    <a:pt x="48" y="4727"/>
                    <a:pt x="191" y="4882"/>
                    <a:pt x="310" y="4989"/>
                  </a:cubicBezTo>
                  <a:cubicBezTo>
                    <a:pt x="382" y="5049"/>
                    <a:pt x="477" y="5108"/>
                    <a:pt x="560" y="5144"/>
                  </a:cubicBezTo>
                  <a:cubicBezTo>
                    <a:pt x="644" y="5180"/>
                    <a:pt x="727" y="5215"/>
                    <a:pt x="846" y="5239"/>
                  </a:cubicBezTo>
                  <a:cubicBezTo>
                    <a:pt x="1275" y="5382"/>
                    <a:pt x="1727" y="5394"/>
                    <a:pt x="2108" y="5394"/>
                  </a:cubicBezTo>
                  <a:lnTo>
                    <a:pt x="2322" y="5394"/>
                  </a:lnTo>
                  <a:cubicBezTo>
                    <a:pt x="2334" y="5573"/>
                    <a:pt x="2346" y="5858"/>
                    <a:pt x="2394" y="6120"/>
                  </a:cubicBezTo>
                  <a:cubicBezTo>
                    <a:pt x="2453" y="6513"/>
                    <a:pt x="2549" y="6966"/>
                    <a:pt x="2799" y="7347"/>
                  </a:cubicBezTo>
                  <a:cubicBezTo>
                    <a:pt x="2906" y="7501"/>
                    <a:pt x="3049" y="7620"/>
                    <a:pt x="3215" y="7668"/>
                  </a:cubicBezTo>
                  <a:cubicBezTo>
                    <a:pt x="3287" y="7704"/>
                    <a:pt x="3358" y="7704"/>
                    <a:pt x="3441" y="7704"/>
                  </a:cubicBezTo>
                  <a:cubicBezTo>
                    <a:pt x="3561" y="7704"/>
                    <a:pt x="3656" y="7668"/>
                    <a:pt x="3775" y="7620"/>
                  </a:cubicBezTo>
                  <a:cubicBezTo>
                    <a:pt x="3977" y="7537"/>
                    <a:pt x="4120" y="7370"/>
                    <a:pt x="4227" y="7251"/>
                  </a:cubicBezTo>
                  <a:cubicBezTo>
                    <a:pt x="4358" y="7073"/>
                    <a:pt x="4465" y="6882"/>
                    <a:pt x="4549" y="6704"/>
                  </a:cubicBezTo>
                  <a:cubicBezTo>
                    <a:pt x="4751" y="6311"/>
                    <a:pt x="4882" y="5882"/>
                    <a:pt x="4989" y="5561"/>
                  </a:cubicBezTo>
                  <a:lnTo>
                    <a:pt x="5025" y="5584"/>
                  </a:lnTo>
                  <a:cubicBezTo>
                    <a:pt x="5299" y="5692"/>
                    <a:pt x="5597" y="5811"/>
                    <a:pt x="5894" y="5894"/>
                  </a:cubicBezTo>
                  <a:cubicBezTo>
                    <a:pt x="6144" y="5977"/>
                    <a:pt x="6442" y="6049"/>
                    <a:pt x="6740" y="6049"/>
                  </a:cubicBezTo>
                  <a:cubicBezTo>
                    <a:pt x="6930" y="6049"/>
                    <a:pt x="7097" y="6013"/>
                    <a:pt x="7251" y="5954"/>
                  </a:cubicBezTo>
                  <a:cubicBezTo>
                    <a:pt x="7442" y="5882"/>
                    <a:pt x="7597" y="5715"/>
                    <a:pt x="7692" y="5513"/>
                  </a:cubicBezTo>
                  <a:cubicBezTo>
                    <a:pt x="7692" y="5501"/>
                    <a:pt x="7704" y="5477"/>
                    <a:pt x="7704" y="5465"/>
                  </a:cubicBezTo>
                  <a:lnTo>
                    <a:pt x="7704" y="5465"/>
                  </a:lnTo>
                  <a:cubicBezTo>
                    <a:pt x="7585" y="5513"/>
                    <a:pt x="7454" y="5561"/>
                    <a:pt x="7323" y="5573"/>
                  </a:cubicBezTo>
                  <a:cubicBezTo>
                    <a:pt x="7213" y="5581"/>
                    <a:pt x="7110" y="5589"/>
                    <a:pt x="7004" y="5589"/>
                  </a:cubicBezTo>
                  <a:cubicBezTo>
                    <a:pt x="6960" y="5589"/>
                    <a:pt x="6916" y="5588"/>
                    <a:pt x="6870" y="5584"/>
                  </a:cubicBezTo>
                  <a:cubicBezTo>
                    <a:pt x="6728" y="5573"/>
                    <a:pt x="6573" y="5561"/>
                    <a:pt x="6430" y="5525"/>
                  </a:cubicBezTo>
                  <a:cubicBezTo>
                    <a:pt x="5847" y="5394"/>
                    <a:pt x="5311" y="5120"/>
                    <a:pt x="4811" y="4846"/>
                  </a:cubicBezTo>
                  <a:cubicBezTo>
                    <a:pt x="4787" y="4882"/>
                    <a:pt x="4775" y="4941"/>
                    <a:pt x="4763" y="4989"/>
                  </a:cubicBezTo>
                  <a:lnTo>
                    <a:pt x="4668" y="5299"/>
                  </a:lnTo>
                  <a:cubicBezTo>
                    <a:pt x="4608" y="5513"/>
                    <a:pt x="4549" y="5715"/>
                    <a:pt x="4465" y="5930"/>
                  </a:cubicBezTo>
                  <a:cubicBezTo>
                    <a:pt x="4418" y="6037"/>
                    <a:pt x="4370" y="6132"/>
                    <a:pt x="4334" y="6227"/>
                  </a:cubicBezTo>
                  <a:cubicBezTo>
                    <a:pt x="4287" y="6311"/>
                    <a:pt x="4239" y="6394"/>
                    <a:pt x="4180" y="6465"/>
                  </a:cubicBezTo>
                  <a:cubicBezTo>
                    <a:pt x="4132" y="6537"/>
                    <a:pt x="4073" y="6596"/>
                    <a:pt x="4001" y="6644"/>
                  </a:cubicBezTo>
                  <a:cubicBezTo>
                    <a:pt x="3977" y="6656"/>
                    <a:pt x="3942" y="6692"/>
                    <a:pt x="3918" y="6704"/>
                  </a:cubicBezTo>
                  <a:cubicBezTo>
                    <a:pt x="3882" y="6716"/>
                    <a:pt x="3858" y="6727"/>
                    <a:pt x="3811" y="6727"/>
                  </a:cubicBezTo>
                  <a:cubicBezTo>
                    <a:pt x="3778" y="6738"/>
                    <a:pt x="3742" y="6744"/>
                    <a:pt x="3704" y="6744"/>
                  </a:cubicBezTo>
                  <a:cubicBezTo>
                    <a:pt x="3658" y="6744"/>
                    <a:pt x="3612" y="6735"/>
                    <a:pt x="3572" y="6716"/>
                  </a:cubicBezTo>
                  <a:cubicBezTo>
                    <a:pt x="3501" y="6692"/>
                    <a:pt x="3418" y="6656"/>
                    <a:pt x="3358" y="6608"/>
                  </a:cubicBezTo>
                  <a:cubicBezTo>
                    <a:pt x="3227" y="6489"/>
                    <a:pt x="3144" y="6335"/>
                    <a:pt x="3096" y="6156"/>
                  </a:cubicBezTo>
                  <a:cubicBezTo>
                    <a:pt x="3037" y="5942"/>
                    <a:pt x="3025" y="5715"/>
                    <a:pt x="3025" y="5501"/>
                  </a:cubicBezTo>
                  <a:cubicBezTo>
                    <a:pt x="3025" y="5275"/>
                    <a:pt x="3037" y="5049"/>
                    <a:pt x="3049" y="4822"/>
                  </a:cubicBezTo>
                  <a:lnTo>
                    <a:pt x="3096" y="4430"/>
                  </a:lnTo>
                  <a:lnTo>
                    <a:pt x="3096" y="4430"/>
                  </a:lnTo>
                  <a:cubicBezTo>
                    <a:pt x="2965" y="4465"/>
                    <a:pt x="2822" y="4501"/>
                    <a:pt x="2691" y="4525"/>
                  </a:cubicBezTo>
                  <a:cubicBezTo>
                    <a:pt x="2608" y="4549"/>
                    <a:pt x="2513" y="4560"/>
                    <a:pt x="2406" y="4572"/>
                  </a:cubicBezTo>
                  <a:cubicBezTo>
                    <a:pt x="2364" y="4578"/>
                    <a:pt x="2316" y="4581"/>
                    <a:pt x="2269" y="4581"/>
                  </a:cubicBezTo>
                  <a:cubicBezTo>
                    <a:pt x="2221" y="4581"/>
                    <a:pt x="2173" y="4578"/>
                    <a:pt x="2132" y="4572"/>
                  </a:cubicBezTo>
                  <a:cubicBezTo>
                    <a:pt x="2037" y="4560"/>
                    <a:pt x="1965" y="4560"/>
                    <a:pt x="1894" y="4525"/>
                  </a:cubicBezTo>
                  <a:cubicBezTo>
                    <a:pt x="1810" y="4501"/>
                    <a:pt x="1751" y="4465"/>
                    <a:pt x="1691" y="4406"/>
                  </a:cubicBezTo>
                  <a:cubicBezTo>
                    <a:pt x="1667" y="4382"/>
                    <a:pt x="1632" y="4346"/>
                    <a:pt x="1620" y="4322"/>
                  </a:cubicBezTo>
                  <a:cubicBezTo>
                    <a:pt x="1596" y="4287"/>
                    <a:pt x="1572" y="4251"/>
                    <a:pt x="1560" y="4215"/>
                  </a:cubicBezTo>
                  <a:cubicBezTo>
                    <a:pt x="1536" y="4144"/>
                    <a:pt x="1513" y="4072"/>
                    <a:pt x="1501" y="3989"/>
                  </a:cubicBezTo>
                  <a:cubicBezTo>
                    <a:pt x="1501" y="3929"/>
                    <a:pt x="1501" y="3858"/>
                    <a:pt x="1536" y="3798"/>
                  </a:cubicBezTo>
                  <a:cubicBezTo>
                    <a:pt x="1548" y="3775"/>
                    <a:pt x="1548" y="3739"/>
                    <a:pt x="1560" y="3715"/>
                  </a:cubicBezTo>
                  <a:cubicBezTo>
                    <a:pt x="1572" y="3679"/>
                    <a:pt x="1596" y="3656"/>
                    <a:pt x="1620" y="3632"/>
                  </a:cubicBezTo>
                  <a:cubicBezTo>
                    <a:pt x="1667" y="3572"/>
                    <a:pt x="1715" y="3537"/>
                    <a:pt x="1751" y="3501"/>
                  </a:cubicBezTo>
                  <a:cubicBezTo>
                    <a:pt x="1810" y="3453"/>
                    <a:pt x="1870" y="3417"/>
                    <a:pt x="1929" y="3382"/>
                  </a:cubicBezTo>
                  <a:cubicBezTo>
                    <a:pt x="2072" y="3310"/>
                    <a:pt x="2203" y="3239"/>
                    <a:pt x="2334" y="3179"/>
                  </a:cubicBezTo>
                  <a:cubicBezTo>
                    <a:pt x="2453" y="3120"/>
                    <a:pt x="2560" y="3060"/>
                    <a:pt x="2668" y="2977"/>
                  </a:cubicBezTo>
                  <a:cubicBezTo>
                    <a:pt x="2691" y="2965"/>
                    <a:pt x="2703" y="2941"/>
                    <a:pt x="2739" y="2906"/>
                  </a:cubicBezTo>
                  <a:cubicBezTo>
                    <a:pt x="2751" y="2894"/>
                    <a:pt x="2751" y="2882"/>
                    <a:pt x="2763" y="2858"/>
                  </a:cubicBezTo>
                  <a:cubicBezTo>
                    <a:pt x="2787" y="2834"/>
                    <a:pt x="2787" y="2798"/>
                    <a:pt x="2787" y="2775"/>
                  </a:cubicBezTo>
                  <a:cubicBezTo>
                    <a:pt x="2799" y="2667"/>
                    <a:pt x="2787" y="2584"/>
                    <a:pt x="2763" y="2477"/>
                  </a:cubicBezTo>
                  <a:cubicBezTo>
                    <a:pt x="2739" y="2227"/>
                    <a:pt x="2668" y="1965"/>
                    <a:pt x="2596" y="1727"/>
                  </a:cubicBezTo>
                  <a:cubicBezTo>
                    <a:pt x="2572" y="1608"/>
                    <a:pt x="2537" y="1489"/>
                    <a:pt x="2525" y="1370"/>
                  </a:cubicBezTo>
                  <a:cubicBezTo>
                    <a:pt x="2513" y="1286"/>
                    <a:pt x="2501" y="1179"/>
                    <a:pt x="2477" y="1096"/>
                  </a:cubicBezTo>
                  <a:lnTo>
                    <a:pt x="2477" y="941"/>
                  </a:lnTo>
                  <a:cubicBezTo>
                    <a:pt x="2477" y="870"/>
                    <a:pt x="2501" y="798"/>
                    <a:pt x="2501" y="715"/>
                  </a:cubicBezTo>
                  <a:cubicBezTo>
                    <a:pt x="2513" y="572"/>
                    <a:pt x="2525" y="441"/>
                    <a:pt x="2572" y="286"/>
                  </a:cubicBezTo>
                  <a:cubicBezTo>
                    <a:pt x="2596" y="179"/>
                    <a:pt x="2632" y="96"/>
                    <a:pt x="2679"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a:off x="8346355" y="2887278"/>
              <a:ext cx="44" cy="44"/>
            </a:xfrm>
            <a:custGeom>
              <a:avLst/>
              <a:gdLst/>
              <a:ahLst/>
              <a:cxnLst/>
              <a:rect l="l" t="t" r="r" b="b"/>
              <a:pathLst>
                <a:path w="1" h="1" extrusionOk="0">
                  <a:moveTo>
                    <a:pt x="1" y="0"/>
                  </a:moveTo>
                  <a:lnTo>
                    <a:pt x="1" y="0"/>
                  </a:lnTo>
                  <a:lnTo>
                    <a:pt x="1" y="0"/>
                  </a:lnTo>
                  <a:lnTo>
                    <a:pt x="1" y="0"/>
                  </a:lnTo>
                  <a:close/>
                </a:path>
              </a:pathLst>
            </a:custGeom>
            <a:solidFill>
              <a:srgbClr val="ED35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23"/>
          <p:cNvGrpSpPr/>
          <p:nvPr/>
        </p:nvGrpSpPr>
        <p:grpSpPr>
          <a:xfrm rot="-6049132">
            <a:off x="6480904" y="4758145"/>
            <a:ext cx="305234" cy="304477"/>
            <a:chOff x="1548327" y="2761296"/>
            <a:chExt cx="305242" cy="304485"/>
          </a:xfrm>
        </p:grpSpPr>
        <p:sp>
          <p:nvSpPr>
            <p:cNvPr id="217" name="Google Shape;217;p23"/>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23"/>
          <p:cNvSpPr/>
          <p:nvPr/>
        </p:nvSpPr>
        <p:spPr>
          <a:xfrm>
            <a:off x="321200" y="540007"/>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23"/>
          <p:cNvGrpSpPr/>
          <p:nvPr/>
        </p:nvGrpSpPr>
        <p:grpSpPr>
          <a:xfrm>
            <a:off x="6214029" y="1971061"/>
            <a:ext cx="2181212" cy="2452068"/>
            <a:chOff x="6213775" y="2023909"/>
            <a:chExt cx="2134050" cy="2399049"/>
          </a:xfrm>
        </p:grpSpPr>
        <p:grpSp>
          <p:nvGrpSpPr>
            <p:cNvPr id="222" name="Google Shape;222;p23"/>
            <p:cNvGrpSpPr/>
            <p:nvPr/>
          </p:nvGrpSpPr>
          <p:grpSpPr>
            <a:xfrm>
              <a:off x="6213775" y="2023909"/>
              <a:ext cx="2134050" cy="2399049"/>
              <a:chOff x="6213775" y="2023909"/>
              <a:chExt cx="2134050" cy="2399049"/>
            </a:xfrm>
          </p:grpSpPr>
          <p:sp>
            <p:nvSpPr>
              <p:cNvPr id="223" name="Google Shape;223;p23"/>
              <p:cNvSpPr/>
              <p:nvPr/>
            </p:nvSpPr>
            <p:spPr>
              <a:xfrm>
                <a:off x="6407554" y="3091427"/>
                <a:ext cx="670015" cy="492601"/>
              </a:xfrm>
              <a:custGeom>
                <a:avLst/>
                <a:gdLst/>
                <a:ahLst/>
                <a:cxnLst/>
                <a:rect l="l" t="t" r="r" b="b"/>
                <a:pathLst>
                  <a:path w="15110" h="11109" extrusionOk="0">
                    <a:moveTo>
                      <a:pt x="2620" y="0"/>
                    </a:moveTo>
                    <a:cubicBezTo>
                      <a:pt x="2536" y="0"/>
                      <a:pt x="2429" y="60"/>
                      <a:pt x="2381" y="143"/>
                    </a:cubicBezTo>
                    <a:cubicBezTo>
                      <a:pt x="2358" y="203"/>
                      <a:pt x="2358" y="274"/>
                      <a:pt x="2369" y="334"/>
                    </a:cubicBezTo>
                    <a:cubicBezTo>
                      <a:pt x="2381" y="393"/>
                      <a:pt x="2429" y="441"/>
                      <a:pt x="2500" y="489"/>
                    </a:cubicBezTo>
                    <a:cubicBezTo>
                      <a:pt x="2548" y="512"/>
                      <a:pt x="2572" y="536"/>
                      <a:pt x="2620" y="560"/>
                    </a:cubicBezTo>
                    <a:cubicBezTo>
                      <a:pt x="2381" y="691"/>
                      <a:pt x="2155" y="881"/>
                      <a:pt x="1917" y="1108"/>
                    </a:cubicBezTo>
                    <a:cubicBezTo>
                      <a:pt x="1596" y="1441"/>
                      <a:pt x="1310" y="1870"/>
                      <a:pt x="1024" y="2405"/>
                    </a:cubicBezTo>
                    <a:cubicBezTo>
                      <a:pt x="786" y="2870"/>
                      <a:pt x="607" y="3370"/>
                      <a:pt x="476" y="3929"/>
                    </a:cubicBezTo>
                    <a:cubicBezTo>
                      <a:pt x="405" y="4251"/>
                      <a:pt x="345" y="4560"/>
                      <a:pt x="334" y="4846"/>
                    </a:cubicBezTo>
                    <a:lnTo>
                      <a:pt x="274" y="4846"/>
                    </a:lnTo>
                    <a:cubicBezTo>
                      <a:pt x="214" y="4846"/>
                      <a:pt x="167" y="4858"/>
                      <a:pt x="119" y="4894"/>
                    </a:cubicBezTo>
                    <a:cubicBezTo>
                      <a:pt x="60" y="4941"/>
                      <a:pt x="36" y="5001"/>
                      <a:pt x="24" y="5060"/>
                    </a:cubicBezTo>
                    <a:cubicBezTo>
                      <a:pt x="0" y="5120"/>
                      <a:pt x="24" y="5191"/>
                      <a:pt x="60" y="5239"/>
                    </a:cubicBezTo>
                    <a:cubicBezTo>
                      <a:pt x="953" y="6203"/>
                      <a:pt x="1953" y="7061"/>
                      <a:pt x="3024" y="7823"/>
                    </a:cubicBezTo>
                    <a:cubicBezTo>
                      <a:pt x="4108" y="8585"/>
                      <a:pt x="5287" y="9240"/>
                      <a:pt x="6525" y="9763"/>
                    </a:cubicBezTo>
                    <a:cubicBezTo>
                      <a:pt x="8275" y="10502"/>
                      <a:pt x="10085" y="10930"/>
                      <a:pt x="11883" y="11085"/>
                    </a:cubicBezTo>
                    <a:cubicBezTo>
                      <a:pt x="11906" y="11097"/>
                      <a:pt x="11954" y="11097"/>
                      <a:pt x="11990" y="11097"/>
                    </a:cubicBezTo>
                    <a:cubicBezTo>
                      <a:pt x="12014" y="11097"/>
                      <a:pt x="12025" y="11097"/>
                      <a:pt x="12061" y="11085"/>
                    </a:cubicBezTo>
                    <a:cubicBezTo>
                      <a:pt x="12383" y="11097"/>
                      <a:pt x="12728" y="11109"/>
                      <a:pt x="13061" y="11109"/>
                    </a:cubicBezTo>
                    <a:cubicBezTo>
                      <a:pt x="13478" y="11109"/>
                      <a:pt x="13871" y="11097"/>
                      <a:pt x="14276" y="11073"/>
                    </a:cubicBezTo>
                    <a:cubicBezTo>
                      <a:pt x="14383" y="11049"/>
                      <a:pt x="14478" y="11049"/>
                      <a:pt x="14585" y="11037"/>
                    </a:cubicBezTo>
                    <a:cubicBezTo>
                      <a:pt x="14645" y="11037"/>
                      <a:pt x="14704" y="10990"/>
                      <a:pt x="14752" y="10954"/>
                    </a:cubicBezTo>
                    <a:cubicBezTo>
                      <a:pt x="14800" y="10895"/>
                      <a:pt x="14812" y="10835"/>
                      <a:pt x="14812" y="10752"/>
                    </a:cubicBezTo>
                    <a:cubicBezTo>
                      <a:pt x="14800" y="10621"/>
                      <a:pt x="14692" y="10537"/>
                      <a:pt x="14561" y="10537"/>
                    </a:cubicBezTo>
                    <a:lnTo>
                      <a:pt x="14526" y="10537"/>
                    </a:lnTo>
                    <a:cubicBezTo>
                      <a:pt x="14026" y="10573"/>
                      <a:pt x="13538" y="10609"/>
                      <a:pt x="13037" y="10609"/>
                    </a:cubicBezTo>
                    <a:cubicBezTo>
                      <a:pt x="13097" y="10573"/>
                      <a:pt x="13157" y="10537"/>
                      <a:pt x="13216" y="10490"/>
                    </a:cubicBezTo>
                    <a:cubicBezTo>
                      <a:pt x="13549" y="10252"/>
                      <a:pt x="13835" y="9966"/>
                      <a:pt x="14085" y="9644"/>
                    </a:cubicBezTo>
                    <a:cubicBezTo>
                      <a:pt x="14550" y="9025"/>
                      <a:pt x="14859" y="8251"/>
                      <a:pt x="14990" y="7406"/>
                    </a:cubicBezTo>
                    <a:cubicBezTo>
                      <a:pt x="15109" y="6608"/>
                      <a:pt x="15062" y="5775"/>
                      <a:pt x="14847" y="4918"/>
                    </a:cubicBezTo>
                    <a:cubicBezTo>
                      <a:pt x="14633" y="4120"/>
                      <a:pt x="14264" y="3370"/>
                      <a:pt x="13752" y="2763"/>
                    </a:cubicBezTo>
                    <a:cubicBezTo>
                      <a:pt x="13395" y="2346"/>
                      <a:pt x="12978" y="1989"/>
                      <a:pt x="12502" y="1727"/>
                    </a:cubicBezTo>
                    <a:cubicBezTo>
                      <a:pt x="12383" y="1643"/>
                      <a:pt x="12252" y="1584"/>
                      <a:pt x="12121" y="1524"/>
                    </a:cubicBezTo>
                    <a:lnTo>
                      <a:pt x="12145" y="1524"/>
                    </a:lnTo>
                    <a:cubicBezTo>
                      <a:pt x="12204" y="1512"/>
                      <a:pt x="12252" y="1465"/>
                      <a:pt x="12287" y="1429"/>
                    </a:cubicBezTo>
                    <a:cubicBezTo>
                      <a:pt x="12311" y="1370"/>
                      <a:pt x="12323" y="1274"/>
                      <a:pt x="12299" y="1215"/>
                    </a:cubicBezTo>
                    <a:cubicBezTo>
                      <a:pt x="12287" y="1155"/>
                      <a:pt x="12228" y="1096"/>
                      <a:pt x="12168" y="1072"/>
                    </a:cubicBezTo>
                    <a:cubicBezTo>
                      <a:pt x="12133" y="1048"/>
                      <a:pt x="12109" y="1036"/>
                      <a:pt x="12061" y="1036"/>
                    </a:cubicBezTo>
                    <a:cubicBezTo>
                      <a:pt x="12025" y="1036"/>
                      <a:pt x="12002" y="1036"/>
                      <a:pt x="11966" y="1048"/>
                    </a:cubicBezTo>
                    <a:cubicBezTo>
                      <a:pt x="11823" y="1084"/>
                      <a:pt x="11656" y="1131"/>
                      <a:pt x="11513" y="1155"/>
                    </a:cubicBezTo>
                    <a:cubicBezTo>
                      <a:pt x="11371" y="1191"/>
                      <a:pt x="11228" y="1215"/>
                      <a:pt x="11097" y="1227"/>
                    </a:cubicBezTo>
                    <a:cubicBezTo>
                      <a:pt x="11037" y="1215"/>
                      <a:pt x="10954" y="1215"/>
                      <a:pt x="10894" y="1203"/>
                    </a:cubicBezTo>
                    <a:lnTo>
                      <a:pt x="10871" y="1203"/>
                    </a:lnTo>
                    <a:cubicBezTo>
                      <a:pt x="10799" y="1203"/>
                      <a:pt x="10716" y="1227"/>
                      <a:pt x="10656" y="1286"/>
                    </a:cubicBezTo>
                    <a:cubicBezTo>
                      <a:pt x="9989" y="1381"/>
                      <a:pt x="9287" y="1429"/>
                      <a:pt x="8608" y="1429"/>
                    </a:cubicBezTo>
                    <a:cubicBezTo>
                      <a:pt x="8335" y="1429"/>
                      <a:pt x="8073" y="1429"/>
                      <a:pt x="7799" y="1405"/>
                    </a:cubicBezTo>
                    <a:lnTo>
                      <a:pt x="7834" y="1405"/>
                    </a:lnTo>
                    <a:cubicBezTo>
                      <a:pt x="6632" y="1334"/>
                      <a:pt x="5501" y="1131"/>
                      <a:pt x="4453" y="798"/>
                    </a:cubicBezTo>
                    <a:lnTo>
                      <a:pt x="4465" y="798"/>
                    </a:lnTo>
                    <a:cubicBezTo>
                      <a:pt x="4072" y="667"/>
                      <a:pt x="3679" y="500"/>
                      <a:pt x="3322" y="334"/>
                    </a:cubicBezTo>
                    <a:cubicBezTo>
                      <a:pt x="3310" y="322"/>
                      <a:pt x="3298" y="322"/>
                      <a:pt x="3298" y="322"/>
                    </a:cubicBezTo>
                    <a:lnTo>
                      <a:pt x="3262" y="310"/>
                    </a:lnTo>
                    <a:cubicBezTo>
                      <a:pt x="3072" y="215"/>
                      <a:pt x="2881" y="119"/>
                      <a:pt x="2703" y="12"/>
                    </a:cubicBezTo>
                    <a:cubicBezTo>
                      <a:pt x="2703" y="0"/>
                      <a:pt x="2655" y="0"/>
                      <a:pt x="26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a:off x="6213775" y="2838538"/>
                <a:ext cx="371723" cy="510027"/>
              </a:xfrm>
              <a:custGeom>
                <a:avLst/>
                <a:gdLst/>
                <a:ahLst/>
                <a:cxnLst/>
                <a:rect l="l" t="t" r="r" b="b"/>
                <a:pathLst>
                  <a:path w="8383" h="11502" extrusionOk="0">
                    <a:moveTo>
                      <a:pt x="5716" y="0"/>
                    </a:moveTo>
                    <a:cubicBezTo>
                      <a:pt x="5466" y="60"/>
                      <a:pt x="5227" y="119"/>
                      <a:pt x="5001" y="203"/>
                    </a:cubicBezTo>
                    <a:cubicBezTo>
                      <a:pt x="4775" y="298"/>
                      <a:pt x="4537" y="405"/>
                      <a:pt x="4287" y="548"/>
                    </a:cubicBezTo>
                    <a:cubicBezTo>
                      <a:pt x="3858" y="786"/>
                      <a:pt x="3441" y="1119"/>
                      <a:pt x="2989" y="1536"/>
                    </a:cubicBezTo>
                    <a:cubicBezTo>
                      <a:pt x="2227" y="2251"/>
                      <a:pt x="1572" y="3167"/>
                      <a:pt x="1024" y="4275"/>
                    </a:cubicBezTo>
                    <a:cubicBezTo>
                      <a:pt x="727" y="4882"/>
                      <a:pt x="477" y="5525"/>
                      <a:pt x="298" y="6192"/>
                    </a:cubicBezTo>
                    <a:cubicBezTo>
                      <a:pt x="203" y="6489"/>
                      <a:pt x="143" y="6799"/>
                      <a:pt x="108" y="7096"/>
                    </a:cubicBezTo>
                    <a:cubicBezTo>
                      <a:pt x="72" y="7251"/>
                      <a:pt x="60" y="7406"/>
                      <a:pt x="48" y="7561"/>
                    </a:cubicBezTo>
                    <a:lnTo>
                      <a:pt x="48" y="7608"/>
                    </a:lnTo>
                    <a:cubicBezTo>
                      <a:pt x="12" y="7846"/>
                      <a:pt x="1" y="8108"/>
                      <a:pt x="12" y="8370"/>
                    </a:cubicBezTo>
                    <a:cubicBezTo>
                      <a:pt x="60" y="8442"/>
                      <a:pt x="108" y="8525"/>
                      <a:pt x="143" y="8608"/>
                    </a:cubicBezTo>
                    <a:cubicBezTo>
                      <a:pt x="370" y="8906"/>
                      <a:pt x="655" y="9204"/>
                      <a:pt x="977" y="9513"/>
                    </a:cubicBezTo>
                    <a:cubicBezTo>
                      <a:pt x="1334" y="9859"/>
                      <a:pt x="1727" y="10168"/>
                      <a:pt x="2156" y="10466"/>
                    </a:cubicBezTo>
                    <a:cubicBezTo>
                      <a:pt x="2620" y="10775"/>
                      <a:pt x="3049" y="11014"/>
                      <a:pt x="3477" y="11192"/>
                    </a:cubicBezTo>
                    <a:cubicBezTo>
                      <a:pt x="3703" y="11287"/>
                      <a:pt x="3930" y="11359"/>
                      <a:pt x="4168" y="11418"/>
                    </a:cubicBezTo>
                    <a:cubicBezTo>
                      <a:pt x="4346" y="11466"/>
                      <a:pt x="4537" y="11490"/>
                      <a:pt x="4751" y="11502"/>
                    </a:cubicBezTo>
                    <a:lnTo>
                      <a:pt x="4870" y="11502"/>
                    </a:lnTo>
                    <a:cubicBezTo>
                      <a:pt x="4930" y="11502"/>
                      <a:pt x="5001" y="11466"/>
                      <a:pt x="5049" y="11418"/>
                    </a:cubicBezTo>
                    <a:cubicBezTo>
                      <a:pt x="5061" y="11395"/>
                      <a:pt x="5061" y="11383"/>
                      <a:pt x="5073" y="11371"/>
                    </a:cubicBezTo>
                    <a:lnTo>
                      <a:pt x="5120" y="11275"/>
                    </a:lnTo>
                    <a:cubicBezTo>
                      <a:pt x="5132" y="11240"/>
                      <a:pt x="5144" y="11180"/>
                      <a:pt x="5168" y="11133"/>
                    </a:cubicBezTo>
                    <a:cubicBezTo>
                      <a:pt x="5204" y="10763"/>
                      <a:pt x="5287" y="10359"/>
                      <a:pt x="5406" y="9966"/>
                    </a:cubicBezTo>
                    <a:cubicBezTo>
                      <a:pt x="5596" y="9347"/>
                      <a:pt x="5882" y="8739"/>
                      <a:pt x="6239" y="8144"/>
                    </a:cubicBezTo>
                    <a:cubicBezTo>
                      <a:pt x="6609" y="7549"/>
                      <a:pt x="7073" y="6989"/>
                      <a:pt x="7573" y="6513"/>
                    </a:cubicBezTo>
                    <a:lnTo>
                      <a:pt x="7585" y="6501"/>
                    </a:lnTo>
                    <a:lnTo>
                      <a:pt x="7609" y="6489"/>
                    </a:lnTo>
                    <a:cubicBezTo>
                      <a:pt x="7704" y="6394"/>
                      <a:pt x="7811" y="6311"/>
                      <a:pt x="7930" y="6215"/>
                    </a:cubicBezTo>
                    <a:cubicBezTo>
                      <a:pt x="7990" y="6180"/>
                      <a:pt x="8025" y="6120"/>
                      <a:pt x="8037" y="6061"/>
                    </a:cubicBezTo>
                    <a:cubicBezTo>
                      <a:pt x="8049" y="6001"/>
                      <a:pt x="8037" y="5941"/>
                      <a:pt x="8002" y="5894"/>
                    </a:cubicBezTo>
                    <a:cubicBezTo>
                      <a:pt x="7942" y="5822"/>
                      <a:pt x="7906" y="5763"/>
                      <a:pt x="7847" y="5680"/>
                    </a:cubicBezTo>
                    <a:lnTo>
                      <a:pt x="7823" y="5668"/>
                    </a:lnTo>
                    <a:lnTo>
                      <a:pt x="7692" y="5489"/>
                    </a:lnTo>
                    <a:cubicBezTo>
                      <a:pt x="7692" y="5477"/>
                      <a:pt x="7680" y="5465"/>
                      <a:pt x="7680" y="5441"/>
                    </a:cubicBezTo>
                    <a:cubicBezTo>
                      <a:pt x="7680" y="5441"/>
                      <a:pt x="7680" y="5430"/>
                      <a:pt x="7668" y="5430"/>
                    </a:cubicBezTo>
                    <a:cubicBezTo>
                      <a:pt x="7644" y="5406"/>
                      <a:pt x="7632" y="5370"/>
                      <a:pt x="7632" y="5322"/>
                    </a:cubicBezTo>
                    <a:cubicBezTo>
                      <a:pt x="7621" y="5263"/>
                      <a:pt x="7621" y="5227"/>
                      <a:pt x="7621" y="5168"/>
                    </a:cubicBezTo>
                    <a:cubicBezTo>
                      <a:pt x="7632" y="5072"/>
                      <a:pt x="7644" y="4989"/>
                      <a:pt x="7680" y="4882"/>
                    </a:cubicBezTo>
                    <a:cubicBezTo>
                      <a:pt x="7752" y="4691"/>
                      <a:pt x="7847" y="4513"/>
                      <a:pt x="7930" y="4334"/>
                    </a:cubicBezTo>
                    <a:lnTo>
                      <a:pt x="7942" y="4298"/>
                    </a:lnTo>
                    <a:cubicBezTo>
                      <a:pt x="8049" y="4096"/>
                      <a:pt x="8168" y="3870"/>
                      <a:pt x="8240" y="3620"/>
                    </a:cubicBezTo>
                    <a:cubicBezTo>
                      <a:pt x="8323" y="3382"/>
                      <a:pt x="8347" y="3144"/>
                      <a:pt x="8359" y="2858"/>
                    </a:cubicBezTo>
                    <a:cubicBezTo>
                      <a:pt x="8383" y="2620"/>
                      <a:pt x="8335" y="2370"/>
                      <a:pt x="8275" y="2072"/>
                    </a:cubicBezTo>
                    <a:cubicBezTo>
                      <a:pt x="8156" y="1596"/>
                      <a:pt x="7871" y="1131"/>
                      <a:pt x="7466" y="774"/>
                    </a:cubicBezTo>
                    <a:cubicBezTo>
                      <a:pt x="7275" y="596"/>
                      <a:pt x="7037" y="441"/>
                      <a:pt x="6751" y="298"/>
                    </a:cubicBezTo>
                    <a:cubicBezTo>
                      <a:pt x="6501" y="167"/>
                      <a:pt x="6204" y="72"/>
                      <a:pt x="5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a:off x="6214307" y="2838538"/>
                <a:ext cx="370659" cy="430832"/>
              </a:xfrm>
              <a:custGeom>
                <a:avLst/>
                <a:gdLst/>
                <a:ahLst/>
                <a:cxnLst/>
                <a:rect l="l" t="t" r="r" b="b"/>
                <a:pathLst>
                  <a:path w="8359" h="9716" extrusionOk="0">
                    <a:moveTo>
                      <a:pt x="5704" y="0"/>
                    </a:moveTo>
                    <a:cubicBezTo>
                      <a:pt x="5454" y="60"/>
                      <a:pt x="5215" y="119"/>
                      <a:pt x="4989" y="203"/>
                    </a:cubicBezTo>
                    <a:cubicBezTo>
                      <a:pt x="4763" y="298"/>
                      <a:pt x="4525" y="405"/>
                      <a:pt x="4275" y="548"/>
                    </a:cubicBezTo>
                    <a:cubicBezTo>
                      <a:pt x="3858" y="786"/>
                      <a:pt x="3429" y="1096"/>
                      <a:pt x="2977" y="1536"/>
                    </a:cubicBezTo>
                    <a:cubicBezTo>
                      <a:pt x="2215" y="2251"/>
                      <a:pt x="1560" y="3167"/>
                      <a:pt x="1012" y="4287"/>
                    </a:cubicBezTo>
                    <a:cubicBezTo>
                      <a:pt x="715" y="4894"/>
                      <a:pt x="465" y="5537"/>
                      <a:pt x="286" y="6203"/>
                    </a:cubicBezTo>
                    <a:cubicBezTo>
                      <a:pt x="191" y="6513"/>
                      <a:pt x="131" y="6811"/>
                      <a:pt x="96" y="7108"/>
                    </a:cubicBezTo>
                    <a:cubicBezTo>
                      <a:pt x="72" y="7251"/>
                      <a:pt x="60" y="7394"/>
                      <a:pt x="48" y="7525"/>
                    </a:cubicBezTo>
                    <a:lnTo>
                      <a:pt x="48" y="7573"/>
                    </a:lnTo>
                    <a:lnTo>
                      <a:pt x="48" y="7620"/>
                    </a:lnTo>
                    <a:cubicBezTo>
                      <a:pt x="12" y="7858"/>
                      <a:pt x="0" y="8120"/>
                      <a:pt x="12" y="8382"/>
                    </a:cubicBezTo>
                    <a:cubicBezTo>
                      <a:pt x="60" y="8466"/>
                      <a:pt x="108" y="8549"/>
                      <a:pt x="167" y="8620"/>
                    </a:cubicBezTo>
                    <a:cubicBezTo>
                      <a:pt x="405" y="8918"/>
                      <a:pt x="667" y="9216"/>
                      <a:pt x="1001" y="9525"/>
                    </a:cubicBezTo>
                    <a:cubicBezTo>
                      <a:pt x="1072" y="9585"/>
                      <a:pt x="1132" y="9656"/>
                      <a:pt x="1203" y="9716"/>
                    </a:cubicBezTo>
                    <a:lnTo>
                      <a:pt x="1203" y="9656"/>
                    </a:lnTo>
                    <a:cubicBezTo>
                      <a:pt x="1203" y="9037"/>
                      <a:pt x="1286" y="8406"/>
                      <a:pt x="1405" y="7787"/>
                    </a:cubicBezTo>
                    <a:cubicBezTo>
                      <a:pt x="1536" y="7156"/>
                      <a:pt x="1727" y="6549"/>
                      <a:pt x="1965" y="5953"/>
                    </a:cubicBezTo>
                    <a:cubicBezTo>
                      <a:pt x="2441" y="4798"/>
                      <a:pt x="3144" y="3703"/>
                      <a:pt x="4037" y="2834"/>
                    </a:cubicBezTo>
                    <a:cubicBezTo>
                      <a:pt x="4037" y="2810"/>
                      <a:pt x="4049" y="2810"/>
                      <a:pt x="4049" y="2798"/>
                    </a:cubicBezTo>
                    <a:cubicBezTo>
                      <a:pt x="4060" y="2786"/>
                      <a:pt x="4084" y="2786"/>
                      <a:pt x="4096" y="2786"/>
                    </a:cubicBezTo>
                    <a:cubicBezTo>
                      <a:pt x="4108" y="2786"/>
                      <a:pt x="4120" y="2798"/>
                      <a:pt x="4144" y="2798"/>
                    </a:cubicBezTo>
                    <a:cubicBezTo>
                      <a:pt x="4334" y="3036"/>
                      <a:pt x="4561" y="3251"/>
                      <a:pt x="4775" y="3441"/>
                    </a:cubicBezTo>
                    <a:lnTo>
                      <a:pt x="4763" y="3429"/>
                    </a:lnTo>
                    <a:lnTo>
                      <a:pt x="4763" y="3429"/>
                    </a:lnTo>
                    <a:cubicBezTo>
                      <a:pt x="5120" y="3703"/>
                      <a:pt x="5513" y="3941"/>
                      <a:pt x="5906" y="4120"/>
                    </a:cubicBezTo>
                    <a:lnTo>
                      <a:pt x="5894" y="4120"/>
                    </a:lnTo>
                    <a:cubicBezTo>
                      <a:pt x="6061" y="4203"/>
                      <a:pt x="6227" y="4263"/>
                      <a:pt x="6406" y="4298"/>
                    </a:cubicBezTo>
                    <a:cubicBezTo>
                      <a:pt x="6549" y="4346"/>
                      <a:pt x="6716" y="4382"/>
                      <a:pt x="6870" y="4406"/>
                    </a:cubicBezTo>
                    <a:cubicBezTo>
                      <a:pt x="6978" y="4417"/>
                      <a:pt x="7085" y="4441"/>
                      <a:pt x="7204" y="4441"/>
                    </a:cubicBezTo>
                    <a:cubicBezTo>
                      <a:pt x="7311" y="4441"/>
                      <a:pt x="7394" y="4441"/>
                      <a:pt x="7489" y="4417"/>
                    </a:cubicBezTo>
                    <a:cubicBezTo>
                      <a:pt x="7573" y="4406"/>
                      <a:pt x="7644" y="4394"/>
                      <a:pt x="7740" y="4382"/>
                    </a:cubicBezTo>
                    <a:cubicBezTo>
                      <a:pt x="7799" y="4358"/>
                      <a:pt x="7859" y="4346"/>
                      <a:pt x="7918" y="4322"/>
                    </a:cubicBezTo>
                    <a:lnTo>
                      <a:pt x="7930" y="4298"/>
                    </a:lnTo>
                    <a:cubicBezTo>
                      <a:pt x="8037" y="4096"/>
                      <a:pt x="8156" y="3858"/>
                      <a:pt x="8228" y="3620"/>
                    </a:cubicBezTo>
                    <a:cubicBezTo>
                      <a:pt x="8299" y="3382"/>
                      <a:pt x="8347" y="3144"/>
                      <a:pt x="8347" y="2858"/>
                    </a:cubicBezTo>
                    <a:cubicBezTo>
                      <a:pt x="8359" y="2620"/>
                      <a:pt x="8335" y="2370"/>
                      <a:pt x="8263" y="2072"/>
                    </a:cubicBezTo>
                    <a:cubicBezTo>
                      <a:pt x="8144" y="1596"/>
                      <a:pt x="7859" y="1131"/>
                      <a:pt x="7454" y="774"/>
                    </a:cubicBezTo>
                    <a:cubicBezTo>
                      <a:pt x="7263" y="596"/>
                      <a:pt x="7025" y="441"/>
                      <a:pt x="6739" y="298"/>
                    </a:cubicBezTo>
                    <a:cubicBezTo>
                      <a:pt x="6489" y="179"/>
                      <a:pt x="6204" y="72"/>
                      <a:pt x="5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a:off x="6492028" y="3048237"/>
                <a:ext cx="77644" cy="27936"/>
              </a:xfrm>
              <a:custGeom>
                <a:avLst/>
                <a:gdLst/>
                <a:ahLst/>
                <a:cxnLst/>
                <a:rect l="l" t="t" r="r" b="b"/>
                <a:pathLst>
                  <a:path w="1751" h="630" extrusionOk="0">
                    <a:moveTo>
                      <a:pt x="243" y="0"/>
                    </a:moveTo>
                    <a:cubicBezTo>
                      <a:pt x="198" y="0"/>
                      <a:pt x="153" y="17"/>
                      <a:pt x="119" y="34"/>
                    </a:cubicBezTo>
                    <a:cubicBezTo>
                      <a:pt x="60" y="69"/>
                      <a:pt x="36" y="129"/>
                      <a:pt x="24" y="200"/>
                    </a:cubicBezTo>
                    <a:cubicBezTo>
                      <a:pt x="0" y="260"/>
                      <a:pt x="24" y="331"/>
                      <a:pt x="48" y="379"/>
                    </a:cubicBezTo>
                    <a:cubicBezTo>
                      <a:pt x="95" y="439"/>
                      <a:pt x="143" y="462"/>
                      <a:pt x="214" y="486"/>
                    </a:cubicBezTo>
                    <a:cubicBezTo>
                      <a:pt x="478" y="567"/>
                      <a:pt x="756" y="629"/>
                      <a:pt x="1031" y="629"/>
                    </a:cubicBezTo>
                    <a:cubicBezTo>
                      <a:pt x="1202" y="629"/>
                      <a:pt x="1371" y="605"/>
                      <a:pt x="1536" y="546"/>
                    </a:cubicBezTo>
                    <a:cubicBezTo>
                      <a:pt x="1667" y="498"/>
                      <a:pt x="1750" y="367"/>
                      <a:pt x="1703" y="224"/>
                    </a:cubicBezTo>
                    <a:cubicBezTo>
                      <a:pt x="1667" y="141"/>
                      <a:pt x="1584" y="58"/>
                      <a:pt x="1477" y="46"/>
                    </a:cubicBezTo>
                    <a:cubicBezTo>
                      <a:pt x="1465" y="58"/>
                      <a:pt x="1417" y="58"/>
                      <a:pt x="1393" y="81"/>
                    </a:cubicBezTo>
                    <a:lnTo>
                      <a:pt x="1215" y="117"/>
                    </a:lnTo>
                    <a:cubicBezTo>
                      <a:pt x="1119" y="141"/>
                      <a:pt x="1036" y="141"/>
                      <a:pt x="929" y="141"/>
                    </a:cubicBezTo>
                    <a:cubicBezTo>
                      <a:pt x="715" y="117"/>
                      <a:pt x="512" y="69"/>
                      <a:pt x="298" y="10"/>
                    </a:cubicBezTo>
                    <a:cubicBezTo>
                      <a:pt x="280" y="3"/>
                      <a:pt x="262" y="0"/>
                      <a:pt x="2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a:off x="6499921" y="3083046"/>
                <a:ext cx="78708" cy="30862"/>
              </a:xfrm>
              <a:custGeom>
                <a:avLst/>
                <a:gdLst/>
                <a:ahLst/>
                <a:cxnLst/>
                <a:rect l="l" t="t" r="r" b="b"/>
                <a:pathLst>
                  <a:path w="1775" h="696" extrusionOk="0">
                    <a:moveTo>
                      <a:pt x="1446" y="1"/>
                    </a:moveTo>
                    <a:cubicBezTo>
                      <a:pt x="1397" y="1"/>
                      <a:pt x="1359" y="18"/>
                      <a:pt x="1334" y="35"/>
                    </a:cubicBezTo>
                    <a:cubicBezTo>
                      <a:pt x="1299" y="58"/>
                      <a:pt x="1275" y="70"/>
                      <a:pt x="1251" y="82"/>
                    </a:cubicBezTo>
                    <a:cubicBezTo>
                      <a:pt x="1156" y="130"/>
                      <a:pt x="1060" y="154"/>
                      <a:pt x="953" y="177"/>
                    </a:cubicBezTo>
                    <a:cubicBezTo>
                      <a:pt x="863" y="191"/>
                      <a:pt x="772" y="197"/>
                      <a:pt x="679" y="197"/>
                    </a:cubicBezTo>
                    <a:cubicBezTo>
                      <a:pt x="613" y="197"/>
                      <a:pt x="546" y="194"/>
                      <a:pt x="477" y="189"/>
                    </a:cubicBezTo>
                    <a:cubicBezTo>
                      <a:pt x="417" y="189"/>
                      <a:pt x="358" y="177"/>
                      <a:pt x="322" y="177"/>
                    </a:cubicBezTo>
                    <a:cubicBezTo>
                      <a:pt x="263" y="177"/>
                      <a:pt x="179" y="177"/>
                      <a:pt x="144" y="201"/>
                    </a:cubicBezTo>
                    <a:cubicBezTo>
                      <a:pt x="84" y="225"/>
                      <a:pt x="36" y="297"/>
                      <a:pt x="36" y="368"/>
                    </a:cubicBezTo>
                    <a:cubicBezTo>
                      <a:pt x="1" y="487"/>
                      <a:pt x="96" y="654"/>
                      <a:pt x="227" y="666"/>
                    </a:cubicBezTo>
                    <a:cubicBezTo>
                      <a:pt x="370" y="681"/>
                      <a:pt x="518" y="696"/>
                      <a:pt x="664" y="696"/>
                    </a:cubicBezTo>
                    <a:cubicBezTo>
                      <a:pt x="750" y="696"/>
                      <a:pt x="834" y="691"/>
                      <a:pt x="918" y="678"/>
                    </a:cubicBezTo>
                    <a:cubicBezTo>
                      <a:pt x="1168" y="654"/>
                      <a:pt x="1406" y="570"/>
                      <a:pt x="1632" y="451"/>
                    </a:cubicBezTo>
                    <a:cubicBezTo>
                      <a:pt x="1751" y="392"/>
                      <a:pt x="1775" y="213"/>
                      <a:pt x="1703" y="118"/>
                    </a:cubicBezTo>
                    <a:cubicBezTo>
                      <a:pt x="1656" y="35"/>
                      <a:pt x="1584" y="11"/>
                      <a:pt x="1513" y="11"/>
                    </a:cubicBezTo>
                    <a:cubicBezTo>
                      <a:pt x="1488" y="4"/>
                      <a:pt x="1466" y="1"/>
                      <a:pt x="14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a:off x="6299313" y="3119230"/>
                <a:ext cx="104028" cy="139235"/>
              </a:xfrm>
              <a:custGeom>
                <a:avLst/>
                <a:gdLst/>
                <a:ahLst/>
                <a:cxnLst/>
                <a:rect l="l" t="t" r="r" b="b"/>
                <a:pathLst>
                  <a:path w="2346" h="3140" extrusionOk="0">
                    <a:moveTo>
                      <a:pt x="1235" y="1"/>
                    </a:moveTo>
                    <a:cubicBezTo>
                      <a:pt x="668" y="1"/>
                      <a:pt x="152" y="636"/>
                      <a:pt x="84" y="1469"/>
                    </a:cubicBezTo>
                    <a:cubicBezTo>
                      <a:pt x="0" y="2326"/>
                      <a:pt x="417" y="3076"/>
                      <a:pt x="1036" y="3136"/>
                    </a:cubicBezTo>
                    <a:cubicBezTo>
                      <a:pt x="1061" y="3138"/>
                      <a:pt x="1086" y="3139"/>
                      <a:pt x="1111" y="3139"/>
                    </a:cubicBezTo>
                    <a:cubicBezTo>
                      <a:pt x="1678" y="3139"/>
                      <a:pt x="2194" y="2504"/>
                      <a:pt x="2263" y="1671"/>
                    </a:cubicBezTo>
                    <a:cubicBezTo>
                      <a:pt x="2346" y="802"/>
                      <a:pt x="1929" y="52"/>
                      <a:pt x="1310" y="4"/>
                    </a:cubicBezTo>
                    <a:cubicBezTo>
                      <a:pt x="1285" y="2"/>
                      <a:pt x="1260" y="1"/>
                      <a:pt x="1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a:off x="6214307" y="2839070"/>
                <a:ext cx="250269" cy="431364"/>
              </a:xfrm>
              <a:custGeom>
                <a:avLst/>
                <a:gdLst/>
                <a:ahLst/>
                <a:cxnLst/>
                <a:rect l="l" t="t" r="r" b="b"/>
                <a:pathLst>
                  <a:path w="5644" h="9728" extrusionOk="0">
                    <a:moveTo>
                      <a:pt x="5644" y="0"/>
                    </a:moveTo>
                    <a:lnTo>
                      <a:pt x="5644" y="0"/>
                    </a:lnTo>
                    <a:cubicBezTo>
                      <a:pt x="5370" y="60"/>
                      <a:pt x="5168" y="119"/>
                      <a:pt x="4989" y="179"/>
                    </a:cubicBezTo>
                    <a:cubicBezTo>
                      <a:pt x="4763" y="250"/>
                      <a:pt x="4525" y="369"/>
                      <a:pt x="4275" y="524"/>
                    </a:cubicBezTo>
                    <a:cubicBezTo>
                      <a:pt x="3858" y="762"/>
                      <a:pt x="3429" y="1072"/>
                      <a:pt x="2977" y="1512"/>
                    </a:cubicBezTo>
                    <a:cubicBezTo>
                      <a:pt x="2215" y="2227"/>
                      <a:pt x="1560" y="3143"/>
                      <a:pt x="1012" y="4263"/>
                    </a:cubicBezTo>
                    <a:cubicBezTo>
                      <a:pt x="715" y="4870"/>
                      <a:pt x="465" y="5513"/>
                      <a:pt x="286" y="6180"/>
                    </a:cubicBezTo>
                    <a:cubicBezTo>
                      <a:pt x="191" y="6489"/>
                      <a:pt x="131" y="6799"/>
                      <a:pt x="96" y="7084"/>
                    </a:cubicBezTo>
                    <a:cubicBezTo>
                      <a:pt x="72" y="7215"/>
                      <a:pt x="60" y="7370"/>
                      <a:pt x="48" y="7501"/>
                    </a:cubicBezTo>
                    <a:lnTo>
                      <a:pt x="48" y="7549"/>
                    </a:lnTo>
                    <a:lnTo>
                      <a:pt x="48" y="7596"/>
                    </a:lnTo>
                    <a:cubicBezTo>
                      <a:pt x="12" y="7846"/>
                      <a:pt x="0" y="8096"/>
                      <a:pt x="12" y="8358"/>
                    </a:cubicBezTo>
                    <a:cubicBezTo>
                      <a:pt x="60" y="8442"/>
                      <a:pt x="108" y="8513"/>
                      <a:pt x="167" y="8608"/>
                    </a:cubicBezTo>
                    <a:cubicBezTo>
                      <a:pt x="405" y="8906"/>
                      <a:pt x="667" y="9204"/>
                      <a:pt x="1001" y="9525"/>
                    </a:cubicBezTo>
                    <a:cubicBezTo>
                      <a:pt x="1072" y="9585"/>
                      <a:pt x="1132" y="9668"/>
                      <a:pt x="1203" y="9728"/>
                    </a:cubicBezTo>
                    <a:lnTo>
                      <a:pt x="1227" y="9692"/>
                    </a:lnTo>
                    <a:lnTo>
                      <a:pt x="1227" y="9668"/>
                    </a:lnTo>
                    <a:cubicBezTo>
                      <a:pt x="1227" y="9454"/>
                      <a:pt x="1239" y="9228"/>
                      <a:pt x="1251" y="9013"/>
                    </a:cubicBezTo>
                    <a:cubicBezTo>
                      <a:pt x="1286" y="8608"/>
                      <a:pt x="1346" y="8192"/>
                      <a:pt x="1429" y="7787"/>
                    </a:cubicBezTo>
                    <a:cubicBezTo>
                      <a:pt x="1501" y="7406"/>
                      <a:pt x="1608" y="7013"/>
                      <a:pt x="1739" y="6656"/>
                    </a:cubicBezTo>
                    <a:lnTo>
                      <a:pt x="1739" y="6596"/>
                    </a:lnTo>
                    <a:cubicBezTo>
                      <a:pt x="1715" y="6334"/>
                      <a:pt x="1715" y="6060"/>
                      <a:pt x="1727" y="5799"/>
                    </a:cubicBezTo>
                    <a:cubicBezTo>
                      <a:pt x="1774" y="5167"/>
                      <a:pt x="1941" y="4572"/>
                      <a:pt x="2179" y="3989"/>
                    </a:cubicBezTo>
                    <a:cubicBezTo>
                      <a:pt x="2429" y="3393"/>
                      <a:pt x="2775" y="2834"/>
                      <a:pt x="3168" y="2310"/>
                    </a:cubicBezTo>
                    <a:cubicBezTo>
                      <a:pt x="3870" y="1417"/>
                      <a:pt x="4715" y="655"/>
                      <a:pt x="5644" y="0"/>
                    </a:cubicBezTo>
                    <a:close/>
                  </a:path>
                </a:pathLst>
              </a:custGeom>
              <a:solidFill>
                <a:srgbClr val="EC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a:off x="6300377" y="3183794"/>
                <a:ext cx="57024" cy="74495"/>
              </a:xfrm>
              <a:custGeom>
                <a:avLst/>
                <a:gdLst/>
                <a:ahLst/>
                <a:cxnLst/>
                <a:rect l="l" t="t" r="r" b="b"/>
                <a:pathLst>
                  <a:path w="1286" h="1680" extrusionOk="0">
                    <a:moveTo>
                      <a:pt x="60" y="1"/>
                    </a:moveTo>
                    <a:lnTo>
                      <a:pt x="60" y="13"/>
                    </a:lnTo>
                    <a:lnTo>
                      <a:pt x="60" y="60"/>
                    </a:lnTo>
                    <a:cubicBezTo>
                      <a:pt x="0" y="894"/>
                      <a:pt x="417" y="1620"/>
                      <a:pt x="1012" y="1680"/>
                    </a:cubicBezTo>
                    <a:cubicBezTo>
                      <a:pt x="1107" y="1680"/>
                      <a:pt x="1203" y="1680"/>
                      <a:pt x="1286" y="1644"/>
                    </a:cubicBezTo>
                    <a:cubicBezTo>
                      <a:pt x="1036" y="1430"/>
                      <a:pt x="786" y="1168"/>
                      <a:pt x="595" y="894"/>
                    </a:cubicBezTo>
                    <a:cubicBezTo>
                      <a:pt x="441" y="692"/>
                      <a:pt x="310" y="489"/>
                      <a:pt x="191" y="263"/>
                    </a:cubicBezTo>
                    <a:lnTo>
                      <a:pt x="60" y="1"/>
                    </a:lnTo>
                    <a:close/>
                  </a:path>
                </a:pathLst>
              </a:custGeom>
              <a:solidFill>
                <a:srgbClr val="EC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a:off x="6266587" y="3131558"/>
                <a:ext cx="179011" cy="217012"/>
              </a:xfrm>
              <a:custGeom>
                <a:avLst/>
                <a:gdLst/>
                <a:ahLst/>
                <a:cxnLst/>
                <a:rect l="l" t="t" r="r" b="b"/>
                <a:pathLst>
                  <a:path w="4037" h="4894" extrusionOk="0">
                    <a:moveTo>
                      <a:pt x="488" y="0"/>
                    </a:moveTo>
                    <a:cubicBezTo>
                      <a:pt x="381" y="417"/>
                      <a:pt x="286" y="786"/>
                      <a:pt x="203" y="1179"/>
                    </a:cubicBezTo>
                    <a:cubicBezTo>
                      <a:pt x="119" y="1572"/>
                      <a:pt x="60" y="1989"/>
                      <a:pt x="24" y="2393"/>
                    </a:cubicBezTo>
                    <a:cubicBezTo>
                      <a:pt x="12" y="2620"/>
                      <a:pt x="0" y="2846"/>
                      <a:pt x="0" y="3048"/>
                    </a:cubicBezTo>
                    <a:lnTo>
                      <a:pt x="0" y="3084"/>
                    </a:lnTo>
                    <a:cubicBezTo>
                      <a:pt x="262" y="3346"/>
                      <a:pt x="584" y="3596"/>
                      <a:pt x="953" y="3858"/>
                    </a:cubicBezTo>
                    <a:cubicBezTo>
                      <a:pt x="1417" y="4167"/>
                      <a:pt x="1846" y="4406"/>
                      <a:pt x="2274" y="4584"/>
                    </a:cubicBezTo>
                    <a:cubicBezTo>
                      <a:pt x="2500" y="4667"/>
                      <a:pt x="2715" y="4751"/>
                      <a:pt x="2965" y="4810"/>
                    </a:cubicBezTo>
                    <a:cubicBezTo>
                      <a:pt x="3143" y="4846"/>
                      <a:pt x="3334" y="4882"/>
                      <a:pt x="3536" y="4894"/>
                    </a:cubicBezTo>
                    <a:lnTo>
                      <a:pt x="3655" y="4894"/>
                    </a:lnTo>
                    <a:cubicBezTo>
                      <a:pt x="3715" y="4894"/>
                      <a:pt x="3786" y="4846"/>
                      <a:pt x="3834" y="4810"/>
                    </a:cubicBezTo>
                    <a:lnTo>
                      <a:pt x="3870" y="4763"/>
                    </a:lnTo>
                    <a:lnTo>
                      <a:pt x="3882" y="4727"/>
                    </a:lnTo>
                    <a:cubicBezTo>
                      <a:pt x="3894" y="4703"/>
                      <a:pt x="3905" y="4691"/>
                      <a:pt x="3905" y="4667"/>
                    </a:cubicBezTo>
                    <a:lnTo>
                      <a:pt x="3953" y="4525"/>
                    </a:lnTo>
                    <a:cubicBezTo>
                      <a:pt x="3977" y="4358"/>
                      <a:pt x="4001" y="4179"/>
                      <a:pt x="4036" y="4001"/>
                    </a:cubicBezTo>
                    <a:cubicBezTo>
                      <a:pt x="3953" y="3977"/>
                      <a:pt x="3870" y="3941"/>
                      <a:pt x="3786" y="3894"/>
                    </a:cubicBezTo>
                    <a:cubicBezTo>
                      <a:pt x="3298" y="3679"/>
                      <a:pt x="2846" y="3417"/>
                      <a:pt x="2405" y="3096"/>
                    </a:cubicBezTo>
                    <a:cubicBezTo>
                      <a:pt x="2274" y="2989"/>
                      <a:pt x="2143" y="2882"/>
                      <a:pt x="2024" y="2786"/>
                    </a:cubicBezTo>
                    <a:cubicBezTo>
                      <a:pt x="1954" y="2804"/>
                      <a:pt x="1878" y="2815"/>
                      <a:pt x="1810" y="2815"/>
                    </a:cubicBezTo>
                    <a:cubicBezTo>
                      <a:pt x="1785" y="2815"/>
                      <a:pt x="1761" y="2813"/>
                      <a:pt x="1738" y="2810"/>
                    </a:cubicBezTo>
                    <a:cubicBezTo>
                      <a:pt x="1155" y="2751"/>
                      <a:pt x="726" y="2024"/>
                      <a:pt x="786" y="1191"/>
                    </a:cubicBezTo>
                    <a:lnTo>
                      <a:pt x="786" y="1143"/>
                    </a:lnTo>
                    <a:lnTo>
                      <a:pt x="786" y="1131"/>
                    </a:lnTo>
                    <a:cubicBezTo>
                      <a:pt x="726" y="1000"/>
                      <a:pt x="679" y="857"/>
                      <a:pt x="631" y="715"/>
                    </a:cubicBezTo>
                    <a:cubicBezTo>
                      <a:pt x="560" y="476"/>
                      <a:pt x="512" y="250"/>
                      <a:pt x="488"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a:off x="6921763" y="3308925"/>
                <a:ext cx="650456" cy="827050"/>
              </a:xfrm>
              <a:custGeom>
                <a:avLst/>
                <a:gdLst/>
                <a:ahLst/>
                <a:cxnLst/>
                <a:rect l="l" t="t" r="r" b="b"/>
                <a:pathLst>
                  <a:path w="14563" h="18551" extrusionOk="0">
                    <a:moveTo>
                      <a:pt x="2632" y="1"/>
                    </a:moveTo>
                    <a:cubicBezTo>
                      <a:pt x="2596" y="48"/>
                      <a:pt x="2573" y="48"/>
                      <a:pt x="2549" y="60"/>
                    </a:cubicBezTo>
                    <a:cubicBezTo>
                      <a:pt x="2489" y="72"/>
                      <a:pt x="2442" y="120"/>
                      <a:pt x="2418" y="179"/>
                    </a:cubicBezTo>
                    <a:cubicBezTo>
                      <a:pt x="1846" y="1179"/>
                      <a:pt x="1120" y="2513"/>
                      <a:pt x="644" y="3942"/>
                    </a:cubicBezTo>
                    <a:cubicBezTo>
                      <a:pt x="406" y="4632"/>
                      <a:pt x="239" y="5311"/>
                      <a:pt x="132" y="5978"/>
                    </a:cubicBezTo>
                    <a:cubicBezTo>
                      <a:pt x="37" y="6668"/>
                      <a:pt x="1" y="7371"/>
                      <a:pt x="48" y="8073"/>
                    </a:cubicBezTo>
                    <a:cubicBezTo>
                      <a:pt x="96" y="8657"/>
                      <a:pt x="179" y="9252"/>
                      <a:pt x="346" y="9823"/>
                    </a:cubicBezTo>
                    <a:cubicBezTo>
                      <a:pt x="489" y="10359"/>
                      <a:pt x="703" y="10883"/>
                      <a:pt x="989" y="11419"/>
                    </a:cubicBezTo>
                    <a:cubicBezTo>
                      <a:pt x="1477" y="12359"/>
                      <a:pt x="2156" y="13252"/>
                      <a:pt x="3025" y="14086"/>
                    </a:cubicBezTo>
                    <a:cubicBezTo>
                      <a:pt x="3799" y="14824"/>
                      <a:pt x="4716" y="15503"/>
                      <a:pt x="5823" y="16134"/>
                    </a:cubicBezTo>
                    <a:cubicBezTo>
                      <a:pt x="7180" y="16931"/>
                      <a:pt x="8609" y="17550"/>
                      <a:pt x="9823" y="18074"/>
                    </a:cubicBezTo>
                    <a:cubicBezTo>
                      <a:pt x="10193" y="18241"/>
                      <a:pt x="10574" y="18384"/>
                      <a:pt x="10943" y="18539"/>
                    </a:cubicBezTo>
                    <a:cubicBezTo>
                      <a:pt x="10966" y="18551"/>
                      <a:pt x="11014" y="18551"/>
                      <a:pt x="11050" y="18551"/>
                    </a:cubicBezTo>
                    <a:cubicBezTo>
                      <a:pt x="11074" y="18551"/>
                      <a:pt x="11109" y="18551"/>
                      <a:pt x="11133" y="18539"/>
                    </a:cubicBezTo>
                    <a:lnTo>
                      <a:pt x="11145" y="18539"/>
                    </a:lnTo>
                    <a:cubicBezTo>
                      <a:pt x="11181" y="18539"/>
                      <a:pt x="11205" y="18539"/>
                      <a:pt x="11228" y="18515"/>
                    </a:cubicBezTo>
                    <a:cubicBezTo>
                      <a:pt x="12098" y="18193"/>
                      <a:pt x="12907" y="17503"/>
                      <a:pt x="13586" y="16527"/>
                    </a:cubicBezTo>
                    <a:cubicBezTo>
                      <a:pt x="13907" y="16074"/>
                      <a:pt x="14145" y="15586"/>
                      <a:pt x="14324" y="15086"/>
                    </a:cubicBezTo>
                    <a:cubicBezTo>
                      <a:pt x="14479" y="14610"/>
                      <a:pt x="14562" y="14145"/>
                      <a:pt x="14562" y="13693"/>
                    </a:cubicBezTo>
                    <a:cubicBezTo>
                      <a:pt x="14538" y="13681"/>
                      <a:pt x="14526" y="13669"/>
                      <a:pt x="14515" y="13669"/>
                    </a:cubicBezTo>
                    <a:cubicBezTo>
                      <a:pt x="13979" y="13264"/>
                      <a:pt x="13491" y="12824"/>
                      <a:pt x="12991" y="12371"/>
                    </a:cubicBezTo>
                    <a:cubicBezTo>
                      <a:pt x="12752" y="12145"/>
                      <a:pt x="12514" y="11931"/>
                      <a:pt x="12300" y="11693"/>
                    </a:cubicBezTo>
                    <a:cubicBezTo>
                      <a:pt x="12240" y="11633"/>
                      <a:pt x="12181" y="11550"/>
                      <a:pt x="12121" y="11490"/>
                    </a:cubicBezTo>
                    <a:cubicBezTo>
                      <a:pt x="11979" y="11359"/>
                      <a:pt x="11848" y="11216"/>
                      <a:pt x="11728" y="11062"/>
                    </a:cubicBezTo>
                    <a:lnTo>
                      <a:pt x="11717" y="11050"/>
                    </a:lnTo>
                    <a:lnTo>
                      <a:pt x="11538" y="10823"/>
                    </a:lnTo>
                    <a:cubicBezTo>
                      <a:pt x="11478" y="10752"/>
                      <a:pt x="11419" y="10657"/>
                      <a:pt x="11371" y="10585"/>
                    </a:cubicBezTo>
                    <a:cubicBezTo>
                      <a:pt x="11193" y="10347"/>
                      <a:pt x="11050" y="10109"/>
                      <a:pt x="10931" y="9871"/>
                    </a:cubicBezTo>
                    <a:cubicBezTo>
                      <a:pt x="10788" y="9609"/>
                      <a:pt x="10705" y="9347"/>
                      <a:pt x="10645" y="9085"/>
                    </a:cubicBezTo>
                    <a:cubicBezTo>
                      <a:pt x="10597" y="8859"/>
                      <a:pt x="10585" y="8657"/>
                      <a:pt x="10597" y="8442"/>
                    </a:cubicBezTo>
                    <a:cubicBezTo>
                      <a:pt x="10609" y="8204"/>
                      <a:pt x="10657" y="7978"/>
                      <a:pt x="10728" y="7740"/>
                    </a:cubicBezTo>
                    <a:cubicBezTo>
                      <a:pt x="10824" y="7490"/>
                      <a:pt x="10943" y="7240"/>
                      <a:pt x="11109" y="6978"/>
                    </a:cubicBezTo>
                    <a:cubicBezTo>
                      <a:pt x="11300" y="6680"/>
                      <a:pt x="11538" y="6406"/>
                      <a:pt x="11836" y="6085"/>
                    </a:cubicBezTo>
                    <a:cubicBezTo>
                      <a:pt x="11883" y="6049"/>
                      <a:pt x="11895" y="5990"/>
                      <a:pt x="11895" y="5930"/>
                    </a:cubicBezTo>
                    <a:cubicBezTo>
                      <a:pt x="11895" y="5847"/>
                      <a:pt x="11859" y="5787"/>
                      <a:pt x="11800" y="5751"/>
                    </a:cubicBezTo>
                    <a:cubicBezTo>
                      <a:pt x="11752" y="5716"/>
                      <a:pt x="11717" y="5692"/>
                      <a:pt x="11657" y="5692"/>
                    </a:cubicBezTo>
                    <a:cubicBezTo>
                      <a:pt x="11574" y="5692"/>
                      <a:pt x="11514" y="5716"/>
                      <a:pt x="11455" y="5775"/>
                    </a:cubicBezTo>
                    <a:cubicBezTo>
                      <a:pt x="11371" y="5870"/>
                      <a:pt x="11300" y="5954"/>
                      <a:pt x="11217" y="6025"/>
                    </a:cubicBezTo>
                    <a:cubicBezTo>
                      <a:pt x="11193" y="5811"/>
                      <a:pt x="11133" y="5573"/>
                      <a:pt x="11038" y="5359"/>
                    </a:cubicBezTo>
                    <a:cubicBezTo>
                      <a:pt x="10919" y="5085"/>
                      <a:pt x="10764" y="4811"/>
                      <a:pt x="10550" y="4525"/>
                    </a:cubicBezTo>
                    <a:cubicBezTo>
                      <a:pt x="10193" y="4061"/>
                      <a:pt x="9764" y="3608"/>
                      <a:pt x="9216" y="3144"/>
                    </a:cubicBezTo>
                    <a:cubicBezTo>
                      <a:pt x="8180" y="2251"/>
                      <a:pt x="7049" y="1608"/>
                      <a:pt x="5883" y="1239"/>
                    </a:cubicBezTo>
                    <a:cubicBezTo>
                      <a:pt x="5263" y="1048"/>
                      <a:pt x="4644" y="941"/>
                      <a:pt x="3989" y="929"/>
                    </a:cubicBezTo>
                    <a:lnTo>
                      <a:pt x="3823" y="929"/>
                    </a:lnTo>
                    <a:cubicBezTo>
                      <a:pt x="3358" y="929"/>
                      <a:pt x="2906" y="989"/>
                      <a:pt x="2442" y="1084"/>
                    </a:cubicBezTo>
                    <a:cubicBezTo>
                      <a:pt x="2573" y="834"/>
                      <a:pt x="2727" y="596"/>
                      <a:pt x="2858" y="346"/>
                    </a:cubicBezTo>
                    <a:cubicBezTo>
                      <a:pt x="2882" y="298"/>
                      <a:pt x="2882" y="239"/>
                      <a:pt x="2870" y="179"/>
                    </a:cubicBezTo>
                    <a:cubicBezTo>
                      <a:pt x="2858" y="120"/>
                      <a:pt x="2799" y="60"/>
                      <a:pt x="2739" y="36"/>
                    </a:cubicBezTo>
                    <a:cubicBezTo>
                      <a:pt x="2704" y="13"/>
                      <a:pt x="2668" y="1"/>
                      <a:pt x="2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a:off x="7489838" y="3873331"/>
                <a:ext cx="117774" cy="88685"/>
              </a:xfrm>
              <a:custGeom>
                <a:avLst/>
                <a:gdLst/>
                <a:ahLst/>
                <a:cxnLst/>
                <a:rect l="l" t="t" r="r" b="b"/>
                <a:pathLst>
                  <a:path w="2656" h="2000" extrusionOk="0">
                    <a:moveTo>
                      <a:pt x="287" y="0"/>
                    </a:moveTo>
                    <a:cubicBezTo>
                      <a:pt x="215" y="0"/>
                      <a:pt x="120" y="48"/>
                      <a:pt x="84" y="120"/>
                    </a:cubicBezTo>
                    <a:cubicBezTo>
                      <a:pt x="1" y="239"/>
                      <a:pt x="49" y="381"/>
                      <a:pt x="156" y="465"/>
                    </a:cubicBezTo>
                    <a:cubicBezTo>
                      <a:pt x="870" y="941"/>
                      <a:pt x="1525" y="1501"/>
                      <a:pt x="2239" y="1965"/>
                    </a:cubicBezTo>
                    <a:cubicBezTo>
                      <a:pt x="2279" y="1989"/>
                      <a:pt x="2321" y="1999"/>
                      <a:pt x="2363" y="1999"/>
                    </a:cubicBezTo>
                    <a:cubicBezTo>
                      <a:pt x="2447" y="1999"/>
                      <a:pt x="2529" y="1957"/>
                      <a:pt x="2585" y="1894"/>
                    </a:cubicBezTo>
                    <a:cubicBezTo>
                      <a:pt x="2656" y="1774"/>
                      <a:pt x="2608" y="1620"/>
                      <a:pt x="2501" y="1548"/>
                    </a:cubicBezTo>
                    <a:cubicBezTo>
                      <a:pt x="1775" y="1084"/>
                      <a:pt x="1132" y="501"/>
                      <a:pt x="418" y="48"/>
                    </a:cubicBezTo>
                    <a:cubicBezTo>
                      <a:pt x="382" y="12"/>
                      <a:pt x="334" y="0"/>
                      <a:pt x="287" y="0"/>
                    </a:cubicBezTo>
                    <a:close/>
                  </a:path>
                </a:pathLst>
              </a:custGeom>
              <a:solidFill>
                <a:srgbClr val="2880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a:off x="7493562" y="3870670"/>
                <a:ext cx="116709" cy="90281"/>
              </a:xfrm>
              <a:custGeom>
                <a:avLst/>
                <a:gdLst/>
                <a:ahLst/>
                <a:cxnLst/>
                <a:rect l="l" t="t" r="r" b="b"/>
                <a:pathLst>
                  <a:path w="2632" h="2036" extrusionOk="0">
                    <a:moveTo>
                      <a:pt x="250" y="1"/>
                    </a:moveTo>
                    <a:cubicBezTo>
                      <a:pt x="238" y="13"/>
                      <a:pt x="215" y="13"/>
                      <a:pt x="203" y="13"/>
                    </a:cubicBezTo>
                    <a:cubicBezTo>
                      <a:pt x="143" y="37"/>
                      <a:pt x="84" y="72"/>
                      <a:pt x="36" y="120"/>
                    </a:cubicBezTo>
                    <a:cubicBezTo>
                      <a:pt x="12" y="180"/>
                      <a:pt x="0" y="239"/>
                      <a:pt x="12" y="299"/>
                    </a:cubicBezTo>
                    <a:cubicBezTo>
                      <a:pt x="24" y="370"/>
                      <a:pt x="72" y="418"/>
                      <a:pt x="119" y="465"/>
                    </a:cubicBezTo>
                    <a:cubicBezTo>
                      <a:pt x="798" y="1001"/>
                      <a:pt x="1489" y="1537"/>
                      <a:pt x="2227" y="2001"/>
                    </a:cubicBezTo>
                    <a:cubicBezTo>
                      <a:pt x="2266" y="2025"/>
                      <a:pt x="2308" y="2035"/>
                      <a:pt x="2351" y="2035"/>
                    </a:cubicBezTo>
                    <a:cubicBezTo>
                      <a:pt x="2438" y="2035"/>
                      <a:pt x="2524" y="1990"/>
                      <a:pt x="2572" y="1918"/>
                    </a:cubicBezTo>
                    <a:cubicBezTo>
                      <a:pt x="2632" y="1834"/>
                      <a:pt x="2620" y="1727"/>
                      <a:pt x="2572" y="1656"/>
                    </a:cubicBezTo>
                    <a:cubicBezTo>
                      <a:pt x="2227" y="1453"/>
                      <a:pt x="1917" y="1251"/>
                      <a:pt x="1608" y="1013"/>
                    </a:cubicBezTo>
                    <a:lnTo>
                      <a:pt x="929" y="477"/>
                    </a:lnTo>
                    <a:cubicBezTo>
                      <a:pt x="738" y="322"/>
                      <a:pt x="560" y="191"/>
                      <a:pt x="381" y="49"/>
                    </a:cubicBezTo>
                    <a:cubicBezTo>
                      <a:pt x="357" y="13"/>
                      <a:pt x="298" y="1"/>
                      <a:pt x="250" y="1"/>
                    </a:cubicBezTo>
                    <a:close/>
                  </a:path>
                </a:pathLst>
              </a:custGeom>
              <a:solidFill>
                <a:srgbClr val="2880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a:off x="7488818" y="3865925"/>
                <a:ext cx="126199" cy="96977"/>
              </a:xfrm>
              <a:custGeom>
                <a:avLst/>
                <a:gdLst/>
                <a:ahLst/>
                <a:cxnLst/>
                <a:rect l="l" t="t" r="r" b="b"/>
                <a:pathLst>
                  <a:path w="2846" h="2187" extrusionOk="0">
                    <a:moveTo>
                      <a:pt x="262" y="1"/>
                    </a:moveTo>
                    <a:cubicBezTo>
                      <a:pt x="179" y="25"/>
                      <a:pt x="83" y="60"/>
                      <a:pt x="48" y="120"/>
                    </a:cubicBezTo>
                    <a:cubicBezTo>
                      <a:pt x="12" y="179"/>
                      <a:pt x="0" y="239"/>
                      <a:pt x="12" y="298"/>
                    </a:cubicBezTo>
                    <a:cubicBezTo>
                      <a:pt x="24" y="370"/>
                      <a:pt x="72" y="418"/>
                      <a:pt x="119" y="465"/>
                    </a:cubicBezTo>
                    <a:cubicBezTo>
                      <a:pt x="881" y="1049"/>
                      <a:pt x="1631" y="1644"/>
                      <a:pt x="2453" y="2144"/>
                    </a:cubicBezTo>
                    <a:cubicBezTo>
                      <a:pt x="2495" y="2173"/>
                      <a:pt x="2541" y="2186"/>
                      <a:pt x="2587" y="2186"/>
                    </a:cubicBezTo>
                    <a:cubicBezTo>
                      <a:pt x="2671" y="2186"/>
                      <a:pt x="2752" y="2142"/>
                      <a:pt x="2798" y="2072"/>
                    </a:cubicBezTo>
                    <a:cubicBezTo>
                      <a:pt x="2846" y="2001"/>
                      <a:pt x="2846" y="1906"/>
                      <a:pt x="2810" y="1822"/>
                    </a:cubicBezTo>
                    <a:cubicBezTo>
                      <a:pt x="2429" y="1608"/>
                      <a:pt x="2072" y="1370"/>
                      <a:pt x="1727" y="1120"/>
                    </a:cubicBezTo>
                    <a:cubicBezTo>
                      <a:pt x="1381" y="870"/>
                      <a:pt x="1060" y="584"/>
                      <a:pt x="726" y="298"/>
                    </a:cubicBezTo>
                    <a:cubicBezTo>
                      <a:pt x="607" y="215"/>
                      <a:pt x="500" y="144"/>
                      <a:pt x="381" y="48"/>
                    </a:cubicBezTo>
                    <a:cubicBezTo>
                      <a:pt x="357" y="25"/>
                      <a:pt x="310" y="1"/>
                      <a:pt x="262" y="1"/>
                    </a:cubicBezTo>
                    <a:close/>
                  </a:path>
                </a:pathLst>
              </a:custGeom>
              <a:solidFill>
                <a:srgbClr val="2880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3"/>
              <p:cNvSpPr/>
              <p:nvPr/>
            </p:nvSpPr>
            <p:spPr>
              <a:xfrm>
                <a:off x="7261781" y="3433535"/>
                <a:ext cx="355893" cy="564436"/>
              </a:xfrm>
              <a:custGeom>
                <a:avLst/>
                <a:gdLst/>
                <a:ahLst/>
                <a:cxnLst/>
                <a:rect l="l" t="t" r="r" b="b"/>
                <a:pathLst>
                  <a:path w="8026" h="12729" extrusionOk="0">
                    <a:moveTo>
                      <a:pt x="1096" y="1"/>
                    </a:moveTo>
                    <a:cubicBezTo>
                      <a:pt x="1072" y="36"/>
                      <a:pt x="1060" y="60"/>
                      <a:pt x="1036" y="84"/>
                    </a:cubicBezTo>
                    <a:cubicBezTo>
                      <a:pt x="834" y="382"/>
                      <a:pt x="643" y="715"/>
                      <a:pt x="489" y="1108"/>
                    </a:cubicBezTo>
                    <a:cubicBezTo>
                      <a:pt x="298" y="1608"/>
                      <a:pt x="167" y="2168"/>
                      <a:pt x="84" y="2763"/>
                    </a:cubicBezTo>
                    <a:cubicBezTo>
                      <a:pt x="0" y="3453"/>
                      <a:pt x="12" y="4168"/>
                      <a:pt x="108" y="4846"/>
                    </a:cubicBezTo>
                    <a:cubicBezTo>
                      <a:pt x="143" y="5156"/>
                      <a:pt x="203" y="5442"/>
                      <a:pt x="286" y="5692"/>
                    </a:cubicBezTo>
                    <a:cubicBezTo>
                      <a:pt x="370" y="5989"/>
                      <a:pt x="477" y="6299"/>
                      <a:pt x="608" y="6632"/>
                    </a:cubicBezTo>
                    <a:cubicBezTo>
                      <a:pt x="774" y="7001"/>
                      <a:pt x="953" y="7359"/>
                      <a:pt x="1143" y="7668"/>
                    </a:cubicBezTo>
                    <a:cubicBezTo>
                      <a:pt x="1334" y="8002"/>
                      <a:pt x="1560" y="8311"/>
                      <a:pt x="1810" y="8621"/>
                    </a:cubicBezTo>
                    <a:cubicBezTo>
                      <a:pt x="2155" y="9037"/>
                      <a:pt x="2525" y="9442"/>
                      <a:pt x="2929" y="9811"/>
                    </a:cubicBezTo>
                    <a:cubicBezTo>
                      <a:pt x="3298" y="10157"/>
                      <a:pt x="3715" y="10502"/>
                      <a:pt x="4168" y="10835"/>
                    </a:cubicBezTo>
                    <a:cubicBezTo>
                      <a:pt x="4596" y="11157"/>
                      <a:pt x="5073" y="11466"/>
                      <a:pt x="5561" y="11776"/>
                    </a:cubicBezTo>
                    <a:cubicBezTo>
                      <a:pt x="6073" y="12085"/>
                      <a:pt x="6620" y="12407"/>
                      <a:pt x="7263" y="12728"/>
                    </a:cubicBezTo>
                    <a:cubicBezTo>
                      <a:pt x="7311" y="12716"/>
                      <a:pt x="7347" y="12705"/>
                      <a:pt x="7382" y="12669"/>
                    </a:cubicBezTo>
                    <a:cubicBezTo>
                      <a:pt x="7430" y="12621"/>
                      <a:pt x="7454" y="12562"/>
                      <a:pt x="7466" y="12490"/>
                    </a:cubicBezTo>
                    <a:cubicBezTo>
                      <a:pt x="7466" y="12443"/>
                      <a:pt x="7454" y="12383"/>
                      <a:pt x="7442" y="12359"/>
                    </a:cubicBezTo>
                    <a:lnTo>
                      <a:pt x="7454" y="12359"/>
                    </a:lnTo>
                    <a:cubicBezTo>
                      <a:pt x="7489" y="12359"/>
                      <a:pt x="7525" y="12347"/>
                      <a:pt x="7561" y="12312"/>
                    </a:cubicBezTo>
                    <a:cubicBezTo>
                      <a:pt x="7585" y="12288"/>
                      <a:pt x="7609" y="12252"/>
                      <a:pt x="7620" y="12204"/>
                    </a:cubicBezTo>
                    <a:cubicBezTo>
                      <a:pt x="7692" y="12204"/>
                      <a:pt x="7763" y="12169"/>
                      <a:pt x="7811" y="12085"/>
                    </a:cubicBezTo>
                    <a:cubicBezTo>
                      <a:pt x="7847" y="12050"/>
                      <a:pt x="7859" y="11990"/>
                      <a:pt x="7859" y="11931"/>
                    </a:cubicBezTo>
                    <a:cubicBezTo>
                      <a:pt x="7882" y="11907"/>
                      <a:pt x="7930" y="11883"/>
                      <a:pt x="7966" y="11835"/>
                    </a:cubicBezTo>
                    <a:cubicBezTo>
                      <a:pt x="8001" y="11764"/>
                      <a:pt x="8025" y="11657"/>
                      <a:pt x="7978" y="11585"/>
                    </a:cubicBezTo>
                    <a:lnTo>
                      <a:pt x="7918" y="11550"/>
                    </a:lnTo>
                    <a:lnTo>
                      <a:pt x="7847" y="11514"/>
                    </a:lnTo>
                    <a:cubicBezTo>
                      <a:pt x="7561" y="11347"/>
                      <a:pt x="7263" y="11157"/>
                      <a:pt x="6930" y="10919"/>
                    </a:cubicBezTo>
                    <a:lnTo>
                      <a:pt x="6906" y="10895"/>
                    </a:lnTo>
                    <a:lnTo>
                      <a:pt x="6870" y="10883"/>
                    </a:lnTo>
                    <a:cubicBezTo>
                      <a:pt x="6620" y="10692"/>
                      <a:pt x="6394" y="10514"/>
                      <a:pt x="6204" y="10347"/>
                    </a:cubicBezTo>
                    <a:cubicBezTo>
                      <a:pt x="6144" y="10288"/>
                      <a:pt x="6085" y="10240"/>
                      <a:pt x="6025" y="10204"/>
                    </a:cubicBezTo>
                    <a:cubicBezTo>
                      <a:pt x="5799" y="10002"/>
                      <a:pt x="5584" y="9799"/>
                      <a:pt x="5358" y="9585"/>
                    </a:cubicBezTo>
                    <a:lnTo>
                      <a:pt x="5311" y="9561"/>
                    </a:lnTo>
                    <a:lnTo>
                      <a:pt x="5287" y="9526"/>
                    </a:lnTo>
                    <a:cubicBezTo>
                      <a:pt x="5073" y="9335"/>
                      <a:pt x="4846" y="9133"/>
                      <a:pt x="4644" y="8906"/>
                    </a:cubicBezTo>
                    <a:cubicBezTo>
                      <a:pt x="4584" y="8847"/>
                      <a:pt x="4525" y="8775"/>
                      <a:pt x="4465" y="8716"/>
                    </a:cubicBezTo>
                    <a:cubicBezTo>
                      <a:pt x="4311" y="8573"/>
                      <a:pt x="4191" y="8430"/>
                      <a:pt x="4072" y="8275"/>
                    </a:cubicBezTo>
                    <a:cubicBezTo>
                      <a:pt x="4001" y="8192"/>
                      <a:pt x="3941" y="8121"/>
                      <a:pt x="3882" y="8037"/>
                    </a:cubicBezTo>
                    <a:cubicBezTo>
                      <a:pt x="3822" y="7966"/>
                      <a:pt x="3763" y="7894"/>
                      <a:pt x="3715" y="7799"/>
                    </a:cubicBezTo>
                    <a:cubicBezTo>
                      <a:pt x="3537" y="7549"/>
                      <a:pt x="3394" y="7323"/>
                      <a:pt x="3275" y="7085"/>
                    </a:cubicBezTo>
                    <a:cubicBezTo>
                      <a:pt x="3144" y="6823"/>
                      <a:pt x="3048" y="6573"/>
                      <a:pt x="2989" y="6299"/>
                    </a:cubicBezTo>
                    <a:cubicBezTo>
                      <a:pt x="2941" y="6097"/>
                      <a:pt x="2929" y="5870"/>
                      <a:pt x="2941" y="5656"/>
                    </a:cubicBezTo>
                    <a:cubicBezTo>
                      <a:pt x="2965" y="5442"/>
                      <a:pt x="3001" y="5204"/>
                      <a:pt x="3084" y="4977"/>
                    </a:cubicBezTo>
                    <a:cubicBezTo>
                      <a:pt x="3168" y="4727"/>
                      <a:pt x="3287" y="4465"/>
                      <a:pt x="3453" y="4215"/>
                    </a:cubicBezTo>
                    <a:cubicBezTo>
                      <a:pt x="3644" y="3918"/>
                      <a:pt x="3882" y="3620"/>
                      <a:pt x="4180" y="3322"/>
                    </a:cubicBezTo>
                    <a:cubicBezTo>
                      <a:pt x="4227" y="3275"/>
                      <a:pt x="4239" y="3215"/>
                      <a:pt x="4239" y="3156"/>
                    </a:cubicBezTo>
                    <a:cubicBezTo>
                      <a:pt x="4239" y="3084"/>
                      <a:pt x="4191" y="3025"/>
                      <a:pt x="4156" y="2977"/>
                    </a:cubicBezTo>
                    <a:cubicBezTo>
                      <a:pt x="4108" y="2941"/>
                      <a:pt x="4049" y="2918"/>
                      <a:pt x="3989" y="2918"/>
                    </a:cubicBezTo>
                    <a:cubicBezTo>
                      <a:pt x="3918" y="2918"/>
                      <a:pt x="3834" y="2953"/>
                      <a:pt x="3787" y="3013"/>
                    </a:cubicBezTo>
                    <a:cubicBezTo>
                      <a:pt x="3703" y="3096"/>
                      <a:pt x="3632" y="3191"/>
                      <a:pt x="3549" y="3275"/>
                    </a:cubicBezTo>
                    <a:cubicBezTo>
                      <a:pt x="3537" y="3072"/>
                      <a:pt x="3489" y="2846"/>
                      <a:pt x="3394" y="2608"/>
                    </a:cubicBezTo>
                    <a:cubicBezTo>
                      <a:pt x="3275" y="2322"/>
                      <a:pt x="3108" y="2060"/>
                      <a:pt x="2894" y="1775"/>
                    </a:cubicBezTo>
                    <a:cubicBezTo>
                      <a:pt x="2536" y="1298"/>
                      <a:pt x="2096" y="858"/>
                      <a:pt x="1560" y="393"/>
                    </a:cubicBezTo>
                    <a:cubicBezTo>
                      <a:pt x="1393" y="239"/>
                      <a:pt x="1251" y="120"/>
                      <a:pt x="1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3"/>
              <p:cNvSpPr/>
              <p:nvPr/>
            </p:nvSpPr>
            <p:spPr>
              <a:xfrm>
                <a:off x="7384257" y="3920201"/>
                <a:ext cx="401300" cy="501735"/>
              </a:xfrm>
              <a:custGeom>
                <a:avLst/>
                <a:gdLst/>
                <a:ahLst/>
                <a:cxnLst/>
                <a:rect l="l" t="t" r="r" b="b"/>
                <a:pathLst>
                  <a:path w="9050" h="11315" extrusionOk="0">
                    <a:moveTo>
                      <a:pt x="4679" y="1"/>
                    </a:moveTo>
                    <a:cubicBezTo>
                      <a:pt x="4625" y="1"/>
                      <a:pt x="4566" y="32"/>
                      <a:pt x="4525" y="63"/>
                    </a:cubicBezTo>
                    <a:lnTo>
                      <a:pt x="4489" y="110"/>
                    </a:lnTo>
                    <a:cubicBezTo>
                      <a:pt x="4466" y="134"/>
                      <a:pt x="4442" y="170"/>
                      <a:pt x="4430" y="194"/>
                    </a:cubicBezTo>
                    <a:cubicBezTo>
                      <a:pt x="4406" y="241"/>
                      <a:pt x="4382" y="289"/>
                      <a:pt x="4370" y="348"/>
                    </a:cubicBezTo>
                    <a:cubicBezTo>
                      <a:pt x="4275" y="717"/>
                      <a:pt x="4144" y="1087"/>
                      <a:pt x="3977" y="1456"/>
                    </a:cubicBezTo>
                    <a:cubicBezTo>
                      <a:pt x="3692" y="2051"/>
                      <a:pt x="3334" y="2622"/>
                      <a:pt x="2894" y="3158"/>
                    </a:cubicBezTo>
                    <a:cubicBezTo>
                      <a:pt x="2430" y="3694"/>
                      <a:pt x="1906" y="4182"/>
                      <a:pt x="1346" y="4575"/>
                    </a:cubicBezTo>
                    <a:lnTo>
                      <a:pt x="1334" y="4587"/>
                    </a:lnTo>
                    <a:lnTo>
                      <a:pt x="1310" y="4599"/>
                    </a:lnTo>
                    <a:lnTo>
                      <a:pt x="953" y="4825"/>
                    </a:lnTo>
                    <a:cubicBezTo>
                      <a:pt x="882" y="4873"/>
                      <a:pt x="858" y="4908"/>
                      <a:pt x="822" y="4968"/>
                    </a:cubicBezTo>
                    <a:cubicBezTo>
                      <a:pt x="810" y="5028"/>
                      <a:pt x="810" y="5087"/>
                      <a:pt x="834" y="5147"/>
                    </a:cubicBezTo>
                    <a:cubicBezTo>
                      <a:pt x="882" y="5230"/>
                      <a:pt x="929" y="5301"/>
                      <a:pt x="953" y="5385"/>
                    </a:cubicBezTo>
                    <a:cubicBezTo>
                      <a:pt x="953" y="5409"/>
                      <a:pt x="977" y="5409"/>
                      <a:pt x="977" y="5420"/>
                    </a:cubicBezTo>
                    <a:cubicBezTo>
                      <a:pt x="1013" y="5480"/>
                      <a:pt x="1048" y="5540"/>
                      <a:pt x="1072" y="5611"/>
                    </a:cubicBezTo>
                    <a:cubicBezTo>
                      <a:pt x="1072" y="5623"/>
                      <a:pt x="1072" y="5647"/>
                      <a:pt x="1096" y="5659"/>
                    </a:cubicBezTo>
                    <a:lnTo>
                      <a:pt x="1096" y="5670"/>
                    </a:lnTo>
                    <a:cubicBezTo>
                      <a:pt x="1108" y="5706"/>
                      <a:pt x="1108" y="5742"/>
                      <a:pt x="1108" y="5778"/>
                    </a:cubicBezTo>
                    <a:cubicBezTo>
                      <a:pt x="1108" y="5837"/>
                      <a:pt x="1108" y="5897"/>
                      <a:pt x="1096" y="5944"/>
                    </a:cubicBezTo>
                    <a:cubicBezTo>
                      <a:pt x="1072" y="6028"/>
                      <a:pt x="1037" y="6123"/>
                      <a:pt x="1001" y="6206"/>
                    </a:cubicBezTo>
                    <a:cubicBezTo>
                      <a:pt x="917" y="6385"/>
                      <a:pt x="798" y="6563"/>
                      <a:pt x="679" y="6730"/>
                    </a:cubicBezTo>
                    <a:lnTo>
                      <a:pt x="656" y="6754"/>
                    </a:lnTo>
                    <a:cubicBezTo>
                      <a:pt x="525" y="6933"/>
                      <a:pt x="382" y="7159"/>
                      <a:pt x="275" y="7397"/>
                    </a:cubicBezTo>
                    <a:cubicBezTo>
                      <a:pt x="167" y="7623"/>
                      <a:pt x="96" y="7861"/>
                      <a:pt x="48" y="8123"/>
                    </a:cubicBezTo>
                    <a:cubicBezTo>
                      <a:pt x="1" y="8361"/>
                      <a:pt x="1" y="8623"/>
                      <a:pt x="36" y="8921"/>
                    </a:cubicBezTo>
                    <a:cubicBezTo>
                      <a:pt x="96" y="9409"/>
                      <a:pt x="298" y="9897"/>
                      <a:pt x="644" y="10314"/>
                    </a:cubicBezTo>
                    <a:cubicBezTo>
                      <a:pt x="810" y="10504"/>
                      <a:pt x="1037" y="10707"/>
                      <a:pt x="1287" y="10885"/>
                    </a:cubicBezTo>
                    <a:cubicBezTo>
                      <a:pt x="1525" y="11040"/>
                      <a:pt x="1787" y="11183"/>
                      <a:pt x="2084" y="11302"/>
                    </a:cubicBezTo>
                    <a:lnTo>
                      <a:pt x="2072" y="11290"/>
                    </a:lnTo>
                    <a:lnTo>
                      <a:pt x="2072" y="11290"/>
                    </a:lnTo>
                    <a:cubicBezTo>
                      <a:pt x="2120" y="11290"/>
                      <a:pt x="2168" y="11314"/>
                      <a:pt x="2227" y="11314"/>
                    </a:cubicBezTo>
                    <a:cubicBezTo>
                      <a:pt x="2489" y="11290"/>
                      <a:pt x="2727" y="11266"/>
                      <a:pt x="2953" y="11207"/>
                    </a:cubicBezTo>
                    <a:cubicBezTo>
                      <a:pt x="3192" y="11159"/>
                      <a:pt x="3430" y="11076"/>
                      <a:pt x="3715" y="10969"/>
                    </a:cubicBezTo>
                    <a:cubicBezTo>
                      <a:pt x="4168" y="10790"/>
                      <a:pt x="4632" y="10540"/>
                      <a:pt x="5120" y="10183"/>
                    </a:cubicBezTo>
                    <a:cubicBezTo>
                      <a:pt x="5978" y="9564"/>
                      <a:pt x="6763" y="8754"/>
                      <a:pt x="7466" y="7742"/>
                    </a:cubicBezTo>
                    <a:cubicBezTo>
                      <a:pt x="7847" y="7171"/>
                      <a:pt x="8180" y="6575"/>
                      <a:pt x="8454" y="5956"/>
                    </a:cubicBezTo>
                    <a:cubicBezTo>
                      <a:pt x="8573" y="5670"/>
                      <a:pt x="8692" y="5373"/>
                      <a:pt x="8788" y="5075"/>
                    </a:cubicBezTo>
                    <a:cubicBezTo>
                      <a:pt x="8835" y="4920"/>
                      <a:pt x="8859" y="4778"/>
                      <a:pt x="8907" y="4623"/>
                    </a:cubicBezTo>
                    <a:lnTo>
                      <a:pt x="8918" y="4587"/>
                    </a:lnTo>
                    <a:cubicBezTo>
                      <a:pt x="8978" y="4349"/>
                      <a:pt x="9038" y="4087"/>
                      <a:pt x="9049" y="3837"/>
                    </a:cubicBezTo>
                    <a:cubicBezTo>
                      <a:pt x="9026" y="3754"/>
                      <a:pt x="8978" y="3658"/>
                      <a:pt x="8954" y="3587"/>
                    </a:cubicBezTo>
                    <a:cubicBezTo>
                      <a:pt x="8776" y="3265"/>
                      <a:pt x="8537" y="2932"/>
                      <a:pt x="8252" y="2563"/>
                    </a:cubicBezTo>
                    <a:cubicBezTo>
                      <a:pt x="7954" y="2170"/>
                      <a:pt x="7597" y="1801"/>
                      <a:pt x="7228" y="1456"/>
                    </a:cubicBezTo>
                    <a:cubicBezTo>
                      <a:pt x="6823" y="1087"/>
                      <a:pt x="6418" y="789"/>
                      <a:pt x="6013" y="539"/>
                    </a:cubicBezTo>
                    <a:cubicBezTo>
                      <a:pt x="5811" y="420"/>
                      <a:pt x="5585" y="301"/>
                      <a:pt x="5382" y="206"/>
                    </a:cubicBezTo>
                    <a:cubicBezTo>
                      <a:pt x="5216" y="134"/>
                      <a:pt x="5025" y="75"/>
                      <a:pt x="4823" y="27"/>
                    </a:cubicBezTo>
                    <a:cubicBezTo>
                      <a:pt x="4787" y="15"/>
                      <a:pt x="4751" y="15"/>
                      <a:pt x="4704" y="3"/>
                    </a:cubicBezTo>
                    <a:cubicBezTo>
                      <a:pt x="4696" y="2"/>
                      <a:pt x="4687" y="1"/>
                      <a:pt x="4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7383724" y="4023787"/>
                <a:ext cx="402896" cy="398639"/>
              </a:xfrm>
              <a:custGeom>
                <a:avLst/>
                <a:gdLst/>
                <a:ahLst/>
                <a:cxnLst/>
                <a:rect l="l" t="t" r="r" b="b"/>
                <a:pathLst>
                  <a:path w="9086" h="8990" extrusionOk="0">
                    <a:moveTo>
                      <a:pt x="2637" y="4871"/>
                    </a:moveTo>
                    <a:cubicBezTo>
                      <a:pt x="2643" y="4875"/>
                      <a:pt x="2650" y="4878"/>
                      <a:pt x="2656" y="4882"/>
                    </a:cubicBezTo>
                    <a:cubicBezTo>
                      <a:pt x="2656" y="4874"/>
                      <a:pt x="2644" y="4871"/>
                      <a:pt x="2637" y="4871"/>
                    </a:cubicBezTo>
                    <a:close/>
                    <a:moveTo>
                      <a:pt x="8097" y="1"/>
                    </a:moveTo>
                    <a:cubicBezTo>
                      <a:pt x="8097" y="13"/>
                      <a:pt x="8097" y="48"/>
                      <a:pt x="8085" y="60"/>
                    </a:cubicBezTo>
                    <a:cubicBezTo>
                      <a:pt x="7990" y="679"/>
                      <a:pt x="7847" y="1299"/>
                      <a:pt x="7621" y="1894"/>
                    </a:cubicBezTo>
                    <a:cubicBezTo>
                      <a:pt x="7395" y="2489"/>
                      <a:pt x="7133" y="3061"/>
                      <a:pt x="6799" y="3620"/>
                    </a:cubicBezTo>
                    <a:cubicBezTo>
                      <a:pt x="6168" y="4704"/>
                      <a:pt x="5335" y="5668"/>
                      <a:pt x="4299" y="6418"/>
                    </a:cubicBezTo>
                    <a:cubicBezTo>
                      <a:pt x="4299" y="6430"/>
                      <a:pt x="4287" y="6430"/>
                      <a:pt x="4287" y="6442"/>
                    </a:cubicBezTo>
                    <a:cubicBezTo>
                      <a:pt x="4275" y="6454"/>
                      <a:pt x="4263" y="6454"/>
                      <a:pt x="4239" y="6454"/>
                    </a:cubicBezTo>
                    <a:cubicBezTo>
                      <a:pt x="4228" y="6454"/>
                      <a:pt x="4216" y="6442"/>
                      <a:pt x="4216" y="6430"/>
                    </a:cubicBezTo>
                    <a:cubicBezTo>
                      <a:pt x="4061" y="6156"/>
                      <a:pt x="3870" y="5918"/>
                      <a:pt x="3668" y="5704"/>
                    </a:cubicBezTo>
                    <a:lnTo>
                      <a:pt x="3668" y="5704"/>
                    </a:lnTo>
                    <a:lnTo>
                      <a:pt x="3680" y="5716"/>
                    </a:lnTo>
                    <a:cubicBezTo>
                      <a:pt x="3370" y="5382"/>
                      <a:pt x="3025" y="5109"/>
                      <a:pt x="2632" y="4870"/>
                    </a:cubicBezTo>
                    <a:lnTo>
                      <a:pt x="2632" y="4870"/>
                    </a:lnTo>
                    <a:cubicBezTo>
                      <a:pt x="2632" y="4870"/>
                      <a:pt x="2634" y="4870"/>
                      <a:pt x="2637" y="4871"/>
                    </a:cubicBezTo>
                    <a:lnTo>
                      <a:pt x="2637" y="4871"/>
                    </a:lnTo>
                    <a:cubicBezTo>
                      <a:pt x="2487" y="4780"/>
                      <a:pt x="2328" y="4701"/>
                      <a:pt x="2180" y="4632"/>
                    </a:cubicBezTo>
                    <a:cubicBezTo>
                      <a:pt x="2025" y="4573"/>
                      <a:pt x="1882" y="4513"/>
                      <a:pt x="1727" y="4466"/>
                    </a:cubicBezTo>
                    <a:cubicBezTo>
                      <a:pt x="1620" y="4430"/>
                      <a:pt x="1525" y="4406"/>
                      <a:pt x="1418" y="4394"/>
                    </a:cubicBezTo>
                    <a:cubicBezTo>
                      <a:pt x="1322" y="4370"/>
                      <a:pt x="1227" y="4358"/>
                      <a:pt x="1132" y="4358"/>
                    </a:cubicBezTo>
                    <a:cubicBezTo>
                      <a:pt x="1049" y="4358"/>
                      <a:pt x="965" y="4358"/>
                      <a:pt x="882" y="4370"/>
                    </a:cubicBezTo>
                    <a:cubicBezTo>
                      <a:pt x="822" y="4370"/>
                      <a:pt x="751" y="4394"/>
                      <a:pt x="691" y="4406"/>
                    </a:cubicBezTo>
                    <a:lnTo>
                      <a:pt x="668" y="4418"/>
                    </a:lnTo>
                    <a:cubicBezTo>
                      <a:pt x="537" y="4597"/>
                      <a:pt x="394" y="4823"/>
                      <a:pt x="275" y="5061"/>
                    </a:cubicBezTo>
                    <a:cubicBezTo>
                      <a:pt x="167" y="5287"/>
                      <a:pt x="96" y="5525"/>
                      <a:pt x="48" y="5787"/>
                    </a:cubicBezTo>
                    <a:cubicBezTo>
                      <a:pt x="1" y="6025"/>
                      <a:pt x="1" y="6275"/>
                      <a:pt x="37" y="6573"/>
                    </a:cubicBezTo>
                    <a:cubicBezTo>
                      <a:pt x="72" y="7073"/>
                      <a:pt x="298" y="7573"/>
                      <a:pt x="644" y="7978"/>
                    </a:cubicBezTo>
                    <a:cubicBezTo>
                      <a:pt x="810" y="8168"/>
                      <a:pt x="1025" y="8359"/>
                      <a:pt x="1287" y="8538"/>
                    </a:cubicBezTo>
                    <a:cubicBezTo>
                      <a:pt x="1501" y="8704"/>
                      <a:pt x="1787" y="8835"/>
                      <a:pt x="2084" y="8966"/>
                    </a:cubicBezTo>
                    <a:lnTo>
                      <a:pt x="2084" y="8978"/>
                    </a:lnTo>
                    <a:cubicBezTo>
                      <a:pt x="2132" y="8978"/>
                      <a:pt x="2180" y="8990"/>
                      <a:pt x="2239" y="8990"/>
                    </a:cubicBezTo>
                    <a:cubicBezTo>
                      <a:pt x="2501" y="8978"/>
                      <a:pt x="2739" y="8942"/>
                      <a:pt x="2977" y="8883"/>
                    </a:cubicBezTo>
                    <a:cubicBezTo>
                      <a:pt x="3215" y="8835"/>
                      <a:pt x="3454" y="8752"/>
                      <a:pt x="3739" y="8645"/>
                    </a:cubicBezTo>
                    <a:cubicBezTo>
                      <a:pt x="4180" y="8466"/>
                      <a:pt x="4644" y="8216"/>
                      <a:pt x="5156" y="7859"/>
                    </a:cubicBezTo>
                    <a:cubicBezTo>
                      <a:pt x="6002" y="7252"/>
                      <a:pt x="6787" y="6430"/>
                      <a:pt x="7490" y="5418"/>
                    </a:cubicBezTo>
                    <a:cubicBezTo>
                      <a:pt x="7871" y="4847"/>
                      <a:pt x="8204" y="4251"/>
                      <a:pt x="8490" y="3632"/>
                    </a:cubicBezTo>
                    <a:cubicBezTo>
                      <a:pt x="8609" y="3334"/>
                      <a:pt x="8728" y="3049"/>
                      <a:pt x="8811" y="2751"/>
                    </a:cubicBezTo>
                    <a:cubicBezTo>
                      <a:pt x="8859" y="2620"/>
                      <a:pt x="8883" y="2489"/>
                      <a:pt x="8919" y="2346"/>
                    </a:cubicBezTo>
                    <a:lnTo>
                      <a:pt x="8930" y="2311"/>
                    </a:lnTo>
                    <a:lnTo>
                      <a:pt x="8942" y="2263"/>
                    </a:lnTo>
                    <a:cubicBezTo>
                      <a:pt x="9002" y="2025"/>
                      <a:pt x="9061" y="1775"/>
                      <a:pt x="9085" y="1513"/>
                    </a:cubicBezTo>
                    <a:cubicBezTo>
                      <a:pt x="9050" y="1429"/>
                      <a:pt x="9002" y="1334"/>
                      <a:pt x="8978" y="1251"/>
                    </a:cubicBezTo>
                    <a:cubicBezTo>
                      <a:pt x="8800" y="918"/>
                      <a:pt x="8561" y="584"/>
                      <a:pt x="8276" y="227"/>
                    </a:cubicBezTo>
                    <a:lnTo>
                      <a:pt x="80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7412769" y="4175086"/>
                <a:ext cx="75560" cy="34144"/>
              </a:xfrm>
              <a:custGeom>
                <a:avLst/>
                <a:gdLst/>
                <a:ahLst/>
                <a:cxnLst/>
                <a:rect l="l" t="t" r="r" b="b"/>
                <a:pathLst>
                  <a:path w="1704" h="770" extrusionOk="0">
                    <a:moveTo>
                      <a:pt x="504" y="1"/>
                    </a:moveTo>
                    <a:cubicBezTo>
                      <a:pt x="412" y="1"/>
                      <a:pt x="319" y="10"/>
                      <a:pt x="227" y="30"/>
                    </a:cubicBezTo>
                    <a:cubicBezTo>
                      <a:pt x="96" y="53"/>
                      <a:pt x="1" y="173"/>
                      <a:pt x="13" y="303"/>
                    </a:cubicBezTo>
                    <a:cubicBezTo>
                      <a:pt x="36" y="411"/>
                      <a:pt x="120" y="482"/>
                      <a:pt x="215" y="518"/>
                    </a:cubicBezTo>
                    <a:cubicBezTo>
                      <a:pt x="236" y="532"/>
                      <a:pt x="257" y="538"/>
                      <a:pt x="275" y="538"/>
                    </a:cubicBezTo>
                    <a:cubicBezTo>
                      <a:pt x="288" y="538"/>
                      <a:pt x="300" y="535"/>
                      <a:pt x="310" y="530"/>
                    </a:cubicBezTo>
                    <a:cubicBezTo>
                      <a:pt x="370" y="518"/>
                      <a:pt x="429" y="518"/>
                      <a:pt x="489" y="506"/>
                    </a:cubicBezTo>
                    <a:cubicBezTo>
                      <a:pt x="584" y="506"/>
                      <a:pt x="667" y="518"/>
                      <a:pt x="763" y="530"/>
                    </a:cubicBezTo>
                    <a:cubicBezTo>
                      <a:pt x="965" y="577"/>
                      <a:pt x="1167" y="661"/>
                      <a:pt x="1358" y="756"/>
                    </a:cubicBezTo>
                    <a:cubicBezTo>
                      <a:pt x="1383" y="766"/>
                      <a:pt x="1410" y="770"/>
                      <a:pt x="1438" y="770"/>
                    </a:cubicBezTo>
                    <a:cubicBezTo>
                      <a:pt x="1476" y="770"/>
                      <a:pt x="1514" y="763"/>
                      <a:pt x="1548" y="756"/>
                    </a:cubicBezTo>
                    <a:cubicBezTo>
                      <a:pt x="1608" y="720"/>
                      <a:pt x="1656" y="684"/>
                      <a:pt x="1679" y="601"/>
                    </a:cubicBezTo>
                    <a:cubicBezTo>
                      <a:pt x="1703" y="542"/>
                      <a:pt x="1703" y="470"/>
                      <a:pt x="1668" y="411"/>
                    </a:cubicBezTo>
                    <a:cubicBezTo>
                      <a:pt x="1644" y="351"/>
                      <a:pt x="1596" y="303"/>
                      <a:pt x="1525" y="280"/>
                    </a:cubicBezTo>
                    <a:cubicBezTo>
                      <a:pt x="1205" y="129"/>
                      <a:pt x="855" y="1"/>
                      <a:pt x="5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7410153" y="4139833"/>
                <a:ext cx="78708" cy="26916"/>
              </a:xfrm>
              <a:custGeom>
                <a:avLst/>
                <a:gdLst/>
                <a:ahLst/>
                <a:cxnLst/>
                <a:rect l="l" t="t" r="r" b="b"/>
                <a:pathLst>
                  <a:path w="1775" h="607" extrusionOk="0">
                    <a:moveTo>
                      <a:pt x="813" y="1"/>
                    </a:moveTo>
                    <a:cubicBezTo>
                      <a:pt x="596" y="1"/>
                      <a:pt x="387" y="39"/>
                      <a:pt x="179" y="122"/>
                    </a:cubicBezTo>
                    <a:cubicBezTo>
                      <a:pt x="48" y="170"/>
                      <a:pt x="0" y="325"/>
                      <a:pt x="60" y="444"/>
                    </a:cubicBezTo>
                    <a:cubicBezTo>
                      <a:pt x="95" y="527"/>
                      <a:pt x="167" y="563"/>
                      <a:pt x="226" y="587"/>
                    </a:cubicBezTo>
                    <a:cubicBezTo>
                      <a:pt x="236" y="597"/>
                      <a:pt x="253" y="600"/>
                      <a:pt x="272" y="600"/>
                    </a:cubicBezTo>
                    <a:cubicBezTo>
                      <a:pt x="298" y="600"/>
                      <a:pt x="330" y="593"/>
                      <a:pt x="357" y="587"/>
                    </a:cubicBezTo>
                    <a:cubicBezTo>
                      <a:pt x="393" y="563"/>
                      <a:pt x="417" y="563"/>
                      <a:pt x="453" y="551"/>
                    </a:cubicBezTo>
                    <a:cubicBezTo>
                      <a:pt x="548" y="527"/>
                      <a:pt x="655" y="503"/>
                      <a:pt x="762" y="503"/>
                    </a:cubicBezTo>
                    <a:cubicBezTo>
                      <a:pt x="929" y="503"/>
                      <a:pt x="1072" y="527"/>
                      <a:pt x="1238" y="551"/>
                    </a:cubicBezTo>
                    <a:cubicBezTo>
                      <a:pt x="1298" y="563"/>
                      <a:pt x="1346" y="587"/>
                      <a:pt x="1405" y="598"/>
                    </a:cubicBezTo>
                    <a:cubicBezTo>
                      <a:pt x="1430" y="603"/>
                      <a:pt x="1454" y="606"/>
                      <a:pt x="1480" y="606"/>
                    </a:cubicBezTo>
                    <a:cubicBezTo>
                      <a:pt x="1516" y="606"/>
                      <a:pt x="1554" y="600"/>
                      <a:pt x="1596" y="587"/>
                    </a:cubicBezTo>
                    <a:cubicBezTo>
                      <a:pt x="1655" y="551"/>
                      <a:pt x="1703" y="503"/>
                      <a:pt x="1727" y="432"/>
                    </a:cubicBezTo>
                    <a:cubicBezTo>
                      <a:pt x="1774" y="313"/>
                      <a:pt x="1715" y="146"/>
                      <a:pt x="1584" y="122"/>
                    </a:cubicBezTo>
                    <a:cubicBezTo>
                      <a:pt x="1357" y="63"/>
                      <a:pt x="1131" y="15"/>
                      <a:pt x="905" y="3"/>
                    </a:cubicBezTo>
                    <a:cubicBezTo>
                      <a:pt x="874" y="2"/>
                      <a:pt x="844" y="1"/>
                      <a:pt x="8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7590186" y="4024408"/>
                <a:ext cx="112985" cy="136087"/>
              </a:xfrm>
              <a:custGeom>
                <a:avLst/>
                <a:gdLst/>
                <a:ahLst/>
                <a:cxnLst/>
                <a:rect l="l" t="t" r="r" b="b"/>
                <a:pathLst>
                  <a:path w="2548" h="3069" extrusionOk="0">
                    <a:moveTo>
                      <a:pt x="1458" y="1"/>
                    </a:moveTo>
                    <a:cubicBezTo>
                      <a:pt x="920" y="1"/>
                      <a:pt x="385" y="537"/>
                      <a:pt x="214" y="1285"/>
                    </a:cubicBezTo>
                    <a:cubicBezTo>
                      <a:pt x="0" y="2118"/>
                      <a:pt x="322" y="2916"/>
                      <a:pt x="917" y="3047"/>
                    </a:cubicBezTo>
                    <a:cubicBezTo>
                      <a:pt x="978" y="3061"/>
                      <a:pt x="1040" y="3069"/>
                      <a:pt x="1102" y="3069"/>
                    </a:cubicBezTo>
                    <a:cubicBezTo>
                      <a:pt x="1638" y="3069"/>
                      <a:pt x="2164" y="2532"/>
                      <a:pt x="2346" y="1785"/>
                    </a:cubicBezTo>
                    <a:cubicBezTo>
                      <a:pt x="2548" y="951"/>
                      <a:pt x="2227" y="153"/>
                      <a:pt x="1643" y="22"/>
                    </a:cubicBezTo>
                    <a:cubicBezTo>
                      <a:pt x="1582" y="8"/>
                      <a:pt x="1520" y="1"/>
                      <a:pt x="14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7487221" y="4023787"/>
                <a:ext cx="298336" cy="399171"/>
              </a:xfrm>
              <a:custGeom>
                <a:avLst/>
                <a:gdLst/>
                <a:ahLst/>
                <a:cxnLst/>
                <a:rect l="l" t="t" r="r" b="b"/>
                <a:pathLst>
                  <a:path w="6728" h="9002" extrusionOk="0">
                    <a:moveTo>
                      <a:pt x="5751" y="1"/>
                    </a:moveTo>
                    <a:lnTo>
                      <a:pt x="5739" y="25"/>
                    </a:lnTo>
                    <a:lnTo>
                      <a:pt x="5739" y="60"/>
                    </a:lnTo>
                    <a:cubicBezTo>
                      <a:pt x="5704" y="263"/>
                      <a:pt x="5656" y="477"/>
                      <a:pt x="5620" y="703"/>
                    </a:cubicBezTo>
                    <a:cubicBezTo>
                      <a:pt x="5525" y="1096"/>
                      <a:pt x="5406" y="1501"/>
                      <a:pt x="5275" y="1894"/>
                    </a:cubicBezTo>
                    <a:cubicBezTo>
                      <a:pt x="5144" y="2263"/>
                      <a:pt x="4977" y="2620"/>
                      <a:pt x="4811" y="2977"/>
                    </a:cubicBezTo>
                    <a:lnTo>
                      <a:pt x="4811" y="3037"/>
                    </a:lnTo>
                    <a:cubicBezTo>
                      <a:pt x="4799" y="3299"/>
                      <a:pt x="4763" y="3573"/>
                      <a:pt x="4703" y="3835"/>
                    </a:cubicBezTo>
                    <a:cubicBezTo>
                      <a:pt x="4572" y="4454"/>
                      <a:pt x="4322" y="5025"/>
                      <a:pt x="4013" y="5549"/>
                    </a:cubicBezTo>
                    <a:cubicBezTo>
                      <a:pt x="3668" y="6121"/>
                      <a:pt x="3251" y="6621"/>
                      <a:pt x="2775" y="7073"/>
                    </a:cubicBezTo>
                    <a:cubicBezTo>
                      <a:pt x="1953" y="7859"/>
                      <a:pt x="1001" y="8478"/>
                      <a:pt x="0" y="9002"/>
                    </a:cubicBezTo>
                    <a:cubicBezTo>
                      <a:pt x="227" y="8978"/>
                      <a:pt x="441" y="8930"/>
                      <a:pt x="631" y="8883"/>
                    </a:cubicBezTo>
                    <a:cubicBezTo>
                      <a:pt x="858" y="8835"/>
                      <a:pt x="1108" y="8752"/>
                      <a:pt x="1393" y="8645"/>
                    </a:cubicBezTo>
                    <a:cubicBezTo>
                      <a:pt x="1834" y="8466"/>
                      <a:pt x="2298" y="8216"/>
                      <a:pt x="2798" y="7859"/>
                    </a:cubicBezTo>
                    <a:cubicBezTo>
                      <a:pt x="3656" y="7252"/>
                      <a:pt x="4441" y="6430"/>
                      <a:pt x="5144" y="5418"/>
                    </a:cubicBezTo>
                    <a:cubicBezTo>
                      <a:pt x="5525" y="4847"/>
                      <a:pt x="5858" y="4251"/>
                      <a:pt x="6132" y="3632"/>
                    </a:cubicBezTo>
                    <a:cubicBezTo>
                      <a:pt x="6275" y="3334"/>
                      <a:pt x="6370" y="3037"/>
                      <a:pt x="6466" y="2751"/>
                    </a:cubicBezTo>
                    <a:cubicBezTo>
                      <a:pt x="6513" y="2620"/>
                      <a:pt x="6537" y="2489"/>
                      <a:pt x="6573" y="2346"/>
                    </a:cubicBezTo>
                    <a:lnTo>
                      <a:pt x="6585" y="2311"/>
                    </a:lnTo>
                    <a:lnTo>
                      <a:pt x="6596" y="2263"/>
                    </a:lnTo>
                    <a:cubicBezTo>
                      <a:pt x="6656" y="2013"/>
                      <a:pt x="6716" y="1775"/>
                      <a:pt x="6727" y="1513"/>
                    </a:cubicBezTo>
                    <a:cubicBezTo>
                      <a:pt x="6704" y="1429"/>
                      <a:pt x="6656" y="1334"/>
                      <a:pt x="6632" y="1251"/>
                    </a:cubicBezTo>
                    <a:cubicBezTo>
                      <a:pt x="6454" y="918"/>
                      <a:pt x="6215" y="584"/>
                      <a:pt x="5930" y="227"/>
                    </a:cubicBezTo>
                    <a:lnTo>
                      <a:pt x="5751" y="1"/>
                    </a:lnTo>
                    <a:close/>
                  </a:path>
                </a:pathLst>
              </a:custGeom>
              <a:solidFill>
                <a:srgbClr val="EC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7650360" y="4023565"/>
                <a:ext cx="52324" cy="79994"/>
              </a:xfrm>
              <a:custGeom>
                <a:avLst/>
                <a:gdLst/>
                <a:ahLst/>
                <a:cxnLst/>
                <a:rect l="l" t="t" r="r" b="b"/>
                <a:pathLst>
                  <a:path w="1180" h="1804" extrusionOk="0">
                    <a:moveTo>
                      <a:pt x="84" y="1"/>
                    </a:moveTo>
                    <a:cubicBezTo>
                      <a:pt x="56" y="1"/>
                      <a:pt x="28" y="2"/>
                      <a:pt x="0" y="6"/>
                    </a:cubicBezTo>
                    <a:cubicBezTo>
                      <a:pt x="227" y="268"/>
                      <a:pt x="429" y="553"/>
                      <a:pt x="596" y="851"/>
                    </a:cubicBezTo>
                    <a:cubicBezTo>
                      <a:pt x="715" y="1065"/>
                      <a:pt x="822" y="1304"/>
                      <a:pt x="905" y="1518"/>
                    </a:cubicBezTo>
                    <a:cubicBezTo>
                      <a:pt x="929" y="1625"/>
                      <a:pt x="953" y="1732"/>
                      <a:pt x="989" y="1804"/>
                    </a:cubicBezTo>
                    <a:lnTo>
                      <a:pt x="1001" y="1756"/>
                    </a:lnTo>
                    <a:cubicBezTo>
                      <a:pt x="1179" y="946"/>
                      <a:pt x="870" y="149"/>
                      <a:pt x="286" y="18"/>
                    </a:cubicBezTo>
                    <a:cubicBezTo>
                      <a:pt x="219" y="9"/>
                      <a:pt x="151" y="1"/>
                      <a:pt x="84" y="1"/>
                    </a:cubicBezTo>
                    <a:close/>
                  </a:path>
                </a:pathLst>
              </a:custGeom>
              <a:solidFill>
                <a:srgbClr val="EC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7569567" y="3920201"/>
                <a:ext cx="172182" cy="235104"/>
              </a:xfrm>
              <a:custGeom>
                <a:avLst/>
                <a:gdLst/>
                <a:ahLst/>
                <a:cxnLst/>
                <a:rect l="l" t="t" r="r" b="b"/>
                <a:pathLst>
                  <a:path w="3883" h="5302" extrusionOk="0">
                    <a:moveTo>
                      <a:pt x="487" y="1"/>
                    </a:moveTo>
                    <a:cubicBezTo>
                      <a:pt x="429" y="1"/>
                      <a:pt x="353" y="32"/>
                      <a:pt x="322" y="63"/>
                    </a:cubicBezTo>
                    <a:lnTo>
                      <a:pt x="275" y="110"/>
                    </a:lnTo>
                    <a:lnTo>
                      <a:pt x="263" y="134"/>
                    </a:lnTo>
                    <a:cubicBezTo>
                      <a:pt x="239" y="146"/>
                      <a:pt x="227" y="182"/>
                      <a:pt x="215" y="194"/>
                    </a:cubicBezTo>
                    <a:lnTo>
                      <a:pt x="156" y="336"/>
                    </a:lnTo>
                    <a:cubicBezTo>
                      <a:pt x="108" y="503"/>
                      <a:pt x="60" y="670"/>
                      <a:pt x="1" y="848"/>
                    </a:cubicBezTo>
                    <a:lnTo>
                      <a:pt x="227" y="979"/>
                    </a:lnTo>
                    <a:cubicBezTo>
                      <a:pt x="679" y="1265"/>
                      <a:pt x="1108" y="1587"/>
                      <a:pt x="1489" y="1968"/>
                    </a:cubicBezTo>
                    <a:cubicBezTo>
                      <a:pt x="1608" y="2087"/>
                      <a:pt x="1715" y="2206"/>
                      <a:pt x="1834" y="2325"/>
                    </a:cubicBezTo>
                    <a:cubicBezTo>
                      <a:pt x="1877" y="2314"/>
                      <a:pt x="1920" y="2308"/>
                      <a:pt x="1963" y="2308"/>
                    </a:cubicBezTo>
                    <a:cubicBezTo>
                      <a:pt x="2015" y="2308"/>
                      <a:pt x="2068" y="2317"/>
                      <a:pt x="2120" y="2337"/>
                    </a:cubicBezTo>
                    <a:cubicBezTo>
                      <a:pt x="2704" y="2468"/>
                      <a:pt x="3013" y="3254"/>
                      <a:pt x="2834" y="4075"/>
                    </a:cubicBezTo>
                    <a:lnTo>
                      <a:pt x="2823" y="4123"/>
                    </a:lnTo>
                    <a:lnTo>
                      <a:pt x="2823" y="4135"/>
                    </a:lnTo>
                    <a:cubicBezTo>
                      <a:pt x="2858" y="4289"/>
                      <a:pt x="2894" y="4420"/>
                      <a:pt x="2906" y="4563"/>
                    </a:cubicBezTo>
                    <a:cubicBezTo>
                      <a:pt x="2954" y="4801"/>
                      <a:pt x="2965" y="5039"/>
                      <a:pt x="2965" y="5301"/>
                    </a:cubicBezTo>
                    <a:cubicBezTo>
                      <a:pt x="3120" y="4956"/>
                      <a:pt x="3287" y="4599"/>
                      <a:pt x="3418" y="4230"/>
                    </a:cubicBezTo>
                    <a:cubicBezTo>
                      <a:pt x="3549" y="3837"/>
                      <a:pt x="3668" y="3432"/>
                      <a:pt x="3763" y="3039"/>
                    </a:cubicBezTo>
                    <a:cubicBezTo>
                      <a:pt x="3799" y="2813"/>
                      <a:pt x="3847" y="2611"/>
                      <a:pt x="3882" y="2396"/>
                    </a:cubicBezTo>
                    <a:lnTo>
                      <a:pt x="3882" y="2372"/>
                    </a:lnTo>
                    <a:cubicBezTo>
                      <a:pt x="3656" y="2075"/>
                      <a:pt x="3370" y="1777"/>
                      <a:pt x="3049" y="1456"/>
                    </a:cubicBezTo>
                    <a:cubicBezTo>
                      <a:pt x="2632" y="1087"/>
                      <a:pt x="2239" y="789"/>
                      <a:pt x="1834" y="539"/>
                    </a:cubicBezTo>
                    <a:cubicBezTo>
                      <a:pt x="1632" y="420"/>
                      <a:pt x="1418" y="301"/>
                      <a:pt x="1191" y="206"/>
                    </a:cubicBezTo>
                    <a:cubicBezTo>
                      <a:pt x="1013" y="134"/>
                      <a:pt x="846" y="75"/>
                      <a:pt x="632" y="27"/>
                    </a:cubicBezTo>
                    <a:cubicBezTo>
                      <a:pt x="584" y="15"/>
                      <a:pt x="560" y="15"/>
                      <a:pt x="513" y="3"/>
                    </a:cubicBezTo>
                    <a:cubicBezTo>
                      <a:pt x="505" y="2"/>
                      <a:pt x="496" y="1"/>
                      <a:pt x="48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7257568" y="3561820"/>
                <a:ext cx="23235" cy="39775"/>
              </a:xfrm>
              <a:custGeom>
                <a:avLst/>
                <a:gdLst/>
                <a:ahLst/>
                <a:cxnLst/>
                <a:rect l="l" t="t" r="r" b="b"/>
                <a:pathLst>
                  <a:path w="524" h="897" extrusionOk="0">
                    <a:moveTo>
                      <a:pt x="274" y="1"/>
                    </a:moveTo>
                    <a:cubicBezTo>
                      <a:pt x="143" y="1"/>
                      <a:pt x="24" y="84"/>
                      <a:pt x="24" y="203"/>
                    </a:cubicBezTo>
                    <a:cubicBezTo>
                      <a:pt x="0" y="346"/>
                      <a:pt x="0" y="477"/>
                      <a:pt x="0" y="608"/>
                    </a:cubicBezTo>
                    <a:cubicBezTo>
                      <a:pt x="0" y="679"/>
                      <a:pt x="0" y="739"/>
                      <a:pt x="48" y="799"/>
                    </a:cubicBezTo>
                    <a:cubicBezTo>
                      <a:pt x="95" y="846"/>
                      <a:pt x="155" y="894"/>
                      <a:pt x="215" y="894"/>
                    </a:cubicBezTo>
                    <a:cubicBezTo>
                      <a:pt x="225" y="896"/>
                      <a:pt x="236" y="897"/>
                      <a:pt x="247" y="897"/>
                    </a:cubicBezTo>
                    <a:cubicBezTo>
                      <a:pt x="299" y="897"/>
                      <a:pt x="356" y="876"/>
                      <a:pt x="405" y="846"/>
                    </a:cubicBezTo>
                    <a:cubicBezTo>
                      <a:pt x="453" y="822"/>
                      <a:pt x="500" y="739"/>
                      <a:pt x="500" y="679"/>
                    </a:cubicBezTo>
                    <a:cubicBezTo>
                      <a:pt x="500" y="548"/>
                      <a:pt x="500" y="418"/>
                      <a:pt x="512" y="287"/>
                    </a:cubicBezTo>
                    <a:cubicBezTo>
                      <a:pt x="524" y="144"/>
                      <a:pt x="441" y="13"/>
                      <a:pt x="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7259120" y="3636804"/>
                <a:ext cx="24344" cy="38755"/>
              </a:xfrm>
              <a:custGeom>
                <a:avLst/>
                <a:gdLst/>
                <a:ahLst/>
                <a:cxnLst/>
                <a:rect l="l" t="t" r="r" b="b"/>
                <a:pathLst>
                  <a:path w="549" h="874" extrusionOk="0">
                    <a:moveTo>
                      <a:pt x="203" y="0"/>
                    </a:moveTo>
                    <a:cubicBezTo>
                      <a:pt x="144" y="24"/>
                      <a:pt x="72" y="48"/>
                      <a:pt x="49" y="108"/>
                    </a:cubicBezTo>
                    <a:cubicBezTo>
                      <a:pt x="1" y="167"/>
                      <a:pt x="1" y="227"/>
                      <a:pt x="1" y="286"/>
                    </a:cubicBezTo>
                    <a:cubicBezTo>
                      <a:pt x="1" y="405"/>
                      <a:pt x="13" y="536"/>
                      <a:pt x="25" y="655"/>
                    </a:cubicBezTo>
                    <a:cubicBezTo>
                      <a:pt x="57" y="783"/>
                      <a:pt x="137" y="873"/>
                      <a:pt x="264" y="873"/>
                    </a:cubicBezTo>
                    <a:cubicBezTo>
                      <a:pt x="279" y="873"/>
                      <a:pt x="294" y="872"/>
                      <a:pt x="310" y="870"/>
                    </a:cubicBezTo>
                    <a:cubicBezTo>
                      <a:pt x="441" y="858"/>
                      <a:pt x="549" y="715"/>
                      <a:pt x="513" y="584"/>
                    </a:cubicBezTo>
                    <a:cubicBezTo>
                      <a:pt x="501" y="465"/>
                      <a:pt x="489" y="334"/>
                      <a:pt x="477" y="215"/>
                    </a:cubicBezTo>
                    <a:cubicBezTo>
                      <a:pt x="477" y="155"/>
                      <a:pt x="430" y="84"/>
                      <a:pt x="370" y="48"/>
                    </a:cubicBezTo>
                    <a:cubicBezTo>
                      <a:pt x="322" y="24"/>
                      <a:pt x="275" y="0"/>
                      <a:pt x="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7274995" y="3702787"/>
                <a:ext cx="31173" cy="41593"/>
              </a:xfrm>
              <a:custGeom>
                <a:avLst/>
                <a:gdLst/>
                <a:ahLst/>
                <a:cxnLst/>
                <a:rect l="l" t="t" r="r" b="b"/>
                <a:pathLst>
                  <a:path w="703" h="938" extrusionOk="0">
                    <a:moveTo>
                      <a:pt x="262" y="1"/>
                    </a:moveTo>
                    <a:cubicBezTo>
                      <a:pt x="226" y="1"/>
                      <a:pt x="191" y="1"/>
                      <a:pt x="167" y="25"/>
                    </a:cubicBezTo>
                    <a:cubicBezTo>
                      <a:pt x="107" y="48"/>
                      <a:pt x="60" y="96"/>
                      <a:pt x="24" y="156"/>
                    </a:cubicBezTo>
                    <a:cubicBezTo>
                      <a:pt x="0" y="215"/>
                      <a:pt x="12" y="275"/>
                      <a:pt x="24" y="346"/>
                    </a:cubicBezTo>
                    <a:cubicBezTo>
                      <a:pt x="72" y="501"/>
                      <a:pt x="119" y="644"/>
                      <a:pt x="179" y="775"/>
                    </a:cubicBezTo>
                    <a:cubicBezTo>
                      <a:pt x="225" y="867"/>
                      <a:pt x="320" y="937"/>
                      <a:pt x="416" y="937"/>
                    </a:cubicBezTo>
                    <a:cubicBezTo>
                      <a:pt x="445" y="937"/>
                      <a:pt x="473" y="931"/>
                      <a:pt x="500" y="918"/>
                    </a:cubicBezTo>
                    <a:cubicBezTo>
                      <a:pt x="619" y="858"/>
                      <a:pt x="703" y="703"/>
                      <a:pt x="643" y="584"/>
                    </a:cubicBezTo>
                    <a:cubicBezTo>
                      <a:pt x="584" y="441"/>
                      <a:pt x="536" y="298"/>
                      <a:pt x="488" y="156"/>
                    </a:cubicBezTo>
                    <a:cubicBezTo>
                      <a:pt x="476" y="96"/>
                      <a:pt x="393" y="36"/>
                      <a:pt x="357" y="25"/>
                    </a:cubicBezTo>
                    <a:cubicBezTo>
                      <a:pt x="322" y="1"/>
                      <a:pt x="298" y="1"/>
                      <a:pt x="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a:off x="7308785" y="3771430"/>
                <a:ext cx="33301" cy="36627"/>
              </a:xfrm>
              <a:custGeom>
                <a:avLst/>
                <a:gdLst/>
                <a:ahLst/>
                <a:cxnLst/>
                <a:rect l="l" t="t" r="r" b="b"/>
                <a:pathLst>
                  <a:path w="751" h="826" extrusionOk="0">
                    <a:moveTo>
                      <a:pt x="298" y="1"/>
                    </a:moveTo>
                    <a:cubicBezTo>
                      <a:pt x="262" y="1"/>
                      <a:pt x="238" y="24"/>
                      <a:pt x="191" y="36"/>
                    </a:cubicBezTo>
                    <a:cubicBezTo>
                      <a:pt x="72" y="84"/>
                      <a:pt x="0" y="239"/>
                      <a:pt x="60" y="358"/>
                    </a:cubicBezTo>
                    <a:cubicBezTo>
                      <a:pt x="119" y="501"/>
                      <a:pt x="191" y="620"/>
                      <a:pt x="274" y="739"/>
                    </a:cubicBezTo>
                    <a:cubicBezTo>
                      <a:pt x="322" y="794"/>
                      <a:pt x="403" y="825"/>
                      <a:pt x="481" y="825"/>
                    </a:cubicBezTo>
                    <a:cubicBezTo>
                      <a:pt x="537" y="825"/>
                      <a:pt x="591" y="809"/>
                      <a:pt x="631" y="774"/>
                    </a:cubicBezTo>
                    <a:cubicBezTo>
                      <a:pt x="738" y="691"/>
                      <a:pt x="750" y="536"/>
                      <a:pt x="679" y="417"/>
                    </a:cubicBezTo>
                    <a:cubicBezTo>
                      <a:pt x="655" y="382"/>
                      <a:pt x="631" y="346"/>
                      <a:pt x="607" y="298"/>
                    </a:cubicBezTo>
                    <a:cubicBezTo>
                      <a:pt x="572" y="263"/>
                      <a:pt x="548" y="203"/>
                      <a:pt x="536" y="155"/>
                    </a:cubicBezTo>
                    <a:cubicBezTo>
                      <a:pt x="488" y="60"/>
                      <a:pt x="393" y="1"/>
                      <a:pt x="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a:off x="7360001" y="3833599"/>
                <a:ext cx="34321" cy="33523"/>
              </a:xfrm>
              <a:custGeom>
                <a:avLst/>
                <a:gdLst/>
                <a:ahLst/>
                <a:cxnLst/>
                <a:rect l="l" t="t" r="r" b="b"/>
                <a:pathLst>
                  <a:path w="774" h="756" extrusionOk="0">
                    <a:moveTo>
                      <a:pt x="242" y="0"/>
                    </a:moveTo>
                    <a:cubicBezTo>
                      <a:pt x="194" y="0"/>
                      <a:pt x="146" y="22"/>
                      <a:pt x="107" y="51"/>
                    </a:cubicBezTo>
                    <a:cubicBezTo>
                      <a:pt x="60" y="87"/>
                      <a:pt x="12" y="146"/>
                      <a:pt x="12" y="206"/>
                    </a:cubicBezTo>
                    <a:cubicBezTo>
                      <a:pt x="0" y="265"/>
                      <a:pt x="36" y="349"/>
                      <a:pt x="60" y="408"/>
                    </a:cubicBezTo>
                    <a:cubicBezTo>
                      <a:pt x="131" y="492"/>
                      <a:pt x="226" y="575"/>
                      <a:pt x="310" y="658"/>
                    </a:cubicBezTo>
                    <a:cubicBezTo>
                      <a:pt x="357" y="706"/>
                      <a:pt x="405" y="754"/>
                      <a:pt x="476" y="754"/>
                    </a:cubicBezTo>
                    <a:cubicBezTo>
                      <a:pt x="484" y="755"/>
                      <a:pt x="493" y="756"/>
                      <a:pt x="501" y="756"/>
                    </a:cubicBezTo>
                    <a:cubicBezTo>
                      <a:pt x="555" y="756"/>
                      <a:pt x="615" y="727"/>
                      <a:pt x="667" y="706"/>
                    </a:cubicBezTo>
                    <a:cubicBezTo>
                      <a:pt x="714" y="658"/>
                      <a:pt x="762" y="599"/>
                      <a:pt x="762" y="539"/>
                    </a:cubicBezTo>
                    <a:cubicBezTo>
                      <a:pt x="774" y="480"/>
                      <a:pt x="762" y="385"/>
                      <a:pt x="714" y="349"/>
                    </a:cubicBezTo>
                    <a:lnTo>
                      <a:pt x="464" y="87"/>
                    </a:lnTo>
                    <a:cubicBezTo>
                      <a:pt x="417" y="51"/>
                      <a:pt x="369" y="4"/>
                      <a:pt x="298" y="4"/>
                    </a:cubicBezTo>
                    <a:lnTo>
                      <a:pt x="274" y="4"/>
                    </a:lnTo>
                    <a:cubicBezTo>
                      <a:pt x="263" y="1"/>
                      <a:pt x="253" y="0"/>
                      <a:pt x="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a:off x="7415430" y="3884417"/>
                <a:ext cx="36450" cy="30552"/>
              </a:xfrm>
              <a:custGeom>
                <a:avLst/>
                <a:gdLst/>
                <a:ahLst/>
                <a:cxnLst/>
                <a:rect l="l" t="t" r="r" b="b"/>
                <a:pathLst>
                  <a:path w="822" h="689" extrusionOk="0">
                    <a:moveTo>
                      <a:pt x="274" y="1"/>
                    </a:moveTo>
                    <a:cubicBezTo>
                      <a:pt x="191" y="12"/>
                      <a:pt x="119" y="48"/>
                      <a:pt x="72" y="108"/>
                    </a:cubicBezTo>
                    <a:cubicBezTo>
                      <a:pt x="0" y="215"/>
                      <a:pt x="12" y="370"/>
                      <a:pt x="119" y="453"/>
                    </a:cubicBezTo>
                    <a:cubicBezTo>
                      <a:pt x="214" y="524"/>
                      <a:pt x="310" y="584"/>
                      <a:pt x="405" y="643"/>
                    </a:cubicBezTo>
                    <a:cubicBezTo>
                      <a:pt x="455" y="673"/>
                      <a:pt x="508" y="688"/>
                      <a:pt x="560" y="688"/>
                    </a:cubicBezTo>
                    <a:cubicBezTo>
                      <a:pt x="633" y="688"/>
                      <a:pt x="702" y="658"/>
                      <a:pt x="750" y="596"/>
                    </a:cubicBezTo>
                    <a:cubicBezTo>
                      <a:pt x="822" y="501"/>
                      <a:pt x="810" y="334"/>
                      <a:pt x="703" y="239"/>
                    </a:cubicBezTo>
                    <a:cubicBezTo>
                      <a:pt x="607" y="179"/>
                      <a:pt x="512" y="108"/>
                      <a:pt x="417" y="48"/>
                    </a:cubicBezTo>
                    <a:cubicBezTo>
                      <a:pt x="369" y="24"/>
                      <a:pt x="310"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a:off x="7471391" y="3926676"/>
                <a:ext cx="32237" cy="27271"/>
              </a:xfrm>
              <a:custGeom>
                <a:avLst/>
                <a:gdLst/>
                <a:ahLst/>
                <a:cxnLst/>
                <a:rect l="l" t="t" r="r" b="b"/>
                <a:pathLst>
                  <a:path w="727" h="615" extrusionOk="0">
                    <a:moveTo>
                      <a:pt x="238" y="0"/>
                    </a:moveTo>
                    <a:cubicBezTo>
                      <a:pt x="179" y="12"/>
                      <a:pt x="107" y="48"/>
                      <a:pt x="84" y="107"/>
                    </a:cubicBezTo>
                    <a:cubicBezTo>
                      <a:pt x="0" y="214"/>
                      <a:pt x="24" y="393"/>
                      <a:pt x="119" y="452"/>
                    </a:cubicBezTo>
                    <a:cubicBezTo>
                      <a:pt x="215" y="488"/>
                      <a:pt x="286" y="548"/>
                      <a:pt x="381" y="595"/>
                    </a:cubicBezTo>
                    <a:cubicBezTo>
                      <a:pt x="400" y="609"/>
                      <a:pt x="424" y="614"/>
                      <a:pt x="450" y="614"/>
                    </a:cubicBezTo>
                    <a:cubicBezTo>
                      <a:pt x="491" y="614"/>
                      <a:pt x="536" y="603"/>
                      <a:pt x="572" y="595"/>
                    </a:cubicBezTo>
                    <a:cubicBezTo>
                      <a:pt x="631" y="571"/>
                      <a:pt x="679" y="524"/>
                      <a:pt x="703" y="464"/>
                    </a:cubicBezTo>
                    <a:cubicBezTo>
                      <a:pt x="727" y="405"/>
                      <a:pt x="727" y="333"/>
                      <a:pt x="703" y="274"/>
                    </a:cubicBezTo>
                    <a:cubicBezTo>
                      <a:pt x="679" y="214"/>
                      <a:pt x="631" y="167"/>
                      <a:pt x="572" y="143"/>
                    </a:cubicBezTo>
                    <a:lnTo>
                      <a:pt x="441" y="48"/>
                    </a:lnTo>
                    <a:cubicBezTo>
                      <a:pt x="393" y="12"/>
                      <a:pt x="334"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a:off x="7521543" y="3958337"/>
                <a:ext cx="29089" cy="23235"/>
              </a:xfrm>
              <a:custGeom>
                <a:avLst/>
                <a:gdLst/>
                <a:ahLst/>
                <a:cxnLst/>
                <a:rect l="l" t="t" r="r" b="b"/>
                <a:pathLst>
                  <a:path w="656" h="524" extrusionOk="0">
                    <a:moveTo>
                      <a:pt x="286" y="0"/>
                    </a:moveTo>
                    <a:cubicBezTo>
                      <a:pt x="203" y="0"/>
                      <a:pt x="119" y="36"/>
                      <a:pt x="84" y="108"/>
                    </a:cubicBezTo>
                    <a:cubicBezTo>
                      <a:pt x="0" y="215"/>
                      <a:pt x="36" y="393"/>
                      <a:pt x="155" y="453"/>
                    </a:cubicBezTo>
                    <a:lnTo>
                      <a:pt x="238" y="489"/>
                    </a:lnTo>
                    <a:cubicBezTo>
                      <a:pt x="284" y="511"/>
                      <a:pt x="334" y="523"/>
                      <a:pt x="383" y="523"/>
                    </a:cubicBezTo>
                    <a:cubicBezTo>
                      <a:pt x="463" y="523"/>
                      <a:pt x="539" y="491"/>
                      <a:pt x="584" y="417"/>
                    </a:cubicBezTo>
                    <a:cubicBezTo>
                      <a:pt x="655" y="322"/>
                      <a:pt x="631" y="143"/>
                      <a:pt x="512" y="72"/>
                    </a:cubicBezTo>
                    <a:lnTo>
                      <a:pt x="417" y="36"/>
                    </a:lnTo>
                    <a:cubicBezTo>
                      <a:pt x="381" y="0"/>
                      <a:pt x="334"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a:off x="6871605" y="2948332"/>
                <a:ext cx="793021" cy="664206"/>
              </a:xfrm>
              <a:custGeom>
                <a:avLst/>
                <a:gdLst/>
                <a:ahLst/>
                <a:cxnLst/>
                <a:rect l="l" t="t" r="r" b="b"/>
                <a:pathLst>
                  <a:path w="17884" h="14979" extrusionOk="0">
                    <a:moveTo>
                      <a:pt x="4668" y="1"/>
                    </a:moveTo>
                    <a:cubicBezTo>
                      <a:pt x="4704" y="25"/>
                      <a:pt x="4692" y="25"/>
                      <a:pt x="4680" y="25"/>
                    </a:cubicBezTo>
                    <a:cubicBezTo>
                      <a:pt x="4597" y="25"/>
                      <a:pt x="4525" y="48"/>
                      <a:pt x="4477" y="120"/>
                    </a:cubicBezTo>
                    <a:cubicBezTo>
                      <a:pt x="4466" y="96"/>
                      <a:pt x="4442" y="96"/>
                      <a:pt x="4418" y="96"/>
                    </a:cubicBezTo>
                    <a:cubicBezTo>
                      <a:pt x="4347" y="96"/>
                      <a:pt x="4275" y="132"/>
                      <a:pt x="4227" y="191"/>
                    </a:cubicBezTo>
                    <a:cubicBezTo>
                      <a:pt x="3858" y="668"/>
                      <a:pt x="3406" y="1132"/>
                      <a:pt x="2870" y="1608"/>
                    </a:cubicBezTo>
                    <a:cubicBezTo>
                      <a:pt x="1965" y="2406"/>
                      <a:pt x="989" y="3120"/>
                      <a:pt x="156" y="3692"/>
                    </a:cubicBezTo>
                    <a:cubicBezTo>
                      <a:pt x="48" y="3763"/>
                      <a:pt x="1" y="3906"/>
                      <a:pt x="60" y="4013"/>
                    </a:cubicBezTo>
                    <a:cubicBezTo>
                      <a:pt x="48" y="4263"/>
                      <a:pt x="60" y="4537"/>
                      <a:pt x="108" y="4799"/>
                    </a:cubicBezTo>
                    <a:cubicBezTo>
                      <a:pt x="156" y="5085"/>
                      <a:pt x="215" y="5382"/>
                      <a:pt x="310" y="5716"/>
                    </a:cubicBezTo>
                    <a:cubicBezTo>
                      <a:pt x="489" y="6263"/>
                      <a:pt x="739" y="6823"/>
                      <a:pt x="1132" y="7466"/>
                    </a:cubicBezTo>
                    <a:cubicBezTo>
                      <a:pt x="1715" y="8430"/>
                      <a:pt x="2489" y="9407"/>
                      <a:pt x="3513" y="10443"/>
                    </a:cubicBezTo>
                    <a:cubicBezTo>
                      <a:pt x="4501" y="11431"/>
                      <a:pt x="5537" y="12276"/>
                      <a:pt x="6633" y="12979"/>
                    </a:cubicBezTo>
                    <a:cubicBezTo>
                      <a:pt x="7252" y="13360"/>
                      <a:pt x="7871" y="13705"/>
                      <a:pt x="8502" y="13991"/>
                    </a:cubicBezTo>
                    <a:cubicBezTo>
                      <a:pt x="9121" y="14264"/>
                      <a:pt x="9788" y="14503"/>
                      <a:pt x="10478" y="14681"/>
                    </a:cubicBezTo>
                    <a:cubicBezTo>
                      <a:pt x="11252" y="14884"/>
                      <a:pt x="12026" y="14979"/>
                      <a:pt x="12740" y="14979"/>
                    </a:cubicBezTo>
                    <a:cubicBezTo>
                      <a:pt x="12931" y="14979"/>
                      <a:pt x="13133" y="14967"/>
                      <a:pt x="13324" y="14955"/>
                    </a:cubicBezTo>
                    <a:cubicBezTo>
                      <a:pt x="13348" y="14967"/>
                      <a:pt x="13395" y="14967"/>
                      <a:pt x="13419" y="14967"/>
                    </a:cubicBezTo>
                    <a:cubicBezTo>
                      <a:pt x="13467" y="14967"/>
                      <a:pt x="13526" y="14955"/>
                      <a:pt x="13562" y="14919"/>
                    </a:cubicBezTo>
                    <a:cubicBezTo>
                      <a:pt x="14348" y="14348"/>
                      <a:pt x="15110" y="13598"/>
                      <a:pt x="15896" y="12657"/>
                    </a:cubicBezTo>
                    <a:cubicBezTo>
                      <a:pt x="16515" y="11919"/>
                      <a:pt x="17134" y="11085"/>
                      <a:pt x="17824" y="10014"/>
                    </a:cubicBezTo>
                    <a:cubicBezTo>
                      <a:pt x="17872" y="9954"/>
                      <a:pt x="17884" y="9895"/>
                      <a:pt x="17884" y="9823"/>
                    </a:cubicBezTo>
                    <a:cubicBezTo>
                      <a:pt x="17884" y="9764"/>
                      <a:pt x="17848" y="9681"/>
                      <a:pt x="17801" y="9645"/>
                    </a:cubicBezTo>
                    <a:cubicBezTo>
                      <a:pt x="17801" y="9609"/>
                      <a:pt x="17789" y="9561"/>
                      <a:pt x="17753" y="9538"/>
                    </a:cubicBezTo>
                    <a:cubicBezTo>
                      <a:pt x="16896" y="8418"/>
                      <a:pt x="15800" y="7502"/>
                      <a:pt x="14657" y="6573"/>
                    </a:cubicBezTo>
                    <a:lnTo>
                      <a:pt x="14455" y="6406"/>
                    </a:lnTo>
                    <a:cubicBezTo>
                      <a:pt x="13979" y="6025"/>
                      <a:pt x="13514" y="5656"/>
                      <a:pt x="13050" y="5263"/>
                    </a:cubicBezTo>
                    <a:cubicBezTo>
                      <a:pt x="12800" y="5037"/>
                      <a:pt x="12526" y="4823"/>
                      <a:pt x="12276" y="4597"/>
                    </a:cubicBezTo>
                    <a:cubicBezTo>
                      <a:pt x="12038" y="4382"/>
                      <a:pt x="11800" y="4192"/>
                      <a:pt x="11562" y="3989"/>
                    </a:cubicBezTo>
                    <a:cubicBezTo>
                      <a:pt x="10585" y="3132"/>
                      <a:pt x="9490" y="2263"/>
                      <a:pt x="8335" y="1513"/>
                    </a:cubicBezTo>
                    <a:cubicBezTo>
                      <a:pt x="7049" y="715"/>
                      <a:pt x="5859" y="203"/>
                      <a:pt x="4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a:off x="6929163" y="3020168"/>
                <a:ext cx="694315" cy="518453"/>
              </a:xfrm>
              <a:custGeom>
                <a:avLst/>
                <a:gdLst/>
                <a:ahLst/>
                <a:cxnLst/>
                <a:rect l="l" t="t" r="r" b="b"/>
                <a:pathLst>
                  <a:path w="15658" h="11692" extrusionOk="0">
                    <a:moveTo>
                      <a:pt x="1525" y="0"/>
                    </a:moveTo>
                    <a:cubicBezTo>
                      <a:pt x="1036" y="452"/>
                      <a:pt x="501" y="869"/>
                      <a:pt x="1" y="1262"/>
                    </a:cubicBezTo>
                    <a:cubicBezTo>
                      <a:pt x="251" y="1881"/>
                      <a:pt x="536" y="2477"/>
                      <a:pt x="858" y="3072"/>
                    </a:cubicBezTo>
                    <a:lnTo>
                      <a:pt x="858" y="3096"/>
                    </a:lnTo>
                    <a:cubicBezTo>
                      <a:pt x="1239" y="3762"/>
                      <a:pt x="1655" y="4417"/>
                      <a:pt x="2096" y="5024"/>
                    </a:cubicBezTo>
                    <a:cubicBezTo>
                      <a:pt x="2548" y="5644"/>
                      <a:pt x="3037" y="6215"/>
                      <a:pt x="3572" y="6751"/>
                    </a:cubicBezTo>
                    <a:lnTo>
                      <a:pt x="3549" y="6739"/>
                    </a:lnTo>
                    <a:lnTo>
                      <a:pt x="3549" y="6739"/>
                    </a:lnTo>
                    <a:cubicBezTo>
                      <a:pt x="4072" y="7275"/>
                      <a:pt x="4644" y="7775"/>
                      <a:pt x="5239" y="8251"/>
                    </a:cubicBezTo>
                    <a:cubicBezTo>
                      <a:pt x="5835" y="8715"/>
                      <a:pt x="6442" y="9144"/>
                      <a:pt x="7097" y="9537"/>
                    </a:cubicBezTo>
                    <a:lnTo>
                      <a:pt x="7085" y="9525"/>
                    </a:lnTo>
                    <a:lnTo>
                      <a:pt x="7085" y="9525"/>
                    </a:lnTo>
                    <a:cubicBezTo>
                      <a:pt x="7680" y="9882"/>
                      <a:pt x="8299" y="10192"/>
                      <a:pt x="8930" y="10454"/>
                    </a:cubicBezTo>
                    <a:cubicBezTo>
                      <a:pt x="9549" y="10728"/>
                      <a:pt x="10192" y="10966"/>
                      <a:pt x="10847" y="11144"/>
                    </a:cubicBezTo>
                    <a:lnTo>
                      <a:pt x="10835" y="11144"/>
                    </a:lnTo>
                    <a:cubicBezTo>
                      <a:pt x="11454" y="11323"/>
                      <a:pt x="12097" y="11454"/>
                      <a:pt x="12740" y="11561"/>
                    </a:cubicBezTo>
                    <a:cubicBezTo>
                      <a:pt x="13169" y="11620"/>
                      <a:pt x="13609" y="11680"/>
                      <a:pt x="14062" y="11692"/>
                    </a:cubicBezTo>
                    <a:cubicBezTo>
                      <a:pt x="14252" y="11490"/>
                      <a:pt x="14431" y="11275"/>
                      <a:pt x="14621" y="11049"/>
                    </a:cubicBezTo>
                    <a:cubicBezTo>
                      <a:pt x="14967" y="10656"/>
                      <a:pt x="15312" y="10216"/>
                      <a:pt x="15657" y="9727"/>
                    </a:cubicBezTo>
                    <a:cubicBezTo>
                      <a:pt x="15514" y="9715"/>
                      <a:pt x="15371" y="9715"/>
                      <a:pt x="15241" y="9704"/>
                    </a:cubicBezTo>
                    <a:cubicBezTo>
                      <a:pt x="14288" y="9596"/>
                      <a:pt x="13347" y="9406"/>
                      <a:pt x="12419" y="9108"/>
                    </a:cubicBezTo>
                    <a:cubicBezTo>
                      <a:pt x="10061" y="8346"/>
                      <a:pt x="7894" y="7001"/>
                      <a:pt x="6037" y="5358"/>
                    </a:cubicBezTo>
                    <a:cubicBezTo>
                      <a:pt x="4287" y="3810"/>
                      <a:pt x="2775" y="1988"/>
                      <a:pt x="1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a:off x="6966633" y="3156346"/>
                <a:ext cx="44" cy="44"/>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a:off x="7188925" y="3382318"/>
                <a:ext cx="434024" cy="156839"/>
              </a:xfrm>
              <a:custGeom>
                <a:avLst/>
                <a:gdLst/>
                <a:ahLst/>
                <a:cxnLst/>
                <a:rect l="l" t="t" r="r" b="b"/>
                <a:pathLst>
                  <a:path w="9788" h="3537" extrusionOk="0">
                    <a:moveTo>
                      <a:pt x="4275" y="1"/>
                    </a:moveTo>
                    <a:cubicBezTo>
                      <a:pt x="3929" y="132"/>
                      <a:pt x="3560" y="239"/>
                      <a:pt x="3191" y="310"/>
                    </a:cubicBezTo>
                    <a:cubicBezTo>
                      <a:pt x="2371" y="490"/>
                      <a:pt x="1550" y="585"/>
                      <a:pt x="709" y="585"/>
                    </a:cubicBezTo>
                    <a:cubicBezTo>
                      <a:pt x="659" y="585"/>
                      <a:pt x="610" y="585"/>
                      <a:pt x="560" y="584"/>
                    </a:cubicBezTo>
                    <a:cubicBezTo>
                      <a:pt x="381" y="584"/>
                      <a:pt x="179" y="560"/>
                      <a:pt x="0" y="560"/>
                    </a:cubicBezTo>
                    <a:cubicBezTo>
                      <a:pt x="405" y="846"/>
                      <a:pt x="810" y="1120"/>
                      <a:pt x="1227" y="1370"/>
                    </a:cubicBezTo>
                    <a:cubicBezTo>
                      <a:pt x="1822" y="1727"/>
                      <a:pt x="2441" y="2037"/>
                      <a:pt x="3060" y="2310"/>
                    </a:cubicBezTo>
                    <a:cubicBezTo>
                      <a:pt x="3679" y="2572"/>
                      <a:pt x="4334" y="2811"/>
                      <a:pt x="4977" y="2989"/>
                    </a:cubicBezTo>
                    <a:lnTo>
                      <a:pt x="5156" y="3037"/>
                    </a:lnTo>
                    <a:cubicBezTo>
                      <a:pt x="5715" y="3180"/>
                      <a:pt x="6299" y="3323"/>
                      <a:pt x="6870" y="3394"/>
                    </a:cubicBezTo>
                    <a:lnTo>
                      <a:pt x="7025" y="3418"/>
                    </a:lnTo>
                    <a:cubicBezTo>
                      <a:pt x="7323" y="3465"/>
                      <a:pt x="7644" y="3501"/>
                      <a:pt x="7966" y="3525"/>
                    </a:cubicBezTo>
                    <a:cubicBezTo>
                      <a:pt x="8037" y="3525"/>
                      <a:pt x="8120" y="3537"/>
                      <a:pt x="8192" y="3537"/>
                    </a:cubicBezTo>
                    <a:cubicBezTo>
                      <a:pt x="8382" y="3346"/>
                      <a:pt x="8561" y="3120"/>
                      <a:pt x="8751" y="2906"/>
                    </a:cubicBezTo>
                    <a:cubicBezTo>
                      <a:pt x="9097" y="2501"/>
                      <a:pt x="9442" y="2049"/>
                      <a:pt x="9787" y="1572"/>
                    </a:cubicBezTo>
                    <a:lnTo>
                      <a:pt x="9585" y="1560"/>
                    </a:lnTo>
                    <a:lnTo>
                      <a:pt x="9371" y="1537"/>
                    </a:lnTo>
                    <a:cubicBezTo>
                      <a:pt x="8418" y="1429"/>
                      <a:pt x="7478" y="1239"/>
                      <a:pt x="6549" y="941"/>
                    </a:cubicBezTo>
                    <a:cubicBezTo>
                      <a:pt x="5775" y="679"/>
                      <a:pt x="5025" y="382"/>
                      <a:pt x="4275"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a:off x="6967697" y="3346445"/>
                <a:ext cx="585011" cy="266631"/>
              </a:xfrm>
              <a:custGeom>
                <a:avLst/>
                <a:gdLst/>
                <a:ahLst/>
                <a:cxnLst/>
                <a:rect l="l" t="t" r="r" b="b"/>
                <a:pathLst>
                  <a:path w="13193" h="6013" extrusionOk="0">
                    <a:moveTo>
                      <a:pt x="1" y="0"/>
                    </a:moveTo>
                    <a:lnTo>
                      <a:pt x="1" y="0"/>
                    </a:lnTo>
                    <a:cubicBezTo>
                      <a:pt x="405" y="500"/>
                      <a:pt x="846" y="976"/>
                      <a:pt x="1334" y="1476"/>
                    </a:cubicBezTo>
                    <a:cubicBezTo>
                      <a:pt x="2310" y="2465"/>
                      <a:pt x="3358" y="3310"/>
                      <a:pt x="4454" y="4012"/>
                    </a:cubicBezTo>
                    <a:cubicBezTo>
                      <a:pt x="5073" y="4393"/>
                      <a:pt x="5692" y="4739"/>
                      <a:pt x="6323" y="5024"/>
                    </a:cubicBezTo>
                    <a:cubicBezTo>
                      <a:pt x="6954" y="5298"/>
                      <a:pt x="7609" y="5536"/>
                      <a:pt x="8299" y="5715"/>
                    </a:cubicBezTo>
                    <a:cubicBezTo>
                      <a:pt x="9073" y="5929"/>
                      <a:pt x="9847" y="6013"/>
                      <a:pt x="10573" y="6013"/>
                    </a:cubicBezTo>
                    <a:cubicBezTo>
                      <a:pt x="10752" y="6013"/>
                      <a:pt x="10966" y="6001"/>
                      <a:pt x="11169" y="5989"/>
                    </a:cubicBezTo>
                    <a:cubicBezTo>
                      <a:pt x="11216" y="6001"/>
                      <a:pt x="11240" y="6001"/>
                      <a:pt x="11276" y="6001"/>
                    </a:cubicBezTo>
                    <a:cubicBezTo>
                      <a:pt x="11324" y="6001"/>
                      <a:pt x="11383" y="5989"/>
                      <a:pt x="11419" y="5953"/>
                    </a:cubicBezTo>
                    <a:cubicBezTo>
                      <a:pt x="12014" y="5513"/>
                      <a:pt x="12597" y="4977"/>
                      <a:pt x="13193" y="4346"/>
                    </a:cubicBezTo>
                    <a:cubicBezTo>
                      <a:pt x="12776" y="4322"/>
                      <a:pt x="12407" y="4274"/>
                      <a:pt x="12038" y="4215"/>
                    </a:cubicBezTo>
                    <a:lnTo>
                      <a:pt x="11871" y="4191"/>
                    </a:lnTo>
                    <a:cubicBezTo>
                      <a:pt x="11300" y="4096"/>
                      <a:pt x="10716" y="3977"/>
                      <a:pt x="10157" y="3834"/>
                    </a:cubicBezTo>
                    <a:lnTo>
                      <a:pt x="9978" y="3786"/>
                    </a:lnTo>
                    <a:cubicBezTo>
                      <a:pt x="9323" y="3596"/>
                      <a:pt x="8680" y="3370"/>
                      <a:pt x="8061" y="3096"/>
                    </a:cubicBezTo>
                    <a:cubicBezTo>
                      <a:pt x="7430" y="2834"/>
                      <a:pt x="6823" y="2524"/>
                      <a:pt x="6228" y="2167"/>
                    </a:cubicBezTo>
                    <a:cubicBezTo>
                      <a:pt x="5811" y="1905"/>
                      <a:pt x="5394" y="1643"/>
                      <a:pt x="4989" y="1357"/>
                    </a:cubicBezTo>
                    <a:cubicBezTo>
                      <a:pt x="4299" y="1310"/>
                      <a:pt x="3596" y="1226"/>
                      <a:pt x="2894" y="1060"/>
                    </a:cubicBezTo>
                    <a:cubicBezTo>
                      <a:pt x="2025" y="869"/>
                      <a:pt x="1191" y="583"/>
                      <a:pt x="405" y="202"/>
                    </a:cubicBezTo>
                    <a:cubicBezTo>
                      <a:pt x="275" y="143"/>
                      <a:pt x="144" y="71"/>
                      <a:pt x="1"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a:off x="7380044" y="3260907"/>
                <a:ext cx="287783" cy="191693"/>
              </a:xfrm>
              <a:custGeom>
                <a:avLst/>
                <a:gdLst/>
                <a:ahLst/>
                <a:cxnLst/>
                <a:rect l="l" t="t" r="r" b="b"/>
                <a:pathLst>
                  <a:path w="6490" h="4323" extrusionOk="0">
                    <a:moveTo>
                      <a:pt x="3775" y="0"/>
                    </a:moveTo>
                    <a:cubicBezTo>
                      <a:pt x="3608" y="238"/>
                      <a:pt x="3429" y="465"/>
                      <a:pt x="3239" y="667"/>
                    </a:cubicBezTo>
                    <a:cubicBezTo>
                      <a:pt x="2953" y="965"/>
                      <a:pt x="2656" y="1250"/>
                      <a:pt x="2322" y="1500"/>
                    </a:cubicBezTo>
                    <a:cubicBezTo>
                      <a:pt x="1989" y="1750"/>
                      <a:pt x="1632" y="1977"/>
                      <a:pt x="1274" y="2167"/>
                    </a:cubicBezTo>
                    <a:cubicBezTo>
                      <a:pt x="858" y="2393"/>
                      <a:pt x="441" y="2572"/>
                      <a:pt x="0" y="2739"/>
                    </a:cubicBezTo>
                    <a:cubicBezTo>
                      <a:pt x="739" y="3108"/>
                      <a:pt x="1501" y="3429"/>
                      <a:pt x="2275" y="3679"/>
                    </a:cubicBezTo>
                    <a:cubicBezTo>
                      <a:pt x="3179" y="3977"/>
                      <a:pt x="4132" y="4167"/>
                      <a:pt x="5084" y="4275"/>
                    </a:cubicBezTo>
                    <a:lnTo>
                      <a:pt x="5311" y="4298"/>
                    </a:lnTo>
                    <a:lnTo>
                      <a:pt x="5501" y="4322"/>
                    </a:lnTo>
                    <a:cubicBezTo>
                      <a:pt x="5799" y="3917"/>
                      <a:pt x="6096" y="3489"/>
                      <a:pt x="6406" y="2989"/>
                    </a:cubicBezTo>
                    <a:cubicBezTo>
                      <a:pt x="6454" y="2929"/>
                      <a:pt x="6489" y="2870"/>
                      <a:pt x="6466" y="2798"/>
                    </a:cubicBezTo>
                    <a:cubicBezTo>
                      <a:pt x="6454" y="2727"/>
                      <a:pt x="6430" y="2667"/>
                      <a:pt x="6382" y="2620"/>
                    </a:cubicBezTo>
                    <a:cubicBezTo>
                      <a:pt x="6382" y="2596"/>
                      <a:pt x="6358" y="2548"/>
                      <a:pt x="6335" y="2512"/>
                    </a:cubicBezTo>
                    <a:cubicBezTo>
                      <a:pt x="5608" y="1584"/>
                      <a:pt x="4715" y="774"/>
                      <a:pt x="3775"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a:off x="7228977" y="2023909"/>
                <a:ext cx="1009776" cy="786677"/>
              </a:xfrm>
              <a:custGeom>
                <a:avLst/>
                <a:gdLst/>
                <a:ahLst/>
                <a:cxnLst/>
                <a:rect l="l" t="t" r="r" b="b"/>
                <a:pathLst>
                  <a:path w="25111" h="19563" extrusionOk="0">
                    <a:moveTo>
                      <a:pt x="20515" y="0"/>
                    </a:moveTo>
                    <a:cubicBezTo>
                      <a:pt x="19717" y="24"/>
                      <a:pt x="18943" y="274"/>
                      <a:pt x="18181" y="524"/>
                    </a:cubicBezTo>
                    <a:cubicBezTo>
                      <a:pt x="17705" y="667"/>
                      <a:pt x="17217" y="834"/>
                      <a:pt x="16717" y="929"/>
                    </a:cubicBezTo>
                    <a:cubicBezTo>
                      <a:pt x="16360" y="1012"/>
                      <a:pt x="15979" y="1036"/>
                      <a:pt x="15586" y="1036"/>
                    </a:cubicBezTo>
                    <a:cubicBezTo>
                      <a:pt x="15443" y="1036"/>
                      <a:pt x="15276" y="1036"/>
                      <a:pt x="15121" y="1024"/>
                    </a:cubicBezTo>
                    <a:lnTo>
                      <a:pt x="15098" y="1024"/>
                    </a:lnTo>
                    <a:cubicBezTo>
                      <a:pt x="14395" y="965"/>
                      <a:pt x="13693" y="834"/>
                      <a:pt x="13014" y="691"/>
                    </a:cubicBezTo>
                    <a:lnTo>
                      <a:pt x="12859" y="667"/>
                    </a:lnTo>
                    <a:cubicBezTo>
                      <a:pt x="12145" y="536"/>
                      <a:pt x="11395" y="381"/>
                      <a:pt x="10621" y="357"/>
                    </a:cubicBezTo>
                    <a:lnTo>
                      <a:pt x="10335" y="357"/>
                    </a:lnTo>
                    <a:cubicBezTo>
                      <a:pt x="9799" y="357"/>
                      <a:pt x="9252" y="417"/>
                      <a:pt x="8692" y="512"/>
                    </a:cubicBezTo>
                    <a:cubicBezTo>
                      <a:pt x="8061" y="655"/>
                      <a:pt x="7430" y="845"/>
                      <a:pt x="6870" y="1107"/>
                    </a:cubicBezTo>
                    <a:cubicBezTo>
                      <a:pt x="6275" y="1393"/>
                      <a:pt x="5751" y="1738"/>
                      <a:pt x="5275" y="2155"/>
                    </a:cubicBezTo>
                    <a:cubicBezTo>
                      <a:pt x="5263" y="1858"/>
                      <a:pt x="5180" y="1584"/>
                      <a:pt x="5061" y="1334"/>
                    </a:cubicBezTo>
                    <a:cubicBezTo>
                      <a:pt x="4965" y="1131"/>
                      <a:pt x="4811" y="953"/>
                      <a:pt x="4620" y="845"/>
                    </a:cubicBezTo>
                    <a:cubicBezTo>
                      <a:pt x="4501" y="786"/>
                      <a:pt x="4382" y="750"/>
                      <a:pt x="4310" y="738"/>
                    </a:cubicBezTo>
                    <a:cubicBezTo>
                      <a:pt x="4263" y="738"/>
                      <a:pt x="4215" y="726"/>
                      <a:pt x="4191" y="726"/>
                    </a:cubicBezTo>
                    <a:cubicBezTo>
                      <a:pt x="4084" y="726"/>
                      <a:pt x="3989" y="738"/>
                      <a:pt x="3870" y="774"/>
                    </a:cubicBezTo>
                    <a:cubicBezTo>
                      <a:pt x="3668" y="810"/>
                      <a:pt x="3453" y="953"/>
                      <a:pt x="3298" y="1131"/>
                    </a:cubicBezTo>
                    <a:cubicBezTo>
                      <a:pt x="3156" y="1286"/>
                      <a:pt x="3060" y="1488"/>
                      <a:pt x="2977" y="1750"/>
                    </a:cubicBezTo>
                    <a:cubicBezTo>
                      <a:pt x="2906" y="2000"/>
                      <a:pt x="2894" y="2274"/>
                      <a:pt x="2894" y="2465"/>
                    </a:cubicBezTo>
                    <a:cubicBezTo>
                      <a:pt x="2894" y="2679"/>
                      <a:pt x="2906" y="2881"/>
                      <a:pt x="2941" y="3120"/>
                    </a:cubicBezTo>
                    <a:cubicBezTo>
                      <a:pt x="2906" y="3108"/>
                      <a:pt x="2858" y="3072"/>
                      <a:pt x="2834" y="3060"/>
                    </a:cubicBezTo>
                    <a:cubicBezTo>
                      <a:pt x="2644" y="2977"/>
                      <a:pt x="2441" y="2929"/>
                      <a:pt x="2227" y="2929"/>
                    </a:cubicBezTo>
                    <a:lnTo>
                      <a:pt x="2179" y="2929"/>
                    </a:lnTo>
                    <a:cubicBezTo>
                      <a:pt x="1870" y="2929"/>
                      <a:pt x="1572" y="3060"/>
                      <a:pt x="1405" y="3286"/>
                    </a:cubicBezTo>
                    <a:cubicBezTo>
                      <a:pt x="1310" y="3417"/>
                      <a:pt x="1251" y="3548"/>
                      <a:pt x="1239" y="3691"/>
                    </a:cubicBezTo>
                    <a:cubicBezTo>
                      <a:pt x="1227" y="3774"/>
                      <a:pt x="1239" y="3870"/>
                      <a:pt x="1251" y="3953"/>
                    </a:cubicBezTo>
                    <a:cubicBezTo>
                      <a:pt x="1274" y="4048"/>
                      <a:pt x="1298" y="4120"/>
                      <a:pt x="1346" y="4179"/>
                    </a:cubicBezTo>
                    <a:cubicBezTo>
                      <a:pt x="1417" y="4310"/>
                      <a:pt x="1524" y="4441"/>
                      <a:pt x="1667" y="4560"/>
                    </a:cubicBezTo>
                    <a:cubicBezTo>
                      <a:pt x="1751" y="4620"/>
                      <a:pt x="1822" y="4679"/>
                      <a:pt x="1905" y="4727"/>
                    </a:cubicBezTo>
                    <a:cubicBezTo>
                      <a:pt x="1667" y="4917"/>
                      <a:pt x="1453" y="5132"/>
                      <a:pt x="1251" y="5382"/>
                    </a:cubicBezTo>
                    <a:cubicBezTo>
                      <a:pt x="989" y="5715"/>
                      <a:pt x="762" y="6096"/>
                      <a:pt x="584" y="6525"/>
                    </a:cubicBezTo>
                    <a:cubicBezTo>
                      <a:pt x="239" y="7334"/>
                      <a:pt x="60" y="8239"/>
                      <a:pt x="36" y="9347"/>
                    </a:cubicBezTo>
                    <a:cubicBezTo>
                      <a:pt x="0" y="10275"/>
                      <a:pt x="108" y="11287"/>
                      <a:pt x="334" y="12347"/>
                    </a:cubicBezTo>
                    <a:cubicBezTo>
                      <a:pt x="536" y="13311"/>
                      <a:pt x="858" y="14240"/>
                      <a:pt x="1251" y="15073"/>
                    </a:cubicBezTo>
                    <a:cubicBezTo>
                      <a:pt x="1453" y="15478"/>
                      <a:pt x="1655" y="15812"/>
                      <a:pt x="1882" y="16145"/>
                    </a:cubicBezTo>
                    <a:cubicBezTo>
                      <a:pt x="2132" y="16502"/>
                      <a:pt x="2429" y="16824"/>
                      <a:pt x="2775" y="17145"/>
                    </a:cubicBezTo>
                    <a:cubicBezTo>
                      <a:pt x="3501" y="17800"/>
                      <a:pt x="4430" y="18336"/>
                      <a:pt x="5525" y="18752"/>
                    </a:cubicBezTo>
                    <a:cubicBezTo>
                      <a:pt x="6549" y="19122"/>
                      <a:pt x="7668" y="19372"/>
                      <a:pt x="8847" y="19491"/>
                    </a:cubicBezTo>
                    <a:cubicBezTo>
                      <a:pt x="9323" y="19538"/>
                      <a:pt x="9811" y="19562"/>
                      <a:pt x="10287" y="19562"/>
                    </a:cubicBezTo>
                    <a:cubicBezTo>
                      <a:pt x="10942" y="19562"/>
                      <a:pt x="11585" y="19526"/>
                      <a:pt x="12228" y="19431"/>
                    </a:cubicBezTo>
                    <a:cubicBezTo>
                      <a:pt x="12764" y="19360"/>
                      <a:pt x="13276" y="19252"/>
                      <a:pt x="13788" y="19122"/>
                    </a:cubicBezTo>
                    <a:cubicBezTo>
                      <a:pt x="14324" y="18967"/>
                      <a:pt x="14871" y="18776"/>
                      <a:pt x="15407" y="18526"/>
                    </a:cubicBezTo>
                    <a:cubicBezTo>
                      <a:pt x="16586" y="17979"/>
                      <a:pt x="17729" y="17205"/>
                      <a:pt x="19027" y="16085"/>
                    </a:cubicBezTo>
                    <a:cubicBezTo>
                      <a:pt x="19384" y="15788"/>
                      <a:pt x="19741" y="15454"/>
                      <a:pt x="20122" y="15085"/>
                    </a:cubicBezTo>
                    <a:cubicBezTo>
                      <a:pt x="20146" y="15085"/>
                      <a:pt x="20170" y="15085"/>
                      <a:pt x="20181" y="15073"/>
                    </a:cubicBezTo>
                    <a:cubicBezTo>
                      <a:pt x="20443" y="14966"/>
                      <a:pt x="20658" y="14847"/>
                      <a:pt x="20872" y="14704"/>
                    </a:cubicBezTo>
                    <a:cubicBezTo>
                      <a:pt x="21063" y="14561"/>
                      <a:pt x="21253" y="14383"/>
                      <a:pt x="21455" y="14192"/>
                    </a:cubicBezTo>
                    <a:cubicBezTo>
                      <a:pt x="21777" y="13847"/>
                      <a:pt x="22051" y="13418"/>
                      <a:pt x="22265" y="12918"/>
                    </a:cubicBezTo>
                    <a:cubicBezTo>
                      <a:pt x="22658" y="12037"/>
                      <a:pt x="22884" y="10990"/>
                      <a:pt x="22896" y="9823"/>
                    </a:cubicBezTo>
                    <a:cubicBezTo>
                      <a:pt x="22908" y="9466"/>
                      <a:pt x="22884" y="9085"/>
                      <a:pt x="22848" y="8751"/>
                    </a:cubicBezTo>
                    <a:cubicBezTo>
                      <a:pt x="23075" y="8668"/>
                      <a:pt x="23277" y="8537"/>
                      <a:pt x="23491" y="8346"/>
                    </a:cubicBezTo>
                    <a:cubicBezTo>
                      <a:pt x="23599" y="8251"/>
                      <a:pt x="23682" y="8132"/>
                      <a:pt x="23789" y="8001"/>
                    </a:cubicBezTo>
                    <a:cubicBezTo>
                      <a:pt x="23896" y="7858"/>
                      <a:pt x="23968" y="7703"/>
                      <a:pt x="24027" y="7561"/>
                    </a:cubicBezTo>
                    <a:cubicBezTo>
                      <a:pt x="24146" y="7227"/>
                      <a:pt x="24158" y="6930"/>
                      <a:pt x="24087" y="6632"/>
                    </a:cubicBezTo>
                    <a:cubicBezTo>
                      <a:pt x="24039" y="6453"/>
                      <a:pt x="23932" y="6310"/>
                      <a:pt x="23789" y="6156"/>
                    </a:cubicBezTo>
                    <a:cubicBezTo>
                      <a:pt x="23908" y="6084"/>
                      <a:pt x="24027" y="6013"/>
                      <a:pt x="24134" y="5906"/>
                    </a:cubicBezTo>
                    <a:cubicBezTo>
                      <a:pt x="24325" y="5727"/>
                      <a:pt x="24503" y="5513"/>
                      <a:pt x="24670" y="5263"/>
                    </a:cubicBezTo>
                    <a:cubicBezTo>
                      <a:pt x="24801" y="5036"/>
                      <a:pt x="24908" y="4786"/>
                      <a:pt x="24992" y="4489"/>
                    </a:cubicBezTo>
                    <a:cubicBezTo>
                      <a:pt x="25063" y="4239"/>
                      <a:pt x="25099" y="3953"/>
                      <a:pt x="25111" y="3655"/>
                    </a:cubicBezTo>
                    <a:cubicBezTo>
                      <a:pt x="25111" y="3120"/>
                      <a:pt x="24968" y="2536"/>
                      <a:pt x="24646" y="1988"/>
                    </a:cubicBezTo>
                    <a:cubicBezTo>
                      <a:pt x="24384" y="1512"/>
                      <a:pt x="23991" y="1096"/>
                      <a:pt x="23503" y="750"/>
                    </a:cubicBezTo>
                    <a:cubicBezTo>
                      <a:pt x="22718" y="274"/>
                      <a:pt x="21765" y="0"/>
                      <a:pt x="207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a:off x="7228012" y="2051656"/>
                <a:ext cx="163303" cy="598523"/>
              </a:xfrm>
              <a:custGeom>
                <a:avLst/>
                <a:gdLst/>
                <a:ahLst/>
                <a:cxnLst/>
                <a:rect l="l" t="t" r="r" b="b"/>
                <a:pathLst>
                  <a:path w="4061" h="14884" extrusionOk="0">
                    <a:moveTo>
                      <a:pt x="4061" y="1"/>
                    </a:moveTo>
                    <a:lnTo>
                      <a:pt x="4001" y="60"/>
                    </a:lnTo>
                    <a:cubicBezTo>
                      <a:pt x="4000" y="62"/>
                      <a:pt x="3998" y="63"/>
                      <a:pt x="3997" y="65"/>
                    </a:cubicBezTo>
                    <a:lnTo>
                      <a:pt x="3997" y="65"/>
                    </a:lnTo>
                    <a:cubicBezTo>
                      <a:pt x="4026" y="50"/>
                      <a:pt x="4049" y="29"/>
                      <a:pt x="4061" y="1"/>
                    </a:cubicBezTo>
                    <a:close/>
                    <a:moveTo>
                      <a:pt x="3997" y="65"/>
                    </a:moveTo>
                    <a:cubicBezTo>
                      <a:pt x="3965" y="80"/>
                      <a:pt x="3925" y="90"/>
                      <a:pt x="3882" y="96"/>
                    </a:cubicBezTo>
                    <a:cubicBezTo>
                      <a:pt x="3680" y="144"/>
                      <a:pt x="3465" y="275"/>
                      <a:pt x="3311" y="453"/>
                    </a:cubicBezTo>
                    <a:cubicBezTo>
                      <a:pt x="3168" y="596"/>
                      <a:pt x="3072" y="810"/>
                      <a:pt x="2989" y="1072"/>
                    </a:cubicBezTo>
                    <a:cubicBezTo>
                      <a:pt x="2918" y="1334"/>
                      <a:pt x="2906" y="1596"/>
                      <a:pt x="2906" y="1787"/>
                    </a:cubicBezTo>
                    <a:cubicBezTo>
                      <a:pt x="2906" y="2001"/>
                      <a:pt x="2918" y="2203"/>
                      <a:pt x="2953" y="2441"/>
                    </a:cubicBezTo>
                    <a:cubicBezTo>
                      <a:pt x="2918" y="2418"/>
                      <a:pt x="2894" y="2406"/>
                      <a:pt x="2846" y="2382"/>
                    </a:cubicBezTo>
                    <a:cubicBezTo>
                      <a:pt x="2656" y="2299"/>
                      <a:pt x="2441" y="2251"/>
                      <a:pt x="2239" y="2251"/>
                    </a:cubicBezTo>
                    <a:lnTo>
                      <a:pt x="2191" y="2251"/>
                    </a:lnTo>
                    <a:cubicBezTo>
                      <a:pt x="1882" y="2251"/>
                      <a:pt x="1584" y="2382"/>
                      <a:pt x="1406" y="2608"/>
                    </a:cubicBezTo>
                    <a:cubicBezTo>
                      <a:pt x="1298" y="2739"/>
                      <a:pt x="1251" y="2882"/>
                      <a:pt x="1239" y="3013"/>
                    </a:cubicBezTo>
                    <a:cubicBezTo>
                      <a:pt x="1215" y="3108"/>
                      <a:pt x="1239" y="3192"/>
                      <a:pt x="1251" y="3275"/>
                    </a:cubicBezTo>
                    <a:cubicBezTo>
                      <a:pt x="1263" y="3370"/>
                      <a:pt x="1310" y="3442"/>
                      <a:pt x="1346" y="3501"/>
                    </a:cubicBezTo>
                    <a:cubicBezTo>
                      <a:pt x="1417" y="3656"/>
                      <a:pt x="1525" y="3775"/>
                      <a:pt x="1667" y="3906"/>
                    </a:cubicBezTo>
                    <a:cubicBezTo>
                      <a:pt x="1739" y="3965"/>
                      <a:pt x="1822" y="4025"/>
                      <a:pt x="1906" y="4073"/>
                    </a:cubicBezTo>
                    <a:cubicBezTo>
                      <a:pt x="1667" y="4251"/>
                      <a:pt x="1441" y="4477"/>
                      <a:pt x="1251" y="4704"/>
                    </a:cubicBezTo>
                    <a:cubicBezTo>
                      <a:pt x="989" y="5037"/>
                      <a:pt x="763" y="5418"/>
                      <a:pt x="584" y="5859"/>
                    </a:cubicBezTo>
                    <a:cubicBezTo>
                      <a:pt x="239" y="6656"/>
                      <a:pt x="60" y="7585"/>
                      <a:pt x="36" y="8668"/>
                    </a:cubicBezTo>
                    <a:cubicBezTo>
                      <a:pt x="1" y="9609"/>
                      <a:pt x="108" y="10621"/>
                      <a:pt x="334" y="11693"/>
                    </a:cubicBezTo>
                    <a:cubicBezTo>
                      <a:pt x="536" y="12657"/>
                      <a:pt x="846" y="13574"/>
                      <a:pt x="1251" y="14407"/>
                    </a:cubicBezTo>
                    <a:cubicBezTo>
                      <a:pt x="1322" y="14574"/>
                      <a:pt x="1417" y="14741"/>
                      <a:pt x="1501" y="14883"/>
                    </a:cubicBezTo>
                    <a:cubicBezTo>
                      <a:pt x="1298" y="14312"/>
                      <a:pt x="1132" y="13717"/>
                      <a:pt x="1001" y="13098"/>
                    </a:cubicBezTo>
                    <a:cubicBezTo>
                      <a:pt x="870" y="12526"/>
                      <a:pt x="774" y="11931"/>
                      <a:pt x="715" y="11335"/>
                    </a:cubicBezTo>
                    <a:cubicBezTo>
                      <a:pt x="655" y="10704"/>
                      <a:pt x="632" y="10085"/>
                      <a:pt x="667" y="9466"/>
                    </a:cubicBezTo>
                    <a:cubicBezTo>
                      <a:pt x="703" y="8859"/>
                      <a:pt x="786" y="8264"/>
                      <a:pt x="941" y="7668"/>
                    </a:cubicBezTo>
                    <a:cubicBezTo>
                      <a:pt x="1084" y="7109"/>
                      <a:pt x="1298" y="6537"/>
                      <a:pt x="1608" y="6037"/>
                    </a:cubicBezTo>
                    <a:cubicBezTo>
                      <a:pt x="1679" y="5894"/>
                      <a:pt x="1763" y="5775"/>
                      <a:pt x="1846" y="5656"/>
                    </a:cubicBezTo>
                    <a:cubicBezTo>
                      <a:pt x="1941" y="5537"/>
                      <a:pt x="2013" y="5442"/>
                      <a:pt x="2096" y="5323"/>
                    </a:cubicBezTo>
                    <a:cubicBezTo>
                      <a:pt x="2203" y="5204"/>
                      <a:pt x="2310" y="5108"/>
                      <a:pt x="2429" y="5001"/>
                    </a:cubicBezTo>
                    <a:cubicBezTo>
                      <a:pt x="2532" y="4921"/>
                      <a:pt x="2646" y="4820"/>
                      <a:pt x="2739" y="4738"/>
                    </a:cubicBezTo>
                    <a:lnTo>
                      <a:pt x="2739" y="4738"/>
                    </a:lnTo>
                    <a:cubicBezTo>
                      <a:pt x="2739" y="4738"/>
                      <a:pt x="2739" y="4739"/>
                      <a:pt x="2739" y="4739"/>
                    </a:cubicBezTo>
                    <a:cubicBezTo>
                      <a:pt x="2894" y="4608"/>
                      <a:pt x="3037" y="4477"/>
                      <a:pt x="3156" y="4311"/>
                    </a:cubicBezTo>
                    <a:cubicBezTo>
                      <a:pt x="3168" y="4275"/>
                      <a:pt x="3203" y="4251"/>
                      <a:pt x="3215" y="4204"/>
                    </a:cubicBezTo>
                    <a:lnTo>
                      <a:pt x="3215" y="4168"/>
                    </a:lnTo>
                    <a:cubicBezTo>
                      <a:pt x="3215" y="4144"/>
                      <a:pt x="3215" y="4108"/>
                      <a:pt x="3203" y="4073"/>
                    </a:cubicBezTo>
                    <a:cubicBezTo>
                      <a:pt x="3191" y="4025"/>
                      <a:pt x="3191" y="3977"/>
                      <a:pt x="3168" y="3930"/>
                    </a:cubicBezTo>
                    <a:cubicBezTo>
                      <a:pt x="3156" y="3894"/>
                      <a:pt x="3156" y="3846"/>
                      <a:pt x="3156" y="3799"/>
                    </a:cubicBezTo>
                    <a:cubicBezTo>
                      <a:pt x="3156" y="3715"/>
                      <a:pt x="3156" y="3620"/>
                      <a:pt x="3203" y="3549"/>
                    </a:cubicBezTo>
                    <a:cubicBezTo>
                      <a:pt x="3227" y="3501"/>
                      <a:pt x="3263" y="3453"/>
                      <a:pt x="3287" y="3430"/>
                    </a:cubicBezTo>
                    <a:cubicBezTo>
                      <a:pt x="3322" y="3394"/>
                      <a:pt x="3346" y="3382"/>
                      <a:pt x="3382" y="3358"/>
                    </a:cubicBezTo>
                    <a:cubicBezTo>
                      <a:pt x="3441" y="3311"/>
                      <a:pt x="3513" y="3263"/>
                      <a:pt x="3572" y="3203"/>
                    </a:cubicBezTo>
                    <a:cubicBezTo>
                      <a:pt x="3608" y="3192"/>
                      <a:pt x="3620" y="3156"/>
                      <a:pt x="3632" y="3132"/>
                    </a:cubicBezTo>
                    <a:cubicBezTo>
                      <a:pt x="3644" y="3096"/>
                      <a:pt x="3680" y="3061"/>
                      <a:pt x="3692" y="3025"/>
                    </a:cubicBezTo>
                    <a:cubicBezTo>
                      <a:pt x="3703" y="3001"/>
                      <a:pt x="3727" y="2977"/>
                      <a:pt x="3739" y="2953"/>
                    </a:cubicBezTo>
                    <a:cubicBezTo>
                      <a:pt x="3751" y="2918"/>
                      <a:pt x="3763" y="2894"/>
                      <a:pt x="3787" y="2882"/>
                    </a:cubicBezTo>
                    <a:lnTo>
                      <a:pt x="3787" y="2846"/>
                    </a:lnTo>
                    <a:lnTo>
                      <a:pt x="3787" y="2763"/>
                    </a:lnTo>
                    <a:cubicBezTo>
                      <a:pt x="3787" y="2715"/>
                      <a:pt x="3763" y="2680"/>
                      <a:pt x="3763" y="2644"/>
                    </a:cubicBezTo>
                    <a:cubicBezTo>
                      <a:pt x="3739" y="2489"/>
                      <a:pt x="3703" y="2346"/>
                      <a:pt x="3680" y="2180"/>
                    </a:cubicBezTo>
                    <a:cubicBezTo>
                      <a:pt x="3668" y="2060"/>
                      <a:pt x="3644" y="1929"/>
                      <a:pt x="3632" y="1810"/>
                    </a:cubicBezTo>
                    <a:cubicBezTo>
                      <a:pt x="3620" y="1668"/>
                      <a:pt x="3620" y="1537"/>
                      <a:pt x="3620" y="1394"/>
                    </a:cubicBezTo>
                    <a:cubicBezTo>
                      <a:pt x="3620" y="1251"/>
                      <a:pt x="3632" y="1120"/>
                      <a:pt x="3644" y="989"/>
                    </a:cubicBezTo>
                    <a:cubicBezTo>
                      <a:pt x="3668" y="834"/>
                      <a:pt x="3692" y="691"/>
                      <a:pt x="3751" y="560"/>
                    </a:cubicBezTo>
                    <a:cubicBezTo>
                      <a:pt x="3799" y="441"/>
                      <a:pt x="3834" y="322"/>
                      <a:pt x="3894" y="215"/>
                    </a:cubicBezTo>
                    <a:cubicBezTo>
                      <a:pt x="3929" y="169"/>
                      <a:pt x="3952" y="112"/>
                      <a:pt x="3997" y="65"/>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a:off x="7986423" y="2270456"/>
                <a:ext cx="136964" cy="369674"/>
              </a:xfrm>
              <a:custGeom>
                <a:avLst/>
                <a:gdLst/>
                <a:ahLst/>
                <a:cxnLst/>
                <a:rect l="l" t="t" r="r" b="b"/>
                <a:pathLst>
                  <a:path w="3406" h="9193" extrusionOk="0">
                    <a:moveTo>
                      <a:pt x="1143" y="620"/>
                    </a:moveTo>
                    <a:cubicBezTo>
                      <a:pt x="1137" y="620"/>
                      <a:pt x="1134" y="626"/>
                      <a:pt x="1133" y="632"/>
                    </a:cubicBezTo>
                    <a:lnTo>
                      <a:pt x="1133" y="632"/>
                    </a:lnTo>
                    <a:cubicBezTo>
                      <a:pt x="1136" y="628"/>
                      <a:pt x="1140" y="624"/>
                      <a:pt x="1143" y="620"/>
                    </a:cubicBezTo>
                    <a:close/>
                    <a:moveTo>
                      <a:pt x="2107" y="1"/>
                    </a:moveTo>
                    <a:cubicBezTo>
                      <a:pt x="2072" y="1"/>
                      <a:pt x="2024" y="13"/>
                      <a:pt x="1977" y="25"/>
                    </a:cubicBezTo>
                    <a:lnTo>
                      <a:pt x="1846" y="72"/>
                    </a:lnTo>
                    <a:lnTo>
                      <a:pt x="1857" y="72"/>
                    </a:lnTo>
                    <a:cubicBezTo>
                      <a:pt x="1750" y="120"/>
                      <a:pt x="1655" y="156"/>
                      <a:pt x="1560" y="239"/>
                    </a:cubicBezTo>
                    <a:cubicBezTo>
                      <a:pt x="1393" y="358"/>
                      <a:pt x="1262" y="489"/>
                      <a:pt x="1131" y="644"/>
                    </a:cubicBezTo>
                    <a:cubicBezTo>
                      <a:pt x="1131" y="644"/>
                      <a:pt x="1131" y="638"/>
                      <a:pt x="1133" y="632"/>
                    </a:cubicBezTo>
                    <a:lnTo>
                      <a:pt x="1133" y="632"/>
                    </a:lnTo>
                    <a:cubicBezTo>
                      <a:pt x="888" y="915"/>
                      <a:pt x="700" y="1244"/>
                      <a:pt x="536" y="1572"/>
                    </a:cubicBezTo>
                    <a:cubicBezTo>
                      <a:pt x="441" y="1751"/>
                      <a:pt x="369" y="1942"/>
                      <a:pt x="310" y="2144"/>
                    </a:cubicBezTo>
                    <a:cubicBezTo>
                      <a:pt x="238" y="2394"/>
                      <a:pt x="167" y="2644"/>
                      <a:pt x="119" y="2894"/>
                    </a:cubicBezTo>
                    <a:cubicBezTo>
                      <a:pt x="60" y="3227"/>
                      <a:pt x="24" y="3573"/>
                      <a:pt x="12" y="3906"/>
                    </a:cubicBezTo>
                    <a:cubicBezTo>
                      <a:pt x="0" y="4263"/>
                      <a:pt x="12" y="4609"/>
                      <a:pt x="48" y="4966"/>
                    </a:cubicBezTo>
                    <a:lnTo>
                      <a:pt x="48" y="4954"/>
                    </a:lnTo>
                    <a:cubicBezTo>
                      <a:pt x="119" y="5752"/>
                      <a:pt x="286" y="6561"/>
                      <a:pt x="488" y="7335"/>
                    </a:cubicBezTo>
                    <a:cubicBezTo>
                      <a:pt x="655" y="7954"/>
                      <a:pt x="857" y="8585"/>
                      <a:pt x="1084" y="9192"/>
                    </a:cubicBezTo>
                    <a:cubicBezTo>
                      <a:pt x="1143" y="9133"/>
                      <a:pt x="1215" y="9073"/>
                      <a:pt x="1298" y="9002"/>
                    </a:cubicBezTo>
                    <a:cubicBezTo>
                      <a:pt x="1310" y="9002"/>
                      <a:pt x="1322" y="9002"/>
                      <a:pt x="1357" y="8990"/>
                    </a:cubicBezTo>
                    <a:cubicBezTo>
                      <a:pt x="1607" y="8883"/>
                      <a:pt x="1834" y="8764"/>
                      <a:pt x="2036" y="8609"/>
                    </a:cubicBezTo>
                    <a:cubicBezTo>
                      <a:pt x="2227" y="8478"/>
                      <a:pt x="2429" y="8311"/>
                      <a:pt x="2619" y="8109"/>
                    </a:cubicBezTo>
                    <a:cubicBezTo>
                      <a:pt x="2727" y="7990"/>
                      <a:pt x="2822" y="7871"/>
                      <a:pt x="2929" y="7740"/>
                    </a:cubicBezTo>
                    <a:cubicBezTo>
                      <a:pt x="2941" y="7645"/>
                      <a:pt x="2965" y="7573"/>
                      <a:pt x="2977" y="7478"/>
                    </a:cubicBezTo>
                    <a:lnTo>
                      <a:pt x="2977" y="7502"/>
                    </a:lnTo>
                    <a:cubicBezTo>
                      <a:pt x="3179" y="6323"/>
                      <a:pt x="3334" y="5121"/>
                      <a:pt x="3381" y="3930"/>
                    </a:cubicBezTo>
                    <a:cubicBezTo>
                      <a:pt x="3381" y="3716"/>
                      <a:pt x="3393" y="3513"/>
                      <a:pt x="3393" y="3299"/>
                    </a:cubicBezTo>
                    <a:cubicBezTo>
                      <a:pt x="3393" y="3156"/>
                      <a:pt x="3405" y="2989"/>
                      <a:pt x="3405" y="2835"/>
                    </a:cubicBezTo>
                    <a:cubicBezTo>
                      <a:pt x="3405" y="2477"/>
                      <a:pt x="3405" y="2108"/>
                      <a:pt x="3381" y="1751"/>
                    </a:cubicBezTo>
                    <a:lnTo>
                      <a:pt x="3381" y="1763"/>
                    </a:lnTo>
                    <a:cubicBezTo>
                      <a:pt x="3346" y="1441"/>
                      <a:pt x="3298" y="1108"/>
                      <a:pt x="3179" y="799"/>
                    </a:cubicBezTo>
                    <a:cubicBezTo>
                      <a:pt x="3144" y="672"/>
                      <a:pt x="3088" y="556"/>
                      <a:pt x="2998" y="441"/>
                    </a:cubicBezTo>
                    <a:lnTo>
                      <a:pt x="2998" y="441"/>
                    </a:lnTo>
                    <a:cubicBezTo>
                      <a:pt x="2999" y="441"/>
                      <a:pt x="2999" y="441"/>
                      <a:pt x="3000" y="441"/>
                    </a:cubicBezTo>
                    <a:cubicBezTo>
                      <a:pt x="2944" y="374"/>
                      <a:pt x="2888" y="306"/>
                      <a:pt x="2822" y="249"/>
                    </a:cubicBezTo>
                    <a:lnTo>
                      <a:pt x="2822" y="249"/>
                    </a:lnTo>
                    <a:cubicBezTo>
                      <a:pt x="2822" y="250"/>
                      <a:pt x="2822" y="250"/>
                      <a:pt x="2822" y="251"/>
                    </a:cubicBezTo>
                    <a:cubicBezTo>
                      <a:pt x="2821" y="249"/>
                      <a:pt x="2820" y="248"/>
                      <a:pt x="2819" y="246"/>
                    </a:cubicBezTo>
                    <a:lnTo>
                      <a:pt x="2819" y="246"/>
                    </a:lnTo>
                    <a:cubicBezTo>
                      <a:pt x="2820" y="247"/>
                      <a:pt x="2821" y="248"/>
                      <a:pt x="2822" y="249"/>
                    </a:cubicBezTo>
                    <a:lnTo>
                      <a:pt x="2822" y="249"/>
                    </a:lnTo>
                    <a:cubicBezTo>
                      <a:pt x="2821" y="243"/>
                      <a:pt x="2816" y="240"/>
                      <a:pt x="2813" y="239"/>
                    </a:cubicBezTo>
                    <a:lnTo>
                      <a:pt x="2813" y="239"/>
                    </a:lnTo>
                    <a:cubicBezTo>
                      <a:pt x="2815" y="242"/>
                      <a:pt x="2817" y="244"/>
                      <a:pt x="2819" y="246"/>
                    </a:cubicBezTo>
                    <a:lnTo>
                      <a:pt x="2819" y="246"/>
                    </a:lnTo>
                    <a:cubicBezTo>
                      <a:pt x="2816" y="244"/>
                      <a:pt x="2813" y="241"/>
                      <a:pt x="2810" y="239"/>
                    </a:cubicBezTo>
                    <a:lnTo>
                      <a:pt x="2810" y="239"/>
                    </a:lnTo>
                    <a:cubicBezTo>
                      <a:pt x="2810" y="239"/>
                      <a:pt x="2811" y="239"/>
                      <a:pt x="2813" y="239"/>
                    </a:cubicBezTo>
                    <a:lnTo>
                      <a:pt x="2813" y="239"/>
                    </a:lnTo>
                    <a:cubicBezTo>
                      <a:pt x="2790" y="212"/>
                      <a:pt x="2760" y="201"/>
                      <a:pt x="2739" y="179"/>
                    </a:cubicBezTo>
                    <a:cubicBezTo>
                      <a:pt x="2691" y="144"/>
                      <a:pt x="2667" y="132"/>
                      <a:pt x="2619" y="120"/>
                    </a:cubicBezTo>
                    <a:lnTo>
                      <a:pt x="2488" y="72"/>
                    </a:lnTo>
                    <a:cubicBezTo>
                      <a:pt x="2441" y="60"/>
                      <a:pt x="2405" y="48"/>
                      <a:pt x="2369" y="48"/>
                    </a:cubicBezTo>
                    <a:cubicBezTo>
                      <a:pt x="2310" y="25"/>
                      <a:pt x="2262" y="25"/>
                      <a:pt x="2203" y="25"/>
                    </a:cubicBezTo>
                    <a:cubicBezTo>
                      <a:pt x="2167" y="1"/>
                      <a:pt x="2143" y="1"/>
                      <a:pt x="210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a:off x="8007936" y="2333188"/>
                <a:ext cx="40" cy="40"/>
              </a:xfrm>
              <a:custGeom>
                <a:avLst/>
                <a:gdLst/>
                <a:ahLst/>
                <a:cxnLst/>
                <a:rect l="l" t="t" r="r" b="b"/>
                <a:pathLst>
                  <a:path w="1" h="1" extrusionOk="0">
                    <a:moveTo>
                      <a:pt x="1" y="1"/>
                    </a:moveTo>
                    <a:lnTo>
                      <a:pt x="1" y="1"/>
                    </a:lnTo>
                    <a:lnTo>
                      <a:pt x="1" y="1"/>
                    </a:lnTo>
                    <a:close/>
                  </a:path>
                </a:pathLst>
              </a:custGeom>
              <a:solidFill>
                <a:srgbClr val="0B4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a:off x="7995511" y="2537632"/>
                <a:ext cx="158518" cy="195393"/>
              </a:xfrm>
              <a:custGeom>
                <a:avLst/>
                <a:gdLst/>
                <a:ahLst/>
                <a:cxnLst/>
                <a:rect l="l" t="t" r="r" b="b"/>
                <a:pathLst>
                  <a:path w="3942" h="4859" extrusionOk="0">
                    <a:moveTo>
                      <a:pt x="2417" y="1"/>
                    </a:moveTo>
                    <a:cubicBezTo>
                      <a:pt x="2286" y="1"/>
                      <a:pt x="2155" y="24"/>
                      <a:pt x="2001" y="60"/>
                    </a:cubicBezTo>
                    <a:cubicBezTo>
                      <a:pt x="1810" y="120"/>
                      <a:pt x="1620" y="227"/>
                      <a:pt x="1465" y="382"/>
                    </a:cubicBezTo>
                    <a:cubicBezTo>
                      <a:pt x="1417" y="417"/>
                      <a:pt x="1370" y="465"/>
                      <a:pt x="1322" y="524"/>
                    </a:cubicBezTo>
                    <a:cubicBezTo>
                      <a:pt x="1298" y="524"/>
                      <a:pt x="1286" y="548"/>
                      <a:pt x="1274" y="560"/>
                    </a:cubicBezTo>
                    <a:cubicBezTo>
                      <a:pt x="1143" y="691"/>
                      <a:pt x="1024" y="834"/>
                      <a:pt x="917" y="989"/>
                    </a:cubicBezTo>
                    <a:cubicBezTo>
                      <a:pt x="810" y="1132"/>
                      <a:pt x="715" y="1310"/>
                      <a:pt x="596" y="1536"/>
                    </a:cubicBezTo>
                    <a:cubicBezTo>
                      <a:pt x="381" y="1929"/>
                      <a:pt x="238" y="2322"/>
                      <a:pt x="131" y="2763"/>
                    </a:cubicBezTo>
                    <a:cubicBezTo>
                      <a:pt x="12" y="3203"/>
                      <a:pt x="0" y="3572"/>
                      <a:pt x="60" y="3906"/>
                    </a:cubicBezTo>
                    <a:cubicBezTo>
                      <a:pt x="96" y="4096"/>
                      <a:pt x="155" y="4275"/>
                      <a:pt x="262" y="4406"/>
                    </a:cubicBezTo>
                    <a:cubicBezTo>
                      <a:pt x="357" y="4561"/>
                      <a:pt x="500" y="4668"/>
                      <a:pt x="679" y="4751"/>
                    </a:cubicBezTo>
                    <a:cubicBezTo>
                      <a:pt x="869" y="4846"/>
                      <a:pt x="1096" y="4858"/>
                      <a:pt x="1262" y="4858"/>
                    </a:cubicBezTo>
                    <a:lnTo>
                      <a:pt x="1286" y="4858"/>
                    </a:lnTo>
                    <a:cubicBezTo>
                      <a:pt x="1524" y="4858"/>
                      <a:pt x="1798" y="4799"/>
                      <a:pt x="2060" y="4692"/>
                    </a:cubicBezTo>
                    <a:cubicBezTo>
                      <a:pt x="2334" y="4608"/>
                      <a:pt x="2596" y="4442"/>
                      <a:pt x="2834" y="4215"/>
                    </a:cubicBezTo>
                    <a:cubicBezTo>
                      <a:pt x="3072" y="4025"/>
                      <a:pt x="3263" y="3775"/>
                      <a:pt x="3441" y="3501"/>
                    </a:cubicBezTo>
                    <a:cubicBezTo>
                      <a:pt x="3620" y="3215"/>
                      <a:pt x="3739" y="2918"/>
                      <a:pt x="3834" y="2596"/>
                    </a:cubicBezTo>
                    <a:cubicBezTo>
                      <a:pt x="3906" y="2298"/>
                      <a:pt x="3941" y="1965"/>
                      <a:pt x="3929" y="1644"/>
                    </a:cubicBezTo>
                    <a:cubicBezTo>
                      <a:pt x="3882" y="1060"/>
                      <a:pt x="3608" y="560"/>
                      <a:pt x="3191" y="274"/>
                    </a:cubicBezTo>
                    <a:cubicBezTo>
                      <a:pt x="3036" y="155"/>
                      <a:pt x="2834" y="84"/>
                      <a:pt x="2632" y="36"/>
                    </a:cubicBezTo>
                    <a:cubicBezTo>
                      <a:pt x="2560" y="1"/>
                      <a:pt x="2501" y="1"/>
                      <a:pt x="2417" y="1"/>
                    </a:cubicBezTo>
                    <a:close/>
                  </a:path>
                </a:pathLst>
              </a:custGeom>
              <a:solidFill>
                <a:srgbClr val="F28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a:off x="8049114" y="2567792"/>
                <a:ext cx="67557" cy="52598"/>
              </a:xfrm>
              <a:custGeom>
                <a:avLst/>
                <a:gdLst/>
                <a:ahLst/>
                <a:cxnLst/>
                <a:rect l="l" t="t" r="r" b="b"/>
                <a:pathLst>
                  <a:path w="1680" h="1308" extrusionOk="0">
                    <a:moveTo>
                      <a:pt x="1322" y="1"/>
                    </a:moveTo>
                    <a:cubicBezTo>
                      <a:pt x="1251" y="1"/>
                      <a:pt x="1180" y="24"/>
                      <a:pt x="1108" y="48"/>
                    </a:cubicBezTo>
                    <a:cubicBezTo>
                      <a:pt x="1025" y="60"/>
                      <a:pt x="953" y="108"/>
                      <a:pt x="882" y="132"/>
                    </a:cubicBezTo>
                    <a:cubicBezTo>
                      <a:pt x="810" y="179"/>
                      <a:pt x="727" y="227"/>
                      <a:pt x="656" y="286"/>
                    </a:cubicBezTo>
                    <a:cubicBezTo>
                      <a:pt x="370" y="489"/>
                      <a:pt x="167" y="810"/>
                      <a:pt x="37" y="1120"/>
                    </a:cubicBezTo>
                    <a:cubicBezTo>
                      <a:pt x="1" y="1191"/>
                      <a:pt x="37" y="1263"/>
                      <a:pt x="96" y="1298"/>
                    </a:cubicBezTo>
                    <a:cubicBezTo>
                      <a:pt x="111" y="1305"/>
                      <a:pt x="128" y="1308"/>
                      <a:pt x="146" y="1308"/>
                    </a:cubicBezTo>
                    <a:cubicBezTo>
                      <a:pt x="195" y="1308"/>
                      <a:pt x="248" y="1283"/>
                      <a:pt x="275" y="1239"/>
                    </a:cubicBezTo>
                    <a:cubicBezTo>
                      <a:pt x="334" y="1108"/>
                      <a:pt x="394" y="965"/>
                      <a:pt x="465" y="834"/>
                    </a:cubicBezTo>
                    <a:cubicBezTo>
                      <a:pt x="548" y="715"/>
                      <a:pt x="644" y="596"/>
                      <a:pt x="751" y="489"/>
                    </a:cubicBezTo>
                    <a:cubicBezTo>
                      <a:pt x="834" y="417"/>
                      <a:pt x="906" y="358"/>
                      <a:pt x="1013" y="298"/>
                    </a:cubicBezTo>
                    <a:cubicBezTo>
                      <a:pt x="1084" y="251"/>
                      <a:pt x="1180" y="227"/>
                      <a:pt x="1263" y="215"/>
                    </a:cubicBezTo>
                    <a:cubicBezTo>
                      <a:pt x="1346" y="191"/>
                      <a:pt x="1418" y="191"/>
                      <a:pt x="1489" y="191"/>
                    </a:cubicBezTo>
                    <a:lnTo>
                      <a:pt x="1549" y="191"/>
                    </a:lnTo>
                    <a:cubicBezTo>
                      <a:pt x="1608" y="191"/>
                      <a:pt x="1656" y="167"/>
                      <a:pt x="1668" y="120"/>
                    </a:cubicBezTo>
                    <a:cubicBezTo>
                      <a:pt x="1680" y="72"/>
                      <a:pt x="1644" y="13"/>
                      <a:pt x="1596" y="13"/>
                    </a:cubicBezTo>
                    <a:cubicBezTo>
                      <a:pt x="1549" y="13"/>
                      <a:pt x="1501"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a:off x="7205975" y="2133530"/>
                <a:ext cx="875265" cy="831192"/>
              </a:xfrm>
              <a:custGeom>
                <a:avLst/>
                <a:gdLst/>
                <a:ahLst/>
                <a:cxnLst/>
                <a:rect l="l" t="t" r="r" b="b"/>
                <a:pathLst>
                  <a:path w="21766" h="20670" extrusionOk="0">
                    <a:moveTo>
                      <a:pt x="13943" y="1"/>
                    </a:moveTo>
                    <a:cubicBezTo>
                      <a:pt x="13714" y="22"/>
                      <a:pt x="13494" y="26"/>
                      <a:pt x="13280" y="26"/>
                    </a:cubicBezTo>
                    <a:cubicBezTo>
                      <a:pt x="13138" y="26"/>
                      <a:pt x="12998" y="24"/>
                      <a:pt x="12860" y="24"/>
                    </a:cubicBezTo>
                    <a:cubicBezTo>
                      <a:pt x="12086" y="24"/>
                      <a:pt x="11312" y="84"/>
                      <a:pt x="10538" y="191"/>
                    </a:cubicBezTo>
                    <a:cubicBezTo>
                      <a:pt x="9300" y="370"/>
                      <a:pt x="8204" y="691"/>
                      <a:pt x="7240" y="1156"/>
                    </a:cubicBezTo>
                    <a:cubicBezTo>
                      <a:pt x="6752" y="1394"/>
                      <a:pt x="6275" y="1703"/>
                      <a:pt x="5859" y="2060"/>
                    </a:cubicBezTo>
                    <a:cubicBezTo>
                      <a:pt x="5454" y="2406"/>
                      <a:pt x="5073" y="2858"/>
                      <a:pt x="4704" y="3406"/>
                    </a:cubicBezTo>
                    <a:cubicBezTo>
                      <a:pt x="4192" y="4168"/>
                      <a:pt x="3823" y="5025"/>
                      <a:pt x="3585" y="5954"/>
                    </a:cubicBezTo>
                    <a:cubicBezTo>
                      <a:pt x="3406" y="6668"/>
                      <a:pt x="3287" y="7454"/>
                      <a:pt x="3251" y="8359"/>
                    </a:cubicBezTo>
                    <a:cubicBezTo>
                      <a:pt x="3227" y="8311"/>
                      <a:pt x="3180" y="8275"/>
                      <a:pt x="3108" y="8216"/>
                    </a:cubicBezTo>
                    <a:cubicBezTo>
                      <a:pt x="2930" y="8073"/>
                      <a:pt x="2716" y="7990"/>
                      <a:pt x="2477" y="7954"/>
                    </a:cubicBezTo>
                    <a:cubicBezTo>
                      <a:pt x="2394" y="7942"/>
                      <a:pt x="2323" y="7942"/>
                      <a:pt x="2227" y="7942"/>
                    </a:cubicBezTo>
                    <a:cubicBezTo>
                      <a:pt x="1858" y="7942"/>
                      <a:pt x="1465" y="8061"/>
                      <a:pt x="1096" y="8287"/>
                    </a:cubicBezTo>
                    <a:cubicBezTo>
                      <a:pt x="894" y="8406"/>
                      <a:pt x="715" y="8585"/>
                      <a:pt x="549" y="8764"/>
                    </a:cubicBezTo>
                    <a:cubicBezTo>
                      <a:pt x="382" y="8954"/>
                      <a:pt x="251" y="9168"/>
                      <a:pt x="156" y="9407"/>
                    </a:cubicBezTo>
                    <a:cubicBezTo>
                      <a:pt x="72" y="9621"/>
                      <a:pt x="25" y="9895"/>
                      <a:pt x="13" y="10192"/>
                    </a:cubicBezTo>
                    <a:cubicBezTo>
                      <a:pt x="1" y="10442"/>
                      <a:pt x="25" y="10716"/>
                      <a:pt x="96" y="10990"/>
                    </a:cubicBezTo>
                    <a:cubicBezTo>
                      <a:pt x="156" y="11276"/>
                      <a:pt x="275" y="11562"/>
                      <a:pt x="441" y="11859"/>
                    </a:cubicBezTo>
                    <a:cubicBezTo>
                      <a:pt x="596" y="12121"/>
                      <a:pt x="787" y="12395"/>
                      <a:pt x="1025" y="12621"/>
                    </a:cubicBezTo>
                    <a:cubicBezTo>
                      <a:pt x="1251" y="12824"/>
                      <a:pt x="1501" y="13014"/>
                      <a:pt x="1751" y="13157"/>
                    </a:cubicBezTo>
                    <a:cubicBezTo>
                      <a:pt x="2001" y="13288"/>
                      <a:pt x="2287" y="13371"/>
                      <a:pt x="2585" y="13407"/>
                    </a:cubicBezTo>
                    <a:cubicBezTo>
                      <a:pt x="2823" y="14193"/>
                      <a:pt x="3180" y="14967"/>
                      <a:pt x="3656" y="15693"/>
                    </a:cubicBezTo>
                    <a:cubicBezTo>
                      <a:pt x="3966" y="16193"/>
                      <a:pt x="4359" y="16669"/>
                      <a:pt x="4775" y="17110"/>
                    </a:cubicBezTo>
                    <a:cubicBezTo>
                      <a:pt x="5156" y="17527"/>
                      <a:pt x="5609" y="17931"/>
                      <a:pt x="6133" y="18336"/>
                    </a:cubicBezTo>
                    <a:cubicBezTo>
                      <a:pt x="7085" y="19063"/>
                      <a:pt x="8157" y="19646"/>
                      <a:pt x="9312" y="20063"/>
                    </a:cubicBezTo>
                    <a:cubicBezTo>
                      <a:pt x="10336" y="20432"/>
                      <a:pt x="11443" y="20634"/>
                      <a:pt x="12586" y="20670"/>
                    </a:cubicBezTo>
                    <a:lnTo>
                      <a:pt x="12991" y="20670"/>
                    </a:lnTo>
                    <a:cubicBezTo>
                      <a:pt x="13776" y="20670"/>
                      <a:pt x="14598" y="20598"/>
                      <a:pt x="15419" y="20444"/>
                    </a:cubicBezTo>
                    <a:cubicBezTo>
                      <a:pt x="16408" y="20265"/>
                      <a:pt x="17348" y="19967"/>
                      <a:pt x="18194" y="19563"/>
                    </a:cubicBezTo>
                    <a:cubicBezTo>
                      <a:pt x="19110" y="19134"/>
                      <a:pt x="19849" y="18574"/>
                      <a:pt x="20396" y="17896"/>
                    </a:cubicBezTo>
                    <a:cubicBezTo>
                      <a:pt x="20718" y="17527"/>
                      <a:pt x="20956" y="17146"/>
                      <a:pt x="21134" y="16729"/>
                    </a:cubicBezTo>
                    <a:cubicBezTo>
                      <a:pt x="21230" y="16491"/>
                      <a:pt x="21313" y="16265"/>
                      <a:pt x="21373" y="16038"/>
                    </a:cubicBezTo>
                    <a:cubicBezTo>
                      <a:pt x="21432" y="15812"/>
                      <a:pt x="21468" y="15574"/>
                      <a:pt x="21504" y="15276"/>
                    </a:cubicBezTo>
                    <a:cubicBezTo>
                      <a:pt x="21551" y="14907"/>
                      <a:pt x="21551" y="14526"/>
                      <a:pt x="21527" y="14193"/>
                    </a:cubicBezTo>
                    <a:cubicBezTo>
                      <a:pt x="21515" y="13788"/>
                      <a:pt x="21492" y="13395"/>
                      <a:pt x="21444" y="12978"/>
                    </a:cubicBezTo>
                    <a:cubicBezTo>
                      <a:pt x="21408" y="12621"/>
                      <a:pt x="21373" y="12181"/>
                      <a:pt x="21349" y="11800"/>
                    </a:cubicBezTo>
                    <a:cubicBezTo>
                      <a:pt x="21337" y="11371"/>
                      <a:pt x="21349" y="10931"/>
                      <a:pt x="21408" y="10538"/>
                    </a:cubicBezTo>
                    <a:cubicBezTo>
                      <a:pt x="21432" y="10419"/>
                      <a:pt x="21444" y="10300"/>
                      <a:pt x="21468" y="10192"/>
                    </a:cubicBezTo>
                    <a:lnTo>
                      <a:pt x="21492" y="10133"/>
                    </a:lnTo>
                    <a:lnTo>
                      <a:pt x="21504" y="10073"/>
                    </a:lnTo>
                    <a:cubicBezTo>
                      <a:pt x="21515" y="9954"/>
                      <a:pt x="21551" y="9847"/>
                      <a:pt x="21563" y="9728"/>
                    </a:cubicBezTo>
                    <a:cubicBezTo>
                      <a:pt x="21611" y="9442"/>
                      <a:pt x="21646" y="9180"/>
                      <a:pt x="21682" y="8883"/>
                    </a:cubicBezTo>
                    <a:cubicBezTo>
                      <a:pt x="21742" y="8287"/>
                      <a:pt x="21766" y="7740"/>
                      <a:pt x="21754" y="7180"/>
                    </a:cubicBezTo>
                    <a:cubicBezTo>
                      <a:pt x="21706" y="5989"/>
                      <a:pt x="21444" y="4966"/>
                      <a:pt x="20956" y="4132"/>
                    </a:cubicBezTo>
                    <a:cubicBezTo>
                      <a:pt x="20968" y="4108"/>
                      <a:pt x="20980" y="4061"/>
                      <a:pt x="20980" y="4025"/>
                    </a:cubicBezTo>
                    <a:cubicBezTo>
                      <a:pt x="20968" y="3811"/>
                      <a:pt x="20920" y="3549"/>
                      <a:pt x="20813" y="3287"/>
                    </a:cubicBezTo>
                    <a:cubicBezTo>
                      <a:pt x="20742" y="3061"/>
                      <a:pt x="20634" y="2834"/>
                      <a:pt x="20503" y="2632"/>
                    </a:cubicBezTo>
                    <a:cubicBezTo>
                      <a:pt x="20265" y="2263"/>
                      <a:pt x="19944" y="1918"/>
                      <a:pt x="19503" y="1584"/>
                    </a:cubicBezTo>
                    <a:cubicBezTo>
                      <a:pt x="19146" y="1334"/>
                      <a:pt x="18753" y="1096"/>
                      <a:pt x="18194" y="870"/>
                    </a:cubicBezTo>
                    <a:cubicBezTo>
                      <a:pt x="17777" y="691"/>
                      <a:pt x="17301" y="548"/>
                      <a:pt x="16765" y="417"/>
                    </a:cubicBezTo>
                    <a:cubicBezTo>
                      <a:pt x="15908" y="203"/>
                      <a:pt x="14979" y="72"/>
                      <a:pt x="13943" y="1"/>
                    </a:cubicBezTo>
                    <a:close/>
                  </a:path>
                </a:pathLst>
              </a:custGeom>
              <a:solidFill>
                <a:srgbClr val="F4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a:off x="7338154" y="2132083"/>
                <a:ext cx="733034" cy="375424"/>
              </a:xfrm>
              <a:custGeom>
                <a:avLst/>
                <a:gdLst/>
                <a:ahLst/>
                <a:cxnLst/>
                <a:rect l="l" t="t" r="r" b="b"/>
                <a:pathLst>
                  <a:path w="18229" h="9336" extrusionOk="0">
                    <a:moveTo>
                      <a:pt x="9596" y="1"/>
                    </a:moveTo>
                    <a:cubicBezTo>
                      <a:pt x="8799" y="60"/>
                      <a:pt x="8025" y="120"/>
                      <a:pt x="7251" y="227"/>
                    </a:cubicBezTo>
                    <a:cubicBezTo>
                      <a:pt x="6013" y="406"/>
                      <a:pt x="4893" y="727"/>
                      <a:pt x="3965" y="1203"/>
                    </a:cubicBezTo>
                    <a:cubicBezTo>
                      <a:pt x="3465" y="1442"/>
                      <a:pt x="2988" y="1751"/>
                      <a:pt x="2572" y="2108"/>
                    </a:cubicBezTo>
                    <a:cubicBezTo>
                      <a:pt x="2155" y="2454"/>
                      <a:pt x="1786" y="2906"/>
                      <a:pt x="1417" y="3454"/>
                    </a:cubicBezTo>
                    <a:cubicBezTo>
                      <a:pt x="905" y="4216"/>
                      <a:pt x="536" y="5061"/>
                      <a:pt x="298" y="5978"/>
                    </a:cubicBezTo>
                    <a:cubicBezTo>
                      <a:pt x="155" y="6549"/>
                      <a:pt x="60" y="7157"/>
                      <a:pt x="0" y="7847"/>
                    </a:cubicBezTo>
                    <a:cubicBezTo>
                      <a:pt x="48" y="7978"/>
                      <a:pt x="95" y="8097"/>
                      <a:pt x="131" y="8216"/>
                    </a:cubicBezTo>
                    <a:lnTo>
                      <a:pt x="131" y="8204"/>
                    </a:lnTo>
                    <a:cubicBezTo>
                      <a:pt x="238" y="8442"/>
                      <a:pt x="357" y="8681"/>
                      <a:pt x="500" y="8883"/>
                    </a:cubicBezTo>
                    <a:cubicBezTo>
                      <a:pt x="583" y="8990"/>
                      <a:pt x="667" y="9073"/>
                      <a:pt x="774" y="9157"/>
                    </a:cubicBezTo>
                    <a:cubicBezTo>
                      <a:pt x="845" y="9193"/>
                      <a:pt x="905" y="9240"/>
                      <a:pt x="1000" y="9276"/>
                    </a:cubicBezTo>
                    <a:cubicBezTo>
                      <a:pt x="1060" y="9300"/>
                      <a:pt x="1131" y="9312"/>
                      <a:pt x="1203" y="9335"/>
                    </a:cubicBezTo>
                    <a:lnTo>
                      <a:pt x="1417" y="9335"/>
                    </a:lnTo>
                    <a:cubicBezTo>
                      <a:pt x="1500" y="9312"/>
                      <a:pt x="1595" y="9300"/>
                      <a:pt x="1667" y="9252"/>
                    </a:cubicBezTo>
                    <a:cubicBezTo>
                      <a:pt x="1857" y="9181"/>
                      <a:pt x="2024" y="9062"/>
                      <a:pt x="2191" y="8943"/>
                    </a:cubicBezTo>
                    <a:cubicBezTo>
                      <a:pt x="2322" y="8835"/>
                      <a:pt x="2453" y="8716"/>
                      <a:pt x="2572" y="8597"/>
                    </a:cubicBezTo>
                    <a:cubicBezTo>
                      <a:pt x="2691" y="8478"/>
                      <a:pt x="2810" y="8347"/>
                      <a:pt x="2917" y="8204"/>
                    </a:cubicBezTo>
                    <a:lnTo>
                      <a:pt x="2929" y="8181"/>
                    </a:lnTo>
                    <a:cubicBezTo>
                      <a:pt x="3262" y="7752"/>
                      <a:pt x="3512" y="7276"/>
                      <a:pt x="3703" y="6787"/>
                    </a:cubicBezTo>
                    <a:lnTo>
                      <a:pt x="3703" y="6799"/>
                    </a:lnTo>
                    <a:cubicBezTo>
                      <a:pt x="3977" y="6133"/>
                      <a:pt x="4155" y="5442"/>
                      <a:pt x="4239" y="4728"/>
                    </a:cubicBezTo>
                    <a:cubicBezTo>
                      <a:pt x="4262" y="4632"/>
                      <a:pt x="4274" y="4513"/>
                      <a:pt x="4274" y="4406"/>
                    </a:cubicBezTo>
                    <a:cubicBezTo>
                      <a:pt x="4274" y="4394"/>
                      <a:pt x="4274" y="4371"/>
                      <a:pt x="4286" y="4359"/>
                    </a:cubicBezTo>
                    <a:cubicBezTo>
                      <a:pt x="4298" y="4347"/>
                      <a:pt x="4322" y="4347"/>
                      <a:pt x="4334" y="4347"/>
                    </a:cubicBezTo>
                    <a:cubicBezTo>
                      <a:pt x="4346" y="4347"/>
                      <a:pt x="4358" y="4347"/>
                      <a:pt x="4358" y="4359"/>
                    </a:cubicBezTo>
                    <a:lnTo>
                      <a:pt x="4382" y="4359"/>
                    </a:lnTo>
                    <a:cubicBezTo>
                      <a:pt x="4453" y="4371"/>
                      <a:pt x="4524" y="4394"/>
                      <a:pt x="4620" y="4394"/>
                    </a:cubicBezTo>
                    <a:lnTo>
                      <a:pt x="4810" y="4394"/>
                    </a:lnTo>
                    <a:cubicBezTo>
                      <a:pt x="4917" y="4394"/>
                      <a:pt x="5013" y="4371"/>
                      <a:pt x="5120" y="4347"/>
                    </a:cubicBezTo>
                    <a:cubicBezTo>
                      <a:pt x="5215" y="4335"/>
                      <a:pt x="5298" y="4299"/>
                      <a:pt x="5405" y="4275"/>
                    </a:cubicBezTo>
                    <a:lnTo>
                      <a:pt x="5394" y="4275"/>
                    </a:lnTo>
                    <a:cubicBezTo>
                      <a:pt x="5489" y="4240"/>
                      <a:pt x="5596" y="4192"/>
                      <a:pt x="5691" y="4156"/>
                    </a:cubicBezTo>
                    <a:cubicBezTo>
                      <a:pt x="5775" y="4109"/>
                      <a:pt x="5870" y="4061"/>
                      <a:pt x="5953" y="4001"/>
                    </a:cubicBezTo>
                    <a:cubicBezTo>
                      <a:pt x="6048" y="3942"/>
                      <a:pt x="6120" y="3882"/>
                      <a:pt x="6203" y="3811"/>
                    </a:cubicBezTo>
                    <a:cubicBezTo>
                      <a:pt x="6287" y="3751"/>
                      <a:pt x="6346" y="3692"/>
                      <a:pt x="6406" y="3620"/>
                    </a:cubicBezTo>
                    <a:lnTo>
                      <a:pt x="6537" y="3442"/>
                    </a:lnTo>
                    <a:cubicBezTo>
                      <a:pt x="6548" y="3430"/>
                      <a:pt x="6560" y="3406"/>
                      <a:pt x="6584" y="3406"/>
                    </a:cubicBezTo>
                    <a:lnTo>
                      <a:pt x="6620" y="3406"/>
                    </a:lnTo>
                    <a:cubicBezTo>
                      <a:pt x="6644" y="3406"/>
                      <a:pt x="6656" y="3406"/>
                      <a:pt x="6668" y="3430"/>
                    </a:cubicBezTo>
                    <a:cubicBezTo>
                      <a:pt x="6739" y="3513"/>
                      <a:pt x="6834" y="3585"/>
                      <a:pt x="6906" y="3668"/>
                    </a:cubicBezTo>
                    <a:cubicBezTo>
                      <a:pt x="7072" y="3811"/>
                      <a:pt x="7239" y="3942"/>
                      <a:pt x="7418" y="4061"/>
                    </a:cubicBezTo>
                    <a:cubicBezTo>
                      <a:pt x="7560" y="4180"/>
                      <a:pt x="7727" y="4299"/>
                      <a:pt x="7894" y="4406"/>
                    </a:cubicBezTo>
                    <a:cubicBezTo>
                      <a:pt x="8203" y="4621"/>
                      <a:pt x="8549" y="4811"/>
                      <a:pt x="8882" y="4990"/>
                    </a:cubicBezTo>
                    <a:cubicBezTo>
                      <a:pt x="9323" y="5216"/>
                      <a:pt x="9751" y="5394"/>
                      <a:pt x="10192" y="5549"/>
                    </a:cubicBezTo>
                    <a:cubicBezTo>
                      <a:pt x="10632" y="5704"/>
                      <a:pt x="11073" y="5835"/>
                      <a:pt x="11537" y="5918"/>
                    </a:cubicBezTo>
                    <a:lnTo>
                      <a:pt x="11525" y="5918"/>
                    </a:lnTo>
                    <a:cubicBezTo>
                      <a:pt x="12061" y="6037"/>
                      <a:pt x="12597" y="6121"/>
                      <a:pt x="13133" y="6168"/>
                    </a:cubicBezTo>
                    <a:cubicBezTo>
                      <a:pt x="13472" y="6191"/>
                      <a:pt x="13817" y="6199"/>
                      <a:pt x="14163" y="6199"/>
                    </a:cubicBezTo>
                    <a:cubicBezTo>
                      <a:pt x="14363" y="6199"/>
                      <a:pt x="14563" y="6197"/>
                      <a:pt x="14764" y="6192"/>
                    </a:cubicBezTo>
                    <a:cubicBezTo>
                      <a:pt x="15347" y="6168"/>
                      <a:pt x="15907" y="6109"/>
                      <a:pt x="16490" y="5990"/>
                    </a:cubicBezTo>
                    <a:cubicBezTo>
                      <a:pt x="17038" y="5883"/>
                      <a:pt x="17597" y="5752"/>
                      <a:pt x="18133" y="5573"/>
                    </a:cubicBezTo>
                    <a:lnTo>
                      <a:pt x="18109" y="5573"/>
                    </a:lnTo>
                    <a:lnTo>
                      <a:pt x="18228" y="5525"/>
                    </a:lnTo>
                    <a:cubicBezTo>
                      <a:pt x="18098" y="5037"/>
                      <a:pt x="17919" y="4573"/>
                      <a:pt x="17681" y="4168"/>
                    </a:cubicBezTo>
                    <a:cubicBezTo>
                      <a:pt x="17693" y="4144"/>
                      <a:pt x="17717" y="4109"/>
                      <a:pt x="17717" y="4061"/>
                    </a:cubicBezTo>
                    <a:cubicBezTo>
                      <a:pt x="17693" y="3847"/>
                      <a:pt x="17657" y="3585"/>
                      <a:pt x="17550" y="3323"/>
                    </a:cubicBezTo>
                    <a:cubicBezTo>
                      <a:pt x="17478" y="3097"/>
                      <a:pt x="17371" y="2870"/>
                      <a:pt x="17240" y="2668"/>
                    </a:cubicBezTo>
                    <a:cubicBezTo>
                      <a:pt x="17002" y="2299"/>
                      <a:pt x="16669" y="1954"/>
                      <a:pt x="16240" y="1620"/>
                    </a:cubicBezTo>
                    <a:cubicBezTo>
                      <a:pt x="15883" y="1358"/>
                      <a:pt x="15466" y="1132"/>
                      <a:pt x="14930" y="906"/>
                    </a:cubicBezTo>
                    <a:cubicBezTo>
                      <a:pt x="14514" y="727"/>
                      <a:pt x="14037" y="584"/>
                      <a:pt x="13502" y="453"/>
                    </a:cubicBezTo>
                    <a:cubicBezTo>
                      <a:pt x="12633" y="239"/>
                      <a:pt x="11716" y="96"/>
                      <a:pt x="10668" y="37"/>
                    </a:cubicBezTo>
                    <a:cubicBezTo>
                      <a:pt x="10287" y="13"/>
                      <a:pt x="9930" y="1"/>
                      <a:pt x="9596" y="1"/>
                    </a:cubicBezTo>
                    <a:close/>
                  </a:path>
                </a:pathLst>
              </a:custGeom>
              <a:solidFill>
                <a:srgbClr val="F28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a:off x="7328828" y="2461576"/>
                <a:ext cx="44" cy="44"/>
              </a:xfrm>
              <a:custGeom>
                <a:avLst/>
                <a:gdLst/>
                <a:ahLst/>
                <a:cxnLst/>
                <a:rect l="l" t="t" r="r" b="b"/>
                <a:pathLst>
                  <a:path w="1" h="1" extrusionOk="0">
                    <a:moveTo>
                      <a:pt x="1" y="0"/>
                    </a:moveTo>
                    <a:lnTo>
                      <a:pt x="1" y="0"/>
                    </a:lnTo>
                    <a:lnTo>
                      <a:pt x="1" y="0"/>
                    </a:lnTo>
                    <a:close/>
                  </a:path>
                </a:pathLst>
              </a:custGeom>
              <a:solidFill>
                <a:srgbClr val="EA9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a:off x="7328828" y="2461576"/>
                <a:ext cx="44" cy="44"/>
              </a:xfrm>
              <a:custGeom>
                <a:avLst/>
                <a:gdLst/>
                <a:ahLst/>
                <a:cxnLst/>
                <a:rect l="l" t="t" r="r" b="b"/>
                <a:pathLst>
                  <a:path w="1" h="1" extrusionOk="0">
                    <a:moveTo>
                      <a:pt x="1" y="0"/>
                    </a:moveTo>
                    <a:lnTo>
                      <a:pt x="1" y="0"/>
                    </a:lnTo>
                    <a:lnTo>
                      <a:pt x="1" y="0"/>
                    </a:lnTo>
                    <a:lnTo>
                      <a:pt x="1" y="0"/>
                    </a:lnTo>
                    <a:close/>
                  </a:path>
                </a:pathLst>
              </a:custGeom>
              <a:solidFill>
                <a:srgbClr val="EA9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a:off x="7576575" y="2294423"/>
                <a:ext cx="40" cy="40"/>
              </a:xfrm>
              <a:custGeom>
                <a:avLst/>
                <a:gdLst/>
                <a:ahLst/>
                <a:cxnLst/>
                <a:rect l="l" t="t" r="r" b="b"/>
                <a:pathLst>
                  <a:path w="1" h="1" extrusionOk="0">
                    <a:moveTo>
                      <a:pt x="0" y="0"/>
                    </a:moveTo>
                    <a:lnTo>
                      <a:pt x="0" y="0"/>
                    </a:lnTo>
                    <a:lnTo>
                      <a:pt x="0" y="0"/>
                    </a:lnTo>
                    <a:close/>
                  </a:path>
                </a:pathLst>
              </a:custGeom>
              <a:solidFill>
                <a:srgbClr val="EA9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a:off x="7694358" y="2335119"/>
                <a:ext cx="40" cy="40"/>
              </a:xfrm>
              <a:custGeom>
                <a:avLst/>
                <a:gdLst/>
                <a:ahLst/>
                <a:cxnLst/>
                <a:rect l="l" t="t" r="r" b="b"/>
                <a:pathLst>
                  <a:path w="1" h="1" extrusionOk="0">
                    <a:moveTo>
                      <a:pt x="0" y="0"/>
                    </a:moveTo>
                    <a:lnTo>
                      <a:pt x="0" y="0"/>
                    </a:lnTo>
                    <a:lnTo>
                      <a:pt x="0" y="0"/>
                    </a:lnTo>
                    <a:lnTo>
                      <a:pt x="0" y="0"/>
                    </a:lnTo>
                    <a:lnTo>
                      <a:pt x="0" y="0"/>
                    </a:lnTo>
                    <a:close/>
                  </a:path>
                </a:pathLst>
              </a:custGeom>
              <a:solidFill>
                <a:srgbClr val="EA9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a:off x="7237100" y="2489577"/>
                <a:ext cx="69487" cy="30079"/>
              </a:xfrm>
              <a:custGeom>
                <a:avLst/>
                <a:gdLst/>
                <a:ahLst/>
                <a:cxnLst/>
                <a:rect l="l" t="t" r="r" b="b"/>
                <a:pathLst>
                  <a:path w="1728" h="748" extrusionOk="0">
                    <a:moveTo>
                      <a:pt x="586" y="0"/>
                    </a:moveTo>
                    <a:cubicBezTo>
                      <a:pt x="510" y="0"/>
                      <a:pt x="458" y="11"/>
                      <a:pt x="406" y="29"/>
                    </a:cubicBezTo>
                    <a:cubicBezTo>
                      <a:pt x="251" y="53"/>
                      <a:pt x="132" y="148"/>
                      <a:pt x="25" y="255"/>
                    </a:cubicBezTo>
                    <a:cubicBezTo>
                      <a:pt x="1" y="279"/>
                      <a:pt x="1" y="350"/>
                      <a:pt x="48" y="386"/>
                    </a:cubicBezTo>
                    <a:cubicBezTo>
                      <a:pt x="63" y="396"/>
                      <a:pt x="80" y="402"/>
                      <a:pt x="98" y="402"/>
                    </a:cubicBezTo>
                    <a:cubicBezTo>
                      <a:pt x="124" y="402"/>
                      <a:pt x="151" y="390"/>
                      <a:pt x="179" y="362"/>
                    </a:cubicBezTo>
                    <a:cubicBezTo>
                      <a:pt x="191" y="350"/>
                      <a:pt x="203" y="338"/>
                      <a:pt x="227" y="338"/>
                    </a:cubicBezTo>
                    <a:cubicBezTo>
                      <a:pt x="263" y="303"/>
                      <a:pt x="298" y="279"/>
                      <a:pt x="346" y="267"/>
                    </a:cubicBezTo>
                    <a:lnTo>
                      <a:pt x="477" y="219"/>
                    </a:lnTo>
                    <a:cubicBezTo>
                      <a:pt x="537" y="207"/>
                      <a:pt x="584" y="207"/>
                      <a:pt x="644" y="207"/>
                    </a:cubicBezTo>
                    <a:cubicBezTo>
                      <a:pt x="703" y="207"/>
                      <a:pt x="775" y="219"/>
                      <a:pt x="834" y="243"/>
                    </a:cubicBezTo>
                    <a:cubicBezTo>
                      <a:pt x="918" y="279"/>
                      <a:pt x="1013" y="326"/>
                      <a:pt x="1096" y="386"/>
                    </a:cubicBezTo>
                    <a:cubicBezTo>
                      <a:pt x="1191" y="445"/>
                      <a:pt x="1275" y="517"/>
                      <a:pt x="1358" y="588"/>
                    </a:cubicBezTo>
                    <a:cubicBezTo>
                      <a:pt x="1382" y="624"/>
                      <a:pt x="1394" y="648"/>
                      <a:pt x="1418" y="684"/>
                    </a:cubicBezTo>
                    <a:cubicBezTo>
                      <a:pt x="1439" y="726"/>
                      <a:pt x="1486" y="748"/>
                      <a:pt x="1536" y="748"/>
                    </a:cubicBezTo>
                    <a:cubicBezTo>
                      <a:pt x="1569" y="748"/>
                      <a:pt x="1603" y="738"/>
                      <a:pt x="1632" y="719"/>
                    </a:cubicBezTo>
                    <a:cubicBezTo>
                      <a:pt x="1668" y="695"/>
                      <a:pt x="1691" y="660"/>
                      <a:pt x="1715" y="624"/>
                    </a:cubicBezTo>
                    <a:cubicBezTo>
                      <a:pt x="1727" y="564"/>
                      <a:pt x="1691" y="517"/>
                      <a:pt x="1668" y="469"/>
                    </a:cubicBezTo>
                    <a:cubicBezTo>
                      <a:pt x="1608" y="422"/>
                      <a:pt x="1561" y="362"/>
                      <a:pt x="1501" y="326"/>
                    </a:cubicBezTo>
                    <a:cubicBezTo>
                      <a:pt x="1441" y="279"/>
                      <a:pt x="1370" y="231"/>
                      <a:pt x="1310" y="183"/>
                    </a:cubicBezTo>
                    <a:cubicBezTo>
                      <a:pt x="1180" y="112"/>
                      <a:pt x="1025" y="53"/>
                      <a:pt x="882" y="29"/>
                    </a:cubicBezTo>
                    <a:cubicBezTo>
                      <a:pt x="822" y="5"/>
                      <a:pt x="739" y="5"/>
                      <a:pt x="679" y="5"/>
                    </a:cubicBezTo>
                    <a:cubicBezTo>
                      <a:pt x="644" y="2"/>
                      <a:pt x="614" y="0"/>
                      <a:pt x="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a:off x="7301762" y="2094765"/>
                <a:ext cx="814906" cy="432365"/>
              </a:xfrm>
              <a:custGeom>
                <a:avLst/>
                <a:gdLst/>
                <a:ahLst/>
                <a:cxnLst/>
                <a:rect l="l" t="t" r="r" b="b"/>
                <a:pathLst>
                  <a:path w="20265" h="10752" extrusionOk="0">
                    <a:moveTo>
                      <a:pt x="9489" y="0"/>
                    </a:moveTo>
                    <a:cubicBezTo>
                      <a:pt x="8346" y="0"/>
                      <a:pt x="7334" y="119"/>
                      <a:pt x="6382" y="357"/>
                    </a:cubicBezTo>
                    <a:cubicBezTo>
                      <a:pt x="5775" y="512"/>
                      <a:pt x="5179" y="738"/>
                      <a:pt x="4608" y="1036"/>
                    </a:cubicBezTo>
                    <a:cubicBezTo>
                      <a:pt x="4096" y="1298"/>
                      <a:pt x="3584" y="1643"/>
                      <a:pt x="3096" y="2048"/>
                    </a:cubicBezTo>
                    <a:cubicBezTo>
                      <a:pt x="2167" y="2822"/>
                      <a:pt x="1417" y="3798"/>
                      <a:pt x="917" y="4882"/>
                    </a:cubicBezTo>
                    <a:cubicBezTo>
                      <a:pt x="619" y="5537"/>
                      <a:pt x="417" y="6239"/>
                      <a:pt x="322" y="6942"/>
                    </a:cubicBezTo>
                    <a:cubicBezTo>
                      <a:pt x="262" y="6965"/>
                      <a:pt x="203" y="7013"/>
                      <a:pt x="191" y="7073"/>
                    </a:cubicBezTo>
                    <a:cubicBezTo>
                      <a:pt x="83" y="7525"/>
                      <a:pt x="24" y="7906"/>
                      <a:pt x="12" y="8263"/>
                    </a:cubicBezTo>
                    <a:cubicBezTo>
                      <a:pt x="0" y="8620"/>
                      <a:pt x="48" y="8978"/>
                      <a:pt x="119" y="9323"/>
                    </a:cubicBezTo>
                    <a:cubicBezTo>
                      <a:pt x="203" y="9728"/>
                      <a:pt x="417" y="10275"/>
                      <a:pt x="857" y="10561"/>
                    </a:cubicBezTo>
                    <a:cubicBezTo>
                      <a:pt x="1036" y="10680"/>
                      <a:pt x="1250" y="10740"/>
                      <a:pt x="1453" y="10752"/>
                    </a:cubicBezTo>
                    <a:lnTo>
                      <a:pt x="1500" y="10752"/>
                    </a:lnTo>
                    <a:cubicBezTo>
                      <a:pt x="1691" y="10752"/>
                      <a:pt x="1905" y="10704"/>
                      <a:pt x="2108" y="10597"/>
                    </a:cubicBezTo>
                    <a:cubicBezTo>
                      <a:pt x="2322" y="10513"/>
                      <a:pt x="2524" y="10359"/>
                      <a:pt x="2750" y="10156"/>
                    </a:cubicBezTo>
                    <a:cubicBezTo>
                      <a:pt x="2941" y="9966"/>
                      <a:pt x="3143" y="9740"/>
                      <a:pt x="3334" y="9466"/>
                    </a:cubicBezTo>
                    <a:cubicBezTo>
                      <a:pt x="3560" y="9144"/>
                      <a:pt x="3763" y="8775"/>
                      <a:pt x="3953" y="8335"/>
                    </a:cubicBezTo>
                    <a:cubicBezTo>
                      <a:pt x="4132" y="7942"/>
                      <a:pt x="4286" y="7501"/>
                      <a:pt x="4405" y="7025"/>
                    </a:cubicBezTo>
                    <a:cubicBezTo>
                      <a:pt x="4525" y="6549"/>
                      <a:pt x="4596" y="6096"/>
                      <a:pt x="4632" y="5656"/>
                    </a:cubicBezTo>
                    <a:cubicBezTo>
                      <a:pt x="4644" y="5322"/>
                      <a:pt x="4632" y="4977"/>
                      <a:pt x="4584" y="4679"/>
                    </a:cubicBezTo>
                    <a:lnTo>
                      <a:pt x="4584" y="4679"/>
                    </a:lnTo>
                    <a:cubicBezTo>
                      <a:pt x="4644" y="4691"/>
                      <a:pt x="4691" y="4691"/>
                      <a:pt x="4751" y="4691"/>
                    </a:cubicBezTo>
                    <a:lnTo>
                      <a:pt x="4929" y="4691"/>
                    </a:lnTo>
                    <a:cubicBezTo>
                      <a:pt x="5048" y="4691"/>
                      <a:pt x="5179" y="4679"/>
                      <a:pt x="5310" y="4667"/>
                    </a:cubicBezTo>
                    <a:cubicBezTo>
                      <a:pt x="5644" y="4620"/>
                      <a:pt x="5977" y="4513"/>
                      <a:pt x="6310" y="4334"/>
                    </a:cubicBezTo>
                    <a:cubicBezTo>
                      <a:pt x="6453" y="4263"/>
                      <a:pt x="6608" y="4156"/>
                      <a:pt x="6739" y="4048"/>
                    </a:cubicBezTo>
                    <a:cubicBezTo>
                      <a:pt x="6906" y="3929"/>
                      <a:pt x="7037" y="3786"/>
                      <a:pt x="7156" y="3667"/>
                    </a:cubicBezTo>
                    <a:cubicBezTo>
                      <a:pt x="7334" y="3489"/>
                      <a:pt x="7489" y="3263"/>
                      <a:pt x="7632" y="3013"/>
                    </a:cubicBezTo>
                    <a:cubicBezTo>
                      <a:pt x="8537" y="3834"/>
                      <a:pt x="9573" y="4513"/>
                      <a:pt x="10680" y="5060"/>
                    </a:cubicBezTo>
                    <a:cubicBezTo>
                      <a:pt x="11930" y="5691"/>
                      <a:pt x="13228" y="6072"/>
                      <a:pt x="14514" y="6227"/>
                    </a:cubicBezTo>
                    <a:cubicBezTo>
                      <a:pt x="14847" y="6275"/>
                      <a:pt x="15193" y="6287"/>
                      <a:pt x="15538" y="6287"/>
                    </a:cubicBezTo>
                    <a:cubicBezTo>
                      <a:pt x="16181" y="6287"/>
                      <a:pt x="16800" y="6215"/>
                      <a:pt x="17395" y="6096"/>
                    </a:cubicBezTo>
                    <a:cubicBezTo>
                      <a:pt x="17919" y="5977"/>
                      <a:pt x="18395" y="5810"/>
                      <a:pt x="18824" y="5596"/>
                    </a:cubicBezTo>
                    <a:cubicBezTo>
                      <a:pt x="19288" y="5382"/>
                      <a:pt x="19717" y="5096"/>
                      <a:pt x="20134" y="4763"/>
                    </a:cubicBezTo>
                    <a:cubicBezTo>
                      <a:pt x="20229" y="4691"/>
                      <a:pt x="20265" y="4572"/>
                      <a:pt x="20229" y="4465"/>
                    </a:cubicBezTo>
                    <a:cubicBezTo>
                      <a:pt x="20241" y="4429"/>
                      <a:pt x="20241" y="4382"/>
                      <a:pt x="20229" y="4334"/>
                    </a:cubicBezTo>
                    <a:cubicBezTo>
                      <a:pt x="20134" y="3739"/>
                      <a:pt x="19931" y="3191"/>
                      <a:pt x="19610" y="2739"/>
                    </a:cubicBezTo>
                    <a:cubicBezTo>
                      <a:pt x="19312" y="2322"/>
                      <a:pt x="18919" y="1953"/>
                      <a:pt x="18419" y="1655"/>
                    </a:cubicBezTo>
                    <a:cubicBezTo>
                      <a:pt x="18002" y="1405"/>
                      <a:pt x="17514" y="1191"/>
                      <a:pt x="16907" y="1000"/>
                    </a:cubicBezTo>
                    <a:cubicBezTo>
                      <a:pt x="16359" y="834"/>
                      <a:pt x="15788" y="738"/>
                      <a:pt x="15240" y="631"/>
                    </a:cubicBezTo>
                    <a:lnTo>
                      <a:pt x="15169" y="619"/>
                    </a:lnTo>
                    <a:cubicBezTo>
                      <a:pt x="13776" y="357"/>
                      <a:pt x="12287" y="107"/>
                      <a:pt x="10775" y="0"/>
                    </a:cubicBezTo>
                    <a:cubicBezTo>
                      <a:pt x="10624" y="8"/>
                      <a:pt x="10476" y="11"/>
                      <a:pt x="10331" y="11"/>
                    </a:cubicBezTo>
                    <a:cubicBezTo>
                      <a:pt x="10040" y="11"/>
                      <a:pt x="9759" y="0"/>
                      <a:pt x="9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a:off x="7655553" y="2201531"/>
                <a:ext cx="504225" cy="111348"/>
              </a:xfrm>
              <a:custGeom>
                <a:avLst/>
                <a:gdLst/>
                <a:ahLst/>
                <a:cxnLst/>
                <a:rect l="l" t="t" r="r" b="b"/>
                <a:pathLst>
                  <a:path w="12539" h="2769" extrusionOk="0">
                    <a:moveTo>
                      <a:pt x="12086" y="0"/>
                    </a:moveTo>
                    <a:cubicBezTo>
                      <a:pt x="12002" y="12"/>
                      <a:pt x="11919" y="48"/>
                      <a:pt x="11824" y="84"/>
                    </a:cubicBezTo>
                    <a:cubicBezTo>
                      <a:pt x="11407" y="369"/>
                      <a:pt x="10990" y="643"/>
                      <a:pt x="10550" y="881"/>
                    </a:cubicBezTo>
                    <a:cubicBezTo>
                      <a:pt x="9776" y="1274"/>
                      <a:pt x="8954" y="1572"/>
                      <a:pt x="8109" y="1786"/>
                    </a:cubicBezTo>
                    <a:cubicBezTo>
                      <a:pt x="7585" y="1905"/>
                      <a:pt x="7061" y="1989"/>
                      <a:pt x="6525" y="2036"/>
                    </a:cubicBezTo>
                    <a:cubicBezTo>
                      <a:pt x="6125" y="2073"/>
                      <a:pt x="5718" y="2088"/>
                      <a:pt x="5315" y="2088"/>
                    </a:cubicBezTo>
                    <a:cubicBezTo>
                      <a:pt x="5190" y="2088"/>
                      <a:pt x="5066" y="2087"/>
                      <a:pt x="4942" y="2084"/>
                    </a:cubicBezTo>
                    <a:cubicBezTo>
                      <a:pt x="4501" y="2072"/>
                      <a:pt x="4073" y="2012"/>
                      <a:pt x="3644" y="1929"/>
                    </a:cubicBezTo>
                    <a:cubicBezTo>
                      <a:pt x="3216" y="1858"/>
                      <a:pt x="2763" y="1751"/>
                      <a:pt x="2346" y="1620"/>
                    </a:cubicBezTo>
                    <a:lnTo>
                      <a:pt x="2358" y="1620"/>
                    </a:lnTo>
                    <a:cubicBezTo>
                      <a:pt x="1644" y="1381"/>
                      <a:pt x="953" y="1072"/>
                      <a:pt x="322" y="667"/>
                    </a:cubicBezTo>
                    <a:cubicBezTo>
                      <a:pt x="275" y="643"/>
                      <a:pt x="215" y="596"/>
                      <a:pt x="179" y="560"/>
                    </a:cubicBezTo>
                    <a:cubicBezTo>
                      <a:pt x="160" y="550"/>
                      <a:pt x="138" y="544"/>
                      <a:pt x="116" y="544"/>
                    </a:cubicBezTo>
                    <a:cubicBezTo>
                      <a:pt x="85" y="544"/>
                      <a:pt x="53" y="556"/>
                      <a:pt x="25" y="584"/>
                    </a:cubicBezTo>
                    <a:cubicBezTo>
                      <a:pt x="1" y="619"/>
                      <a:pt x="1" y="703"/>
                      <a:pt x="37" y="727"/>
                    </a:cubicBezTo>
                    <a:cubicBezTo>
                      <a:pt x="489" y="1060"/>
                      <a:pt x="953" y="1358"/>
                      <a:pt x="1442" y="1608"/>
                    </a:cubicBezTo>
                    <a:cubicBezTo>
                      <a:pt x="1680" y="1727"/>
                      <a:pt x="1930" y="1846"/>
                      <a:pt x="2180" y="1953"/>
                    </a:cubicBezTo>
                    <a:cubicBezTo>
                      <a:pt x="2454" y="2072"/>
                      <a:pt x="2739" y="2155"/>
                      <a:pt x="3001" y="2251"/>
                    </a:cubicBezTo>
                    <a:lnTo>
                      <a:pt x="2942" y="2227"/>
                    </a:lnTo>
                    <a:lnTo>
                      <a:pt x="2942" y="2227"/>
                    </a:lnTo>
                    <a:cubicBezTo>
                      <a:pt x="3275" y="2334"/>
                      <a:pt x="3608" y="2429"/>
                      <a:pt x="3954" y="2501"/>
                    </a:cubicBezTo>
                    <a:cubicBezTo>
                      <a:pt x="4299" y="2572"/>
                      <a:pt x="4620" y="2620"/>
                      <a:pt x="4966" y="2679"/>
                    </a:cubicBezTo>
                    <a:cubicBezTo>
                      <a:pt x="5428" y="2734"/>
                      <a:pt x="5896" y="2768"/>
                      <a:pt x="6362" y="2768"/>
                    </a:cubicBezTo>
                    <a:cubicBezTo>
                      <a:pt x="6604" y="2768"/>
                      <a:pt x="6845" y="2759"/>
                      <a:pt x="7085" y="2739"/>
                    </a:cubicBezTo>
                    <a:cubicBezTo>
                      <a:pt x="8466" y="2632"/>
                      <a:pt x="9835" y="2286"/>
                      <a:pt x="11074" y="1655"/>
                    </a:cubicBezTo>
                    <a:cubicBezTo>
                      <a:pt x="11514" y="1417"/>
                      <a:pt x="11967" y="1155"/>
                      <a:pt x="12348" y="834"/>
                    </a:cubicBezTo>
                    <a:cubicBezTo>
                      <a:pt x="12443" y="762"/>
                      <a:pt x="12514" y="667"/>
                      <a:pt x="12526" y="536"/>
                    </a:cubicBezTo>
                    <a:cubicBezTo>
                      <a:pt x="12538" y="417"/>
                      <a:pt x="12526" y="298"/>
                      <a:pt x="12455" y="191"/>
                    </a:cubicBezTo>
                    <a:cubicBezTo>
                      <a:pt x="12360" y="72"/>
                      <a:pt x="12229" y="0"/>
                      <a:pt x="12086"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a:off x="7912190" y="2133048"/>
                <a:ext cx="234640" cy="111308"/>
              </a:xfrm>
              <a:custGeom>
                <a:avLst/>
                <a:gdLst/>
                <a:ahLst/>
                <a:cxnLst/>
                <a:rect l="l" t="t" r="r" b="b"/>
                <a:pathLst>
                  <a:path w="5835" h="2768" extrusionOk="0">
                    <a:moveTo>
                      <a:pt x="5501" y="1"/>
                    </a:moveTo>
                    <a:cubicBezTo>
                      <a:pt x="5477" y="1"/>
                      <a:pt x="5466" y="25"/>
                      <a:pt x="5430" y="25"/>
                    </a:cubicBezTo>
                    <a:cubicBezTo>
                      <a:pt x="5382" y="36"/>
                      <a:pt x="5347" y="60"/>
                      <a:pt x="5311" y="108"/>
                    </a:cubicBezTo>
                    <a:cubicBezTo>
                      <a:pt x="5192" y="215"/>
                      <a:pt x="5073" y="334"/>
                      <a:pt x="4966" y="441"/>
                    </a:cubicBezTo>
                    <a:cubicBezTo>
                      <a:pt x="4668" y="703"/>
                      <a:pt x="4358" y="977"/>
                      <a:pt x="4037" y="1203"/>
                    </a:cubicBezTo>
                    <a:cubicBezTo>
                      <a:pt x="3692" y="1453"/>
                      <a:pt x="3334" y="1680"/>
                      <a:pt x="2941" y="1870"/>
                    </a:cubicBezTo>
                    <a:cubicBezTo>
                      <a:pt x="2703" y="2001"/>
                      <a:pt x="2453" y="2108"/>
                      <a:pt x="2179" y="2215"/>
                    </a:cubicBezTo>
                    <a:cubicBezTo>
                      <a:pt x="1937" y="2308"/>
                      <a:pt x="1695" y="2389"/>
                      <a:pt x="1431" y="2448"/>
                    </a:cubicBezTo>
                    <a:lnTo>
                      <a:pt x="1431" y="2448"/>
                    </a:lnTo>
                    <a:cubicBezTo>
                      <a:pt x="1434" y="2444"/>
                      <a:pt x="1437" y="2439"/>
                      <a:pt x="1441" y="2430"/>
                    </a:cubicBezTo>
                    <a:lnTo>
                      <a:pt x="1441" y="2430"/>
                    </a:lnTo>
                    <a:cubicBezTo>
                      <a:pt x="1048" y="2525"/>
                      <a:pt x="655" y="2572"/>
                      <a:pt x="251" y="2572"/>
                    </a:cubicBezTo>
                    <a:cubicBezTo>
                      <a:pt x="203" y="2572"/>
                      <a:pt x="155" y="2572"/>
                      <a:pt x="120" y="2549"/>
                    </a:cubicBezTo>
                    <a:cubicBezTo>
                      <a:pt x="72" y="2549"/>
                      <a:pt x="24" y="2572"/>
                      <a:pt x="13" y="2620"/>
                    </a:cubicBezTo>
                    <a:cubicBezTo>
                      <a:pt x="1" y="2668"/>
                      <a:pt x="48" y="2715"/>
                      <a:pt x="84" y="2727"/>
                    </a:cubicBezTo>
                    <a:cubicBezTo>
                      <a:pt x="263" y="2754"/>
                      <a:pt x="441" y="2767"/>
                      <a:pt x="620" y="2767"/>
                    </a:cubicBezTo>
                    <a:cubicBezTo>
                      <a:pt x="679" y="2767"/>
                      <a:pt x="739" y="2766"/>
                      <a:pt x="798" y="2763"/>
                    </a:cubicBezTo>
                    <a:cubicBezTo>
                      <a:pt x="1072" y="2751"/>
                      <a:pt x="1322" y="2715"/>
                      <a:pt x="1596" y="2668"/>
                    </a:cubicBezTo>
                    <a:cubicBezTo>
                      <a:pt x="1846" y="2632"/>
                      <a:pt x="2096" y="2572"/>
                      <a:pt x="2334" y="2489"/>
                    </a:cubicBezTo>
                    <a:cubicBezTo>
                      <a:pt x="2608" y="2418"/>
                      <a:pt x="2858" y="2311"/>
                      <a:pt x="3108" y="2215"/>
                    </a:cubicBezTo>
                    <a:cubicBezTo>
                      <a:pt x="3358" y="2108"/>
                      <a:pt x="3596" y="1989"/>
                      <a:pt x="3834" y="1870"/>
                    </a:cubicBezTo>
                    <a:cubicBezTo>
                      <a:pt x="4073" y="1739"/>
                      <a:pt x="4311" y="1596"/>
                      <a:pt x="4549" y="1453"/>
                    </a:cubicBezTo>
                    <a:cubicBezTo>
                      <a:pt x="4763" y="1322"/>
                      <a:pt x="4966" y="1168"/>
                      <a:pt x="5168" y="1025"/>
                    </a:cubicBezTo>
                    <a:cubicBezTo>
                      <a:pt x="5370" y="858"/>
                      <a:pt x="5585" y="679"/>
                      <a:pt x="5763" y="501"/>
                    </a:cubicBezTo>
                    <a:cubicBezTo>
                      <a:pt x="5823" y="441"/>
                      <a:pt x="5835" y="346"/>
                      <a:pt x="5835" y="275"/>
                    </a:cubicBezTo>
                    <a:cubicBezTo>
                      <a:pt x="5835" y="203"/>
                      <a:pt x="5787" y="132"/>
                      <a:pt x="5728" y="84"/>
                    </a:cubicBezTo>
                    <a:cubicBezTo>
                      <a:pt x="5668" y="36"/>
                      <a:pt x="5608" y="13"/>
                      <a:pt x="5537" y="13"/>
                    </a:cubicBezTo>
                    <a:lnTo>
                      <a:pt x="5501" y="1"/>
                    </a:ln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a:off x="7356330" y="2297278"/>
                <a:ext cx="103467" cy="196639"/>
              </a:xfrm>
              <a:custGeom>
                <a:avLst/>
                <a:gdLst/>
                <a:ahLst/>
                <a:cxnLst/>
                <a:rect l="l" t="t" r="r" b="b"/>
                <a:pathLst>
                  <a:path w="2573" h="4890" extrusionOk="0">
                    <a:moveTo>
                      <a:pt x="1786" y="2370"/>
                    </a:moveTo>
                    <a:cubicBezTo>
                      <a:pt x="1786" y="2382"/>
                      <a:pt x="1763" y="2394"/>
                      <a:pt x="1763" y="2406"/>
                    </a:cubicBezTo>
                    <a:cubicBezTo>
                      <a:pt x="1763" y="2394"/>
                      <a:pt x="1763" y="2382"/>
                      <a:pt x="1786" y="2370"/>
                    </a:cubicBezTo>
                    <a:close/>
                    <a:moveTo>
                      <a:pt x="2453" y="1"/>
                    </a:moveTo>
                    <a:cubicBezTo>
                      <a:pt x="2417" y="24"/>
                      <a:pt x="2358" y="72"/>
                      <a:pt x="2346" y="132"/>
                    </a:cubicBezTo>
                    <a:cubicBezTo>
                      <a:pt x="2346" y="477"/>
                      <a:pt x="2286" y="798"/>
                      <a:pt x="2215" y="1132"/>
                    </a:cubicBezTo>
                    <a:cubicBezTo>
                      <a:pt x="2108" y="1572"/>
                      <a:pt x="1965" y="2013"/>
                      <a:pt x="1739" y="2406"/>
                    </a:cubicBezTo>
                    <a:lnTo>
                      <a:pt x="1560" y="2727"/>
                    </a:lnTo>
                    <a:cubicBezTo>
                      <a:pt x="1489" y="2858"/>
                      <a:pt x="1405" y="2977"/>
                      <a:pt x="1322" y="3096"/>
                    </a:cubicBezTo>
                    <a:cubicBezTo>
                      <a:pt x="1191" y="3299"/>
                      <a:pt x="1024" y="3513"/>
                      <a:pt x="846" y="3703"/>
                    </a:cubicBezTo>
                    <a:cubicBezTo>
                      <a:pt x="751" y="3799"/>
                      <a:pt x="667" y="3870"/>
                      <a:pt x="572" y="3942"/>
                    </a:cubicBezTo>
                    <a:cubicBezTo>
                      <a:pt x="477" y="4037"/>
                      <a:pt x="370" y="4108"/>
                      <a:pt x="262" y="4168"/>
                    </a:cubicBezTo>
                    <a:cubicBezTo>
                      <a:pt x="250" y="4168"/>
                      <a:pt x="250" y="4180"/>
                      <a:pt x="239" y="4180"/>
                    </a:cubicBezTo>
                    <a:lnTo>
                      <a:pt x="143" y="4227"/>
                    </a:lnTo>
                    <a:cubicBezTo>
                      <a:pt x="84" y="4275"/>
                      <a:pt x="48" y="4323"/>
                      <a:pt x="24" y="4394"/>
                    </a:cubicBezTo>
                    <a:cubicBezTo>
                      <a:pt x="0" y="4477"/>
                      <a:pt x="0" y="4584"/>
                      <a:pt x="36" y="4680"/>
                    </a:cubicBezTo>
                    <a:cubicBezTo>
                      <a:pt x="84" y="4763"/>
                      <a:pt x="155" y="4835"/>
                      <a:pt x="250" y="4870"/>
                    </a:cubicBezTo>
                    <a:cubicBezTo>
                      <a:pt x="289" y="4881"/>
                      <a:pt x="335" y="4890"/>
                      <a:pt x="381" y="4890"/>
                    </a:cubicBezTo>
                    <a:cubicBezTo>
                      <a:pt x="434" y="4890"/>
                      <a:pt x="486" y="4878"/>
                      <a:pt x="524" y="4846"/>
                    </a:cubicBezTo>
                    <a:cubicBezTo>
                      <a:pt x="631" y="4787"/>
                      <a:pt x="727" y="4739"/>
                      <a:pt x="822" y="4656"/>
                    </a:cubicBezTo>
                    <a:cubicBezTo>
                      <a:pt x="917" y="4584"/>
                      <a:pt x="1001" y="4489"/>
                      <a:pt x="1096" y="4406"/>
                    </a:cubicBezTo>
                    <a:cubicBezTo>
                      <a:pt x="1227" y="4251"/>
                      <a:pt x="1370" y="4096"/>
                      <a:pt x="1489" y="3930"/>
                    </a:cubicBezTo>
                    <a:cubicBezTo>
                      <a:pt x="1620" y="3739"/>
                      <a:pt x="1739" y="3525"/>
                      <a:pt x="1834" y="3322"/>
                    </a:cubicBezTo>
                    <a:cubicBezTo>
                      <a:pt x="1941" y="3108"/>
                      <a:pt x="2036" y="2906"/>
                      <a:pt x="2096" y="2679"/>
                    </a:cubicBezTo>
                    <a:cubicBezTo>
                      <a:pt x="2155" y="2453"/>
                      <a:pt x="2227" y="2227"/>
                      <a:pt x="2286" y="2013"/>
                    </a:cubicBezTo>
                    <a:cubicBezTo>
                      <a:pt x="2346" y="1787"/>
                      <a:pt x="2394" y="1560"/>
                      <a:pt x="2429" y="1358"/>
                    </a:cubicBezTo>
                    <a:cubicBezTo>
                      <a:pt x="2525" y="953"/>
                      <a:pt x="2572" y="548"/>
                      <a:pt x="2572" y="132"/>
                    </a:cubicBezTo>
                    <a:cubicBezTo>
                      <a:pt x="2572" y="72"/>
                      <a:pt x="2525" y="12"/>
                      <a:pt x="2465"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a:off x="7387937" y="2358080"/>
                <a:ext cx="31607" cy="54488"/>
              </a:xfrm>
              <a:custGeom>
                <a:avLst/>
                <a:gdLst/>
                <a:ahLst/>
                <a:cxnLst/>
                <a:rect l="l" t="t" r="r" b="b"/>
                <a:pathLst>
                  <a:path w="786" h="1355" extrusionOk="0">
                    <a:moveTo>
                      <a:pt x="619" y="1"/>
                    </a:moveTo>
                    <a:cubicBezTo>
                      <a:pt x="596" y="24"/>
                      <a:pt x="560" y="36"/>
                      <a:pt x="560" y="60"/>
                    </a:cubicBezTo>
                    <a:cubicBezTo>
                      <a:pt x="500" y="286"/>
                      <a:pt x="417" y="513"/>
                      <a:pt x="310" y="715"/>
                    </a:cubicBezTo>
                    <a:cubicBezTo>
                      <a:pt x="238" y="858"/>
                      <a:pt x="131" y="1001"/>
                      <a:pt x="48" y="1120"/>
                    </a:cubicBezTo>
                    <a:cubicBezTo>
                      <a:pt x="0" y="1179"/>
                      <a:pt x="12" y="1287"/>
                      <a:pt x="72" y="1334"/>
                    </a:cubicBezTo>
                    <a:cubicBezTo>
                      <a:pt x="94" y="1348"/>
                      <a:pt x="123" y="1354"/>
                      <a:pt x="153" y="1354"/>
                    </a:cubicBezTo>
                    <a:cubicBezTo>
                      <a:pt x="203" y="1354"/>
                      <a:pt x="256" y="1336"/>
                      <a:pt x="286" y="1298"/>
                    </a:cubicBezTo>
                    <a:cubicBezTo>
                      <a:pt x="405" y="1120"/>
                      <a:pt x="500" y="941"/>
                      <a:pt x="584" y="751"/>
                    </a:cubicBezTo>
                    <a:cubicBezTo>
                      <a:pt x="667" y="536"/>
                      <a:pt x="727" y="334"/>
                      <a:pt x="774" y="120"/>
                    </a:cubicBezTo>
                    <a:cubicBezTo>
                      <a:pt x="786" y="84"/>
                      <a:pt x="738" y="24"/>
                      <a:pt x="703"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a:off x="7443954" y="2050691"/>
                <a:ext cx="273405" cy="100008"/>
              </a:xfrm>
              <a:custGeom>
                <a:avLst/>
                <a:gdLst/>
                <a:ahLst/>
                <a:cxnLst/>
                <a:rect l="l" t="t" r="r" b="b"/>
                <a:pathLst>
                  <a:path w="6799" h="2487" extrusionOk="0">
                    <a:moveTo>
                      <a:pt x="1036" y="1775"/>
                    </a:moveTo>
                    <a:cubicBezTo>
                      <a:pt x="1012" y="1775"/>
                      <a:pt x="1012" y="1775"/>
                      <a:pt x="1012" y="1787"/>
                    </a:cubicBezTo>
                    <a:cubicBezTo>
                      <a:pt x="1012" y="1775"/>
                      <a:pt x="1036" y="1775"/>
                      <a:pt x="1036" y="1775"/>
                    </a:cubicBezTo>
                    <a:close/>
                    <a:moveTo>
                      <a:pt x="5072" y="1"/>
                    </a:moveTo>
                    <a:cubicBezTo>
                      <a:pt x="5049" y="1"/>
                      <a:pt x="4977" y="13"/>
                      <a:pt x="4906" y="13"/>
                    </a:cubicBezTo>
                    <a:cubicBezTo>
                      <a:pt x="4263" y="25"/>
                      <a:pt x="3620" y="120"/>
                      <a:pt x="3001" y="287"/>
                    </a:cubicBezTo>
                    <a:cubicBezTo>
                      <a:pt x="2679" y="370"/>
                      <a:pt x="2370" y="477"/>
                      <a:pt x="2060" y="596"/>
                    </a:cubicBezTo>
                    <a:cubicBezTo>
                      <a:pt x="1774" y="715"/>
                      <a:pt x="1489" y="882"/>
                      <a:pt x="1227" y="1037"/>
                    </a:cubicBezTo>
                    <a:cubicBezTo>
                      <a:pt x="1108" y="1120"/>
                      <a:pt x="989" y="1192"/>
                      <a:pt x="881" y="1275"/>
                    </a:cubicBezTo>
                    <a:cubicBezTo>
                      <a:pt x="762" y="1370"/>
                      <a:pt x="679" y="1477"/>
                      <a:pt x="572" y="1572"/>
                    </a:cubicBezTo>
                    <a:cubicBezTo>
                      <a:pt x="369" y="1775"/>
                      <a:pt x="215" y="1977"/>
                      <a:pt x="60" y="2204"/>
                    </a:cubicBezTo>
                    <a:lnTo>
                      <a:pt x="48" y="2239"/>
                    </a:lnTo>
                    <a:cubicBezTo>
                      <a:pt x="0" y="2311"/>
                      <a:pt x="0" y="2418"/>
                      <a:pt x="72" y="2454"/>
                    </a:cubicBezTo>
                    <a:cubicBezTo>
                      <a:pt x="109" y="2475"/>
                      <a:pt x="149" y="2487"/>
                      <a:pt x="186" y="2487"/>
                    </a:cubicBezTo>
                    <a:cubicBezTo>
                      <a:pt x="231" y="2487"/>
                      <a:pt x="272" y="2469"/>
                      <a:pt x="298" y="2430"/>
                    </a:cubicBezTo>
                    <a:cubicBezTo>
                      <a:pt x="346" y="2346"/>
                      <a:pt x="405" y="2275"/>
                      <a:pt x="465" y="2204"/>
                    </a:cubicBezTo>
                    <a:cubicBezTo>
                      <a:pt x="631" y="2037"/>
                      <a:pt x="822" y="1894"/>
                      <a:pt x="1012" y="1751"/>
                    </a:cubicBezTo>
                    <a:cubicBezTo>
                      <a:pt x="1227" y="1644"/>
                      <a:pt x="1441" y="1513"/>
                      <a:pt x="1667" y="1418"/>
                    </a:cubicBezTo>
                    <a:cubicBezTo>
                      <a:pt x="1941" y="1299"/>
                      <a:pt x="2203" y="1203"/>
                      <a:pt x="2489" y="1132"/>
                    </a:cubicBezTo>
                    <a:cubicBezTo>
                      <a:pt x="3144" y="953"/>
                      <a:pt x="3810" y="846"/>
                      <a:pt x="4477" y="834"/>
                    </a:cubicBezTo>
                    <a:cubicBezTo>
                      <a:pt x="4775" y="834"/>
                      <a:pt x="5096" y="846"/>
                      <a:pt x="5394" y="870"/>
                    </a:cubicBezTo>
                    <a:cubicBezTo>
                      <a:pt x="5537" y="882"/>
                      <a:pt x="5691" y="894"/>
                      <a:pt x="5834" y="930"/>
                    </a:cubicBezTo>
                    <a:cubicBezTo>
                      <a:pt x="5965" y="941"/>
                      <a:pt x="6084" y="965"/>
                      <a:pt x="6227" y="1001"/>
                    </a:cubicBezTo>
                    <a:cubicBezTo>
                      <a:pt x="6270" y="1012"/>
                      <a:pt x="6315" y="1018"/>
                      <a:pt x="6362" y="1018"/>
                    </a:cubicBezTo>
                    <a:cubicBezTo>
                      <a:pt x="6419" y="1018"/>
                      <a:pt x="6478" y="1009"/>
                      <a:pt x="6537" y="989"/>
                    </a:cubicBezTo>
                    <a:cubicBezTo>
                      <a:pt x="6644" y="941"/>
                      <a:pt x="6715" y="846"/>
                      <a:pt x="6763" y="751"/>
                    </a:cubicBezTo>
                    <a:cubicBezTo>
                      <a:pt x="6799" y="644"/>
                      <a:pt x="6787" y="537"/>
                      <a:pt x="6739" y="430"/>
                    </a:cubicBezTo>
                    <a:cubicBezTo>
                      <a:pt x="6704" y="346"/>
                      <a:pt x="6608" y="239"/>
                      <a:pt x="6501" y="203"/>
                    </a:cubicBezTo>
                    <a:cubicBezTo>
                      <a:pt x="6442" y="191"/>
                      <a:pt x="6406" y="168"/>
                      <a:pt x="6346" y="156"/>
                    </a:cubicBezTo>
                    <a:cubicBezTo>
                      <a:pt x="6251" y="120"/>
                      <a:pt x="6180" y="108"/>
                      <a:pt x="6084" y="96"/>
                    </a:cubicBezTo>
                    <a:cubicBezTo>
                      <a:pt x="5953" y="60"/>
                      <a:pt x="5822" y="49"/>
                      <a:pt x="5691" y="37"/>
                    </a:cubicBezTo>
                    <a:cubicBezTo>
                      <a:pt x="5477" y="1"/>
                      <a:pt x="5275" y="1"/>
                      <a:pt x="50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a:off x="7536362" y="2292975"/>
                <a:ext cx="124015" cy="69447"/>
              </a:xfrm>
              <a:custGeom>
                <a:avLst/>
                <a:gdLst/>
                <a:ahLst/>
                <a:cxnLst/>
                <a:rect l="l" t="t" r="r" b="b"/>
                <a:pathLst>
                  <a:path w="3084" h="1727" extrusionOk="0">
                    <a:moveTo>
                      <a:pt x="2286" y="0"/>
                    </a:moveTo>
                    <a:cubicBezTo>
                      <a:pt x="1989" y="0"/>
                      <a:pt x="1631" y="84"/>
                      <a:pt x="1298" y="215"/>
                    </a:cubicBezTo>
                    <a:cubicBezTo>
                      <a:pt x="905" y="358"/>
                      <a:pt x="560" y="572"/>
                      <a:pt x="322" y="786"/>
                    </a:cubicBezTo>
                    <a:cubicBezTo>
                      <a:pt x="84" y="1012"/>
                      <a:pt x="0" y="1239"/>
                      <a:pt x="72" y="1417"/>
                    </a:cubicBezTo>
                    <a:cubicBezTo>
                      <a:pt x="143" y="1608"/>
                      <a:pt x="405" y="1727"/>
                      <a:pt x="786" y="1727"/>
                    </a:cubicBezTo>
                    <a:cubicBezTo>
                      <a:pt x="1084" y="1727"/>
                      <a:pt x="1441" y="1655"/>
                      <a:pt x="1786" y="1524"/>
                    </a:cubicBezTo>
                    <a:cubicBezTo>
                      <a:pt x="2167" y="1370"/>
                      <a:pt x="2512" y="1167"/>
                      <a:pt x="2751" y="941"/>
                    </a:cubicBezTo>
                    <a:cubicBezTo>
                      <a:pt x="2989" y="715"/>
                      <a:pt x="3084" y="500"/>
                      <a:pt x="3001" y="322"/>
                    </a:cubicBezTo>
                    <a:cubicBezTo>
                      <a:pt x="2929" y="119"/>
                      <a:pt x="2667" y="0"/>
                      <a:pt x="2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a:off x="7925139" y="2359045"/>
                <a:ext cx="119230" cy="89111"/>
              </a:xfrm>
              <a:custGeom>
                <a:avLst/>
                <a:gdLst/>
                <a:ahLst/>
                <a:cxnLst/>
                <a:rect l="l" t="t" r="r" b="b"/>
                <a:pathLst>
                  <a:path w="2965" h="2216" extrusionOk="0">
                    <a:moveTo>
                      <a:pt x="631" y="0"/>
                    </a:moveTo>
                    <a:cubicBezTo>
                      <a:pt x="453" y="0"/>
                      <a:pt x="322" y="36"/>
                      <a:pt x="238" y="143"/>
                    </a:cubicBezTo>
                    <a:cubicBezTo>
                      <a:pt x="0" y="465"/>
                      <a:pt x="357" y="1132"/>
                      <a:pt x="1048" y="1667"/>
                    </a:cubicBezTo>
                    <a:cubicBezTo>
                      <a:pt x="1488" y="2013"/>
                      <a:pt x="1977" y="2215"/>
                      <a:pt x="2334" y="2215"/>
                    </a:cubicBezTo>
                    <a:cubicBezTo>
                      <a:pt x="2512" y="2215"/>
                      <a:pt x="2655" y="2167"/>
                      <a:pt x="2727" y="2072"/>
                    </a:cubicBezTo>
                    <a:cubicBezTo>
                      <a:pt x="2965" y="1751"/>
                      <a:pt x="2608" y="1072"/>
                      <a:pt x="1929" y="548"/>
                    </a:cubicBezTo>
                    <a:cubicBezTo>
                      <a:pt x="1476" y="203"/>
                      <a:pt x="988" y="0"/>
                      <a:pt x="6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a:off x="7749409" y="2488813"/>
                <a:ext cx="62772" cy="92408"/>
              </a:xfrm>
              <a:custGeom>
                <a:avLst/>
                <a:gdLst/>
                <a:ahLst/>
                <a:cxnLst/>
                <a:rect l="l" t="t" r="r" b="b"/>
                <a:pathLst>
                  <a:path w="1561" h="2298" extrusionOk="0">
                    <a:moveTo>
                      <a:pt x="298" y="0"/>
                    </a:moveTo>
                    <a:cubicBezTo>
                      <a:pt x="299" y="0"/>
                      <a:pt x="299" y="1"/>
                      <a:pt x="300" y="1"/>
                    </a:cubicBezTo>
                    <a:lnTo>
                      <a:pt x="300" y="1"/>
                    </a:lnTo>
                    <a:cubicBezTo>
                      <a:pt x="303" y="0"/>
                      <a:pt x="307" y="0"/>
                      <a:pt x="310" y="0"/>
                    </a:cubicBezTo>
                    <a:close/>
                    <a:moveTo>
                      <a:pt x="300" y="1"/>
                    </a:moveTo>
                    <a:cubicBezTo>
                      <a:pt x="279" y="4"/>
                      <a:pt x="261" y="14"/>
                      <a:pt x="251" y="24"/>
                    </a:cubicBezTo>
                    <a:cubicBezTo>
                      <a:pt x="191" y="167"/>
                      <a:pt x="143" y="298"/>
                      <a:pt x="108" y="429"/>
                    </a:cubicBezTo>
                    <a:cubicBezTo>
                      <a:pt x="60" y="583"/>
                      <a:pt x="24" y="726"/>
                      <a:pt x="0" y="869"/>
                    </a:cubicBezTo>
                    <a:cubicBezTo>
                      <a:pt x="0" y="893"/>
                      <a:pt x="0" y="917"/>
                      <a:pt x="24" y="941"/>
                    </a:cubicBezTo>
                    <a:cubicBezTo>
                      <a:pt x="48" y="941"/>
                      <a:pt x="60" y="953"/>
                      <a:pt x="60" y="953"/>
                    </a:cubicBezTo>
                    <a:cubicBezTo>
                      <a:pt x="72" y="953"/>
                      <a:pt x="84" y="953"/>
                      <a:pt x="108" y="941"/>
                    </a:cubicBezTo>
                    <a:cubicBezTo>
                      <a:pt x="143" y="881"/>
                      <a:pt x="203" y="834"/>
                      <a:pt x="262" y="786"/>
                    </a:cubicBezTo>
                    <a:cubicBezTo>
                      <a:pt x="322" y="750"/>
                      <a:pt x="370" y="714"/>
                      <a:pt x="429" y="703"/>
                    </a:cubicBezTo>
                    <a:cubicBezTo>
                      <a:pt x="489" y="679"/>
                      <a:pt x="536" y="667"/>
                      <a:pt x="596" y="655"/>
                    </a:cubicBezTo>
                    <a:lnTo>
                      <a:pt x="727" y="655"/>
                    </a:lnTo>
                    <a:cubicBezTo>
                      <a:pt x="786" y="667"/>
                      <a:pt x="846" y="691"/>
                      <a:pt x="893" y="703"/>
                    </a:cubicBezTo>
                    <a:cubicBezTo>
                      <a:pt x="953" y="726"/>
                      <a:pt x="1001" y="762"/>
                      <a:pt x="1036" y="786"/>
                    </a:cubicBezTo>
                    <a:cubicBezTo>
                      <a:pt x="1084" y="834"/>
                      <a:pt x="1143" y="881"/>
                      <a:pt x="1191" y="941"/>
                    </a:cubicBezTo>
                    <a:cubicBezTo>
                      <a:pt x="1239" y="1000"/>
                      <a:pt x="1263" y="1048"/>
                      <a:pt x="1274" y="1107"/>
                    </a:cubicBezTo>
                    <a:cubicBezTo>
                      <a:pt x="1310" y="1179"/>
                      <a:pt x="1322" y="1238"/>
                      <a:pt x="1322" y="1298"/>
                    </a:cubicBezTo>
                    <a:lnTo>
                      <a:pt x="1322" y="1441"/>
                    </a:lnTo>
                    <a:lnTo>
                      <a:pt x="1274" y="1619"/>
                    </a:lnTo>
                    <a:cubicBezTo>
                      <a:pt x="1263" y="1667"/>
                      <a:pt x="1239" y="1715"/>
                      <a:pt x="1203" y="1762"/>
                    </a:cubicBezTo>
                    <a:cubicBezTo>
                      <a:pt x="1155" y="1798"/>
                      <a:pt x="1132" y="1846"/>
                      <a:pt x="1084" y="1881"/>
                    </a:cubicBezTo>
                    <a:cubicBezTo>
                      <a:pt x="1024" y="1917"/>
                      <a:pt x="965" y="1953"/>
                      <a:pt x="893" y="2000"/>
                    </a:cubicBezTo>
                    <a:cubicBezTo>
                      <a:pt x="858" y="2012"/>
                      <a:pt x="834" y="2024"/>
                      <a:pt x="786" y="2024"/>
                    </a:cubicBezTo>
                    <a:cubicBezTo>
                      <a:pt x="739" y="2036"/>
                      <a:pt x="715" y="2060"/>
                      <a:pt x="703" y="2084"/>
                    </a:cubicBezTo>
                    <a:cubicBezTo>
                      <a:pt x="679" y="2107"/>
                      <a:pt x="667" y="2155"/>
                      <a:pt x="679" y="2191"/>
                    </a:cubicBezTo>
                    <a:cubicBezTo>
                      <a:pt x="703" y="2215"/>
                      <a:pt x="715" y="2262"/>
                      <a:pt x="739" y="2274"/>
                    </a:cubicBezTo>
                    <a:cubicBezTo>
                      <a:pt x="774" y="2298"/>
                      <a:pt x="786" y="2298"/>
                      <a:pt x="822" y="2298"/>
                    </a:cubicBezTo>
                    <a:lnTo>
                      <a:pt x="846" y="2298"/>
                    </a:lnTo>
                    <a:cubicBezTo>
                      <a:pt x="953" y="2250"/>
                      <a:pt x="1024" y="2215"/>
                      <a:pt x="1084" y="2179"/>
                    </a:cubicBezTo>
                    <a:cubicBezTo>
                      <a:pt x="1155" y="2131"/>
                      <a:pt x="1215" y="2084"/>
                      <a:pt x="1298" y="2012"/>
                    </a:cubicBezTo>
                    <a:cubicBezTo>
                      <a:pt x="1394" y="1905"/>
                      <a:pt x="1477" y="1786"/>
                      <a:pt x="1513" y="1631"/>
                    </a:cubicBezTo>
                    <a:cubicBezTo>
                      <a:pt x="1548" y="1512"/>
                      <a:pt x="1560" y="1393"/>
                      <a:pt x="1536" y="1250"/>
                    </a:cubicBezTo>
                    <a:cubicBezTo>
                      <a:pt x="1513" y="1131"/>
                      <a:pt x="1453" y="1000"/>
                      <a:pt x="1382" y="881"/>
                    </a:cubicBezTo>
                    <a:cubicBezTo>
                      <a:pt x="1239" y="655"/>
                      <a:pt x="1013" y="500"/>
                      <a:pt x="774" y="476"/>
                    </a:cubicBezTo>
                    <a:lnTo>
                      <a:pt x="667" y="476"/>
                    </a:lnTo>
                    <a:cubicBezTo>
                      <a:pt x="560" y="476"/>
                      <a:pt x="477" y="488"/>
                      <a:pt x="381" y="536"/>
                    </a:cubicBezTo>
                    <a:cubicBezTo>
                      <a:pt x="298" y="560"/>
                      <a:pt x="203" y="619"/>
                      <a:pt x="131" y="679"/>
                    </a:cubicBezTo>
                    <a:cubicBezTo>
                      <a:pt x="191" y="488"/>
                      <a:pt x="251" y="298"/>
                      <a:pt x="310" y="119"/>
                    </a:cubicBezTo>
                    <a:lnTo>
                      <a:pt x="322" y="83"/>
                    </a:lnTo>
                    <a:cubicBezTo>
                      <a:pt x="345" y="60"/>
                      <a:pt x="323" y="14"/>
                      <a:pt x="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a:off x="6657251" y="2289436"/>
                <a:ext cx="1355329" cy="1247088"/>
              </a:xfrm>
              <a:custGeom>
                <a:avLst/>
                <a:gdLst/>
                <a:ahLst/>
                <a:cxnLst/>
                <a:rect l="l" t="t" r="r" b="b"/>
                <a:pathLst>
                  <a:path w="30565" h="28124" extrusionOk="0">
                    <a:moveTo>
                      <a:pt x="7228" y="1"/>
                    </a:moveTo>
                    <a:cubicBezTo>
                      <a:pt x="7311" y="96"/>
                      <a:pt x="7371" y="227"/>
                      <a:pt x="7430" y="370"/>
                    </a:cubicBezTo>
                    <a:cubicBezTo>
                      <a:pt x="7514" y="608"/>
                      <a:pt x="7609" y="858"/>
                      <a:pt x="7692" y="1120"/>
                    </a:cubicBezTo>
                    <a:cubicBezTo>
                      <a:pt x="7764" y="1358"/>
                      <a:pt x="7847" y="1608"/>
                      <a:pt x="7883" y="1846"/>
                    </a:cubicBezTo>
                    <a:cubicBezTo>
                      <a:pt x="7930" y="2072"/>
                      <a:pt x="7978" y="2287"/>
                      <a:pt x="7990" y="2525"/>
                    </a:cubicBezTo>
                    <a:cubicBezTo>
                      <a:pt x="7990" y="2644"/>
                      <a:pt x="7990" y="2787"/>
                      <a:pt x="7978" y="2906"/>
                    </a:cubicBezTo>
                    <a:cubicBezTo>
                      <a:pt x="7966" y="3013"/>
                      <a:pt x="7942" y="3108"/>
                      <a:pt x="7907" y="3215"/>
                    </a:cubicBezTo>
                    <a:cubicBezTo>
                      <a:pt x="7883" y="3263"/>
                      <a:pt x="7859" y="3323"/>
                      <a:pt x="7847" y="3370"/>
                    </a:cubicBezTo>
                    <a:cubicBezTo>
                      <a:pt x="7811" y="3406"/>
                      <a:pt x="7799" y="3454"/>
                      <a:pt x="7764" y="3477"/>
                    </a:cubicBezTo>
                    <a:cubicBezTo>
                      <a:pt x="7704" y="3561"/>
                      <a:pt x="7645" y="3620"/>
                      <a:pt x="7573" y="3680"/>
                    </a:cubicBezTo>
                    <a:cubicBezTo>
                      <a:pt x="7284" y="3899"/>
                      <a:pt x="6920" y="3960"/>
                      <a:pt x="6551" y="3960"/>
                    </a:cubicBezTo>
                    <a:cubicBezTo>
                      <a:pt x="6479" y="3960"/>
                      <a:pt x="6407" y="3958"/>
                      <a:pt x="6335" y="3954"/>
                    </a:cubicBezTo>
                    <a:cubicBezTo>
                      <a:pt x="5966" y="3942"/>
                      <a:pt x="5585" y="3882"/>
                      <a:pt x="5204" y="3858"/>
                    </a:cubicBezTo>
                    <a:lnTo>
                      <a:pt x="5228" y="3858"/>
                    </a:lnTo>
                    <a:cubicBezTo>
                      <a:pt x="4942" y="3823"/>
                      <a:pt x="4644" y="3799"/>
                      <a:pt x="4358" y="3775"/>
                    </a:cubicBezTo>
                    <a:cubicBezTo>
                      <a:pt x="4271" y="3771"/>
                      <a:pt x="4183" y="3768"/>
                      <a:pt x="4093" y="3768"/>
                    </a:cubicBezTo>
                    <a:cubicBezTo>
                      <a:pt x="3915" y="3768"/>
                      <a:pt x="3735" y="3779"/>
                      <a:pt x="3561" y="3811"/>
                    </a:cubicBezTo>
                    <a:lnTo>
                      <a:pt x="3573" y="3811"/>
                    </a:lnTo>
                    <a:cubicBezTo>
                      <a:pt x="3406" y="3835"/>
                      <a:pt x="3263" y="3870"/>
                      <a:pt x="3108" y="3930"/>
                    </a:cubicBezTo>
                    <a:cubicBezTo>
                      <a:pt x="3025" y="3977"/>
                      <a:pt x="2942" y="4013"/>
                      <a:pt x="2870" y="4073"/>
                    </a:cubicBezTo>
                    <a:cubicBezTo>
                      <a:pt x="2799" y="4132"/>
                      <a:pt x="2751" y="4192"/>
                      <a:pt x="2692" y="4251"/>
                    </a:cubicBezTo>
                    <a:cubicBezTo>
                      <a:pt x="2644" y="4335"/>
                      <a:pt x="2608" y="4394"/>
                      <a:pt x="2573" y="4466"/>
                    </a:cubicBezTo>
                    <a:cubicBezTo>
                      <a:pt x="2525" y="4573"/>
                      <a:pt x="2513" y="4668"/>
                      <a:pt x="2501" y="4775"/>
                    </a:cubicBezTo>
                    <a:lnTo>
                      <a:pt x="2501" y="4787"/>
                    </a:lnTo>
                    <a:cubicBezTo>
                      <a:pt x="2489" y="5001"/>
                      <a:pt x="2501" y="5192"/>
                      <a:pt x="2513" y="5406"/>
                    </a:cubicBezTo>
                    <a:cubicBezTo>
                      <a:pt x="2525" y="5501"/>
                      <a:pt x="2549" y="5609"/>
                      <a:pt x="2573" y="5704"/>
                    </a:cubicBezTo>
                    <a:cubicBezTo>
                      <a:pt x="2608" y="5787"/>
                      <a:pt x="2632" y="5882"/>
                      <a:pt x="2668" y="5978"/>
                    </a:cubicBezTo>
                    <a:cubicBezTo>
                      <a:pt x="2739" y="6192"/>
                      <a:pt x="2823" y="6394"/>
                      <a:pt x="2918" y="6621"/>
                    </a:cubicBezTo>
                    <a:cubicBezTo>
                      <a:pt x="3001" y="6847"/>
                      <a:pt x="3108" y="7085"/>
                      <a:pt x="3204" y="7323"/>
                    </a:cubicBezTo>
                    <a:cubicBezTo>
                      <a:pt x="3275" y="7549"/>
                      <a:pt x="3346" y="7752"/>
                      <a:pt x="3406" y="7990"/>
                    </a:cubicBezTo>
                    <a:cubicBezTo>
                      <a:pt x="3454" y="8228"/>
                      <a:pt x="3501" y="8466"/>
                      <a:pt x="3466" y="8704"/>
                    </a:cubicBezTo>
                    <a:cubicBezTo>
                      <a:pt x="3454" y="8895"/>
                      <a:pt x="3370" y="9073"/>
                      <a:pt x="3263" y="9228"/>
                    </a:cubicBezTo>
                    <a:cubicBezTo>
                      <a:pt x="3132" y="9371"/>
                      <a:pt x="2989" y="9478"/>
                      <a:pt x="2823" y="9550"/>
                    </a:cubicBezTo>
                    <a:cubicBezTo>
                      <a:pt x="2632" y="9645"/>
                      <a:pt x="2430" y="9716"/>
                      <a:pt x="2215" y="9764"/>
                    </a:cubicBezTo>
                    <a:cubicBezTo>
                      <a:pt x="1977" y="9823"/>
                      <a:pt x="1739" y="9847"/>
                      <a:pt x="1501" y="9871"/>
                    </a:cubicBezTo>
                    <a:cubicBezTo>
                      <a:pt x="1251" y="9883"/>
                      <a:pt x="1013" y="9895"/>
                      <a:pt x="751" y="9895"/>
                    </a:cubicBezTo>
                    <a:cubicBezTo>
                      <a:pt x="501" y="9895"/>
                      <a:pt x="251" y="9883"/>
                      <a:pt x="1" y="9871"/>
                    </a:cubicBezTo>
                    <a:lnTo>
                      <a:pt x="1" y="9871"/>
                    </a:lnTo>
                    <a:cubicBezTo>
                      <a:pt x="13" y="9883"/>
                      <a:pt x="25" y="9907"/>
                      <a:pt x="60" y="9931"/>
                    </a:cubicBezTo>
                    <a:lnTo>
                      <a:pt x="4549" y="13538"/>
                    </a:lnTo>
                    <a:lnTo>
                      <a:pt x="7145" y="15622"/>
                    </a:lnTo>
                    <a:lnTo>
                      <a:pt x="14467" y="21503"/>
                    </a:lnTo>
                    <a:lnTo>
                      <a:pt x="17991" y="24337"/>
                    </a:lnTo>
                    <a:lnTo>
                      <a:pt x="21515" y="27171"/>
                    </a:lnTo>
                    <a:lnTo>
                      <a:pt x="21908" y="27492"/>
                    </a:lnTo>
                    <a:lnTo>
                      <a:pt x="22599" y="28040"/>
                    </a:lnTo>
                    <a:lnTo>
                      <a:pt x="22623" y="28052"/>
                    </a:lnTo>
                    <a:lnTo>
                      <a:pt x="22635" y="28064"/>
                    </a:lnTo>
                    <a:cubicBezTo>
                      <a:pt x="22682" y="28099"/>
                      <a:pt x="22742" y="28123"/>
                      <a:pt x="22801" y="28123"/>
                    </a:cubicBezTo>
                    <a:cubicBezTo>
                      <a:pt x="22861" y="28123"/>
                      <a:pt x="22920" y="28099"/>
                      <a:pt x="22956" y="28064"/>
                    </a:cubicBezTo>
                    <a:cubicBezTo>
                      <a:pt x="22980" y="28064"/>
                      <a:pt x="22992" y="28064"/>
                      <a:pt x="22992" y="28052"/>
                    </a:cubicBezTo>
                    <a:cubicBezTo>
                      <a:pt x="23599" y="27814"/>
                      <a:pt x="24230" y="27457"/>
                      <a:pt x="24885" y="26956"/>
                    </a:cubicBezTo>
                    <a:cubicBezTo>
                      <a:pt x="25337" y="26599"/>
                      <a:pt x="25814" y="26183"/>
                      <a:pt x="26397" y="25647"/>
                    </a:cubicBezTo>
                    <a:cubicBezTo>
                      <a:pt x="27445" y="24659"/>
                      <a:pt x="28290" y="23694"/>
                      <a:pt x="28993" y="22706"/>
                    </a:cubicBezTo>
                    <a:cubicBezTo>
                      <a:pt x="29469" y="22015"/>
                      <a:pt x="29826" y="21372"/>
                      <a:pt x="30088" y="20730"/>
                    </a:cubicBezTo>
                    <a:cubicBezTo>
                      <a:pt x="30243" y="20372"/>
                      <a:pt x="30338" y="20015"/>
                      <a:pt x="30433" y="19670"/>
                    </a:cubicBezTo>
                    <a:cubicBezTo>
                      <a:pt x="30505" y="19337"/>
                      <a:pt x="30564" y="18979"/>
                      <a:pt x="30564" y="18598"/>
                    </a:cubicBezTo>
                    <a:cubicBezTo>
                      <a:pt x="30564" y="18539"/>
                      <a:pt x="30552" y="18503"/>
                      <a:pt x="30505" y="18455"/>
                    </a:cubicBezTo>
                    <a:cubicBezTo>
                      <a:pt x="30457" y="18408"/>
                      <a:pt x="30386" y="18360"/>
                      <a:pt x="30314" y="18360"/>
                    </a:cubicBezTo>
                    <a:lnTo>
                      <a:pt x="29945" y="18086"/>
                    </a:lnTo>
                    <a:lnTo>
                      <a:pt x="29231" y="17503"/>
                    </a:lnTo>
                    <a:lnTo>
                      <a:pt x="26278" y="15134"/>
                    </a:lnTo>
                    <a:lnTo>
                      <a:pt x="22158" y="11836"/>
                    </a:lnTo>
                    <a:cubicBezTo>
                      <a:pt x="19718" y="9871"/>
                      <a:pt x="17277" y="7918"/>
                      <a:pt x="14836" y="5954"/>
                    </a:cubicBezTo>
                    <a:lnTo>
                      <a:pt x="11205" y="3037"/>
                    </a:lnTo>
                    <a:lnTo>
                      <a:pt x="7657" y="191"/>
                    </a:lnTo>
                    <a:cubicBezTo>
                      <a:pt x="7621" y="179"/>
                      <a:pt x="7585" y="144"/>
                      <a:pt x="7537" y="132"/>
                    </a:cubicBezTo>
                    <a:cubicBezTo>
                      <a:pt x="7502" y="120"/>
                      <a:pt x="7466" y="96"/>
                      <a:pt x="7418" y="72"/>
                    </a:cubicBezTo>
                    <a:cubicBezTo>
                      <a:pt x="7359" y="60"/>
                      <a:pt x="7299" y="37"/>
                      <a:pt x="7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a:off x="6979847" y="2453639"/>
                <a:ext cx="44" cy="44"/>
              </a:xfrm>
              <a:custGeom>
                <a:avLst/>
                <a:gdLst/>
                <a:ahLst/>
                <a:cxnLst/>
                <a:rect l="l" t="t" r="r" b="b"/>
                <a:pathLst>
                  <a:path w="1" h="1" extrusionOk="0">
                    <a:moveTo>
                      <a:pt x="1" y="1"/>
                    </a:moveTo>
                    <a:lnTo>
                      <a:pt x="1" y="1"/>
                    </a:lnTo>
                    <a:lnTo>
                      <a:pt x="1" y="1"/>
                    </a:lnTo>
                    <a:lnTo>
                      <a:pt x="1" y="1"/>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a:off x="6784515" y="2469469"/>
                <a:ext cx="44" cy="44"/>
              </a:xfrm>
              <a:custGeom>
                <a:avLst/>
                <a:gdLst/>
                <a:ahLst/>
                <a:cxnLst/>
                <a:rect l="l" t="t" r="r" b="b"/>
                <a:pathLst>
                  <a:path w="1" h="1" extrusionOk="0">
                    <a:moveTo>
                      <a:pt x="0" y="1"/>
                    </a:moveTo>
                    <a:lnTo>
                      <a:pt x="0" y="1"/>
                    </a:lnTo>
                    <a:lnTo>
                      <a:pt x="0" y="1"/>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a:off x="6768153" y="2456078"/>
                <a:ext cx="1193744" cy="1008659"/>
              </a:xfrm>
              <a:custGeom>
                <a:avLst/>
                <a:gdLst/>
                <a:ahLst/>
                <a:cxnLst/>
                <a:rect l="l" t="t" r="r" b="b"/>
                <a:pathLst>
                  <a:path w="26921" h="22747" extrusionOk="0">
                    <a:moveTo>
                      <a:pt x="1452" y="1"/>
                    </a:moveTo>
                    <a:cubicBezTo>
                      <a:pt x="1328" y="1"/>
                      <a:pt x="1197" y="14"/>
                      <a:pt x="1072" y="41"/>
                    </a:cubicBezTo>
                    <a:lnTo>
                      <a:pt x="1084" y="41"/>
                    </a:lnTo>
                    <a:cubicBezTo>
                      <a:pt x="917" y="65"/>
                      <a:pt x="774" y="100"/>
                      <a:pt x="619" y="160"/>
                    </a:cubicBezTo>
                    <a:cubicBezTo>
                      <a:pt x="536" y="196"/>
                      <a:pt x="464" y="243"/>
                      <a:pt x="381" y="303"/>
                    </a:cubicBezTo>
                    <a:cubicBezTo>
                      <a:pt x="310" y="362"/>
                      <a:pt x="262" y="422"/>
                      <a:pt x="203" y="481"/>
                    </a:cubicBezTo>
                    <a:cubicBezTo>
                      <a:pt x="167" y="541"/>
                      <a:pt x="119" y="612"/>
                      <a:pt x="83" y="696"/>
                    </a:cubicBezTo>
                    <a:cubicBezTo>
                      <a:pt x="36" y="791"/>
                      <a:pt x="24" y="898"/>
                      <a:pt x="12" y="1005"/>
                    </a:cubicBezTo>
                    <a:lnTo>
                      <a:pt x="12" y="1017"/>
                    </a:lnTo>
                    <a:cubicBezTo>
                      <a:pt x="0" y="1232"/>
                      <a:pt x="12" y="1422"/>
                      <a:pt x="24" y="1636"/>
                    </a:cubicBezTo>
                    <a:cubicBezTo>
                      <a:pt x="48" y="1732"/>
                      <a:pt x="60" y="1839"/>
                      <a:pt x="83" y="1934"/>
                    </a:cubicBezTo>
                    <a:cubicBezTo>
                      <a:pt x="119" y="2017"/>
                      <a:pt x="143" y="2113"/>
                      <a:pt x="179" y="2208"/>
                    </a:cubicBezTo>
                    <a:cubicBezTo>
                      <a:pt x="250" y="2422"/>
                      <a:pt x="345" y="2625"/>
                      <a:pt x="429" y="2851"/>
                    </a:cubicBezTo>
                    <a:cubicBezTo>
                      <a:pt x="524" y="3077"/>
                      <a:pt x="619" y="3315"/>
                      <a:pt x="714" y="3553"/>
                    </a:cubicBezTo>
                    <a:cubicBezTo>
                      <a:pt x="786" y="3779"/>
                      <a:pt x="857" y="3982"/>
                      <a:pt x="917" y="4220"/>
                    </a:cubicBezTo>
                    <a:cubicBezTo>
                      <a:pt x="965" y="4458"/>
                      <a:pt x="1012" y="4696"/>
                      <a:pt x="976" y="4934"/>
                    </a:cubicBezTo>
                    <a:cubicBezTo>
                      <a:pt x="976" y="4946"/>
                      <a:pt x="976" y="4982"/>
                      <a:pt x="965" y="4994"/>
                    </a:cubicBezTo>
                    <a:cubicBezTo>
                      <a:pt x="2703" y="6411"/>
                      <a:pt x="4441" y="7804"/>
                      <a:pt x="6203" y="9221"/>
                    </a:cubicBezTo>
                    <a:lnTo>
                      <a:pt x="17097" y="18019"/>
                    </a:lnTo>
                    <a:lnTo>
                      <a:pt x="22943" y="22746"/>
                    </a:lnTo>
                    <a:cubicBezTo>
                      <a:pt x="23241" y="22496"/>
                      <a:pt x="23574" y="22210"/>
                      <a:pt x="23908" y="21877"/>
                    </a:cubicBezTo>
                    <a:cubicBezTo>
                      <a:pt x="24956" y="20889"/>
                      <a:pt x="25801" y="19936"/>
                      <a:pt x="26503" y="18924"/>
                    </a:cubicBezTo>
                    <a:cubicBezTo>
                      <a:pt x="26646" y="18698"/>
                      <a:pt x="26801" y="18496"/>
                      <a:pt x="26920" y="18269"/>
                    </a:cubicBezTo>
                    <a:cubicBezTo>
                      <a:pt x="23586" y="15579"/>
                      <a:pt x="20241" y="12888"/>
                      <a:pt x="16907" y="10173"/>
                    </a:cubicBezTo>
                    <a:cubicBezTo>
                      <a:pt x="12764" y="6839"/>
                      <a:pt x="8644" y="3506"/>
                      <a:pt x="4501" y="160"/>
                    </a:cubicBezTo>
                    <a:cubicBezTo>
                      <a:pt x="4375" y="188"/>
                      <a:pt x="4245" y="199"/>
                      <a:pt x="4114" y="199"/>
                    </a:cubicBezTo>
                    <a:cubicBezTo>
                      <a:pt x="4021" y="199"/>
                      <a:pt x="3928" y="194"/>
                      <a:pt x="3834" y="184"/>
                    </a:cubicBezTo>
                    <a:cubicBezTo>
                      <a:pt x="3465" y="172"/>
                      <a:pt x="3072" y="112"/>
                      <a:pt x="2703" y="89"/>
                    </a:cubicBezTo>
                    <a:lnTo>
                      <a:pt x="2715" y="89"/>
                    </a:lnTo>
                    <a:cubicBezTo>
                      <a:pt x="2441" y="53"/>
                      <a:pt x="2143" y="29"/>
                      <a:pt x="1857" y="5"/>
                    </a:cubicBezTo>
                    <a:lnTo>
                      <a:pt x="1572" y="5"/>
                    </a:lnTo>
                    <a:cubicBezTo>
                      <a:pt x="1533" y="2"/>
                      <a:pt x="1493" y="1"/>
                      <a:pt x="14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a:off x="6784515" y="2469469"/>
                <a:ext cx="44" cy="44"/>
              </a:xfrm>
              <a:custGeom>
                <a:avLst/>
                <a:gdLst/>
                <a:ahLst/>
                <a:cxnLst/>
                <a:rect l="l" t="t" r="r" b="b"/>
                <a:pathLst>
                  <a:path w="1" h="1" extrusionOk="0">
                    <a:moveTo>
                      <a:pt x="0" y="1"/>
                    </a:moveTo>
                    <a:lnTo>
                      <a:pt x="0" y="1"/>
                    </a:lnTo>
                    <a:lnTo>
                      <a:pt x="0" y="1"/>
                    </a:ln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6979847" y="2453639"/>
                <a:ext cx="44" cy="44"/>
              </a:xfrm>
              <a:custGeom>
                <a:avLst/>
                <a:gdLst/>
                <a:ahLst/>
                <a:cxnLst/>
                <a:rect l="l" t="t" r="r" b="b"/>
                <a:pathLst>
                  <a:path w="1" h="1" extrusionOk="0">
                    <a:moveTo>
                      <a:pt x="1" y="1"/>
                    </a:moveTo>
                    <a:lnTo>
                      <a:pt x="1" y="1"/>
                    </a:lnTo>
                    <a:lnTo>
                      <a:pt x="1" y="1"/>
                    </a:lnTo>
                    <a:lnTo>
                      <a:pt x="1" y="1"/>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a:off x="6656718" y="2718678"/>
                <a:ext cx="1127763" cy="816789"/>
              </a:xfrm>
              <a:custGeom>
                <a:avLst/>
                <a:gdLst/>
                <a:ahLst/>
                <a:cxnLst/>
                <a:rect l="l" t="t" r="r" b="b"/>
                <a:pathLst>
                  <a:path w="25433" h="18420" extrusionOk="0">
                    <a:moveTo>
                      <a:pt x="2323" y="1"/>
                    </a:moveTo>
                    <a:cubicBezTo>
                      <a:pt x="2299" y="24"/>
                      <a:pt x="2263" y="36"/>
                      <a:pt x="2227" y="36"/>
                    </a:cubicBezTo>
                    <a:cubicBezTo>
                      <a:pt x="2001" y="84"/>
                      <a:pt x="1763" y="132"/>
                      <a:pt x="1513" y="143"/>
                    </a:cubicBezTo>
                    <a:cubicBezTo>
                      <a:pt x="1287" y="155"/>
                      <a:pt x="1037" y="167"/>
                      <a:pt x="775" y="167"/>
                    </a:cubicBezTo>
                    <a:cubicBezTo>
                      <a:pt x="501" y="167"/>
                      <a:pt x="251" y="155"/>
                      <a:pt x="1" y="143"/>
                    </a:cubicBezTo>
                    <a:lnTo>
                      <a:pt x="1" y="143"/>
                    </a:lnTo>
                    <a:lnTo>
                      <a:pt x="37" y="215"/>
                    </a:lnTo>
                    <a:lnTo>
                      <a:pt x="4537" y="3834"/>
                    </a:lnTo>
                    <a:lnTo>
                      <a:pt x="7121" y="5918"/>
                    </a:lnTo>
                    <a:lnTo>
                      <a:pt x="14443" y="11800"/>
                    </a:lnTo>
                    <a:lnTo>
                      <a:pt x="17979" y="14621"/>
                    </a:lnTo>
                    <a:lnTo>
                      <a:pt x="21504" y="17467"/>
                    </a:lnTo>
                    <a:lnTo>
                      <a:pt x="21885" y="17777"/>
                    </a:lnTo>
                    <a:lnTo>
                      <a:pt x="22587" y="18324"/>
                    </a:lnTo>
                    <a:lnTo>
                      <a:pt x="22599" y="18348"/>
                    </a:lnTo>
                    <a:lnTo>
                      <a:pt x="22623" y="18360"/>
                    </a:lnTo>
                    <a:cubicBezTo>
                      <a:pt x="22658" y="18408"/>
                      <a:pt x="22718" y="18419"/>
                      <a:pt x="22778" y="18419"/>
                    </a:cubicBezTo>
                    <a:cubicBezTo>
                      <a:pt x="22837" y="18419"/>
                      <a:pt x="22920" y="18396"/>
                      <a:pt x="22956" y="18348"/>
                    </a:cubicBezTo>
                    <a:cubicBezTo>
                      <a:pt x="22980" y="18348"/>
                      <a:pt x="22992" y="18348"/>
                      <a:pt x="22992" y="18324"/>
                    </a:cubicBezTo>
                    <a:cubicBezTo>
                      <a:pt x="23599" y="18086"/>
                      <a:pt x="24230" y="17729"/>
                      <a:pt x="24885" y="17229"/>
                    </a:cubicBezTo>
                    <a:cubicBezTo>
                      <a:pt x="25064" y="17098"/>
                      <a:pt x="25242" y="16943"/>
                      <a:pt x="25433" y="16776"/>
                    </a:cubicBezTo>
                    <a:lnTo>
                      <a:pt x="25314" y="16693"/>
                    </a:lnTo>
                    <a:lnTo>
                      <a:pt x="23635" y="15324"/>
                    </a:lnTo>
                    <a:lnTo>
                      <a:pt x="19861" y="12288"/>
                    </a:lnTo>
                    <a:cubicBezTo>
                      <a:pt x="19182" y="12121"/>
                      <a:pt x="18503" y="11919"/>
                      <a:pt x="17872" y="11669"/>
                    </a:cubicBezTo>
                    <a:cubicBezTo>
                      <a:pt x="16396" y="11097"/>
                      <a:pt x="14979" y="10359"/>
                      <a:pt x="13657" y="9502"/>
                    </a:cubicBezTo>
                    <a:cubicBezTo>
                      <a:pt x="12264" y="8609"/>
                      <a:pt x="10931" y="7597"/>
                      <a:pt x="9645" y="6549"/>
                    </a:cubicBezTo>
                    <a:cubicBezTo>
                      <a:pt x="8335" y="5454"/>
                      <a:pt x="7061" y="4323"/>
                      <a:pt x="5799" y="3180"/>
                    </a:cubicBezTo>
                    <a:cubicBezTo>
                      <a:pt x="4632" y="2120"/>
                      <a:pt x="3489" y="1048"/>
                      <a:pt x="2323"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a:off x="7927549" y="3208626"/>
                <a:ext cx="63898" cy="56005"/>
              </a:xfrm>
              <a:custGeom>
                <a:avLst/>
                <a:gdLst/>
                <a:ahLst/>
                <a:cxnLst/>
                <a:rect l="l" t="t" r="r" b="b"/>
                <a:pathLst>
                  <a:path w="1441" h="1263" extrusionOk="0">
                    <a:moveTo>
                      <a:pt x="1441" y="1"/>
                    </a:moveTo>
                    <a:cubicBezTo>
                      <a:pt x="1369" y="36"/>
                      <a:pt x="1310" y="60"/>
                      <a:pt x="1250" y="96"/>
                    </a:cubicBezTo>
                    <a:cubicBezTo>
                      <a:pt x="834" y="286"/>
                      <a:pt x="417" y="465"/>
                      <a:pt x="0" y="632"/>
                    </a:cubicBezTo>
                    <a:lnTo>
                      <a:pt x="786" y="1263"/>
                    </a:lnTo>
                    <a:cubicBezTo>
                      <a:pt x="1060" y="834"/>
                      <a:pt x="1262" y="417"/>
                      <a:pt x="1441" y="1"/>
                    </a:cubicBezTo>
                    <a:close/>
                  </a:path>
                </a:pathLst>
              </a:custGeom>
              <a:solidFill>
                <a:srgbClr val="F8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a:off x="7538970" y="3236075"/>
                <a:ext cx="423427" cy="226546"/>
              </a:xfrm>
              <a:custGeom>
                <a:avLst/>
                <a:gdLst/>
                <a:ahLst/>
                <a:cxnLst/>
                <a:rect l="l" t="t" r="r" b="b"/>
                <a:pathLst>
                  <a:path w="9549" h="5109" extrusionOk="0">
                    <a:moveTo>
                      <a:pt x="8751" y="1"/>
                    </a:moveTo>
                    <a:cubicBezTo>
                      <a:pt x="8692" y="36"/>
                      <a:pt x="8632" y="72"/>
                      <a:pt x="8573" y="84"/>
                    </a:cubicBezTo>
                    <a:cubicBezTo>
                      <a:pt x="8156" y="227"/>
                      <a:pt x="7727" y="382"/>
                      <a:pt x="7287" y="501"/>
                    </a:cubicBezTo>
                    <a:cubicBezTo>
                      <a:pt x="6489" y="727"/>
                      <a:pt x="5668" y="894"/>
                      <a:pt x="4846" y="965"/>
                    </a:cubicBezTo>
                    <a:cubicBezTo>
                      <a:pt x="4342" y="1011"/>
                      <a:pt x="3838" y="1032"/>
                      <a:pt x="3338" y="1032"/>
                    </a:cubicBezTo>
                    <a:cubicBezTo>
                      <a:pt x="3058" y="1032"/>
                      <a:pt x="2778" y="1026"/>
                      <a:pt x="2501" y="1013"/>
                    </a:cubicBezTo>
                    <a:cubicBezTo>
                      <a:pt x="1727" y="965"/>
                      <a:pt x="953" y="846"/>
                      <a:pt x="191" y="667"/>
                    </a:cubicBezTo>
                    <a:cubicBezTo>
                      <a:pt x="131" y="644"/>
                      <a:pt x="60" y="632"/>
                      <a:pt x="0" y="620"/>
                    </a:cubicBezTo>
                    <a:lnTo>
                      <a:pt x="0" y="620"/>
                    </a:lnTo>
                    <a:lnTo>
                      <a:pt x="3763" y="3656"/>
                    </a:lnTo>
                    <a:lnTo>
                      <a:pt x="5441" y="5025"/>
                    </a:lnTo>
                    <a:lnTo>
                      <a:pt x="5560" y="5108"/>
                    </a:lnTo>
                    <a:cubicBezTo>
                      <a:pt x="5858" y="4870"/>
                      <a:pt x="6180" y="4596"/>
                      <a:pt x="6549" y="4239"/>
                    </a:cubicBezTo>
                    <a:cubicBezTo>
                      <a:pt x="7585" y="3251"/>
                      <a:pt x="8442" y="2299"/>
                      <a:pt x="9132" y="1287"/>
                    </a:cubicBezTo>
                    <a:cubicBezTo>
                      <a:pt x="9299" y="1048"/>
                      <a:pt x="9430" y="846"/>
                      <a:pt x="9549" y="632"/>
                    </a:cubicBezTo>
                    <a:lnTo>
                      <a:pt x="8751" y="1"/>
                    </a:lnTo>
                    <a:close/>
                  </a:path>
                </a:pathLst>
              </a:custGeom>
              <a:solidFill>
                <a:srgbClr val="F69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a:off x="6525285" y="2234007"/>
                <a:ext cx="502090" cy="501070"/>
              </a:xfrm>
              <a:custGeom>
                <a:avLst/>
                <a:gdLst/>
                <a:ahLst/>
                <a:cxnLst/>
                <a:rect l="l" t="t" r="r" b="b"/>
                <a:pathLst>
                  <a:path w="11323" h="11300" extrusionOk="0">
                    <a:moveTo>
                      <a:pt x="4346" y="1"/>
                    </a:moveTo>
                    <a:cubicBezTo>
                      <a:pt x="4167" y="1"/>
                      <a:pt x="3989" y="1"/>
                      <a:pt x="3775" y="13"/>
                    </a:cubicBezTo>
                    <a:cubicBezTo>
                      <a:pt x="3155" y="60"/>
                      <a:pt x="2632" y="167"/>
                      <a:pt x="2167" y="334"/>
                    </a:cubicBezTo>
                    <a:cubicBezTo>
                      <a:pt x="1917" y="417"/>
                      <a:pt x="1679" y="525"/>
                      <a:pt x="1453" y="655"/>
                    </a:cubicBezTo>
                    <a:cubicBezTo>
                      <a:pt x="1322" y="727"/>
                      <a:pt x="1203" y="822"/>
                      <a:pt x="1084" y="906"/>
                    </a:cubicBezTo>
                    <a:lnTo>
                      <a:pt x="988" y="989"/>
                    </a:lnTo>
                    <a:lnTo>
                      <a:pt x="965" y="1013"/>
                    </a:lnTo>
                    <a:lnTo>
                      <a:pt x="905" y="1060"/>
                    </a:lnTo>
                    <a:lnTo>
                      <a:pt x="893" y="1072"/>
                    </a:lnTo>
                    <a:lnTo>
                      <a:pt x="857" y="1108"/>
                    </a:lnTo>
                    <a:lnTo>
                      <a:pt x="834" y="1132"/>
                    </a:lnTo>
                    <a:lnTo>
                      <a:pt x="798" y="1167"/>
                    </a:lnTo>
                    <a:cubicBezTo>
                      <a:pt x="750" y="1203"/>
                      <a:pt x="727" y="1251"/>
                      <a:pt x="679" y="1310"/>
                    </a:cubicBezTo>
                    <a:lnTo>
                      <a:pt x="655" y="1358"/>
                    </a:lnTo>
                    <a:lnTo>
                      <a:pt x="476" y="1620"/>
                    </a:lnTo>
                    <a:cubicBezTo>
                      <a:pt x="476" y="1620"/>
                      <a:pt x="453" y="1644"/>
                      <a:pt x="453" y="1668"/>
                    </a:cubicBezTo>
                    <a:lnTo>
                      <a:pt x="441" y="1715"/>
                    </a:lnTo>
                    <a:lnTo>
                      <a:pt x="429" y="1763"/>
                    </a:lnTo>
                    <a:lnTo>
                      <a:pt x="417" y="1787"/>
                    </a:lnTo>
                    <a:lnTo>
                      <a:pt x="369" y="1894"/>
                    </a:lnTo>
                    <a:lnTo>
                      <a:pt x="357" y="1941"/>
                    </a:lnTo>
                    <a:lnTo>
                      <a:pt x="310" y="2037"/>
                    </a:lnTo>
                    <a:cubicBezTo>
                      <a:pt x="274" y="2120"/>
                      <a:pt x="250" y="2191"/>
                      <a:pt x="215" y="2275"/>
                    </a:cubicBezTo>
                    <a:cubicBezTo>
                      <a:pt x="143" y="2513"/>
                      <a:pt x="84" y="2775"/>
                      <a:pt x="60" y="3037"/>
                    </a:cubicBezTo>
                    <a:cubicBezTo>
                      <a:pt x="0" y="3525"/>
                      <a:pt x="12" y="4049"/>
                      <a:pt x="95" y="4656"/>
                    </a:cubicBezTo>
                    <a:cubicBezTo>
                      <a:pt x="179" y="5180"/>
                      <a:pt x="310" y="5716"/>
                      <a:pt x="536" y="6370"/>
                    </a:cubicBezTo>
                    <a:cubicBezTo>
                      <a:pt x="715" y="6894"/>
                      <a:pt x="917" y="7430"/>
                      <a:pt x="1191" y="8025"/>
                    </a:cubicBezTo>
                    <a:cubicBezTo>
                      <a:pt x="1405" y="8526"/>
                      <a:pt x="1679" y="9037"/>
                      <a:pt x="1977" y="9573"/>
                    </a:cubicBezTo>
                    <a:cubicBezTo>
                      <a:pt x="2167" y="9919"/>
                      <a:pt x="2393" y="10300"/>
                      <a:pt x="2679" y="10728"/>
                    </a:cubicBezTo>
                    <a:lnTo>
                      <a:pt x="2703" y="10788"/>
                    </a:lnTo>
                    <a:lnTo>
                      <a:pt x="2739" y="10823"/>
                    </a:lnTo>
                    <a:lnTo>
                      <a:pt x="2810" y="10907"/>
                    </a:lnTo>
                    <a:lnTo>
                      <a:pt x="2917" y="11026"/>
                    </a:lnTo>
                    <a:lnTo>
                      <a:pt x="2929" y="11062"/>
                    </a:lnTo>
                    <a:lnTo>
                      <a:pt x="2977" y="11073"/>
                    </a:lnTo>
                    <a:lnTo>
                      <a:pt x="3013" y="11085"/>
                    </a:lnTo>
                    <a:cubicBezTo>
                      <a:pt x="3405" y="11169"/>
                      <a:pt x="3763" y="11228"/>
                      <a:pt x="4108" y="11252"/>
                    </a:cubicBezTo>
                    <a:cubicBezTo>
                      <a:pt x="4370" y="11288"/>
                      <a:pt x="4608" y="11300"/>
                      <a:pt x="4834" y="11300"/>
                    </a:cubicBezTo>
                    <a:cubicBezTo>
                      <a:pt x="4941" y="11300"/>
                      <a:pt x="5060" y="11300"/>
                      <a:pt x="5156" y="11288"/>
                    </a:cubicBezTo>
                    <a:cubicBezTo>
                      <a:pt x="5477" y="11264"/>
                      <a:pt x="5739" y="11204"/>
                      <a:pt x="5965" y="11133"/>
                    </a:cubicBezTo>
                    <a:cubicBezTo>
                      <a:pt x="6108" y="11085"/>
                      <a:pt x="6251" y="11014"/>
                      <a:pt x="6346" y="10942"/>
                    </a:cubicBezTo>
                    <a:cubicBezTo>
                      <a:pt x="6453" y="10883"/>
                      <a:pt x="6525" y="10811"/>
                      <a:pt x="6608" y="10728"/>
                    </a:cubicBezTo>
                    <a:cubicBezTo>
                      <a:pt x="6668" y="10657"/>
                      <a:pt x="6703" y="10585"/>
                      <a:pt x="6751" y="10490"/>
                    </a:cubicBezTo>
                    <a:cubicBezTo>
                      <a:pt x="6799" y="10407"/>
                      <a:pt x="6823" y="10311"/>
                      <a:pt x="6846" y="10216"/>
                    </a:cubicBezTo>
                    <a:cubicBezTo>
                      <a:pt x="6870" y="10073"/>
                      <a:pt x="6870" y="9942"/>
                      <a:pt x="6858" y="9799"/>
                    </a:cubicBezTo>
                    <a:cubicBezTo>
                      <a:pt x="6846" y="9573"/>
                      <a:pt x="6787" y="9299"/>
                      <a:pt x="6692" y="9026"/>
                    </a:cubicBezTo>
                    <a:cubicBezTo>
                      <a:pt x="6644" y="8871"/>
                      <a:pt x="6584" y="8728"/>
                      <a:pt x="6525" y="8573"/>
                    </a:cubicBezTo>
                    <a:lnTo>
                      <a:pt x="6453" y="8371"/>
                    </a:lnTo>
                    <a:lnTo>
                      <a:pt x="6382" y="8156"/>
                    </a:lnTo>
                    <a:cubicBezTo>
                      <a:pt x="6287" y="7918"/>
                      <a:pt x="6191" y="7668"/>
                      <a:pt x="6096" y="7394"/>
                    </a:cubicBezTo>
                    <a:cubicBezTo>
                      <a:pt x="6025" y="7192"/>
                      <a:pt x="5977" y="7013"/>
                      <a:pt x="5930" y="6847"/>
                    </a:cubicBezTo>
                    <a:cubicBezTo>
                      <a:pt x="5894" y="6656"/>
                      <a:pt x="5858" y="6501"/>
                      <a:pt x="5858" y="6370"/>
                    </a:cubicBezTo>
                    <a:cubicBezTo>
                      <a:pt x="5846" y="6228"/>
                      <a:pt x="5858" y="6085"/>
                      <a:pt x="5894" y="5966"/>
                    </a:cubicBezTo>
                    <a:cubicBezTo>
                      <a:pt x="5918" y="5847"/>
                      <a:pt x="5977" y="5751"/>
                      <a:pt x="6072" y="5656"/>
                    </a:cubicBezTo>
                    <a:cubicBezTo>
                      <a:pt x="6156" y="5573"/>
                      <a:pt x="6263" y="5513"/>
                      <a:pt x="6394" y="5454"/>
                    </a:cubicBezTo>
                    <a:cubicBezTo>
                      <a:pt x="6549" y="5406"/>
                      <a:pt x="6703" y="5370"/>
                      <a:pt x="6906" y="5358"/>
                    </a:cubicBezTo>
                    <a:lnTo>
                      <a:pt x="7049" y="5358"/>
                    </a:lnTo>
                    <a:cubicBezTo>
                      <a:pt x="7513" y="5358"/>
                      <a:pt x="7977" y="5454"/>
                      <a:pt x="8418" y="5537"/>
                    </a:cubicBezTo>
                    <a:lnTo>
                      <a:pt x="8454" y="5537"/>
                    </a:lnTo>
                    <a:cubicBezTo>
                      <a:pt x="8704" y="5585"/>
                      <a:pt x="8989" y="5644"/>
                      <a:pt x="9251" y="5668"/>
                    </a:cubicBezTo>
                    <a:cubicBezTo>
                      <a:pt x="9466" y="5704"/>
                      <a:pt x="9656" y="5716"/>
                      <a:pt x="9823" y="5716"/>
                    </a:cubicBezTo>
                    <a:lnTo>
                      <a:pt x="10013" y="5716"/>
                    </a:lnTo>
                    <a:cubicBezTo>
                      <a:pt x="10180" y="5704"/>
                      <a:pt x="10323" y="5668"/>
                      <a:pt x="10478" y="5632"/>
                    </a:cubicBezTo>
                    <a:cubicBezTo>
                      <a:pt x="10597" y="5585"/>
                      <a:pt x="10680" y="5537"/>
                      <a:pt x="10775" y="5478"/>
                    </a:cubicBezTo>
                    <a:cubicBezTo>
                      <a:pt x="10847" y="5430"/>
                      <a:pt x="10906" y="5370"/>
                      <a:pt x="10978" y="5299"/>
                    </a:cubicBezTo>
                    <a:cubicBezTo>
                      <a:pt x="11037" y="5227"/>
                      <a:pt x="11097" y="5132"/>
                      <a:pt x="11144" y="5061"/>
                    </a:cubicBezTo>
                    <a:cubicBezTo>
                      <a:pt x="11204" y="4942"/>
                      <a:pt x="11252" y="4811"/>
                      <a:pt x="11275" y="4656"/>
                    </a:cubicBezTo>
                    <a:cubicBezTo>
                      <a:pt x="11323" y="4442"/>
                      <a:pt x="11323" y="4215"/>
                      <a:pt x="11311" y="3977"/>
                    </a:cubicBezTo>
                    <a:cubicBezTo>
                      <a:pt x="11287" y="3787"/>
                      <a:pt x="11264" y="3608"/>
                      <a:pt x="11216" y="3442"/>
                    </a:cubicBezTo>
                    <a:cubicBezTo>
                      <a:pt x="11192" y="3275"/>
                      <a:pt x="11133" y="3108"/>
                      <a:pt x="11085" y="2953"/>
                    </a:cubicBezTo>
                    <a:cubicBezTo>
                      <a:pt x="10906" y="2418"/>
                      <a:pt x="10633" y="1858"/>
                      <a:pt x="10263" y="1239"/>
                    </a:cubicBezTo>
                    <a:cubicBezTo>
                      <a:pt x="9882" y="1108"/>
                      <a:pt x="9430" y="941"/>
                      <a:pt x="8966" y="810"/>
                    </a:cubicBezTo>
                    <a:cubicBezTo>
                      <a:pt x="8370" y="632"/>
                      <a:pt x="7823" y="477"/>
                      <a:pt x="7275" y="358"/>
                    </a:cubicBezTo>
                    <a:cubicBezTo>
                      <a:pt x="6632" y="227"/>
                      <a:pt x="6049" y="132"/>
                      <a:pt x="5513" y="72"/>
                    </a:cubicBezTo>
                    <a:cubicBezTo>
                      <a:pt x="5084" y="13"/>
                      <a:pt x="4703" y="1"/>
                      <a:pt x="43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a:off x="6524753" y="2355463"/>
                <a:ext cx="264015" cy="379616"/>
              </a:xfrm>
              <a:custGeom>
                <a:avLst/>
                <a:gdLst/>
                <a:ahLst/>
                <a:cxnLst/>
                <a:rect l="l" t="t" r="r" b="b"/>
                <a:pathLst>
                  <a:path w="5954" h="8561" extrusionOk="0">
                    <a:moveTo>
                      <a:pt x="96" y="0"/>
                    </a:moveTo>
                    <a:cubicBezTo>
                      <a:pt x="84" y="72"/>
                      <a:pt x="72" y="179"/>
                      <a:pt x="60" y="286"/>
                    </a:cubicBezTo>
                    <a:cubicBezTo>
                      <a:pt x="0" y="774"/>
                      <a:pt x="12" y="1298"/>
                      <a:pt x="96" y="1905"/>
                    </a:cubicBezTo>
                    <a:cubicBezTo>
                      <a:pt x="179" y="2405"/>
                      <a:pt x="310" y="2965"/>
                      <a:pt x="536" y="3620"/>
                    </a:cubicBezTo>
                    <a:cubicBezTo>
                      <a:pt x="691" y="4132"/>
                      <a:pt x="917" y="4667"/>
                      <a:pt x="1191" y="5263"/>
                    </a:cubicBezTo>
                    <a:cubicBezTo>
                      <a:pt x="1405" y="5763"/>
                      <a:pt x="1679" y="6275"/>
                      <a:pt x="1977" y="6834"/>
                    </a:cubicBezTo>
                    <a:cubicBezTo>
                      <a:pt x="2167" y="7168"/>
                      <a:pt x="2393" y="7561"/>
                      <a:pt x="2679" y="7989"/>
                    </a:cubicBezTo>
                    <a:lnTo>
                      <a:pt x="2703" y="8049"/>
                    </a:lnTo>
                    <a:lnTo>
                      <a:pt x="2727" y="8084"/>
                    </a:lnTo>
                    <a:lnTo>
                      <a:pt x="2810" y="8168"/>
                    </a:lnTo>
                    <a:lnTo>
                      <a:pt x="2905" y="8287"/>
                    </a:lnTo>
                    <a:lnTo>
                      <a:pt x="2929" y="8323"/>
                    </a:lnTo>
                    <a:lnTo>
                      <a:pt x="2977" y="8334"/>
                    </a:lnTo>
                    <a:lnTo>
                      <a:pt x="3013" y="8346"/>
                    </a:lnTo>
                    <a:cubicBezTo>
                      <a:pt x="3406" y="8430"/>
                      <a:pt x="3763" y="8477"/>
                      <a:pt x="4108" y="8513"/>
                    </a:cubicBezTo>
                    <a:cubicBezTo>
                      <a:pt x="4370" y="8549"/>
                      <a:pt x="4608" y="8561"/>
                      <a:pt x="4834" y="8561"/>
                    </a:cubicBezTo>
                    <a:cubicBezTo>
                      <a:pt x="4930" y="8561"/>
                      <a:pt x="5060" y="8561"/>
                      <a:pt x="5156" y="8549"/>
                    </a:cubicBezTo>
                    <a:cubicBezTo>
                      <a:pt x="5477" y="8525"/>
                      <a:pt x="5727" y="8489"/>
                      <a:pt x="5953" y="8406"/>
                    </a:cubicBezTo>
                    <a:cubicBezTo>
                      <a:pt x="5596" y="8251"/>
                      <a:pt x="5227" y="8049"/>
                      <a:pt x="4906" y="7846"/>
                    </a:cubicBezTo>
                    <a:cubicBezTo>
                      <a:pt x="4310" y="7453"/>
                      <a:pt x="3787" y="6977"/>
                      <a:pt x="3310" y="6465"/>
                    </a:cubicBezTo>
                    <a:cubicBezTo>
                      <a:pt x="2822" y="5917"/>
                      <a:pt x="2393" y="5358"/>
                      <a:pt x="1989" y="4763"/>
                    </a:cubicBezTo>
                    <a:cubicBezTo>
                      <a:pt x="1608" y="4179"/>
                      <a:pt x="1250" y="3560"/>
                      <a:pt x="953" y="2917"/>
                    </a:cubicBezTo>
                    <a:cubicBezTo>
                      <a:pt x="655" y="2274"/>
                      <a:pt x="417" y="1607"/>
                      <a:pt x="262" y="929"/>
                    </a:cubicBezTo>
                    <a:cubicBezTo>
                      <a:pt x="191" y="631"/>
                      <a:pt x="131" y="310"/>
                      <a:pt x="96"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a:off x="6525285" y="2234539"/>
                <a:ext cx="175330" cy="213332"/>
              </a:xfrm>
              <a:custGeom>
                <a:avLst/>
                <a:gdLst/>
                <a:ahLst/>
                <a:cxnLst/>
                <a:rect l="l" t="t" r="r" b="b"/>
                <a:pathLst>
                  <a:path w="3954" h="4811" extrusionOk="0">
                    <a:moveTo>
                      <a:pt x="3465" y="2953"/>
                    </a:moveTo>
                    <a:cubicBezTo>
                      <a:pt x="3462" y="2957"/>
                      <a:pt x="3459" y="2961"/>
                      <a:pt x="3457" y="2965"/>
                    </a:cubicBezTo>
                    <a:lnTo>
                      <a:pt x="3457" y="2965"/>
                    </a:lnTo>
                    <a:cubicBezTo>
                      <a:pt x="3465" y="2963"/>
                      <a:pt x="3465" y="2953"/>
                      <a:pt x="3465" y="2953"/>
                    </a:cubicBezTo>
                    <a:close/>
                    <a:moveTo>
                      <a:pt x="3775" y="1"/>
                    </a:moveTo>
                    <a:cubicBezTo>
                      <a:pt x="3155" y="48"/>
                      <a:pt x="2632" y="155"/>
                      <a:pt x="2167" y="310"/>
                    </a:cubicBezTo>
                    <a:cubicBezTo>
                      <a:pt x="1917" y="405"/>
                      <a:pt x="1679" y="513"/>
                      <a:pt x="1453" y="643"/>
                    </a:cubicBezTo>
                    <a:cubicBezTo>
                      <a:pt x="1322" y="715"/>
                      <a:pt x="1191" y="810"/>
                      <a:pt x="1084" y="894"/>
                    </a:cubicBezTo>
                    <a:lnTo>
                      <a:pt x="1000" y="977"/>
                    </a:lnTo>
                    <a:lnTo>
                      <a:pt x="965" y="1001"/>
                    </a:lnTo>
                    <a:lnTo>
                      <a:pt x="905" y="1048"/>
                    </a:lnTo>
                    <a:lnTo>
                      <a:pt x="893" y="1060"/>
                    </a:lnTo>
                    <a:lnTo>
                      <a:pt x="857" y="1096"/>
                    </a:lnTo>
                    <a:lnTo>
                      <a:pt x="834" y="1120"/>
                    </a:lnTo>
                    <a:lnTo>
                      <a:pt x="798" y="1155"/>
                    </a:lnTo>
                    <a:cubicBezTo>
                      <a:pt x="762" y="1191"/>
                      <a:pt x="727" y="1239"/>
                      <a:pt x="679" y="1298"/>
                    </a:cubicBezTo>
                    <a:lnTo>
                      <a:pt x="655" y="1346"/>
                    </a:lnTo>
                    <a:lnTo>
                      <a:pt x="476" y="1608"/>
                    </a:lnTo>
                    <a:cubicBezTo>
                      <a:pt x="476" y="1608"/>
                      <a:pt x="465" y="1632"/>
                      <a:pt x="465" y="1656"/>
                    </a:cubicBezTo>
                    <a:lnTo>
                      <a:pt x="441" y="1703"/>
                    </a:lnTo>
                    <a:lnTo>
                      <a:pt x="429" y="1739"/>
                    </a:lnTo>
                    <a:lnTo>
                      <a:pt x="417" y="1775"/>
                    </a:lnTo>
                    <a:lnTo>
                      <a:pt x="369" y="1882"/>
                    </a:lnTo>
                    <a:lnTo>
                      <a:pt x="357" y="1929"/>
                    </a:lnTo>
                    <a:lnTo>
                      <a:pt x="310" y="2025"/>
                    </a:lnTo>
                    <a:cubicBezTo>
                      <a:pt x="274" y="2108"/>
                      <a:pt x="250" y="2191"/>
                      <a:pt x="215" y="2263"/>
                    </a:cubicBezTo>
                    <a:cubicBezTo>
                      <a:pt x="143" y="2501"/>
                      <a:pt x="84" y="2763"/>
                      <a:pt x="60" y="3037"/>
                    </a:cubicBezTo>
                    <a:cubicBezTo>
                      <a:pt x="0" y="3537"/>
                      <a:pt x="12" y="4049"/>
                      <a:pt x="95" y="4668"/>
                    </a:cubicBezTo>
                    <a:cubicBezTo>
                      <a:pt x="119" y="4704"/>
                      <a:pt x="119" y="4763"/>
                      <a:pt x="131" y="4811"/>
                    </a:cubicBezTo>
                    <a:cubicBezTo>
                      <a:pt x="274" y="4811"/>
                      <a:pt x="417" y="4799"/>
                      <a:pt x="560" y="4787"/>
                    </a:cubicBezTo>
                    <a:cubicBezTo>
                      <a:pt x="738" y="4763"/>
                      <a:pt x="917" y="4727"/>
                      <a:pt x="1096" y="4692"/>
                    </a:cubicBezTo>
                    <a:cubicBezTo>
                      <a:pt x="1262" y="4644"/>
                      <a:pt x="1429" y="4608"/>
                      <a:pt x="1584" y="4525"/>
                    </a:cubicBezTo>
                    <a:cubicBezTo>
                      <a:pt x="1750" y="4465"/>
                      <a:pt x="1905" y="4394"/>
                      <a:pt x="2048" y="4323"/>
                    </a:cubicBezTo>
                    <a:cubicBezTo>
                      <a:pt x="2203" y="4227"/>
                      <a:pt x="2346" y="4144"/>
                      <a:pt x="2501" y="4037"/>
                    </a:cubicBezTo>
                    <a:cubicBezTo>
                      <a:pt x="2629" y="3931"/>
                      <a:pt x="2747" y="3838"/>
                      <a:pt x="2864" y="3721"/>
                    </a:cubicBezTo>
                    <a:lnTo>
                      <a:pt x="2864" y="3721"/>
                    </a:lnTo>
                    <a:cubicBezTo>
                      <a:pt x="2862" y="3723"/>
                      <a:pt x="2860" y="3725"/>
                      <a:pt x="2858" y="3727"/>
                    </a:cubicBezTo>
                    <a:lnTo>
                      <a:pt x="2869" y="3716"/>
                    </a:lnTo>
                    <a:lnTo>
                      <a:pt x="2869" y="3716"/>
                    </a:lnTo>
                    <a:cubicBezTo>
                      <a:pt x="2867" y="3718"/>
                      <a:pt x="2866" y="3719"/>
                      <a:pt x="2864" y="3721"/>
                    </a:cubicBezTo>
                    <a:lnTo>
                      <a:pt x="2864" y="3721"/>
                    </a:lnTo>
                    <a:cubicBezTo>
                      <a:pt x="2980" y="3604"/>
                      <a:pt x="3074" y="3487"/>
                      <a:pt x="3179" y="3358"/>
                    </a:cubicBezTo>
                    <a:cubicBezTo>
                      <a:pt x="3283" y="3219"/>
                      <a:pt x="3365" y="3092"/>
                      <a:pt x="3457" y="2965"/>
                    </a:cubicBezTo>
                    <a:lnTo>
                      <a:pt x="3457" y="2965"/>
                    </a:lnTo>
                    <a:cubicBezTo>
                      <a:pt x="3456" y="2965"/>
                      <a:pt x="3454" y="2965"/>
                      <a:pt x="3453" y="2965"/>
                    </a:cubicBezTo>
                    <a:cubicBezTo>
                      <a:pt x="3536" y="2822"/>
                      <a:pt x="3608" y="2679"/>
                      <a:pt x="3667" y="2525"/>
                    </a:cubicBezTo>
                    <a:cubicBezTo>
                      <a:pt x="3727" y="2370"/>
                      <a:pt x="3786" y="2203"/>
                      <a:pt x="3834" y="2037"/>
                    </a:cubicBezTo>
                    <a:lnTo>
                      <a:pt x="3834" y="2060"/>
                    </a:lnTo>
                    <a:cubicBezTo>
                      <a:pt x="3882" y="1906"/>
                      <a:pt x="3905" y="1739"/>
                      <a:pt x="3929" y="1596"/>
                    </a:cubicBezTo>
                    <a:cubicBezTo>
                      <a:pt x="3941" y="1430"/>
                      <a:pt x="3953" y="1287"/>
                      <a:pt x="3953" y="1121"/>
                    </a:cubicBezTo>
                    <a:lnTo>
                      <a:pt x="3953" y="1121"/>
                    </a:lnTo>
                    <a:cubicBezTo>
                      <a:pt x="3953" y="1125"/>
                      <a:pt x="3953" y="1128"/>
                      <a:pt x="3953" y="1132"/>
                    </a:cubicBezTo>
                    <a:lnTo>
                      <a:pt x="3953" y="1120"/>
                    </a:lnTo>
                    <a:cubicBezTo>
                      <a:pt x="3953" y="1120"/>
                      <a:pt x="3953" y="1121"/>
                      <a:pt x="3953" y="1121"/>
                    </a:cubicBezTo>
                    <a:lnTo>
                      <a:pt x="3953" y="1121"/>
                    </a:lnTo>
                    <a:cubicBezTo>
                      <a:pt x="3953" y="958"/>
                      <a:pt x="3953" y="807"/>
                      <a:pt x="3929" y="643"/>
                    </a:cubicBezTo>
                    <a:cubicBezTo>
                      <a:pt x="3905" y="477"/>
                      <a:pt x="3882" y="310"/>
                      <a:pt x="3834" y="155"/>
                    </a:cubicBezTo>
                    <a:lnTo>
                      <a:pt x="3786" y="24"/>
                    </a:lnTo>
                    <a:cubicBezTo>
                      <a:pt x="3798" y="1"/>
                      <a:pt x="3775" y="1"/>
                      <a:pt x="3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a:off x="6615568" y="2425658"/>
                <a:ext cx="44" cy="44"/>
              </a:xfrm>
              <a:custGeom>
                <a:avLst/>
                <a:gdLst/>
                <a:ahLst/>
                <a:cxnLst/>
                <a:rect l="l" t="t" r="r" b="b"/>
                <a:pathLst>
                  <a:path w="1" h="1" extrusionOk="0">
                    <a:moveTo>
                      <a:pt x="0" y="1"/>
                    </a:moveTo>
                    <a:lnTo>
                      <a:pt x="0" y="1"/>
                    </a:lnTo>
                    <a:lnTo>
                      <a:pt x="0" y="1"/>
                    </a:lnTo>
                    <a:close/>
                  </a:path>
                </a:pathLst>
              </a:custGeom>
              <a:solidFill>
                <a:srgbClr val="0F2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3"/>
              <p:cNvSpPr/>
              <p:nvPr/>
            </p:nvSpPr>
            <p:spPr>
              <a:xfrm>
                <a:off x="7749068" y="3183794"/>
                <a:ext cx="598757" cy="623056"/>
              </a:xfrm>
              <a:custGeom>
                <a:avLst/>
                <a:gdLst/>
                <a:ahLst/>
                <a:cxnLst/>
                <a:rect l="l" t="t" r="r" b="b"/>
                <a:pathLst>
                  <a:path w="13503" h="14051" extrusionOk="0">
                    <a:moveTo>
                      <a:pt x="7990" y="1"/>
                    </a:moveTo>
                    <a:cubicBezTo>
                      <a:pt x="7871" y="1"/>
                      <a:pt x="7764" y="96"/>
                      <a:pt x="7752" y="215"/>
                    </a:cubicBezTo>
                    <a:cubicBezTo>
                      <a:pt x="7728" y="275"/>
                      <a:pt x="7764" y="358"/>
                      <a:pt x="7788" y="394"/>
                    </a:cubicBezTo>
                    <a:cubicBezTo>
                      <a:pt x="7835" y="441"/>
                      <a:pt x="7883" y="477"/>
                      <a:pt x="7954" y="501"/>
                    </a:cubicBezTo>
                    <a:cubicBezTo>
                      <a:pt x="8121" y="537"/>
                      <a:pt x="8288" y="572"/>
                      <a:pt x="8442" y="620"/>
                    </a:cubicBezTo>
                    <a:lnTo>
                      <a:pt x="8478" y="620"/>
                    </a:lnTo>
                    <a:cubicBezTo>
                      <a:pt x="7549" y="1442"/>
                      <a:pt x="6621" y="2358"/>
                      <a:pt x="5525" y="3525"/>
                    </a:cubicBezTo>
                    <a:cubicBezTo>
                      <a:pt x="4454" y="4668"/>
                      <a:pt x="3442" y="5847"/>
                      <a:pt x="2513" y="6966"/>
                    </a:cubicBezTo>
                    <a:lnTo>
                      <a:pt x="2287" y="7228"/>
                    </a:lnTo>
                    <a:cubicBezTo>
                      <a:pt x="1573" y="8061"/>
                      <a:pt x="822" y="8931"/>
                      <a:pt x="406" y="9955"/>
                    </a:cubicBezTo>
                    <a:cubicBezTo>
                      <a:pt x="370" y="9907"/>
                      <a:pt x="310" y="9895"/>
                      <a:pt x="239" y="9895"/>
                    </a:cubicBezTo>
                    <a:cubicBezTo>
                      <a:pt x="191" y="9895"/>
                      <a:pt x="144" y="9907"/>
                      <a:pt x="96" y="9943"/>
                    </a:cubicBezTo>
                    <a:cubicBezTo>
                      <a:pt x="37" y="9990"/>
                      <a:pt x="1" y="10050"/>
                      <a:pt x="1" y="10109"/>
                    </a:cubicBezTo>
                    <a:cubicBezTo>
                      <a:pt x="1" y="10169"/>
                      <a:pt x="25" y="10240"/>
                      <a:pt x="49" y="10288"/>
                    </a:cubicBezTo>
                    <a:lnTo>
                      <a:pt x="322" y="10645"/>
                    </a:lnTo>
                    <a:cubicBezTo>
                      <a:pt x="1001" y="11538"/>
                      <a:pt x="1704" y="12443"/>
                      <a:pt x="2596" y="13145"/>
                    </a:cubicBezTo>
                    <a:cubicBezTo>
                      <a:pt x="2847" y="13336"/>
                      <a:pt x="3120" y="13515"/>
                      <a:pt x="3394" y="13657"/>
                    </a:cubicBezTo>
                    <a:cubicBezTo>
                      <a:pt x="3668" y="13812"/>
                      <a:pt x="3978" y="13919"/>
                      <a:pt x="4287" y="13979"/>
                    </a:cubicBezTo>
                    <a:cubicBezTo>
                      <a:pt x="4513" y="14015"/>
                      <a:pt x="4752" y="14050"/>
                      <a:pt x="5002" y="14050"/>
                    </a:cubicBezTo>
                    <a:cubicBezTo>
                      <a:pt x="5383" y="14050"/>
                      <a:pt x="5775" y="13991"/>
                      <a:pt x="6192" y="13884"/>
                    </a:cubicBezTo>
                    <a:cubicBezTo>
                      <a:pt x="6776" y="13741"/>
                      <a:pt x="7371" y="13479"/>
                      <a:pt x="8026" y="13098"/>
                    </a:cubicBezTo>
                    <a:cubicBezTo>
                      <a:pt x="8550" y="12800"/>
                      <a:pt x="9050" y="12431"/>
                      <a:pt x="9550" y="11991"/>
                    </a:cubicBezTo>
                    <a:cubicBezTo>
                      <a:pt x="9919" y="11669"/>
                      <a:pt x="10288" y="11276"/>
                      <a:pt x="10693" y="10848"/>
                    </a:cubicBezTo>
                    <a:cubicBezTo>
                      <a:pt x="11086" y="10407"/>
                      <a:pt x="11455" y="9931"/>
                      <a:pt x="11788" y="9431"/>
                    </a:cubicBezTo>
                    <a:cubicBezTo>
                      <a:pt x="12598" y="8276"/>
                      <a:pt x="13098" y="7192"/>
                      <a:pt x="13336" y="6121"/>
                    </a:cubicBezTo>
                    <a:cubicBezTo>
                      <a:pt x="13479" y="5537"/>
                      <a:pt x="13503" y="4966"/>
                      <a:pt x="13431" y="4430"/>
                    </a:cubicBezTo>
                    <a:cubicBezTo>
                      <a:pt x="13395" y="4168"/>
                      <a:pt x="13324" y="3882"/>
                      <a:pt x="13217" y="3620"/>
                    </a:cubicBezTo>
                    <a:cubicBezTo>
                      <a:pt x="13134" y="3358"/>
                      <a:pt x="13014" y="3108"/>
                      <a:pt x="12836" y="2847"/>
                    </a:cubicBezTo>
                    <a:cubicBezTo>
                      <a:pt x="12610" y="2489"/>
                      <a:pt x="12300" y="2144"/>
                      <a:pt x="11907" y="1787"/>
                    </a:cubicBezTo>
                    <a:cubicBezTo>
                      <a:pt x="11586" y="1489"/>
                      <a:pt x="11181" y="1215"/>
                      <a:pt x="10693" y="965"/>
                    </a:cubicBezTo>
                    <a:cubicBezTo>
                      <a:pt x="9919" y="549"/>
                      <a:pt x="9014" y="227"/>
                      <a:pt x="8014" y="1"/>
                    </a:cubicBezTo>
                    <a:cubicBezTo>
                      <a:pt x="8014" y="5"/>
                      <a:pt x="8012" y="6"/>
                      <a:pt x="8010" y="6"/>
                    </a:cubicBezTo>
                    <a:cubicBezTo>
                      <a:pt x="8006" y="6"/>
                      <a:pt x="7998" y="1"/>
                      <a:pt x="79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3"/>
              <p:cNvSpPr/>
              <p:nvPr/>
            </p:nvSpPr>
            <p:spPr>
              <a:xfrm>
                <a:off x="7748048" y="3430386"/>
                <a:ext cx="596628" cy="378552"/>
              </a:xfrm>
              <a:custGeom>
                <a:avLst/>
                <a:gdLst/>
                <a:ahLst/>
                <a:cxnLst/>
                <a:rect l="l" t="t" r="r" b="b"/>
                <a:pathLst>
                  <a:path w="13455" h="8537" extrusionOk="0">
                    <a:moveTo>
                      <a:pt x="13454" y="0"/>
                    </a:moveTo>
                    <a:cubicBezTo>
                      <a:pt x="13383" y="250"/>
                      <a:pt x="13287" y="536"/>
                      <a:pt x="13168" y="786"/>
                    </a:cubicBezTo>
                    <a:cubicBezTo>
                      <a:pt x="12740" y="1798"/>
                      <a:pt x="12144" y="2739"/>
                      <a:pt x="11371" y="3512"/>
                    </a:cubicBezTo>
                    <a:cubicBezTo>
                      <a:pt x="11001" y="3905"/>
                      <a:pt x="10585" y="4239"/>
                      <a:pt x="10132" y="4560"/>
                    </a:cubicBezTo>
                    <a:cubicBezTo>
                      <a:pt x="9692" y="4858"/>
                      <a:pt x="9192" y="5108"/>
                      <a:pt x="8692" y="5322"/>
                    </a:cubicBezTo>
                    <a:cubicBezTo>
                      <a:pt x="8168" y="5525"/>
                      <a:pt x="7620" y="5656"/>
                      <a:pt x="7072" y="5739"/>
                    </a:cubicBezTo>
                    <a:cubicBezTo>
                      <a:pt x="6775" y="5775"/>
                      <a:pt x="6477" y="5787"/>
                      <a:pt x="6191" y="5810"/>
                    </a:cubicBezTo>
                    <a:cubicBezTo>
                      <a:pt x="5894" y="5810"/>
                      <a:pt x="5584" y="5810"/>
                      <a:pt x="5286" y="5763"/>
                    </a:cubicBezTo>
                    <a:cubicBezTo>
                      <a:pt x="4739" y="5703"/>
                      <a:pt x="4203" y="5572"/>
                      <a:pt x="3691" y="5358"/>
                    </a:cubicBezTo>
                    <a:cubicBezTo>
                      <a:pt x="3215" y="5167"/>
                      <a:pt x="2774" y="4917"/>
                      <a:pt x="2369" y="4596"/>
                    </a:cubicBezTo>
                    <a:cubicBezTo>
                      <a:pt x="1857" y="4227"/>
                      <a:pt x="1417" y="3786"/>
                      <a:pt x="1012" y="3310"/>
                    </a:cubicBezTo>
                    <a:cubicBezTo>
                      <a:pt x="786" y="3655"/>
                      <a:pt x="595" y="4001"/>
                      <a:pt x="429" y="4394"/>
                    </a:cubicBezTo>
                    <a:cubicBezTo>
                      <a:pt x="405" y="4346"/>
                      <a:pt x="345" y="4334"/>
                      <a:pt x="274" y="4334"/>
                    </a:cubicBezTo>
                    <a:cubicBezTo>
                      <a:pt x="214" y="4334"/>
                      <a:pt x="167" y="4346"/>
                      <a:pt x="119" y="4394"/>
                    </a:cubicBezTo>
                    <a:cubicBezTo>
                      <a:pt x="60" y="4441"/>
                      <a:pt x="36" y="4501"/>
                      <a:pt x="12" y="4572"/>
                    </a:cubicBezTo>
                    <a:cubicBezTo>
                      <a:pt x="0" y="4644"/>
                      <a:pt x="36" y="4703"/>
                      <a:pt x="60" y="4763"/>
                    </a:cubicBezTo>
                    <a:lnTo>
                      <a:pt x="333" y="5120"/>
                    </a:lnTo>
                    <a:cubicBezTo>
                      <a:pt x="1012" y="6013"/>
                      <a:pt x="1715" y="6930"/>
                      <a:pt x="2608" y="7620"/>
                    </a:cubicBezTo>
                    <a:cubicBezTo>
                      <a:pt x="2858" y="7823"/>
                      <a:pt x="3131" y="8001"/>
                      <a:pt x="3405" y="8144"/>
                    </a:cubicBezTo>
                    <a:cubicBezTo>
                      <a:pt x="3679" y="8299"/>
                      <a:pt x="3989" y="8394"/>
                      <a:pt x="4298" y="8454"/>
                    </a:cubicBezTo>
                    <a:cubicBezTo>
                      <a:pt x="4524" y="8501"/>
                      <a:pt x="4763" y="8537"/>
                      <a:pt x="5013" y="8537"/>
                    </a:cubicBezTo>
                    <a:cubicBezTo>
                      <a:pt x="5394" y="8537"/>
                      <a:pt x="5787" y="8477"/>
                      <a:pt x="6203" y="8370"/>
                    </a:cubicBezTo>
                    <a:cubicBezTo>
                      <a:pt x="6787" y="8215"/>
                      <a:pt x="7382" y="7965"/>
                      <a:pt x="8037" y="7584"/>
                    </a:cubicBezTo>
                    <a:cubicBezTo>
                      <a:pt x="8561" y="7263"/>
                      <a:pt x="9085" y="6906"/>
                      <a:pt x="9561" y="6477"/>
                    </a:cubicBezTo>
                    <a:cubicBezTo>
                      <a:pt x="9930" y="6156"/>
                      <a:pt x="10299" y="5775"/>
                      <a:pt x="10704" y="5334"/>
                    </a:cubicBezTo>
                    <a:cubicBezTo>
                      <a:pt x="11109" y="4882"/>
                      <a:pt x="11478" y="4405"/>
                      <a:pt x="11799" y="3917"/>
                    </a:cubicBezTo>
                    <a:cubicBezTo>
                      <a:pt x="12609" y="2762"/>
                      <a:pt x="13109" y="1667"/>
                      <a:pt x="13347" y="595"/>
                    </a:cubicBezTo>
                    <a:cubicBezTo>
                      <a:pt x="13395" y="405"/>
                      <a:pt x="13430" y="203"/>
                      <a:pt x="13454"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p:nvPr/>
            </p:nvSpPr>
            <p:spPr>
              <a:xfrm>
                <a:off x="8159331" y="3648422"/>
                <a:ext cx="0" cy="44"/>
              </a:xfrm>
              <a:custGeom>
                <a:avLst/>
                <a:gdLst/>
                <a:ahLst/>
                <a:cxnLst/>
                <a:rect l="l" t="t" r="r" b="b"/>
                <a:pathLst>
                  <a:path h="1" extrusionOk="0">
                    <a:moveTo>
                      <a:pt x="0" y="0"/>
                    </a:moveTo>
                    <a:lnTo>
                      <a:pt x="0" y="0"/>
                    </a:lnTo>
                    <a:lnTo>
                      <a:pt x="0" y="0"/>
                    </a:lnTo>
                    <a:lnTo>
                      <a:pt x="0"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3"/>
              <p:cNvSpPr/>
              <p:nvPr/>
            </p:nvSpPr>
            <p:spPr>
              <a:xfrm>
                <a:off x="8179906" y="3354338"/>
                <a:ext cx="45451" cy="44387"/>
              </a:xfrm>
              <a:custGeom>
                <a:avLst/>
                <a:gdLst/>
                <a:ahLst/>
                <a:cxnLst/>
                <a:rect l="l" t="t" r="r" b="b"/>
                <a:pathLst>
                  <a:path w="1025" h="1001" extrusionOk="0">
                    <a:moveTo>
                      <a:pt x="477" y="1"/>
                    </a:moveTo>
                    <a:cubicBezTo>
                      <a:pt x="203" y="1"/>
                      <a:pt x="0" y="286"/>
                      <a:pt x="12" y="536"/>
                    </a:cubicBezTo>
                    <a:cubicBezTo>
                      <a:pt x="24" y="679"/>
                      <a:pt x="84" y="798"/>
                      <a:pt x="191" y="882"/>
                    </a:cubicBezTo>
                    <a:cubicBezTo>
                      <a:pt x="298" y="977"/>
                      <a:pt x="417" y="1001"/>
                      <a:pt x="548" y="1001"/>
                    </a:cubicBezTo>
                    <a:cubicBezTo>
                      <a:pt x="810" y="1001"/>
                      <a:pt x="1024" y="727"/>
                      <a:pt x="1012" y="465"/>
                    </a:cubicBezTo>
                    <a:cubicBezTo>
                      <a:pt x="989" y="334"/>
                      <a:pt x="929" y="215"/>
                      <a:pt x="834" y="120"/>
                    </a:cubicBezTo>
                    <a:cubicBezTo>
                      <a:pt x="727" y="36"/>
                      <a:pt x="608" y="1"/>
                      <a:pt x="477"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8146648" y="3337443"/>
                <a:ext cx="15875" cy="15343"/>
              </a:xfrm>
              <a:custGeom>
                <a:avLst/>
                <a:gdLst/>
                <a:ahLst/>
                <a:cxnLst/>
                <a:rect l="l" t="t" r="r" b="b"/>
                <a:pathLst>
                  <a:path w="358" h="346" extrusionOk="0">
                    <a:moveTo>
                      <a:pt x="179" y="1"/>
                    </a:moveTo>
                    <a:cubicBezTo>
                      <a:pt x="72" y="1"/>
                      <a:pt x="0" y="84"/>
                      <a:pt x="12" y="179"/>
                    </a:cubicBezTo>
                    <a:cubicBezTo>
                      <a:pt x="12" y="286"/>
                      <a:pt x="107" y="346"/>
                      <a:pt x="191" y="346"/>
                    </a:cubicBezTo>
                    <a:cubicBezTo>
                      <a:pt x="286" y="346"/>
                      <a:pt x="358" y="251"/>
                      <a:pt x="358" y="167"/>
                    </a:cubicBezTo>
                    <a:cubicBezTo>
                      <a:pt x="358" y="60"/>
                      <a:pt x="274" y="1"/>
                      <a:pt x="179" y="1"/>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8194672" y="3299973"/>
                <a:ext cx="22748" cy="22216"/>
              </a:xfrm>
              <a:custGeom>
                <a:avLst/>
                <a:gdLst/>
                <a:ahLst/>
                <a:cxnLst/>
                <a:rect l="l" t="t" r="r" b="b"/>
                <a:pathLst>
                  <a:path w="513" h="501" extrusionOk="0">
                    <a:moveTo>
                      <a:pt x="239" y="0"/>
                    </a:moveTo>
                    <a:cubicBezTo>
                      <a:pt x="108" y="0"/>
                      <a:pt x="1" y="143"/>
                      <a:pt x="1" y="262"/>
                    </a:cubicBezTo>
                    <a:cubicBezTo>
                      <a:pt x="1" y="334"/>
                      <a:pt x="37" y="393"/>
                      <a:pt x="96" y="441"/>
                    </a:cubicBezTo>
                    <a:cubicBezTo>
                      <a:pt x="156" y="488"/>
                      <a:pt x="215" y="500"/>
                      <a:pt x="275" y="500"/>
                    </a:cubicBezTo>
                    <a:cubicBezTo>
                      <a:pt x="406" y="500"/>
                      <a:pt x="513" y="369"/>
                      <a:pt x="513" y="238"/>
                    </a:cubicBezTo>
                    <a:cubicBezTo>
                      <a:pt x="513" y="155"/>
                      <a:pt x="477" y="96"/>
                      <a:pt x="418" y="60"/>
                    </a:cubicBezTo>
                    <a:cubicBezTo>
                      <a:pt x="358" y="12"/>
                      <a:pt x="298" y="0"/>
                      <a:pt x="239"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8161947" y="3255630"/>
                <a:ext cx="23812" cy="23280"/>
              </a:xfrm>
              <a:custGeom>
                <a:avLst/>
                <a:gdLst/>
                <a:ahLst/>
                <a:cxnLst/>
                <a:rect l="l" t="t" r="r" b="b"/>
                <a:pathLst>
                  <a:path w="537" h="525" extrusionOk="0">
                    <a:moveTo>
                      <a:pt x="251" y="0"/>
                    </a:moveTo>
                    <a:cubicBezTo>
                      <a:pt x="108" y="0"/>
                      <a:pt x="1" y="143"/>
                      <a:pt x="1" y="286"/>
                    </a:cubicBezTo>
                    <a:cubicBezTo>
                      <a:pt x="1" y="357"/>
                      <a:pt x="48" y="417"/>
                      <a:pt x="84" y="465"/>
                    </a:cubicBezTo>
                    <a:cubicBezTo>
                      <a:pt x="143" y="500"/>
                      <a:pt x="203" y="524"/>
                      <a:pt x="286" y="524"/>
                    </a:cubicBezTo>
                    <a:cubicBezTo>
                      <a:pt x="429" y="524"/>
                      <a:pt x="536" y="369"/>
                      <a:pt x="536" y="238"/>
                    </a:cubicBezTo>
                    <a:cubicBezTo>
                      <a:pt x="536" y="167"/>
                      <a:pt x="489" y="107"/>
                      <a:pt x="441" y="60"/>
                    </a:cubicBezTo>
                    <a:cubicBezTo>
                      <a:pt x="382" y="12"/>
                      <a:pt x="322" y="0"/>
                      <a:pt x="251"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8257506" y="3298377"/>
                <a:ext cx="13791" cy="13791"/>
              </a:xfrm>
              <a:custGeom>
                <a:avLst/>
                <a:gdLst/>
                <a:ahLst/>
                <a:cxnLst/>
                <a:rect l="l" t="t" r="r" b="b"/>
                <a:pathLst>
                  <a:path w="311" h="311" extrusionOk="0">
                    <a:moveTo>
                      <a:pt x="155" y="1"/>
                    </a:moveTo>
                    <a:cubicBezTo>
                      <a:pt x="60" y="1"/>
                      <a:pt x="1" y="96"/>
                      <a:pt x="1" y="167"/>
                    </a:cubicBezTo>
                    <a:cubicBezTo>
                      <a:pt x="1" y="263"/>
                      <a:pt x="96" y="310"/>
                      <a:pt x="167" y="310"/>
                    </a:cubicBezTo>
                    <a:cubicBezTo>
                      <a:pt x="251" y="310"/>
                      <a:pt x="310" y="227"/>
                      <a:pt x="310" y="155"/>
                    </a:cubicBezTo>
                    <a:cubicBezTo>
                      <a:pt x="310" y="60"/>
                      <a:pt x="227" y="1"/>
                      <a:pt x="155"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a:off x="8254890" y="3386043"/>
                <a:ext cx="24300" cy="23235"/>
              </a:xfrm>
              <a:custGeom>
                <a:avLst/>
                <a:gdLst/>
                <a:ahLst/>
                <a:cxnLst/>
                <a:rect l="l" t="t" r="r" b="b"/>
                <a:pathLst>
                  <a:path w="548" h="524" extrusionOk="0">
                    <a:moveTo>
                      <a:pt x="250" y="0"/>
                    </a:moveTo>
                    <a:cubicBezTo>
                      <a:pt x="119" y="0"/>
                      <a:pt x="0" y="155"/>
                      <a:pt x="12" y="286"/>
                    </a:cubicBezTo>
                    <a:cubicBezTo>
                      <a:pt x="12" y="357"/>
                      <a:pt x="60" y="417"/>
                      <a:pt x="107" y="464"/>
                    </a:cubicBezTo>
                    <a:cubicBezTo>
                      <a:pt x="167" y="512"/>
                      <a:pt x="226" y="524"/>
                      <a:pt x="298" y="524"/>
                    </a:cubicBezTo>
                    <a:cubicBezTo>
                      <a:pt x="453" y="524"/>
                      <a:pt x="548" y="381"/>
                      <a:pt x="536" y="238"/>
                    </a:cubicBezTo>
                    <a:cubicBezTo>
                      <a:pt x="536" y="167"/>
                      <a:pt x="488" y="107"/>
                      <a:pt x="453" y="60"/>
                    </a:cubicBezTo>
                    <a:cubicBezTo>
                      <a:pt x="393" y="24"/>
                      <a:pt x="333" y="0"/>
                      <a:pt x="250"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a:off x="8111795" y="3459919"/>
                <a:ext cx="26428" cy="24876"/>
              </a:xfrm>
              <a:custGeom>
                <a:avLst/>
                <a:gdLst/>
                <a:ahLst/>
                <a:cxnLst/>
                <a:rect l="l" t="t" r="r" b="b"/>
                <a:pathLst>
                  <a:path w="596" h="561" extrusionOk="0">
                    <a:moveTo>
                      <a:pt x="269" y="0"/>
                    </a:moveTo>
                    <a:cubicBezTo>
                      <a:pt x="112" y="0"/>
                      <a:pt x="1" y="161"/>
                      <a:pt x="12" y="299"/>
                    </a:cubicBezTo>
                    <a:cubicBezTo>
                      <a:pt x="12" y="382"/>
                      <a:pt x="60" y="453"/>
                      <a:pt x="120" y="501"/>
                    </a:cubicBezTo>
                    <a:cubicBezTo>
                      <a:pt x="179" y="537"/>
                      <a:pt x="251" y="560"/>
                      <a:pt x="322" y="560"/>
                    </a:cubicBezTo>
                    <a:cubicBezTo>
                      <a:pt x="477" y="560"/>
                      <a:pt x="596" y="406"/>
                      <a:pt x="596" y="263"/>
                    </a:cubicBezTo>
                    <a:cubicBezTo>
                      <a:pt x="596" y="179"/>
                      <a:pt x="548" y="108"/>
                      <a:pt x="489" y="60"/>
                    </a:cubicBezTo>
                    <a:cubicBezTo>
                      <a:pt x="429" y="25"/>
                      <a:pt x="358" y="1"/>
                      <a:pt x="286" y="1"/>
                    </a:cubicBezTo>
                    <a:cubicBezTo>
                      <a:pt x="281" y="0"/>
                      <a:pt x="275" y="0"/>
                      <a:pt x="269"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a:off x="8104921" y="3382851"/>
                <a:ext cx="9046" cy="8514"/>
              </a:xfrm>
              <a:custGeom>
                <a:avLst/>
                <a:gdLst/>
                <a:ahLst/>
                <a:cxnLst/>
                <a:rect l="l" t="t" r="r" b="b"/>
                <a:pathLst>
                  <a:path w="204" h="192" extrusionOk="0">
                    <a:moveTo>
                      <a:pt x="96" y="1"/>
                    </a:moveTo>
                    <a:cubicBezTo>
                      <a:pt x="48" y="1"/>
                      <a:pt x="1" y="48"/>
                      <a:pt x="1" y="108"/>
                    </a:cubicBezTo>
                    <a:cubicBezTo>
                      <a:pt x="1" y="167"/>
                      <a:pt x="48" y="191"/>
                      <a:pt x="108" y="191"/>
                    </a:cubicBezTo>
                    <a:cubicBezTo>
                      <a:pt x="156" y="191"/>
                      <a:pt x="203" y="155"/>
                      <a:pt x="203" y="96"/>
                    </a:cubicBezTo>
                    <a:cubicBezTo>
                      <a:pt x="203" y="36"/>
                      <a:pt x="156" y="1"/>
                      <a:pt x="96" y="1"/>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a:off x="8193608" y="3416108"/>
                <a:ext cx="13791" cy="13791"/>
              </a:xfrm>
              <a:custGeom>
                <a:avLst/>
                <a:gdLst/>
                <a:ahLst/>
                <a:cxnLst/>
                <a:rect l="l" t="t" r="r" b="b"/>
                <a:pathLst>
                  <a:path w="311" h="311" extrusionOk="0">
                    <a:moveTo>
                      <a:pt x="144" y="1"/>
                    </a:moveTo>
                    <a:cubicBezTo>
                      <a:pt x="61" y="1"/>
                      <a:pt x="1" y="84"/>
                      <a:pt x="1" y="155"/>
                    </a:cubicBezTo>
                    <a:cubicBezTo>
                      <a:pt x="1" y="251"/>
                      <a:pt x="84" y="310"/>
                      <a:pt x="168" y="310"/>
                    </a:cubicBezTo>
                    <a:cubicBezTo>
                      <a:pt x="251" y="310"/>
                      <a:pt x="311" y="215"/>
                      <a:pt x="311" y="144"/>
                    </a:cubicBezTo>
                    <a:cubicBezTo>
                      <a:pt x="311" y="60"/>
                      <a:pt x="227" y="1"/>
                      <a:pt x="14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a:off x="8151393" y="3503774"/>
                <a:ext cx="42791" cy="41726"/>
              </a:xfrm>
              <a:custGeom>
                <a:avLst/>
                <a:gdLst/>
                <a:ahLst/>
                <a:cxnLst/>
                <a:rect l="l" t="t" r="r" b="b"/>
                <a:pathLst>
                  <a:path w="965" h="941" extrusionOk="0">
                    <a:moveTo>
                      <a:pt x="441" y="0"/>
                    </a:moveTo>
                    <a:cubicBezTo>
                      <a:pt x="191" y="0"/>
                      <a:pt x="0" y="262"/>
                      <a:pt x="12" y="500"/>
                    </a:cubicBezTo>
                    <a:cubicBezTo>
                      <a:pt x="24" y="619"/>
                      <a:pt x="84" y="738"/>
                      <a:pt x="179" y="834"/>
                    </a:cubicBezTo>
                    <a:cubicBezTo>
                      <a:pt x="286" y="917"/>
                      <a:pt x="381" y="941"/>
                      <a:pt x="524" y="941"/>
                    </a:cubicBezTo>
                    <a:cubicBezTo>
                      <a:pt x="774" y="941"/>
                      <a:pt x="965" y="679"/>
                      <a:pt x="953" y="429"/>
                    </a:cubicBezTo>
                    <a:cubicBezTo>
                      <a:pt x="941" y="310"/>
                      <a:pt x="882" y="191"/>
                      <a:pt x="786" y="107"/>
                    </a:cubicBezTo>
                    <a:cubicBezTo>
                      <a:pt x="679" y="12"/>
                      <a:pt x="584" y="0"/>
                      <a:pt x="441"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8241188" y="3517432"/>
                <a:ext cx="16894" cy="16451"/>
              </a:xfrm>
              <a:custGeom>
                <a:avLst/>
                <a:gdLst/>
                <a:ahLst/>
                <a:cxnLst/>
                <a:rect l="l" t="t" r="r" b="b"/>
                <a:pathLst>
                  <a:path w="381" h="371" extrusionOk="0">
                    <a:moveTo>
                      <a:pt x="172" y="1"/>
                    </a:moveTo>
                    <a:cubicBezTo>
                      <a:pt x="64" y="1"/>
                      <a:pt x="0" y="102"/>
                      <a:pt x="11" y="192"/>
                    </a:cubicBezTo>
                    <a:cubicBezTo>
                      <a:pt x="23" y="299"/>
                      <a:pt x="107" y="371"/>
                      <a:pt x="202" y="371"/>
                    </a:cubicBezTo>
                    <a:cubicBezTo>
                      <a:pt x="309" y="371"/>
                      <a:pt x="381" y="276"/>
                      <a:pt x="381" y="180"/>
                    </a:cubicBezTo>
                    <a:cubicBezTo>
                      <a:pt x="369" y="73"/>
                      <a:pt x="297" y="2"/>
                      <a:pt x="190" y="2"/>
                    </a:cubicBezTo>
                    <a:cubicBezTo>
                      <a:pt x="184" y="1"/>
                      <a:pt x="178" y="1"/>
                      <a:pt x="17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8260699" y="3456771"/>
                <a:ext cx="10066" cy="9534"/>
              </a:xfrm>
              <a:custGeom>
                <a:avLst/>
                <a:gdLst/>
                <a:ahLst/>
                <a:cxnLst/>
                <a:rect l="l" t="t" r="r" b="b"/>
                <a:pathLst>
                  <a:path w="227" h="215" extrusionOk="0">
                    <a:moveTo>
                      <a:pt x="95" y="0"/>
                    </a:moveTo>
                    <a:cubicBezTo>
                      <a:pt x="48" y="0"/>
                      <a:pt x="0" y="60"/>
                      <a:pt x="0" y="120"/>
                    </a:cubicBezTo>
                    <a:cubicBezTo>
                      <a:pt x="0" y="179"/>
                      <a:pt x="60" y="215"/>
                      <a:pt x="119" y="215"/>
                    </a:cubicBezTo>
                    <a:cubicBezTo>
                      <a:pt x="179" y="215"/>
                      <a:pt x="226" y="155"/>
                      <a:pt x="214" y="96"/>
                    </a:cubicBezTo>
                    <a:cubicBezTo>
                      <a:pt x="214" y="36"/>
                      <a:pt x="155" y="0"/>
                      <a:pt x="9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3"/>
              <p:cNvSpPr/>
              <p:nvPr/>
            </p:nvSpPr>
            <p:spPr>
              <a:xfrm>
                <a:off x="8123413" y="3591352"/>
                <a:ext cx="19023" cy="18580"/>
              </a:xfrm>
              <a:custGeom>
                <a:avLst/>
                <a:gdLst/>
                <a:ahLst/>
                <a:cxnLst/>
                <a:rect l="l" t="t" r="r" b="b"/>
                <a:pathLst>
                  <a:path w="429" h="419" extrusionOk="0">
                    <a:moveTo>
                      <a:pt x="188" y="1"/>
                    </a:moveTo>
                    <a:cubicBezTo>
                      <a:pt x="87" y="1"/>
                      <a:pt x="0" y="114"/>
                      <a:pt x="0" y="228"/>
                    </a:cubicBezTo>
                    <a:cubicBezTo>
                      <a:pt x="24" y="347"/>
                      <a:pt x="120" y="418"/>
                      <a:pt x="227" y="418"/>
                    </a:cubicBezTo>
                    <a:cubicBezTo>
                      <a:pt x="346" y="418"/>
                      <a:pt x="429" y="299"/>
                      <a:pt x="417" y="192"/>
                    </a:cubicBezTo>
                    <a:cubicBezTo>
                      <a:pt x="405" y="73"/>
                      <a:pt x="298" y="2"/>
                      <a:pt x="203" y="2"/>
                    </a:cubicBezTo>
                    <a:cubicBezTo>
                      <a:pt x="198" y="1"/>
                      <a:pt x="193" y="1"/>
                      <a:pt x="188" y="1"/>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3"/>
              <p:cNvSpPr/>
              <p:nvPr/>
            </p:nvSpPr>
            <p:spPr>
              <a:xfrm>
                <a:off x="7592802" y="3062914"/>
                <a:ext cx="566520" cy="595032"/>
              </a:xfrm>
              <a:custGeom>
                <a:avLst/>
                <a:gdLst/>
                <a:ahLst/>
                <a:cxnLst/>
                <a:rect l="l" t="t" r="r" b="b"/>
                <a:pathLst>
                  <a:path w="12776" h="13419" extrusionOk="0">
                    <a:moveTo>
                      <a:pt x="8990" y="0"/>
                    </a:moveTo>
                    <a:cubicBezTo>
                      <a:pt x="8918" y="0"/>
                      <a:pt x="8859" y="0"/>
                      <a:pt x="8787" y="12"/>
                    </a:cubicBezTo>
                    <a:cubicBezTo>
                      <a:pt x="8716" y="36"/>
                      <a:pt x="8657" y="60"/>
                      <a:pt x="8609" y="131"/>
                    </a:cubicBezTo>
                    <a:cubicBezTo>
                      <a:pt x="8597" y="155"/>
                      <a:pt x="8561" y="179"/>
                      <a:pt x="8549" y="215"/>
                    </a:cubicBezTo>
                    <a:cubicBezTo>
                      <a:pt x="8454" y="381"/>
                      <a:pt x="8383" y="548"/>
                      <a:pt x="8299" y="727"/>
                    </a:cubicBezTo>
                    <a:cubicBezTo>
                      <a:pt x="8276" y="762"/>
                      <a:pt x="8264" y="786"/>
                      <a:pt x="8252" y="810"/>
                    </a:cubicBezTo>
                    <a:lnTo>
                      <a:pt x="8204" y="881"/>
                    </a:lnTo>
                    <a:cubicBezTo>
                      <a:pt x="8192" y="905"/>
                      <a:pt x="8180" y="941"/>
                      <a:pt x="8156" y="953"/>
                    </a:cubicBezTo>
                    <a:cubicBezTo>
                      <a:pt x="8073" y="1132"/>
                      <a:pt x="7978" y="1298"/>
                      <a:pt x="7895" y="1453"/>
                    </a:cubicBezTo>
                    <a:lnTo>
                      <a:pt x="7859" y="1501"/>
                    </a:lnTo>
                    <a:lnTo>
                      <a:pt x="7835" y="1548"/>
                    </a:lnTo>
                    <a:lnTo>
                      <a:pt x="7740" y="1703"/>
                    </a:lnTo>
                    <a:cubicBezTo>
                      <a:pt x="7597" y="1953"/>
                      <a:pt x="7442" y="2191"/>
                      <a:pt x="7299" y="2429"/>
                    </a:cubicBezTo>
                    <a:cubicBezTo>
                      <a:pt x="7204" y="2560"/>
                      <a:pt x="7133" y="2679"/>
                      <a:pt x="7061" y="2798"/>
                    </a:cubicBezTo>
                    <a:lnTo>
                      <a:pt x="7085" y="2763"/>
                    </a:lnTo>
                    <a:lnTo>
                      <a:pt x="7085" y="2763"/>
                    </a:lnTo>
                    <a:cubicBezTo>
                      <a:pt x="5847" y="4644"/>
                      <a:pt x="4382" y="6335"/>
                      <a:pt x="2703" y="7823"/>
                    </a:cubicBezTo>
                    <a:cubicBezTo>
                      <a:pt x="2441" y="8049"/>
                      <a:pt x="2180" y="8275"/>
                      <a:pt x="1929" y="8478"/>
                    </a:cubicBezTo>
                    <a:cubicBezTo>
                      <a:pt x="1644" y="8704"/>
                      <a:pt x="1358" y="8930"/>
                      <a:pt x="1072" y="9121"/>
                    </a:cubicBezTo>
                    <a:lnTo>
                      <a:pt x="1060" y="9144"/>
                    </a:lnTo>
                    <a:cubicBezTo>
                      <a:pt x="882" y="9275"/>
                      <a:pt x="703" y="9394"/>
                      <a:pt x="513" y="9513"/>
                    </a:cubicBezTo>
                    <a:lnTo>
                      <a:pt x="465" y="9537"/>
                    </a:lnTo>
                    <a:lnTo>
                      <a:pt x="453" y="9561"/>
                    </a:lnTo>
                    <a:lnTo>
                      <a:pt x="417" y="9573"/>
                    </a:lnTo>
                    <a:lnTo>
                      <a:pt x="394" y="9597"/>
                    </a:lnTo>
                    <a:cubicBezTo>
                      <a:pt x="334" y="9644"/>
                      <a:pt x="286" y="9680"/>
                      <a:pt x="227" y="9704"/>
                    </a:cubicBezTo>
                    <a:lnTo>
                      <a:pt x="167" y="9740"/>
                    </a:lnTo>
                    <a:cubicBezTo>
                      <a:pt x="144" y="9752"/>
                      <a:pt x="120" y="9764"/>
                      <a:pt x="108" y="9787"/>
                    </a:cubicBezTo>
                    <a:cubicBezTo>
                      <a:pt x="36" y="9847"/>
                      <a:pt x="1" y="9942"/>
                      <a:pt x="24" y="10014"/>
                    </a:cubicBezTo>
                    <a:cubicBezTo>
                      <a:pt x="155" y="10764"/>
                      <a:pt x="584" y="11490"/>
                      <a:pt x="1310" y="12169"/>
                    </a:cubicBezTo>
                    <a:cubicBezTo>
                      <a:pt x="1632" y="12466"/>
                      <a:pt x="1965" y="12728"/>
                      <a:pt x="2358" y="12942"/>
                    </a:cubicBezTo>
                    <a:cubicBezTo>
                      <a:pt x="2751" y="13181"/>
                      <a:pt x="3156" y="13335"/>
                      <a:pt x="3549" y="13419"/>
                    </a:cubicBezTo>
                    <a:lnTo>
                      <a:pt x="3620" y="13419"/>
                    </a:lnTo>
                    <a:cubicBezTo>
                      <a:pt x="3668" y="13419"/>
                      <a:pt x="3692" y="13407"/>
                      <a:pt x="3739" y="13395"/>
                    </a:cubicBezTo>
                    <a:lnTo>
                      <a:pt x="3787" y="13359"/>
                    </a:lnTo>
                    <a:lnTo>
                      <a:pt x="3811" y="13347"/>
                    </a:lnTo>
                    <a:lnTo>
                      <a:pt x="3858" y="13323"/>
                    </a:lnTo>
                    <a:cubicBezTo>
                      <a:pt x="3989" y="13240"/>
                      <a:pt x="4096" y="13169"/>
                      <a:pt x="4215" y="13097"/>
                    </a:cubicBezTo>
                    <a:lnTo>
                      <a:pt x="4275" y="13062"/>
                    </a:lnTo>
                    <a:lnTo>
                      <a:pt x="4299" y="13038"/>
                    </a:lnTo>
                    <a:lnTo>
                      <a:pt x="4335" y="13026"/>
                    </a:lnTo>
                    <a:lnTo>
                      <a:pt x="4382" y="12990"/>
                    </a:lnTo>
                    <a:cubicBezTo>
                      <a:pt x="4394" y="12978"/>
                      <a:pt x="4406" y="12978"/>
                      <a:pt x="4418" y="12966"/>
                    </a:cubicBezTo>
                    <a:lnTo>
                      <a:pt x="4454" y="12931"/>
                    </a:lnTo>
                    <a:lnTo>
                      <a:pt x="4477" y="12919"/>
                    </a:lnTo>
                    <a:cubicBezTo>
                      <a:pt x="4644" y="12812"/>
                      <a:pt x="4775" y="12716"/>
                      <a:pt x="4930" y="12609"/>
                    </a:cubicBezTo>
                    <a:lnTo>
                      <a:pt x="4954" y="12585"/>
                    </a:lnTo>
                    <a:lnTo>
                      <a:pt x="4977" y="12573"/>
                    </a:lnTo>
                    <a:lnTo>
                      <a:pt x="5001" y="12550"/>
                    </a:lnTo>
                    <a:lnTo>
                      <a:pt x="5037" y="12514"/>
                    </a:lnTo>
                    <a:cubicBezTo>
                      <a:pt x="6192" y="11669"/>
                      <a:pt x="7299" y="10668"/>
                      <a:pt x="8347" y="9537"/>
                    </a:cubicBezTo>
                    <a:cubicBezTo>
                      <a:pt x="9395" y="8418"/>
                      <a:pt x="10347" y="7204"/>
                      <a:pt x="11181" y="5906"/>
                    </a:cubicBezTo>
                    <a:cubicBezTo>
                      <a:pt x="11788" y="4953"/>
                      <a:pt x="12312" y="3989"/>
                      <a:pt x="12740" y="3025"/>
                    </a:cubicBezTo>
                    <a:cubicBezTo>
                      <a:pt x="12776" y="2965"/>
                      <a:pt x="12776" y="2894"/>
                      <a:pt x="12752" y="2822"/>
                    </a:cubicBezTo>
                    <a:lnTo>
                      <a:pt x="12752" y="2786"/>
                    </a:lnTo>
                    <a:cubicBezTo>
                      <a:pt x="12728" y="2548"/>
                      <a:pt x="12621" y="2370"/>
                      <a:pt x="12538" y="2191"/>
                    </a:cubicBezTo>
                    <a:cubicBezTo>
                      <a:pt x="12443" y="2036"/>
                      <a:pt x="12336" y="1894"/>
                      <a:pt x="12193" y="1727"/>
                    </a:cubicBezTo>
                    <a:cubicBezTo>
                      <a:pt x="11907" y="1393"/>
                      <a:pt x="11550" y="1084"/>
                      <a:pt x="11133" y="798"/>
                    </a:cubicBezTo>
                    <a:cubicBezTo>
                      <a:pt x="10728" y="524"/>
                      <a:pt x="10335" y="310"/>
                      <a:pt x="9930" y="167"/>
                    </a:cubicBezTo>
                    <a:cubicBezTo>
                      <a:pt x="9585" y="60"/>
                      <a:pt x="9276" y="0"/>
                      <a:pt x="8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7660913" y="3062781"/>
                <a:ext cx="500538" cy="441474"/>
              </a:xfrm>
              <a:custGeom>
                <a:avLst/>
                <a:gdLst/>
                <a:ahLst/>
                <a:cxnLst/>
                <a:rect l="l" t="t" r="r" b="b"/>
                <a:pathLst>
                  <a:path w="11288" h="9956" extrusionOk="0">
                    <a:moveTo>
                      <a:pt x="7360" y="0"/>
                    </a:moveTo>
                    <a:cubicBezTo>
                      <a:pt x="7323" y="0"/>
                      <a:pt x="7287" y="3"/>
                      <a:pt x="7251" y="3"/>
                    </a:cubicBezTo>
                    <a:cubicBezTo>
                      <a:pt x="7180" y="15"/>
                      <a:pt x="7097" y="63"/>
                      <a:pt x="7073" y="122"/>
                    </a:cubicBezTo>
                    <a:cubicBezTo>
                      <a:pt x="7037" y="134"/>
                      <a:pt x="7025" y="170"/>
                      <a:pt x="7013" y="194"/>
                    </a:cubicBezTo>
                    <a:cubicBezTo>
                      <a:pt x="6918" y="373"/>
                      <a:pt x="6847" y="539"/>
                      <a:pt x="6763" y="718"/>
                    </a:cubicBezTo>
                    <a:lnTo>
                      <a:pt x="6716" y="789"/>
                    </a:lnTo>
                    <a:lnTo>
                      <a:pt x="6668" y="861"/>
                    </a:lnTo>
                    <a:cubicBezTo>
                      <a:pt x="6656" y="896"/>
                      <a:pt x="6644" y="920"/>
                      <a:pt x="6620" y="944"/>
                    </a:cubicBezTo>
                    <a:cubicBezTo>
                      <a:pt x="6537" y="1123"/>
                      <a:pt x="6442" y="1277"/>
                      <a:pt x="6359" y="1444"/>
                    </a:cubicBezTo>
                    <a:lnTo>
                      <a:pt x="6323" y="1492"/>
                    </a:lnTo>
                    <a:lnTo>
                      <a:pt x="6299" y="1539"/>
                    </a:lnTo>
                    <a:lnTo>
                      <a:pt x="6204" y="1682"/>
                    </a:lnTo>
                    <a:cubicBezTo>
                      <a:pt x="6061" y="1932"/>
                      <a:pt x="5906" y="2170"/>
                      <a:pt x="5763" y="2408"/>
                    </a:cubicBezTo>
                    <a:lnTo>
                      <a:pt x="5656" y="2575"/>
                    </a:lnTo>
                    <a:lnTo>
                      <a:pt x="5525" y="2789"/>
                    </a:lnTo>
                    <a:lnTo>
                      <a:pt x="5549" y="2754"/>
                    </a:lnTo>
                    <a:lnTo>
                      <a:pt x="5549" y="2754"/>
                    </a:lnTo>
                    <a:cubicBezTo>
                      <a:pt x="4299" y="4635"/>
                      <a:pt x="2834" y="6326"/>
                      <a:pt x="1167" y="7814"/>
                    </a:cubicBezTo>
                    <a:cubicBezTo>
                      <a:pt x="929" y="8028"/>
                      <a:pt x="655" y="8243"/>
                      <a:pt x="393" y="8469"/>
                    </a:cubicBezTo>
                    <a:cubicBezTo>
                      <a:pt x="251" y="8576"/>
                      <a:pt x="132" y="8683"/>
                      <a:pt x="1" y="8778"/>
                    </a:cubicBezTo>
                    <a:lnTo>
                      <a:pt x="12" y="8802"/>
                    </a:lnTo>
                    <a:cubicBezTo>
                      <a:pt x="179" y="8933"/>
                      <a:pt x="358" y="9064"/>
                      <a:pt x="536" y="9183"/>
                    </a:cubicBezTo>
                    <a:cubicBezTo>
                      <a:pt x="715" y="9290"/>
                      <a:pt x="894" y="9397"/>
                      <a:pt x="1072" y="9481"/>
                    </a:cubicBezTo>
                    <a:cubicBezTo>
                      <a:pt x="1251" y="9576"/>
                      <a:pt x="1429" y="9636"/>
                      <a:pt x="1620" y="9707"/>
                    </a:cubicBezTo>
                    <a:cubicBezTo>
                      <a:pt x="1834" y="9778"/>
                      <a:pt x="2060" y="9826"/>
                      <a:pt x="2275" y="9874"/>
                    </a:cubicBezTo>
                    <a:cubicBezTo>
                      <a:pt x="2489" y="9897"/>
                      <a:pt x="2691" y="9933"/>
                      <a:pt x="2918" y="9945"/>
                    </a:cubicBezTo>
                    <a:lnTo>
                      <a:pt x="2930" y="9945"/>
                    </a:lnTo>
                    <a:cubicBezTo>
                      <a:pt x="3042" y="9952"/>
                      <a:pt x="3154" y="9955"/>
                      <a:pt x="3266" y="9955"/>
                    </a:cubicBezTo>
                    <a:cubicBezTo>
                      <a:pt x="3722" y="9955"/>
                      <a:pt x="4171" y="9900"/>
                      <a:pt x="4620" y="9814"/>
                    </a:cubicBezTo>
                    <a:cubicBezTo>
                      <a:pt x="5370" y="9647"/>
                      <a:pt x="6108" y="9386"/>
                      <a:pt x="6787" y="9040"/>
                    </a:cubicBezTo>
                    <a:lnTo>
                      <a:pt x="6823" y="9040"/>
                    </a:lnTo>
                    <a:cubicBezTo>
                      <a:pt x="7204" y="8850"/>
                      <a:pt x="7573" y="8624"/>
                      <a:pt x="7954" y="8373"/>
                    </a:cubicBezTo>
                    <a:cubicBezTo>
                      <a:pt x="8573" y="7611"/>
                      <a:pt x="9156" y="6802"/>
                      <a:pt x="9692" y="5968"/>
                    </a:cubicBezTo>
                    <a:cubicBezTo>
                      <a:pt x="10299" y="5016"/>
                      <a:pt x="10823" y="4052"/>
                      <a:pt x="11252" y="3087"/>
                    </a:cubicBezTo>
                    <a:cubicBezTo>
                      <a:pt x="11288" y="3028"/>
                      <a:pt x="11288" y="2956"/>
                      <a:pt x="11264" y="2897"/>
                    </a:cubicBezTo>
                    <a:lnTo>
                      <a:pt x="11264" y="2849"/>
                    </a:lnTo>
                    <a:cubicBezTo>
                      <a:pt x="11240" y="2611"/>
                      <a:pt x="11133" y="2432"/>
                      <a:pt x="11026" y="2254"/>
                    </a:cubicBezTo>
                    <a:cubicBezTo>
                      <a:pt x="10942" y="2099"/>
                      <a:pt x="10835" y="1956"/>
                      <a:pt x="10692" y="1789"/>
                    </a:cubicBezTo>
                    <a:cubicBezTo>
                      <a:pt x="10407" y="1468"/>
                      <a:pt x="10049" y="1170"/>
                      <a:pt x="9633" y="873"/>
                    </a:cubicBezTo>
                    <a:cubicBezTo>
                      <a:pt x="9228" y="587"/>
                      <a:pt x="8811" y="373"/>
                      <a:pt x="8430" y="230"/>
                    </a:cubicBezTo>
                    <a:cubicBezTo>
                      <a:pt x="8073" y="99"/>
                      <a:pt x="7752" y="15"/>
                      <a:pt x="7478" y="15"/>
                    </a:cubicBezTo>
                    <a:cubicBezTo>
                      <a:pt x="7436" y="3"/>
                      <a:pt x="7397" y="0"/>
                      <a:pt x="7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7092301" y="2441711"/>
                <a:ext cx="680037" cy="552064"/>
              </a:xfrm>
              <a:custGeom>
                <a:avLst/>
                <a:gdLst/>
                <a:ahLst/>
                <a:cxnLst/>
                <a:rect l="l" t="t" r="r" b="b"/>
                <a:pathLst>
                  <a:path w="15336" h="12450" extrusionOk="0">
                    <a:moveTo>
                      <a:pt x="51" y="1"/>
                    </a:moveTo>
                    <a:cubicBezTo>
                      <a:pt x="43" y="1"/>
                      <a:pt x="32" y="12"/>
                      <a:pt x="24" y="20"/>
                    </a:cubicBezTo>
                    <a:cubicBezTo>
                      <a:pt x="1" y="43"/>
                      <a:pt x="1" y="91"/>
                      <a:pt x="24" y="127"/>
                    </a:cubicBezTo>
                    <a:cubicBezTo>
                      <a:pt x="608" y="603"/>
                      <a:pt x="1191" y="1079"/>
                      <a:pt x="1751" y="1567"/>
                    </a:cubicBezTo>
                    <a:cubicBezTo>
                      <a:pt x="2322" y="2044"/>
                      <a:pt x="2894" y="2520"/>
                      <a:pt x="3465" y="2996"/>
                    </a:cubicBezTo>
                    <a:cubicBezTo>
                      <a:pt x="4608" y="3961"/>
                      <a:pt x="5775" y="4913"/>
                      <a:pt x="6918" y="5866"/>
                    </a:cubicBezTo>
                    <a:cubicBezTo>
                      <a:pt x="8073" y="6818"/>
                      <a:pt x="9240" y="7782"/>
                      <a:pt x="10395" y="8759"/>
                    </a:cubicBezTo>
                    <a:lnTo>
                      <a:pt x="12228" y="10271"/>
                    </a:lnTo>
                    <a:cubicBezTo>
                      <a:pt x="12812" y="10747"/>
                      <a:pt x="13371" y="11211"/>
                      <a:pt x="13955" y="11700"/>
                    </a:cubicBezTo>
                    <a:cubicBezTo>
                      <a:pt x="14074" y="11807"/>
                      <a:pt x="14205" y="11914"/>
                      <a:pt x="14324" y="12033"/>
                    </a:cubicBezTo>
                    <a:cubicBezTo>
                      <a:pt x="14419" y="12104"/>
                      <a:pt x="14502" y="12176"/>
                      <a:pt x="14598" y="12271"/>
                    </a:cubicBezTo>
                    <a:cubicBezTo>
                      <a:pt x="14610" y="12295"/>
                      <a:pt x="14645" y="12331"/>
                      <a:pt x="14669" y="12354"/>
                    </a:cubicBezTo>
                    <a:cubicBezTo>
                      <a:pt x="14743" y="12417"/>
                      <a:pt x="14836" y="12450"/>
                      <a:pt x="14929" y="12450"/>
                    </a:cubicBezTo>
                    <a:cubicBezTo>
                      <a:pt x="15030" y="12450"/>
                      <a:pt x="15130" y="12411"/>
                      <a:pt x="15205" y="12331"/>
                    </a:cubicBezTo>
                    <a:cubicBezTo>
                      <a:pt x="15324" y="12212"/>
                      <a:pt x="15336" y="12009"/>
                      <a:pt x="15252" y="11878"/>
                    </a:cubicBezTo>
                    <a:cubicBezTo>
                      <a:pt x="15205" y="11807"/>
                      <a:pt x="15133" y="11747"/>
                      <a:pt x="15038" y="11712"/>
                    </a:cubicBezTo>
                    <a:cubicBezTo>
                      <a:pt x="15026" y="11700"/>
                      <a:pt x="15014" y="11700"/>
                      <a:pt x="15002" y="11688"/>
                    </a:cubicBezTo>
                    <a:cubicBezTo>
                      <a:pt x="14419" y="11271"/>
                      <a:pt x="13848" y="10807"/>
                      <a:pt x="13300" y="10378"/>
                    </a:cubicBezTo>
                    <a:cubicBezTo>
                      <a:pt x="12681" y="9890"/>
                      <a:pt x="12062" y="9390"/>
                      <a:pt x="11442" y="8914"/>
                    </a:cubicBezTo>
                    <a:lnTo>
                      <a:pt x="9609" y="7485"/>
                    </a:lnTo>
                    <a:cubicBezTo>
                      <a:pt x="9014" y="7032"/>
                      <a:pt x="8418" y="6556"/>
                      <a:pt x="7823" y="6080"/>
                    </a:cubicBezTo>
                    <a:lnTo>
                      <a:pt x="4299" y="3306"/>
                    </a:lnTo>
                    <a:cubicBezTo>
                      <a:pt x="3703" y="2841"/>
                      <a:pt x="3120" y="2389"/>
                      <a:pt x="2525" y="1937"/>
                    </a:cubicBezTo>
                    <a:cubicBezTo>
                      <a:pt x="1917" y="1460"/>
                      <a:pt x="1310" y="996"/>
                      <a:pt x="715" y="532"/>
                    </a:cubicBezTo>
                    <a:cubicBezTo>
                      <a:pt x="501" y="365"/>
                      <a:pt x="310" y="198"/>
                      <a:pt x="96" y="32"/>
                    </a:cubicBezTo>
                    <a:cubicBezTo>
                      <a:pt x="84" y="20"/>
                      <a:pt x="72" y="20"/>
                      <a:pt x="60" y="20"/>
                    </a:cubicBezTo>
                    <a:cubicBezTo>
                      <a:pt x="60" y="6"/>
                      <a:pt x="56"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7782857" y="2991655"/>
                <a:ext cx="45983" cy="44387"/>
              </a:xfrm>
              <a:custGeom>
                <a:avLst/>
                <a:gdLst/>
                <a:ahLst/>
                <a:cxnLst/>
                <a:rect l="l" t="t" r="r" b="b"/>
                <a:pathLst>
                  <a:path w="1037" h="1001" extrusionOk="0">
                    <a:moveTo>
                      <a:pt x="501" y="0"/>
                    </a:moveTo>
                    <a:cubicBezTo>
                      <a:pt x="227" y="0"/>
                      <a:pt x="1" y="250"/>
                      <a:pt x="25" y="524"/>
                    </a:cubicBezTo>
                    <a:cubicBezTo>
                      <a:pt x="37" y="798"/>
                      <a:pt x="275" y="1000"/>
                      <a:pt x="537" y="1000"/>
                    </a:cubicBezTo>
                    <a:cubicBezTo>
                      <a:pt x="811" y="1000"/>
                      <a:pt x="1037" y="738"/>
                      <a:pt x="1013" y="476"/>
                    </a:cubicBezTo>
                    <a:cubicBezTo>
                      <a:pt x="1001" y="191"/>
                      <a:pt x="763"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3"/>
              <p:cNvSpPr/>
              <p:nvPr/>
            </p:nvSpPr>
            <p:spPr>
              <a:xfrm>
                <a:off x="7853097" y="3049168"/>
                <a:ext cx="19555" cy="18535"/>
              </a:xfrm>
              <a:custGeom>
                <a:avLst/>
                <a:gdLst/>
                <a:ahLst/>
                <a:cxnLst/>
                <a:rect l="l" t="t" r="r" b="b"/>
                <a:pathLst>
                  <a:path w="441" h="418" extrusionOk="0">
                    <a:moveTo>
                      <a:pt x="203" y="1"/>
                    </a:moveTo>
                    <a:cubicBezTo>
                      <a:pt x="84" y="13"/>
                      <a:pt x="0" y="120"/>
                      <a:pt x="12" y="215"/>
                    </a:cubicBezTo>
                    <a:cubicBezTo>
                      <a:pt x="12" y="334"/>
                      <a:pt x="120" y="418"/>
                      <a:pt x="239" y="418"/>
                    </a:cubicBezTo>
                    <a:cubicBezTo>
                      <a:pt x="358" y="418"/>
                      <a:pt x="441" y="310"/>
                      <a:pt x="429" y="191"/>
                    </a:cubicBezTo>
                    <a:cubicBezTo>
                      <a:pt x="429" y="72"/>
                      <a:pt x="322" y="1"/>
                      <a:pt x="2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7982446" y="3117545"/>
                <a:ext cx="126199" cy="99992"/>
              </a:xfrm>
              <a:custGeom>
                <a:avLst/>
                <a:gdLst/>
                <a:ahLst/>
                <a:cxnLst/>
                <a:rect l="l" t="t" r="r" b="b"/>
                <a:pathLst>
                  <a:path w="2846" h="2255" extrusionOk="0">
                    <a:moveTo>
                      <a:pt x="1861" y="1352"/>
                    </a:moveTo>
                    <a:cubicBezTo>
                      <a:pt x="1865" y="1364"/>
                      <a:pt x="1876" y="1379"/>
                      <a:pt x="1894" y="1388"/>
                    </a:cubicBezTo>
                    <a:cubicBezTo>
                      <a:pt x="1883" y="1376"/>
                      <a:pt x="1872" y="1364"/>
                      <a:pt x="1861" y="1352"/>
                    </a:cubicBezTo>
                    <a:close/>
                    <a:moveTo>
                      <a:pt x="100" y="0"/>
                    </a:moveTo>
                    <a:cubicBezTo>
                      <a:pt x="56" y="0"/>
                      <a:pt x="22" y="39"/>
                      <a:pt x="12" y="78"/>
                    </a:cubicBezTo>
                    <a:cubicBezTo>
                      <a:pt x="0" y="138"/>
                      <a:pt x="48" y="197"/>
                      <a:pt x="108" y="209"/>
                    </a:cubicBezTo>
                    <a:cubicBezTo>
                      <a:pt x="167" y="221"/>
                      <a:pt x="227" y="245"/>
                      <a:pt x="286" y="269"/>
                    </a:cubicBezTo>
                    <a:cubicBezTo>
                      <a:pt x="548" y="364"/>
                      <a:pt x="786" y="495"/>
                      <a:pt x="1024" y="638"/>
                    </a:cubicBezTo>
                    <a:cubicBezTo>
                      <a:pt x="1321" y="843"/>
                      <a:pt x="1607" y="1081"/>
                      <a:pt x="1861" y="1352"/>
                    </a:cubicBezTo>
                    <a:lnTo>
                      <a:pt x="1861" y="1352"/>
                    </a:lnTo>
                    <a:cubicBezTo>
                      <a:pt x="1859" y="1348"/>
                      <a:pt x="1858" y="1343"/>
                      <a:pt x="1858" y="1340"/>
                    </a:cubicBezTo>
                    <a:lnTo>
                      <a:pt x="1858" y="1340"/>
                    </a:lnTo>
                    <a:cubicBezTo>
                      <a:pt x="2072" y="1578"/>
                      <a:pt x="2251" y="1852"/>
                      <a:pt x="2382" y="2150"/>
                    </a:cubicBezTo>
                    <a:cubicBezTo>
                      <a:pt x="2406" y="2209"/>
                      <a:pt x="2489" y="2233"/>
                      <a:pt x="2548" y="2245"/>
                    </a:cubicBezTo>
                    <a:cubicBezTo>
                      <a:pt x="2566" y="2252"/>
                      <a:pt x="2584" y="2255"/>
                      <a:pt x="2603" y="2255"/>
                    </a:cubicBezTo>
                    <a:cubicBezTo>
                      <a:pt x="2648" y="2255"/>
                      <a:pt x="2693" y="2238"/>
                      <a:pt x="2727" y="2221"/>
                    </a:cubicBezTo>
                    <a:cubicBezTo>
                      <a:pt x="2787" y="2186"/>
                      <a:pt x="2810" y="2126"/>
                      <a:pt x="2822" y="2055"/>
                    </a:cubicBezTo>
                    <a:cubicBezTo>
                      <a:pt x="2846" y="1995"/>
                      <a:pt x="2822" y="1935"/>
                      <a:pt x="2798" y="1876"/>
                    </a:cubicBezTo>
                    <a:cubicBezTo>
                      <a:pt x="2667" y="1638"/>
                      <a:pt x="2489" y="1412"/>
                      <a:pt x="2310" y="1221"/>
                    </a:cubicBezTo>
                    <a:cubicBezTo>
                      <a:pt x="2108" y="1031"/>
                      <a:pt x="1905" y="840"/>
                      <a:pt x="1679" y="685"/>
                    </a:cubicBezTo>
                    <a:cubicBezTo>
                      <a:pt x="1215" y="364"/>
                      <a:pt x="703" y="150"/>
                      <a:pt x="167" y="7"/>
                    </a:cubicBezTo>
                    <a:lnTo>
                      <a:pt x="131" y="7"/>
                    </a:lnTo>
                    <a:cubicBezTo>
                      <a:pt x="121" y="2"/>
                      <a:pt x="110" y="0"/>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7250163" y="3122024"/>
                <a:ext cx="289379" cy="255590"/>
              </a:xfrm>
              <a:custGeom>
                <a:avLst/>
                <a:gdLst/>
                <a:ahLst/>
                <a:cxnLst/>
                <a:rect l="l" t="t" r="r" b="b"/>
                <a:pathLst>
                  <a:path w="6526" h="5764" extrusionOk="0">
                    <a:moveTo>
                      <a:pt x="2632" y="1"/>
                    </a:moveTo>
                    <a:cubicBezTo>
                      <a:pt x="2453" y="25"/>
                      <a:pt x="2287" y="108"/>
                      <a:pt x="2179" y="263"/>
                    </a:cubicBezTo>
                    <a:cubicBezTo>
                      <a:pt x="2096" y="382"/>
                      <a:pt x="2048" y="537"/>
                      <a:pt x="2060" y="715"/>
                    </a:cubicBezTo>
                    <a:cubicBezTo>
                      <a:pt x="2072" y="894"/>
                      <a:pt x="2120" y="1096"/>
                      <a:pt x="2191" y="1275"/>
                    </a:cubicBezTo>
                    <a:cubicBezTo>
                      <a:pt x="2263" y="1430"/>
                      <a:pt x="2370" y="1608"/>
                      <a:pt x="2525" y="1775"/>
                    </a:cubicBezTo>
                    <a:lnTo>
                      <a:pt x="2548" y="1811"/>
                    </a:lnTo>
                    <a:cubicBezTo>
                      <a:pt x="2167" y="1763"/>
                      <a:pt x="1763" y="1715"/>
                      <a:pt x="1358" y="1715"/>
                    </a:cubicBezTo>
                    <a:lnTo>
                      <a:pt x="1274" y="1715"/>
                    </a:lnTo>
                    <a:cubicBezTo>
                      <a:pt x="1096" y="1715"/>
                      <a:pt x="882" y="1727"/>
                      <a:pt x="679" y="1763"/>
                    </a:cubicBezTo>
                    <a:cubicBezTo>
                      <a:pt x="465" y="1811"/>
                      <a:pt x="334" y="1870"/>
                      <a:pt x="215" y="1954"/>
                    </a:cubicBezTo>
                    <a:cubicBezTo>
                      <a:pt x="155" y="2001"/>
                      <a:pt x="108" y="2073"/>
                      <a:pt x="48" y="2168"/>
                    </a:cubicBezTo>
                    <a:cubicBezTo>
                      <a:pt x="24" y="2239"/>
                      <a:pt x="1" y="2323"/>
                      <a:pt x="1" y="2430"/>
                    </a:cubicBezTo>
                    <a:cubicBezTo>
                      <a:pt x="24" y="2596"/>
                      <a:pt x="84" y="2763"/>
                      <a:pt x="203" y="2894"/>
                    </a:cubicBezTo>
                    <a:cubicBezTo>
                      <a:pt x="346" y="3061"/>
                      <a:pt x="536" y="3180"/>
                      <a:pt x="822" y="3263"/>
                    </a:cubicBezTo>
                    <a:cubicBezTo>
                      <a:pt x="703" y="3311"/>
                      <a:pt x="572" y="3418"/>
                      <a:pt x="512" y="3573"/>
                    </a:cubicBezTo>
                    <a:cubicBezTo>
                      <a:pt x="453" y="3739"/>
                      <a:pt x="477" y="3930"/>
                      <a:pt x="584" y="4109"/>
                    </a:cubicBezTo>
                    <a:cubicBezTo>
                      <a:pt x="655" y="4240"/>
                      <a:pt x="774" y="4323"/>
                      <a:pt x="977" y="4406"/>
                    </a:cubicBezTo>
                    <a:cubicBezTo>
                      <a:pt x="1132" y="4490"/>
                      <a:pt x="1334" y="4537"/>
                      <a:pt x="1513" y="4561"/>
                    </a:cubicBezTo>
                    <a:cubicBezTo>
                      <a:pt x="1608" y="4573"/>
                      <a:pt x="1727" y="4585"/>
                      <a:pt x="1846" y="4609"/>
                    </a:cubicBezTo>
                    <a:cubicBezTo>
                      <a:pt x="1715" y="4692"/>
                      <a:pt x="1608" y="4871"/>
                      <a:pt x="1655" y="5073"/>
                    </a:cubicBezTo>
                    <a:cubicBezTo>
                      <a:pt x="1667" y="5144"/>
                      <a:pt x="1703" y="5168"/>
                      <a:pt x="1727" y="5252"/>
                    </a:cubicBezTo>
                    <a:cubicBezTo>
                      <a:pt x="1763" y="5287"/>
                      <a:pt x="1786" y="5323"/>
                      <a:pt x="1822" y="5347"/>
                    </a:cubicBezTo>
                    <a:cubicBezTo>
                      <a:pt x="1929" y="5454"/>
                      <a:pt x="2048" y="5502"/>
                      <a:pt x="2144" y="5549"/>
                    </a:cubicBezTo>
                    <a:cubicBezTo>
                      <a:pt x="2298" y="5597"/>
                      <a:pt x="2441" y="5644"/>
                      <a:pt x="2608" y="5680"/>
                    </a:cubicBezTo>
                    <a:cubicBezTo>
                      <a:pt x="2775" y="5704"/>
                      <a:pt x="2941" y="5740"/>
                      <a:pt x="3144" y="5752"/>
                    </a:cubicBezTo>
                    <a:cubicBezTo>
                      <a:pt x="3275" y="5764"/>
                      <a:pt x="3430" y="5764"/>
                      <a:pt x="3572" y="5764"/>
                    </a:cubicBezTo>
                    <a:cubicBezTo>
                      <a:pt x="3787" y="5764"/>
                      <a:pt x="4013" y="5752"/>
                      <a:pt x="4251" y="5740"/>
                    </a:cubicBezTo>
                    <a:cubicBezTo>
                      <a:pt x="4918" y="5680"/>
                      <a:pt x="5596" y="5513"/>
                      <a:pt x="6358" y="5228"/>
                    </a:cubicBezTo>
                    <a:cubicBezTo>
                      <a:pt x="6418" y="5216"/>
                      <a:pt x="6466" y="5168"/>
                      <a:pt x="6489" y="5109"/>
                    </a:cubicBezTo>
                    <a:cubicBezTo>
                      <a:pt x="6525" y="5049"/>
                      <a:pt x="6525" y="4966"/>
                      <a:pt x="6489" y="4906"/>
                    </a:cubicBezTo>
                    <a:cubicBezTo>
                      <a:pt x="6454" y="4811"/>
                      <a:pt x="6358" y="4751"/>
                      <a:pt x="6251" y="4751"/>
                    </a:cubicBezTo>
                    <a:lnTo>
                      <a:pt x="6227" y="4751"/>
                    </a:lnTo>
                    <a:cubicBezTo>
                      <a:pt x="6370" y="4097"/>
                      <a:pt x="6358" y="3501"/>
                      <a:pt x="6192" y="2989"/>
                    </a:cubicBezTo>
                    <a:cubicBezTo>
                      <a:pt x="6132" y="2811"/>
                      <a:pt x="6073" y="2644"/>
                      <a:pt x="5989" y="2489"/>
                    </a:cubicBezTo>
                    <a:cubicBezTo>
                      <a:pt x="5894" y="2346"/>
                      <a:pt x="5799" y="2192"/>
                      <a:pt x="5680" y="2049"/>
                    </a:cubicBezTo>
                    <a:cubicBezTo>
                      <a:pt x="5501" y="1834"/>
                      <a:pt x="5287" y="1656"/>
                      <a:pt x="5096" y="1501"/>
                    </a:cubicBezTo>
                    <a:cubicBezTo>
                      <a:pt x="5025" y="1442"/>
                      <a:pt x="4965" y="1382"/>
                      <a:pt x="4882" y="1323"/>
                    </a:cubicBezTo>
                    <a:lnTo>
                      <a:pt x="4692" y="1144"/>
                    </a:lnTo>
                    <a:cubicBezTo>
                      <a:pt x="4263" y="751"/>
                      <a:pt x="3799" y="334"/>
                      <a:pt x="3263" y="108"/>
                    </a:cubicBezTo>
                    <a:cubicBezTo>
                      <a:pt x="3084" y="49"/>
                      <a:pt x="2906" y="1"/>
                      <a:pt x="2727" y="1"/>
                    </a:cubicBezTo>
                    <a:close/>
                  </a:path>
                </a:pathLst>
              </a:custGeom>
              <a:solidFill>
                <a:srgbClr val="F4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6768685" y="2721826"/>
                <a:ext cx="242864" cy="291508"/>
              </a:xfrm>
              <a:custGeom>
                <a:avLst/>
                <a:gdLst/>
                <a:ahLst/>
                <a:cxnLst/>
                <a:rect l="l" t="t" r="r" b="b"/>
                <a:pathLst>
                  <a:path w="5477" h="6574" extrusionOk="0">
                    <a:moveTo>
                      <a:pt x="2858" y="1"/>
                    </a:moveTo>
                    <a:cubicBezTo>
                      <a:pt x="2750" y="1"/>
                      <a:pt x="2655" y="25"/>
                      <a:pt x="2548" y="72"/>
                    </a:cubicBezTo>
                    <a:cubicBezTo>
                      <a:pt x="2393" y="132"/>
                      <a:pt x="2262" y="263"/>
                      <a:pt x="2131" y="442"/>
                    </a:cubicBezTo>
                    <a:cubicBezTo>
                      <a:pt x="2000" y="620"/>
                      <a:pt x="1905" y="846"/>
                      <a:pt x="1834" y="1013"/>
                    </a:cubicBezTo>
                    <a:cubicBezTo>
                      <a:pt x="1738" y="1215"/>
                      <a:pt x="1667" y="1454"/>
                      <a:pt x="1595" y="1751"/>
                    </a:cubicBezTo>
                    <a:cubicBezTo>
                      <a:pt x="1536" y="1632"/>
                      <a:pt x="1464" y="1501"/>
                      <a:pt x="1357" y="1382"/>
                    </a:cubicBezTo>
                    <a:cubicBezTo>
                      <a:pt x="1214" y="1204"/>
                      <a:pt x="1072" y="1084"/>
                      <a:pt x="905" y="1025"/>
                    </a:cubicBezTo>
                    <a:cubicBezTo>
                      <a:pt x="845" y="1013"/>
                      <a:pt x="786" y="1001"/>
                      <a:pt x="738" y="1001"/>
                    </a:cubicBezTo>
                    <a:cubicBezTo>
                      <a:pt x="607" y="1001"/>
                      <a:pt x="476" y="1061"/>
                      <a:pt x="369" y="1144"/>
                    </a:cubicBezTo>
                    <a:cubicBezTo>
                      <a:pt x="179" y="1334"/>
                      <a:pt x="119" y="1620"/>
                      <a:pt x="60" y="1894"/>
                    </a:cubicBezTo>
                    <a:cubicBezTo>
                      <a:pt x="12" y="2096"/>
                      <a:pt x="0" y="2311"/>
                      <a:pt x="12" y="2549"/>
                    </a:cubicBezTo>
                    <a:cubicBezTo>
                      <a:pt x="24" y="3001"/>
                      <a:pt x="131" y="3490"/>
                      <a:pt x="310" y="4013"/>
                    </a:cubicBezTo>
                    <a:cubicBezTo>
                      <a:pt x="476" y="4502"/>
                      <a:pt x="714" y="4978"/>
                      <a:pt x="1024" y="5395"/>
                    </a:cubicBezTo>
                    <a:cubicBezTo>
                      <a:pt x="1334" y="5835"/>
                      <a:pt x="1715" y="6157"/>
                      <a:pt x="2131" y="6371"/>
                    </a:cubicBezTo>
                    <a:cubicBezTo>
                      <a:pt x="2334" y="6466"/>
                      <a:pt x="2560" y="6538"/>
                      <a:pt x="2798" y="6561"/>
                    </a:cubicBezTo>
                    <a:cubicBezTo>
                      <a:pt x="2858" y="6561"/>
                      <a:pt x="2917" y="6573"/>
                      <a:pt x="2988" y="6573"/>
                    </a:cubicBezTo>
                    <a:cubicBezTo>
                      <a:pt x="3227" y="6573"/>
                      <a:pt x="3453" y="6538"/>
                      <a:pt x="3679" y="6442"/>
                    </a:cubicBezTo>
                    <a:cubicBezTo>
                      <a:pt x="3893" y="6359"/>
                      <a:pt x="4120" y="6192"/>
                      <a:pt x="4310" y="5966"/>
                    </a:cubicBezTo>
                    <a:cubicBezTo>
                      <a:pt x="4489" y="5776"/>
                      <a:pt x="4643" y="5549"/>
                      <a:pt x="4810" y="5287"/>
                    </a:cubicBezTo>
                    <a:cubicBezTo>
                      <a:pt x="4929" y="5073"/>
                      <a:pt x="5024" y="4871"/>
                      <a:pt x="5120" y="4692"/>
                    </a:cubicBezTo>
                    <a:cubicBezTo>
                      <a:pt x="5215" y="4513"/>
                      <a:pt x="5286" y="4311"/>
                      <a:pt x="5346" y="4121"/>
                    </a:cubicBezTo>
                    <a:cubicBezTo>
                      <a:pt x="5405" y="3930"/>
                      <a:pt x="5441" y="3751"/>
                      <a:pt x="5465" y="3585"/>
                    </a:cubicBezTo>
                    <a:cubicBezTo>
                      <a:pt x="5477" y="3418"/>
                      <a:pt x="5465" y="3263"/>
                      <a:pt x="5417" y="3120"/>
                    </a:cubicBezTo>
                    <a:cubicBezTo>
                      <a:pt x="5370" y="2989"/>
                      <a:pt x="5263" y="2882"/>
                      <a:pt x="5120" y="2823"/>
                    </a:cubicBezTo>
                    <a:cubicBezTo>
                      <a:pt x="5072" y="2811"/>
                      <a:pt x="5013" y="2799"/>
                      <a:pt x="4953" y="2799"/>
                    </a:cubicBezTo>
                    <a:cubicBezTo>
                      <a:pt x="4846" y="2799"/>
                      <a:pt x="4727" y="2823"/>
                      <a:pt x="4643" y="2858"/>
                    </a:cubicBezTo>
                    <a:cubicBezTo>
                      <a:pt x="4715" y="2716"/>
                      <a:pt x="4763" y="2585"/>
                      <a:pt x="4810" y="2454"/>
                    </a:cubicBezTo>
                    <a:cubicBezTo>
                      <a:pt x="4893" y="2216"/>
                      <a:pt x="4941" y="2001"/>
                      <a:pt x="4953" y="1799"/>
                    </a:cubicBezTo>
                    <a:cubicBezTo>
                      <a:pt x="4953" y="1704"/>
                      <a:pt x="4953" y="1608"/>
                      <a:pt x="4941" y="1513"/>
                    </a:cubicBezTo>
                    <a:cubicBezTo>
                      <a:pt x="4929" y="1418"/>
                      <a:pt x="4882" y="1323"/>
                      <a:pt x="4810" y="1215"/>
                    </a:cubicBezTo>
                    <a:cubicBezTo>
                      <a:pt x="4763" y="1144"/>
                      <a:pt x="4691" y="1084"/>
                      <a:pt x="4608" y="1037"/>
                    </a:cubicBezTo>
                    <a:cubicBezTo>
                      <a:pt x="4512" y="977"/>
                      <a:pt x="4405" y="953"/>
                      <a:pt x="4298" y="953"/>
                    </a:cubicBezTo>
                    <a:cubicBezTo>
                      <a:pt x="4108" y="953"/>
                      <a:pt x="3917" y="1025"/>
                      <a:pt x="3703" y="1192"/>
                    </a:cubicBezTo>
                    <a:cubicBezTo>
                      <a:pt x="3655" y="1239"/>
                      <a:pt x="3620" y="1263"/>
                      <a:pt x="3572" y="1311"/>
                    </a:cubicBezTo>
                    <a:cubicBezTo>
                      <a:pt x="3584" y="1263"/>
                      <a:pt x="3584" y="1204"/>
                      <a:pt x="3596" y="1156"/>
                    </a:cubicBezTo>
                    <a:cubicBezTo>
                      <a:pt x="3620" y="1061"/>
                      <a:pt x="3620" y="965"/>
                      <a:pt x="3596" y="858"/>
                    </a:cubicBezTo>
                    <a:cubicBezTo>
                      <a:pt x="3596" y="799"/>
                      <a:pt x="3584" y="739"/>
                      <a:pt x="3584" y="680"/>
                    </a:cubicBezTo>
                    <a:cubicBezTo>
                      <a:pt x="3572" y="620"/>
                      <a:pt x="3560" y="584"/>
                      <a:pt x="3536" y="525"/>
                    </a:cubicBezTo>
                    <a:cubicBezTo>
                      <a:pt x="3512" y="418"/>
                      <a:pt x="3453" y="346"/>
                      <a:pt x="3393" y="263"/>
                    </a:cubicBezTo>
                    <a:cubicBezTo>
                      <a:pt x="3322" y="191"/>
                      <a:pt x="3227" y="132"/>
                      <a:pt x="3108" y="72"/>
                    </a:cubicBezTo>
                    <a:cubicBezTo>
                      <a:pt x="3036" y="13"/>
                      <a:pt x="2953" y="1"/>
                      <a:pt x="2858" y="1"/>
                    </a:cubicBezTo>
                    <a:close/>
                  </a:path>
                </a:pathLst>
              </a:custGeom>
              <a:solidFill>
                <a:srgbClr val="F4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7291358" y="3258246"/>
                <a:ext cx="100347" cy="13791"/>
              </a:xfrm>
              <a:custGeom>
                <a:avLst/>
                <a:gdLst/>
                <a:ahLst/>
                <a:cxnLst/>
                <a:rect l="l" t="t" r="r" b="b"/>
                <a:pathLst>
                  <a:path w="2263" h="311" extrusionOk="0">
                    <a:moveTo>
                      <a:pt x="2155" y="1"/>
                    </a:moveTo>
                    <a:cubicBezTo>
                      <a:pt x="2179" y="13"/>
                      <a:pt x="2155" y="13"/>
                      <a:pt x="2143" y="13"/>
                    </a:cubicBezTo>
                    <a:cubicBezTo>
                      <a:pt x="1941" y="60"/>
                      <a:pt x="1727" y="84"/>
                      <a:pt x="1524" y="120"/>
                    </a:cubicBezTo>
                    <a:lnTo>
                      <a:pt x="1536" y="120"/>
                    </a:lnTo>
                    <a:cubicBezTo>
                      <a:pt x="1322" y="144"/>
                      <a:pt x="1119" y="167"/>
                      <a:pt x="905" y="179"/>
                    </a:cubicBezTo>
                    <a:cubicBezTo>
                      <a:pt x="851" y="182"/>
                      <a:pt x="797" y="184"/>
                      <a:pt x="742" y="184"/>
                    </a:cubicBezTo>
                    <a:cubicBezTo>
                      <a:pt x="577" y="184"/>
                      <a:pt x="405" y="170"/>
                      <a:pt x="226" y="144"/>
                    </a:cubicBezTo>
                    <a:lnTo>
                      <a:pt x="238" y="144"/>
                    </a:lnTo>
                    <a:cubicBezTo>
                      <a:pt x="191" y="144"/>
                      <a:pt x="155" y="132"/>
                      <a:pt x="95" y="120"/>
                    </a:cubicBezTo>
                    <a:cubicBezTo>
                      <a:pt x="60" y="120"/>
                      <a:pt x="12" y="132"/>
                      <a:pt x="12" y="167"/>
                    </a:cubicBezTo>
                    <a:cubicBezTo>
                      <a:pt x="0" y="191"/>
                      <a:pt x="36" y="239"/>
                      <a:pt x="60" y="239"/>
                    </a:cubicBezTo>
                    <a:cubicBezTo>
                      <a:pt x="226" y="263"/>
                      <a:pt x="393" y="286"/>
                      <a:pt x="572" y="298"/>
                    </a:cubicBezTo>
                    <a:cubicBezTo>
                      <a:pt x="750" y="310"/>
                      <a:pt x="929" y="310"/>
                      <a:pt x="1107" y="310"/>
                    </a:cubicBezTo>
                    <a:cubicBezTo>
                      <a:pt x="1286" y="310"/>
                      <a:pt x="1465" y="298"/>
                      <a:pt x="1643" y="263"/>
                    </a:cubicBezTo>
                    <a:cubicBezTo>
                      <a:pt x="1822" y="239"/>
                      <a:pt x="2012" y="203"/>
                      <a:pt x="2191" y="179"/>
                    </a:cubicBezTo>
                    <a:cubicBezTo>
                      <a:pt x="2239" y="167"/>
                      <a:pt x="2262" y="120"/>
                      <a:pt x="2250" y="72"/>
                    </a:cubicBezTo>
                    <a:cubicBezTo>
                      <a:pt x="2250" y="48"/>
                      <a:pt x="2239" y="25"/>
                      <a:pt x="2203" y="13"/>
                    </a:cubicBezTo>
                    <a:cubicBezTo>
                      <a:pt x="2191" y="1"/>
                      <a:pt x="2179" y="1"/>
                      <a:pt x="2155" y="1"/>
                    </a:cubicBezTo>
                    <a:close/>
                  </a:path>
                </a:pathLst>
              </a:custGeom>
              <a:solidFill>
                <a:srgbClr val="491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7336765" y="3314207"/>
                <a:ext cx="80792" cy="15564"/>
              </a:xfrm>
              <a:custGeom>
                <a:avLst/>
                <a:gdLst/>
                <a:ahLst/>
                <a:cxnLst/>
                <a:rect l="l" t="t" r="r" b="b"/>
                <a:pathLst>
                  <a:path w="1822" h="351" extrusionOk="0">
                    <a:moveTo>
                      <a:pt x="1703" y="1"/>
                    </a:moveTo>
                    <a:cubicBezTo>
                      <a:pt x="1667" y="36"/>
                      <a:pt x="1655" y="36"/>
                      <a:pt x="1655" y="36"/>
                    </a:cubicBezTo>
                    <a:cubicBezTo>
                      <a:pt x="1429" y="108"/>
                      <a:pt x="1215" y="156"/>
                      <a:pt x="988" y="179"/>
                    </a:cubicBezTo>
                    <a:cubicBezTo>
                      <a:pt x="782" y="211"/>
                      <a:pt x="581" y="222"/>
                      <a:pt x="375" y="222"/>
                    </a:cubicBezTo>
                    <a:cubicBezTo>
                      <a:pt x="271" y="222"/>
                      <a:pt x="167" y="219"/>
                      <a:pt x="60" y="215"/>
                    </a:cubicBezTo>
                    <a:cubicBezTo>
                      <a:pt x="36" y="215"/>
                      <a:pt x="0" y="239"/>
                      <a:pt x="0" y="275"/>
                    </a:cubicBezTo>
                    <a:cubicBezTo>
                      <a:pt x="0" y="298"/>
                      <a:pt x="36" y="334"/>
                      <a:pt x="60" y="334"/>
                    </a:cubicBezTo>
                    <a:cubicBezTo>
                      <a:pt x="262" y="343"/>
                      <a:pt x="464" y="351"/>
                      <a:pt x="666" y="351"/>
                    </a:cubicBezTo>
                    <a:cubicBezTo>
                      <a:pt x="750" y="351"/>
                      <a:pt x="833" y="350"/>
                      <a:pt x="917" y="346"/>
                    </a:cubicBezTo>
                    <a:cubicBezTo>
                      <a:pt x="1048" y="346"/>
                      <a:pt x="1179" y="334"/>
                      <a:pt x="1310" y="310"/>
                    </a:cubicBezTo>
                    <a:cubicBezTo>
                      <a:pt x="1453" y="298"/>
                      <a:pt x="1596" y="275"/>
                      <a:pt x="1727" y="227"/>
                    </a:cubicBezTo>
                    <a:cubicBezTo>
                      <a:pt x="1786" y="215"/>
                      <a:pt x="1822" y="156"/>
                      <a:pt x="1810" y="96"/>
                    </a:cubicBezTo>
                    <a:cubicBezTo>
                      <a:pt x="1786" y="48"/>
                      <a:pt x="1750" y="1"/>
                      <a:pt x="1703" y="1"/>
                    </a:cubicBezTo>
                    <a:close/>
                  </a:path>
                </a:pathLst>
              </a:custGeom>
              <a:solidFill>
                <a:srgbClr val="491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6834668" y="2804083"/>
                <a:ext cx="11130" cy="60350"/>
              </a:xfrm>
              <a:custGeom>
                <a:avLst/>
                <a:gdLst/>
                <a:ahLst/>
                <a:cxnLst/>
                <a:rect l="l" t="t" r="r" b="b"/>
                <a:pathLst>
                  <a:path w="251" h="1361" extrusionOk="0">
                    <a:moveTo>
                      <a:pt x="156" y="0"/>
                    </a:moveTo>
                    <a:cubicBezTo>
                      <a:pt x="124" y="0"/>
                      <a:pt x="107" y="22"/>
                      <a:pt x="107" y="51"/>
                    </a:cubicBezTo>
                    <a:cubicBezTo>
                      <a:pt x="72" y="146"/>
                      <a:pt x="60" y="253"/>
                      <a:pt x="48" y="361"/>
                    </a:cubicBezTo>
                    <a:cubicBezTo>
                      <a:pt x="36" y="444"/>
                      <a:pt x="36" y="551"/>
                      <a:pt x="12" y="658"/>
                    </a:cubicBezTo>
                    <a:cubicBezTo>
                      <a:pt x="0" y="861"/>
                      <a:pt x="12" y="1087"/>
                      <a:pt x="48" y="1301"/>
                    </a:cubicBezTo>
                    <a:cubicBezTo>
                      <a:pt x="48" y="1325"/>
                      <a:pt x="72" y="1361"/>
                      <a:pt x="119" y="1361"/>
                    </a:cubicBezTo>
                    <a:cubicBezTo>
                      <a:pt x="155" y="1361"/>
                      <a:pt x="179" y="1325"/>
                      <a:pt x="179" y="1277"/>
                    </a:cubicBezTo>
                    <a:cubicBezTo>
                      <a:pt x="167" y="1146"/>
                      <a:pt x="155" y="1015"/>
                      <a:pt x="155" y="884"/>
                    </a:cubicBezTo>
                    <a:cubicBezTo>
                      <a:pt x="155" y="742"/>
                      <a:pt x="155" y="599"/>
                      <a:pt x="167" y="468"/>
                    </a:cubicBezTo>
                    <a:cubicBezTo>
                      <a:pt x="167" y="408"/>
                      <a:pt x="179" y="361"/>
                      <a:pt x="191" y="301"/>
                    </a:cubicBezTo>
                    <a:lnTo>
                      <a:pt x="238" y="75"/>
                    </a:lnTo>
                    <a:cubicBezTo>
                      <a:pt x="250" y="51"/>
                      <a:pt x="227" y="3"/>
                      <a:pt x="191" y="3"/>
                    </a:cubicBezTo>
                    <a:lnTo>
                      <a:pt x="179" y="3"/>
                    </a:lnTo>
                    <a:cubicBezTo>
                      <a:pt x="170" y="1"/>
                      <a:pt x="163" y="0"/>
                      <a:pt x="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6900650" y="2783818"/>
                <a:ext cx="28024" cy="89616"/>
              </a:xfrm>
              <a:custGeom>
                <a:avLst/>
                <a:gdLst/>
                <a:ahLst/>
                <a:cxnLst/>
                <a:rect l="l" t="t" r="r" b="b"/>
                <a:pathLst>
                  <a:path w="632" h="2021" extrusionOk="0">
                    <a:moveTo>
                      <a:pt x="520" y="1"/>
                    </a:moveTo>
                    <a:cubicBezTo>
                      <a:pt x="503" y="1"/>
                      <a:pt x="489" y="9"/>
                      <a:pt x="489" y="32"/>
                    </a:cubicBezTo>
                    <a:cubicBezTo>
                      <a:pt x="429" y="163"/>
                      <a:pt x="393" y="294"/>
                      <a:pt x="322" y="425"/>
                    </a:cubicBezTo>
                    <a:cubicBezTo>
                      <a:pt x="274" y="591"/>
                      <a:pt x="227" y="746"/>
                      <a:pt x="179" y="901"/>
                    </a:cubicBezTo>
                    <a:cubicBezTo>
                      <a:pt x="132" y="1068"/>
                      <a:pt x="108" y="1234"/>
                      <a:pt x="72" y="1401"/>
                    </a:cubicBezTo>
                    <a:cubicBezTo>
                      <a:pt x="48" y="1556"/>
                      <a:pt x="12" y="1722"/>
                      <a:pt x="1" y="1889"/>
                    </a:cubicBezTo>
                    <a:lnTo>
                      <a:pt x="1" y="1913"/>
                    </a:lnTo>
                    <a:cubicBezTo>
                      <a:pt x="1" y="1937"/>
                      <a:pt x="1" y="1949"/>
                      <a:pt x="12" y="1972"/>
                    </a:cubicBezTo>
                    <a:cubicBezTo>
                      <a:pt x="36" y="2008"/>
                      <a:pt x="60" y="2020"/>
                      <a:pt x="96" y="2020"/>
                    </a:cubicBezTo>
                    <a:cubicBezTo>
                      <a:pt x="120" y="2020"/>
                      <a:pt x="155" y="2020"/>
                      <a:pt x="167" y="2008"/>
                    </a:cubicBezTo>
                    <a:cubicBezTo>
                      <a:pt x="191" y="1996"/>
                      <a:pt x="215" y="1949"/>
                      <a:pt x="215" y="1913"/>
                    </a:cubicBezTo>
                    <a:cubicBezTo>
                      <a:pt x="215" y="1794"/>
                      <a:pt x="227" y="1675"/>
                      <a:pt x="239" y="1556"/>
                    </a:cubicBezTo>
                    <a:lnTo>
                      <a:pt x="239" y="1591"/>
                    </a:lnTo>
                    <a:lnTo>
                      <a:pt x="286" y="1282"/>
                    </a:lnTo>
                    <a:cubicBezTo>
                      <a:pt x="298" y="1163"/>
                      <a:pt x="334" y="1044"/>
                      <a:pt x="358" y="925"/>
                    </a:cubicBezTo>
                    <a:cubicBezTo>
                      <a:pt x="417" y="687"/>
                      <a:pt x="477" y="448"/>
                      <a:pt x="572" y="222"/>
                    </a:cubicBezTo>
                    <a:lnTo>
                      <a:pt x="572" y="234"/>
                    </a:lnTo>
                    <a:lnTo>
                      <a:pt x="608" y="103"/>
                    </a:lnTo>
                    <a:cubicBezTo>
                      <a:pt x="632" y="67"/>
                      <a:pt x="608" y="32"/>
                      <a:pt x="584" y="8"/>
                    </a:cubicBezTo>
                    <a:lnTo>
                      <a:pt x="548" y="8"/>
                    </a:lnTo>
                    <a:cubicBezTo>
                      <a:pt x="540" y="4"/>
                      <a:pt x="529" y="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6953995" y="2853393"/>
                <a:ext cx="19555" cy="42037"/>
              </a:xfrm>
              <a:custGeom>
                <a:avLst/>
                <a:gdLst/>
                <a:ahLst/>
                <a:cxnLst/>
                <a:rect l="l" t="t" r="r" b="b"/>
                <a:pathLst>
                  <a:path w="441" h="948" extrusionOk="0">
                    <a:moveTo>
                      <a:pt x="346" y="0"/>
                    </a:moveTo>
                    <a:cubicBezTo>
                      <a:pt x="338" y="0"/>
                      <a:pt x="330" y="14"/>
                      <a:pt x="322" y="22"/>
                    </a:cubicBezTo>
                    <a:cubicBezTo>
                      <a:pt x="262" y="153"/>
                      <a:pt x="203" y="272"/>
                      <a:pt x="155" y="427"/>
                    </a:cubicBezTo>
                    <a:cubicBezTo>
                      <a:pt x="95" y="570"/>
                      <a:pt x="60" y="725"/>
                      <a:pt x="24" y="868"/>
                    </a:cubicBezTo>
                    <a:cubicBezTo>
                      <a:pt x="0" y="904"/>
                      <a:pt x="36" y="939"/>
                      <a:pt x="60" y="939"/>
                    </a:cubicBezTo>
                    <a:cubicBezTo>
                      <a:pt x="68" y="945"/>
                      <a:pt x="77" y="947"/>
                      <a:pt x="86" y="947"/>
                    </a:cubicBezTo>
                    <a:cubicBezTo>
                      <a:pt x="115" y="947"/>
                      <a:pt x="143" y="922"/>
                      <a:pt x="143" y="904"/>
                    </a:cubicBezTo>
                    <a:cubicBezTo>
                      <a:pt x="167" y="737"/>
                      <a:pt x="226" y="582"/>
                      <a:pt x="274" y="427"/>
                    </a:cubicBezTo>
                    <a:cubicBezTo>
                      <a:pt x="322" y="308"/>
                      <a:pt x="357" y="201"/>
                      <a:pt x="417" y="94"/>
                    </a:cubicBezTo>
                    <a:cubicBezTo>
                      <a:pt x="441" y="70"/>
                      <a:pt x="417" y="22"/>
                      <a:pt x="393" y="11"/>
                    </a:cubicBezTo>
                    <a:lnTo>
                      <a:pt x="357" y="11"/>
                    </a:lnTo>
                    <a:cubicBezTo>
                      <a:pt x="354" y="3"/>
                      <a:pt x="350"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7460305" y="2834325"/>
                <a:ext cx="619864" cy="529538"/>
              </a:xfrm>
              <a:custGeom>
                <a:avLst/>
                <a:gdLst/>
                <a:ahLst/>
                <a:cxnLst/>
                <a:rect l="l" t="t" r="r" b="b"/>
                <a:pathLst>
                  <a:path w="13979" h="11942" extrusionOk="0">
                    <a:moveTo>
                      <a:pt x="11109" y="0"/>
                    </a:moveTo>
                    <a:cubicBezTo>
                      <a:pt x="10692" y="0"/>
                      <a:pt x="10240" y="95"/>
                      <a:pt x="9799" y="274"/>
                    </a:cubicBezTo>
                    <a:cubicBezTo>
                      <a:pt x="8632" y="714"/>
                      <a:pt x="7751" y="1643"/>
                      <a:pt x="7013" y="2477"/>
                    </a:cubicBezTo>
                    <a:cubicBezTo>
                      <a:pt x="6882" y="2619"/>
                      <a:pt x="6763" y="2762"/>
                      <a:pt x="6620" y="2905"/>
                    </a:cubicBezTo>
                    <a:cubicBezTo>
                      <a:pt x="6370" y="3191"/>
                      <a:pt x="6108" y="3489"/>
                      <a:pt x="5846" y="3774"/>
                    </a:cubicBezTo>
                    <a:cubicBezTo>
                      <a:pt x="5394" y="4262"/>
                      <a:pt x="4882" y="4739"/>
                      <a:pt x="4346" y="5203"/>
                    </a:cubicBezTo>
                    <a:cubicBezTo>
                      <a:pt x="4155" y="5370"/>
                      <a:pt x="3953" y="5536"/>
                      <a:pt x="3727" y="5715"/>
                    </a:cubicBezTo>
                    <a:cubicBezTo>
                      <a:pt x="2667" y="6572"/>
                      <a:pt x="1536" y="7251"/>
                      <a:pt x="369" y="7787"/>
                    </a:cubicBezTo>
                    <a:cubicBezTo>
                      <a:pt x="345" y="7799"/>
                      <a:pt x="310" y="7834"/>
                      <a:pt x="286" y="7882"/>
                    </a:cubicBezTo>
                    <a:cubicBezTo>
                      <a:pt x="250" y="7894"/>
                      <a:pt x="226" y="7941"/>
                      <a:pt x="191" y="7977"/>
                    </a:cubicBezTo>
                    <a:cubicBezTo>
                      <a:pt x="60" y="8239"/>
                      <a:pt x="0" y="8537"/>
                      <a:pt x="0" y="8954"/>
                    </a:cubicBezTo>
                    <a:cubicBezTo>
                      <a:pt x="0" y="9275"/>
                      <a:pt x="60" y="9632"/>
                      <a:pt x="203" y="10085"/>
                    </a:cubicBezTo>
                    <a:cubicBezTo>
                      <a:pt x="322" y="10442"/>
                      <a:pt x="488" y="10799"/>
                      <a:pt x="703" y="11144"/>
                    </a:cubicBezTo>
                    <a:cubicBezTo>
                      <a:pt x="893" y="11466"/>
                      <a:pt x="1131" y="11716"/>
                      <a:pt x="1369" y="11882"/>
                    </a:cubicBezTo>
                    <a:cubicBezTo>
                      <a:pt x="1417" y="11918"/>
                      <a:pt x="1477" y="11942"/>
                      <a:pt x="1536" y="11942"/>
                    </a:cubicBezTo>
                    <a:lnTo>
                      <a:pt x="1572" y="11942"/>
                    </a:lnTo>
                    <a:cubicBezTo>
                      <a:pt x="4644" y="11871"/>
                      <a:pt x="7477" y="11061"/>
                      <a:pt x="9775" y="9620"/>
                    </a:cubicBezTo>
                    <a:cubicBezTo>
                      <a:pt x="10347" y="9263"/>
                      <a:pt x="10883" y="8858"/>
                      <a:pt x="11371" y="8430"/>
                    </a:cubicBezTo>
                    <a:cubicBezTo>
                      <a:pt x="11847" y="8001"/>
                      <a:pt x="12287" y="7501"/>
                      <a:pt x="12680" y="6965"/>
                    </a:cubicBezTo>
                    <a:cubicBezTo>
                      <a:pt x="13073" y="6453"/>
                      <a:pt x="13383" y="5870"/>
                      <a:pt x="13597" y="5263"/>
                    </a:cubicBezTo>
                    <a:cubicBezTo>
                      <a:pt x="13847" y="4643"/>
                      <a:pt x="13954" y="4072"/>
                      <a:pt x="13954" y="3512"/>
                    </a:cubicBezTo>
                    <a:cubicBezTo>
                      <a:pt x="13978" y="3000"/>
                      <a:pt x="13871" y="2477"/>
                      <a:pt x="13692" y="2000"/>
                    </a:cubicBezTo>
                    <a:cubicBezTo>
                      <a:pt x="13502" y="1500"/>
                      <a:pt x="13216" y="1060"/>
                      <a:pt x="12859" y="738"/>
                    </a:cubicBezTo>
                    <a:cubicBezTo>
                      <a:pt x="12490" y="393"/>
                      <a:pt x="11990" y="155"/>
                      <a:pt x="11502" y="83"/>
                    </a:cubicBezTo>
                    <a:cubicBezTo>
                      <a:pt x="11371" y="24"/>
                      <a:pt x="11240" y="0"/>
                      <a:pt x="11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7800816" y="2854368"/>
                <a:ext cx="277761" cy="268760"/>
              </a:xfrm>
              <a:custGeom>
                <a:avLst/>
                <a:gdLst/>
                <a:ahLst/>
                <a:cxnLst/>
                <a:rect l="l" t="t" r="r" b="b"/>
                <a:pathLst>
                  <a:path w="6264" h="6061" extrusionOk="0">
                    <a:moveTo>
                      <a:pt x="1680" y="0"/>
                    </a:moveTo>
                    <a:cubicBezTo>
                      <a:pt x="1060" y="322"/>
                      <a:pt x="513" y="798"/>
                      <a:pt x="1" y="1298"/>
                    </a:cubicBezTo>
                    <a:cubicBezTo>
                      <a:pt x="406" y="2013"/>
                      <a:pt x="882" y="2679"/>
                      <a:pt x="1418" y="3298"/>
                    </a:cubicBezTo>
                    <a:cubicBezTo>
                      <a:pt x="2025" y="4001"/>
                      <a:pt x="2692" y="4632"/>
                      <a:pt x="3465" y="5144"/>
                    </a:cubicBezTo>
                    <a:cubicBezTo>
                      <a:pt x="3751" y="5323"/>
                      <a:pt x="4037" y="5501"/>
                      <a:pt x="4335" y="5656"/>
                    </a:cubicBezTo>
                    <a:cubicBezTo>
                      <a:pt x="4620" y="5799"/>
                      <a:pt x="4918" y="5918"/>
                      <a:pt x="5216" y="6025"/>
                    </a:cubicBezTo>
                    <a:lnTo>
                      <a:pt x="5287" y="6061"/>
                    </a:lnTo>
                    <a:cubicBezTo>
                      <a:pt x="5537" y="5656"/>
                      <a:pt x="5763" y="5227"/>
                      <a:pt x="5930" y="4763"/>
                    </a:cubicBezTo>
                    <a:cubicBezTo>
                      <a:pt x="6121" y="4275"/>
                      <a:pt x="6228" y="3799"/>
                      <a:pt x="6263" y="3334"/>
                    </a:cubicBezTo>
                    <a:cubicBezTo>
                      <a:pt x="5513" y="3060"/>
                      <a:pt x="4799" y="2727"/>
                      <a:pt x="4108" y="2286"/>
                    </a:cubicBezTo>
                    <a:cubicBezTo>
                      <a:pt x="3585" y="1965"/>
                      <a:pt x="3096" y="1572"/>
                      <a:pt x="2656" y="1143"/>
                    </a:cubicBezTo>
                    <a:cubicBezTo>
                      <a:pt x="2430" y="917"/>
                      <a:pt x="2215" y="703"/>
                      <a:pt x="2025" y="465"/>
                    </a:cubicBezTo>
                    <a:cubicBezTo>
                      <a:pt x="1906" y="310"/>
                      <a:pt x="1787" y="167"/>
                      <a:pt x="1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a:off x="7864183" y="3000612"/>
                <a:ext cx="44" cy="44"/>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a:off x="7955529" y="3082425"/>
                <a:ext cx="44" cy="1109"/>
              </a:xfrm>
              <a:custGeom>
                <a:avLst/>
                <a:gdLst/>
                <a:ahLst/>
                <a:cxnLst/>
                <a:rect l="l" t="t" r="r" b="b"/>
                <a:pathLst>
                  <a:path w="1" h="25" extrusionOk="0">
                    <a:moveTo>
                      <a:pt x="0" y="25"/>
                    </a:moveTo>
                    <a:cubicBezTo>
                      <a:pt x="0" y="1"/>
                      <a:pt x="0" y="1"/>
                      <a:pt x="0" y="25"/>
                    </a:cubicBezTo>
                    <a:cubicBezTo>
                      <a:pt x="0" y="1"/>
                      <a:pt x="0" y="1"/>
                      <a:pt x="0"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a:off x="7955529" y="3083490"/>
                <a:ext cx="44" cy="44"/>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a:off x="7670935" y="2981589"/>
                <a:ext cx="279358" cy="312083"/>
              </a:xfrm>
              <a:custGeom>
                <a:avLst/>
                <a:gdLst/>
                <a:ahLst/>
                <a:cxnLst/>
                <a:rect l="l" t="t" r="r" b="b"/>
                <a:pathLst>
                  <a:path w="6300" h="7038" extrusionOk="0">
                    <a:moveTo>
                      <a:pt x="3419" y="6927"/>
                    </a:moveTo>
                    <a:cubicBezTo>
                      <a:pt x="3424" y="6942"/>
                      <a:pt x="3442" y="6942"/>
                      <a:pt x="3442" y="6942"/>
                    </a:cubicBezTo>
                    <a:cubicBezTo>
                      <a:pt x="3434" y="6937"/>
                      <a:pt x="3427" y="6932"/>
                      <a:pt x="3419" y="6927"/>
                    </a:cubicBezTo>
                    <a:close/>
                    <a:moveTo>
                      <a:pt x="1501" y="1"/>
                    </a:moveTo>
                    <a:cubicBezTo>
                      <a:pt x="1358" y="156"/>
                      <a:pt x="1215" y="310"/>
                      <a:pt x="1084" y="453"/>
                    </a:cubicBezTo>
                    <a:cubicBezTo>
                      <a:pt x="739" y="810"/>
                      <a:pt x="370" y="1168"/>
                      <a:pt x="1" y="1525"/>
                    </a:cubicBezTo>
                    <a:cubicBezTo>
                      <a:pt x="190" y="2212"/>
                      <a:pt x="462" y="2911"/>
                      <a:pt x="770" y="3563"/>
                    </a:cubicBezTo>
                    <a:lnTo>
                      <a:pt x="770" y="3563"/>
                    </a:lnTo>
                    <a:cubicBezTo>
                      <a:pt x="768" y="3562"/>
                      <a:pt x="766" y="3561"/>
                      <a:pt x="763" y="3561"/>
                    </a:cubicBezTo>
                    <a:lnTo>
                      <a:pt x="763" y="3561"/>
                    </a:lnTo>
                    <a:cubicBezTo>
                      <a:pt x="1144" y="4359"/>
                      <a:pt x="1608" y="5121"/>
                      <a:pt x="2192" y="5811"/>
                    </a:cubicBezTo>
                    <a:cubicBezTo>
                      <a:pt x="2192" y="5811"/>
                      <a:pt x="2192" y="5823"/>
                      <a:pt x="2203" y="5823"/>
                    </a:cubicBezTo>
                    <a:cubicBezTo>
                      <a:pt x="2394" y="6025"/>
                      <a:pt x="2584" y="6240"/>
                      <a:pt x="2799" y="6430"/>
                    </a:cubicBezTo>
                    <a:cubicBezTo>
                      <a:pt x="2994" y="6603"/>
                      <a:pt x="3201" y="6775"/>
                      <a:pt x="3419" y="6927"/>
                    </a:cubicBezTo>
                    <a:lnTo>
                      <a:pt x="3419" y="6927"/>
                    </a:lnTo>
                    <a:cubicBezTo>
                      <a:pt x="3418" y="6924"/>
                      <a:pt x="3418" y="6921"/>
                      <a:pt x="3418" y="6918"/>
                    </a:cubicBezTo>
                    <a:lnTo>
                      <a:pt x="3418" y="6918"/>
                    </a:lnTo>
                    <a:cubicBezTo>
                      <a:pt x="3477" y="6966"/>
                      <a:pt x="3561" y="7014"/>
                      <a:pt x="3620" y="7037"/>
                    </a:cubicBezTo>
                    <a:cubicBezTo>
                      <a:pt x="4108" y="6799"/>
                      <a:pt x="4573" y="6549"/>
                      <a:pt x="5025" y="6264"/>
                    </a:cubicBezTo>
                    <a:cubicBezTo>
                      <a:pt x="5466" y="6002"/>
                      <a:pt x="5894" y="5692"/>
                      <a:pt x="6299" y="5359"/>
                    </a:cubicBezTo>
                    <a:cubicBezTo>
                      <a:pt x="5978" y="5216"/>
                      <a:pt x="5668" y="5049"/>
                      <a:pt x="5371" y="4871"/>
                    </a:cubicBezTo>
                    <a:cubicBezTo>
                      <a:pt x="4894" y="4573"/>
                      <a:pt x="4454" y="4228"/>
                      <a:pt x="4049" y="3823"/>
                    </a:cubicBezTo>
                    <a:cubicBezTo>
                      <a:pt x="3644" y="3442"/>
                      <a:pt x="3263" y="3013"/>
                      <a:pt x="2930" y="2549"/>
                    </a:cubicBezTo>
                    <a:cubicBezTo>
                      <a:pt x="2346" y="1763"/>
                      <a:pt x="1894" y="894"/>
                      <a:pt x="1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a:off x="7768091" y="3239267"/>
                <a:ext cx="44" cy="44"/>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a:off x="7509925" y="3116747"/>
                <a:ext cx="191161" cy="242376"/>
              </a:xfrm>
              <a:custGeom>
                <a:avLst/>
                <a:gdLst/>
                <a:ahLst/>
                <a:cxnLst/>
                <a:rect l="l" t="t" r="r" b="b"/>
                <a:pathLst>
                  <a:path w="4311" h="5466" extrusionOk="0">
                    <a:moveTo>
                      <a:pt x="1703" y="1"/>
                    </a:moveTo>
                    <a:cubicBezTo>
                      <a:pt x="1179" y="394"/>
                      <a:pt x="596" y="751"/>
                      <a:pt x="0" y="1049"/>
                    </a:cubicBezTo>
                    <a:cubicBezTo>
                      <a:pt x="12" y="1346"/>
                      <a:pt x="60" y="1644"/>
                      <a:pt x="108" y="1942"/>
                    </a:cubicBezTo>
                    <a:cubicBezTo>
                      <a:pt x="238" y="2641"/>
                      <a:pt x="439" y="3316"/>
                      <a:pt x="746" y="3968"/>
                    </a:cubicBezTo>
                    <a:lnTo>
                      <a:pt x="746" y="3968"/>
                    </a:lnTo>
                    <a:cubicBezTo>
                      <a:pt x="744" y="3967"/>
                      <a:pt x="742" y="3966"/>
                      <a:pt x="739" y="3966"/>
                    </a:cubicBezTo>
                    <a:lnTo>
                      <a:pt x="739" y="3966"/>
                    </a:lnTo>
                    <a:cubicBezTo>
                      <a:pt x="965" y="4442"/>
                      <a:pt x="1251" y="4906"/>
                      <a:pt x="1584" y="5299"/>
                    </a:cubicBezTo>
                    <a:lnTo>
                      <a:pt x="1572" y="5288"/>
                    </a:lnTo>
                    <a:lnTo>
                      <a:pt x="1572" y="5288"/>
                    </a:lnTo>
                    <a:cubicBezTo>
                      <a:pt x="1632" y="5347"/>
                      <a:pt x="1679" y="5406"/>
                      <a:pt x="1739" y="5466"/>
                    </a:cubicBezTo>
                    <a:cubicBezTo>
                      <a:pt x="2620" y="5382"/>
                      <a:pt x="3477" y="5240"/>
                      <a:pt x="4310" y="5037"/>
                    </a:cubicBezTo>
                    <a:cubicBezTo>
                      <a:pt x="3548" y="4382"/>
                      <a:pt x="2989" y="3513"/>
                      <a:pt x="2560" y="2620"/>
                    </a:cubicBezTo>
                    <a:cubicBezTo>
                      <a:pt x="2322" y="2120"/>
                      <a:pt x="2120" y="1596"/>
                      <a:pt x="1965" y="1072"/>
                    </a:cubicBezTo>
                    <a:cubicBezTo>
                      <a:pt x="1858" y="715"/>
                      <a:pt x="1763" y="358"/>
                      <a:pt x="1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3"/>
              <p:cNvSpPr/>
              <p:nvPr/>
            </p:nvSpPr>
            <p:spPr>
              <a:xfrm>
                <a:off x="7514670" y="3202817"/>
                <a:ext cx="44" cy="44"/>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3"/>
              <p:cNvSpPr/>
              <p:nvPr/>
            </p:nvSpPr>
            <p:spPr>
              <a:xfrm>
                <a:off x="8029982" y="2872859"/>
                <a:ext cx="50683" cy="132008"/>
              </a:xfrm>
              <a:custGeom>
                <a:avLst/>
                <a:gdLst/>
                <a:ahLst/>
                <a:cxnLst/>
                <a:rect l="l" t="t" r="r" b="b"/>
                <a:pathLst>
                  <a:path w="1143" h="2977" extrusionOk="0">
                    <a:moveTo>
                      <a:pt x="226" y="0"/>
                    </a:moveTo>
                    <a:cubicBezTo>
                      <a:pt x="226" y="48"/>
                      <a:pt x="238" y="72"/>
                      <a:pt x="250" y="119"/>
                    </a:cubicBezTo>
                    <a:cubicBezTo>
                      <a:pt x="357" y="488"/>
                      <a:pt x="357" y="881"/>
                      <a:pt x="310" y="1262"/>
                    </a:cubicBezTo>
                    <a:cubicBezTo>
                      <a:pt x="250" y="1667"/>
                      <a:pt x="143" y="2072"/>
                      <a:pt x="0" y="2453"/>
                    </a:cubicBezTo>
                    <a:cubicBezTo>
                      <a:pt x="357" y="2631"/>
                      <a:pt x="726" y="2786"/>
                      <a:pt x="1131" y="2929"/>
                    </a:cubicBezTo>
                    <a:cubicBezTo>
                      <a:pt x="1143" y="2810"/>
                      <a:pt x="1143" y="2703"/>
                      <a:pt x="1143" y="2608"/>
                    </a:cubicBezTo>
                    <a:cubicBezTo>
                      <a:pt x="1143" y="2084"/>
                      <a:pt x="1048" y="1560"/>
                      <a:pt x="881" y="1084"/>
                    </a:cubicBezTo>
                    <a:cubicBezTo>
                      <a:pt x="714" y="667"/>
                      <a:pt x="488" y="298"/>
                      <a:pt x="226" y="0"/>
                    </a:cubicBezTo>
                    <a:close/>
                    <a:moveTo>
                      <a:pt x="1131" y="2929"/>
                    </a:moveTo>
                    <a:lnTo>
                      <a:pt x="1107" y="2965"/>
                    </a:lnTo>
                    <a:lnTo>
                      <a:pt x="1107" y="2977"/>
                    </a:lnTo>
                    <a:lnTo>
                      <a:pt x="1131" y="2929"/>
                    </a:ln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a:off x="7883206" y="3091959"/>
                <a:ext cx="152095" cy="127263"/>
              </a:xfrm>
              <a:custGeom>
                <a:avLst/>
                <a:gdLst/>
                <a:ahLst/>
                <a:cxnLst/>
                <a:rect l="l" t="t" r="r" b="b"/>
                <a:pathLst>
                  <a:path w="3430" h="2870" extrusionOk="0">
                    <a:moveTo>
                      <a:pt x="1905" y="0"/>
                    </a:moveTo>
                    <a:cubicBezTo>
                      <a:pt x="1667" y="310"/>
                      <a:pt x="1429" y="619"/>
                      <a:pt x="1167" y="917"/>
                    </a:cubicBezTo>
                    <a:cubicBezTo>
                      <a:pt x="1060" y="1036"/>
                      <a:pt x="953" y="1155"/>
                      <a:pt x="834" y="1262"/>
                    </a:cubicBezTo>
                    <a:cubicBezTo>
                      <a:pt x="619" y="1477"/>
                      <a:pt x="381" y="1679"/>
                      <a:pt x="143" y="1870"/>
                    </a:cubicBezTo>
                    <a:cubicBezTo>
                      <a:pt x="95" y="1917"/>
                      <a:pt x="48" y="1953"/>
                      <a:pt x="0" y="1977"/>
                    </a:cubicBezTo>
                    <a:cubicBezTo>
                      <a:pt x="203" y="2131"/>
                      <a:pt x="393" y="2262"/>
                      <a:pt x="584" y="2382"/>
                    </a:cubicBezTo>
                    <a:cubicBezTo>
                      <a:pt x="750" y="2489"/>
                      <a:pt x="917" y="2572"/>
                      <a:pt x="1072" y="2667"/>
                    </a:cubicBezTo>
                    <a:cubicBezTo>
                      <a:pt x="1191" y="2727"/>
                      <a:pt x="1334" y="2798"/>
                      <a:pt x="1453" y="2858"/>
                    </a:cubicBezTo>
                    <a:lnTo>
                      <a:pt x="1488" y="2870"/>
                    </a:lnTo>
                    <a:cubicBezTo>
                      <a:pt x="1607" y="2786"/>
                      <a:pt x="1715" y="2679"/>
                      <a:pt x="1834" y="2584"/>
                    </a:cubicBezTo>
                    <a:cubicBezTo>
                      <a:pt x="2310" y="2155"/>
                      <a:pt x="2762" y="1667"/>
                      <a:pt x="3143" y="1131"/>
                    </a:cubicBezTo>
                    <a:cubicBezTo>
                      <a:pt x="3251" y="1000"/>
                      <a:pt x="3334" y="846"/>
                      <a:pt x="3429" y="715"/>
                    </a:cubicBezTo>
                    <a:lnTo>
                      <a:pt x="3393" y="703"/>
                    </a:lnTo>
                    <a:lnTo>
                      <a:pt x="3370" y="679"/>
                    </a:lnTo>
                    <a:cubicBezTo>
                      <a:pt x="3084" y="584"/>
                      <a:pt x="2786" y="465"/>
                      <a:pt x="2489" y="310"/>
                    </a:cubicBezTo>
                    <a:lnTo>
                      <a:pt x="1905" y="0"/>
                    </a:ln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a:off x="7484029" y="3247160"/>
                <a:ext cx="354297" cy="115157"/>
              </a:xfrm>
              <a:custGeom>
                <a:avLst/>
                <a:gdLst/>
                <a:ahLst/>
                <a:cxnLst/>
                <a:rect l="l" t="t" r="r" b="b"/>
                <a:pathLst>
                  <a:path w="7990" h="2597" extrusionOk="0">
                    <a:moveTo>
                      <a:pt x="6538" y="1"/>
                    </a:moveTo>
                    <a:cubicBezTo>
                      <a:pt x="6323" y="144"/>
                      <a:pt x="6061" y="263"/>
                      <a:pt x="5787" y="370"/>
                    </a:cubicBezTo>
                    <a:cubicBezTo>
                      <a:pt x="5192" y="620"/>
                      <a:pt x="4573" y="846"/>
                      <a:pt x="3942" y="1025"/>
                    </a:cubicBezTo>
                    <a:cubicBezTo>
                      <a:pt x="4204" y="1370"/>
                      <a:pt x="4478" y="1691"/>
                      <a:pt x="4763" y="1977"/>
                    </a:cubicBezTo>
                    <a:cubicBezTo>
                      <a:pt x="4810" y="2024"/>
                      <a:pt x="4857" y="2059"/>
                      <a:pt x="4892" y="2094"/>
                    </a:cubicBezTo>
                    <a:lnTo>
                      <a:pt x="4892" y="2094"/>
                    </a:lnTo>
                    <a:cubicBezTo>
                      <a:pt x="5984" y="1820"/>
                      <a:pt x="7028" y="1440"/>
                      <a:pt x="7990" y="965"/>
                    </a:cubicBezTo>
                    <a:lnTo>
                      <a:pt x="7978" y="965"/>
                    </a:lnTo>
                    <a:cubicBezTo>
                      <a:pt x="7966" y="965"/>
                      <a:pt x="7966" y="977"/>
                      <a:pt x="7942" y="977"/>
                    </a:cubicBezTo>
                    <a:cubicBezTo>
                      <a:pt x="7931" y="977"/>
                      <a:pt x="7919" y="989"/>
                      <a:pt x="7883" y="989"/>
                    </a:cubicBezTo>
                    <a:cubicBezTo>
                      <a:pt x="7859" y="1013"/>
                      <a:pt x="7835" y="1025"/>
                      <a:pt x="7788" y="1037"/>
                    </a:cubicBezTo>
                    <a:lnTo>
                      <a:pt x="7740" y="1013"/>
                    </a:lnTo>
                    <a:lnTo>
                      <a:pt x="7704" y="989"/>
                    </a:lnTo>
                    <a:cubicBezTo>
                      <a:pt x="7669" y="965"/>
                      <a:pt x="7633" y="953"/>
                      <a:pt x="7585" y="917"/>
                    </a:cubicBezTo>
                    <a:cubicBezTo>
                      <a:pt x="7383" y="775"/>
                      <a:pt x="7157" y="608"/>
                      <a:pt x="6966" y="429"/>
                    </a:cubicBezTo>
                    <a:lnTo>
                      <a:pt x="6895" y="358"/>
                    </a:lnTo>
                    <a:cubicBezTo>
                      <a:pt x="6776" y="251"/>
                      <a:pt x="6657" y="132"/>
                      <a:pt x="6538" y="1"/>
                    </a:cubicBezTo>
                    <a:close/>
                    <a:moveTo>
                      <a:pt x="4892" y="2094"/>
                    </a:moveTo>
                    <a:cubicBezTo>
                      <a:pt x="4889" y="2095"/>
                      <a:pt x="4886" y="2095"/>
                      <a:pt x="4883" y="2096"/>
                    </a:cubicBezTo>
                    <a:cubicBezTo>
                      <a:pt x="4387" y="2215"/>
                      <a:pt x="3881" y="2315"/>
                      <a:pt x="3368" y="2394"/>
                    </a:cubicBezTo>
                    <a:lnTo>
                      <a:pt x="3368" y="2394"/>
                    </a:lnTo>
                    <a:cubicBezTo>
                      <a:pt x="3369" y="2394"/>
                      <a:pt x="3370" y="2394"/>
                      <a:pt x="3370" y="2394"/>
                    </a:cubicBezTo>
                    <a:lnTo>
                      <a:pt x="3394" y="2394"/>
                    </a:lnTo>
                    <a:cubicBezTo>
                      <a:pt x="3799" y="2334"/>
                      <a:pt x="4204" y="2263"/>
                      <a:pt x="4597" y="2168"/>
                    </a:cubicBezTo>
                    <a:cubicBezTo>
                      <a:pt x="4704" y="2144"/>
                      <a:pt x="4799" y="2120"/>
                      <a:pt x="4894" y="2096"/>
                    </a:cubicBezTo>
                    <a:cubicBezTo>
                      <a:pt x="4894" y="2095"/>
                      <a:pt x="4893" y="2095"/>
                      <a:pt x="4892" y="2094"/>
                    </a:cubicBezTo>
                    <a:close/>
                    <a:moveTo>
                      <a:pt x="1561" y="1489"/>
                    </a:moveTo>
                    <a:cubicBezTo>
                      <a:pt x="1061" y="1548"/>
                      <a:pt x="549" y="1572"/>
                      <a:pt x="49" y="1584"/>
                    </a:cubicBezTo>
                    <a:lnTo>
                      <a:pt x="1" y="1584"/>
                    </a:lnTo>
                    <a:cubicBezTo>
                      <a:pt x="49" y="1668"/>
                      <a:pt x="96" y="1739"/>
                      <a:pt x="132" y="1799"/>
                    </a:cubicBezTo>
                    <a:cubicBezTo>
                      <a:pt x="322" y="2120"/>
                      <a:pt x="561" y="2382"/>
                      <a:pt x="799" y="2537"/>
                    </a:cubicBezTo>
                    <a:cubicBezTo>
                      <a:pt x="846" y="2572"/>
                      <a:pt x="906" y="2596"/>
                      <a:pt x="965" y="2596"/>
                    </a:cubicBezTo>
                    <a:lnTo>
                      <a:pt x="1013" y="2596"/>
                    </a:lnTo>
                    <a:cubicBezTo>
                      <a:pt x="1813" y="2582"/>
                      <a:pt x="2599" y="2512"/>
                      <a:pt x="3368" y="2394"/>
                    </a:cubicBezTo>
                    <a:lnTo>
                      <a:pt x="3368" y="2394"/>
                    </a:lnTo>
                    <a:cubicBezTo>
                      <a:pt x="3024" y="2442"/>
                      <a:pt x="2679" y="2477"/>
                      <a:pt x="2323" y="2513"/>
                    </a:cubicBezTo>
                    <a:cubicBezTo>
                      <a:pt x="2263" y="2453"/>
                      <a:pt x="2216" y="2394"/>
                      <a:pt x="2156" y="2334"/>
                    </a:cubicBezTo>
                    <a:cubicBezTo>
                      <a:pt x="1954" y="2084"/>
                      <a:pt x="1739" y="1799"/>
                      <a:pt x="1561" y="1489"/>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a:off x="7554268" y="3293100"/>
                <a:ext cx="147882" cy="66026"/>
              </a:xfrm>
              <a:custGeom>
                <a:avLst/>
                <a:gdLst/>
                <a:ahLst/>
                <a:cxnLst/>
                <a:rect l="l" t="t" r="r" b="b"/>
                <a:pathLst>
                  <a:path w="3335" h="1489" extrusionOk="0">
                    <a:moveTo>
                      <a:pt x="2358" y="1"/>
                    </a:moveTo>
                    <a:cubicBezTo>
                      <a:pt x="1727" y="167"/>
                      <a:pt x="1084" y="310"/>
                      <a:pt x="429" y="405"/>
                    </a:cubicBezTo>
                    <a:cubicBezTo>
                      <a:pt x="274" y="417"/>
                      <a:pt x="143" y="453"/>
                      <a:pt x="1" y="465"/>
                    </a:cubicBezTo>
                    <a:cubicBezTo>
                      <a:pt x="179" y="774"/>
                      <a:pt x="382" y="1060"/>
                      <a:pt x="596" y="1310"/>
                    </a:cubicBezTo>
                    <a:cubicBezTo>
                      <a:pt x="655" y="1370"/>
                      <a:pt x="691" y="1429"/>
                      <a:pt x="751" y="1489"/>
                    </a:cubicBezTo>
                    <a:cubicBezTo>
                      <a:pt x="1108" y="1465"/>
                      <a:pt x="1453" y="1417"/>
                      <a:pt x="1798" y="1370"/>
                    </a:cubicBezTo>
                    <a:lnTo>
                      <a:pt x="1822" y="1370"/>
                    </a:lnTo>
                    <a:cubicBezTo>
                      <a:pt x="2227" y="1310"/>
                      <a:pt x="2632" y="1239"/>
                      <a:pt x="3037" y="1144"/>
                    </a:cubicBezTo>
                    <a:cubicBezTo>
                      <a:pt x="3132" y="1120"/>
                      <a:pt x="3227" y="1108"/>
                      <a:pt x="3334" y="1072"/>
                    </a:cubicBezTo>
                    <a:cubicBezTo>
                      <a:pt x="2989" y="763"/>
                      <a:pt x="2656" y="405"/>
                      <a:pt x="235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a:off x="7776028" y="3180113"/>
                <a:ext cx="173734" cy="113561"/>
              </a:xfrm>
              <a:custGeom>
                <a:avLst/>
                <a:gdLst/>
                <a:ahLst/>
                <a:cxnLst/>
                <a:rect l="l" t="t" r="r" b="b"/>
                <a:pathLst>
                  <a:path w="3918" h="2561" extrusionOk="0">
                    <a:moveTo>
                      <a:pt x="2417" y="1"/>
                    </a:moveTo>
                    <a:cubicBezTo>
                      <a:pt x="1667" y="584"/>
                      <a:pt x="857" y="1096"/>
                      <a:pt x="0" y="1525"/>
                    </a:cubicBezTo>
                    <a:cubicBezTo>
                      <a:pt x="119" y="1656"/>
                      <a:pt x="238" y="1775"/>
                      <a:pt x="357" y="1882"/>
                    </a:cubicBezTo>
                    <a:lnTo>
                      <a:pt x="429" y="1953"/>
                    </a:lnTo>
                    <a:cubicBezTo>
                      <a:pt x="619" y="2132"/>
                      <a:pt x="845" y="2310"/>
                      <a:pt x="1048" y="2441"/>
                    </a:cubicBezTo>
                    <a:cubicBezTo>
                      <a:pt x="1096" y="2477"/>
                      <a:pt x="1119" y="2489"/>
                      <a:pt x="1167" y="2525"/>
                    </a:cubicBezTo>
                    <a:lnTo>
                      <a:pt x="1203" y="2537"/>
                    </a:lnTo>
                    <a:lnTo>
                      <a:pt x="1250" y="2560"/>
                    </a:lnTo>
                    <a:cubicBezTo>
                      <a:pt x="1274" y="2549"/>
                      <a:pt x="1322" y="2537"/>
                      <a:pt x="1346" y="2525"/>
                    </a:cubicBezTo>
                    <a:cubicBezTo>
                      <a:pt x="1369" y="2501"/>
                      <a:pt x="1381" y="2501"/>
                      <a:pt x="1405" y="2501"/>
                    </a:cubicBezTo>
                    <a:cubicBezTo>
                      <a:pt x="1834" y="2299"/>
                      <a:pt x="2274" y="2060"/>
                      <a:pt x="2667" y="1810"/>
                    </a:cubicBezTo>
                    <a:cubicBezTo>
                      <a:pt x="3108" y="1537"/>
                      <a:pt x="3536" y="1227"/>
                      <a:pt x="3917" y="894"/>
                    </a:cubicBezTo>
                    <a:cubicBezTo>
                      <a:pt x="3774" y="822"/>
                      <a:pt x="3643" y="763"/>
                      <a:pt x="3489" y="691"/>
                    </a:cubicBezTo>
                    <a:cubicBezTo>
                      <a:pt x="3322" y="596"/>
                      <a:pt x="3167" y="513"/>
                      <a:pt x="3001" y="405"/>
                    </a:cubicBezTo>
                    <a:cubicBezTo>
                      <a:pt x="2786" y="274"/>
                      <a:pt x="2596" y="143"/>
                      <a:pt x="241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a:off x="7967679" y="2982121"/>
                <a:ext cx="110901" cy="141541"/>
              </a:xfrm>
              <a:custGeom>
                <a:avLst/>
                <a:gdLst/>
                <a:ahLst/>
                <a:cxnLst/>
                <a:rect l="l" t="t" r="r" b="b"/>
                <a:pathLst>
                  <a:path w="2501" h="3192" extrusionOk="0">
                    <a:moveTo>
                      <a:pt x="1369" y="1"/>
                    </a:moveTo>
                    <a:cubicBezTo>
                      <a:pt x="1369" y="25"/>
                      <a:pt x="1369" y="36"/>
                      <a:pt x="1357" y="60"/>
                    </a:cubicBezTo>
                    <a:cubicBezTo>
                      <a:pt x="1191" y="501"/>
                      <a:pt x="988" y="918"/>
                      <a:pt x="750" y="1310"/>
                    </a:cubicBezTo>
                    <a:cubicBezTo>
                      <a:pt x="524" y="1715"/>
                      <a:pt x="274" y="2084"/>
                      <a:pt x="0" y="2465"/>
                    </a:cubicBezTo>
                    <a:cubicBezTo>
                      <a:pt x="203" y="2584"/>
                      <a:pt x="393" y="2680"/>
                      <a:pt x="572" y="2787"/>
                    </a:cubicBezTo>
                    <a:cubicBezTo>
                      <a:pt x="869" y="2942"/>
                      <a:pt x="1167" y="3061"/>
                      <a:pt x="1441" y="3156"/>
                    </a:cubicBezTo>
                    <a:lnTo>
                      <a:pt x="1476" y="3180"/>
                    </a:lnTo>
                    <a:lnTo>
                      <a:pt x="1500" y="3192"/>
                    </a:lnTo>
                    <a:cubicBezTo>
                      <a:pt x="1762" y="2787"/>
                      <a:pt x="1977" y="2358"/>
                      <a:pt x="2155" y="1894"/>
                    </a:cubicBezTo>
                    <a:cubicBezTo>
                      <a:pt x="2334" y="1418"/>
                      <a:pt x="2453" y="953"/>
                      <a:pt x="2500" y="501"/>
                    </a:cubicBezTo>
                    <a:lnTo>
                      <a:pt x="2500" y="501"/>
                    </a:lnTo>
                    <a:lnTo>
                      <a:pt x="2489" y="525"/>
                    </a:lnTo>
                    <a:lnTo>
                      <a:pt x="2500" y="477"/>
                    </a:lnTo>
                    <a:cubicBezTo>
                      <a:pt x="2119" y="334"/>
                      <a:pt x="1727" y="179"/>
                      <a:pt x="1369"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a:off x="8324021" y="2656908"/>
                <a:ext cx="1109" cy="44"/>
              </a:xfrm>
              <a:custGeom>
                <a:avLst/>
                <a:gdLst/>
                <a:ahLst/>
                <a:cxnLst/>
                <a:rect l="l" t="t" r="r" b="b"/>
                <a:pathLst>
                  <a:path w="25" h="1" extrusionOk="0">
                    <a:moveTo>
                      <a:pt x="1" y="1"/>
                    </a:moveTo>
                    <a:cubicBezTo>
                      <a:pt x="1" y="1"/>
                      <a:pt x="25" y="1"/>
                      <a:pt x="1" y="1"/>
                    </a:cubicBezTo>
                    <a:lnTo>
                      <a:pt x="1" y="1"/>
                    </a:lnTo>
                    <a:close/>
                  </a:path>
                </a:pathLst>
              </a:custGeom>
              <a:solidFill>
                <a:srgbClr val="ED35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a:off x="7832730" y="2419124"/>
                <a:ext cx="153692" cy="138773"/>
              </a:xfrm>
              <a:custGeom>
                <a:avLst/>
                <a:gdLst/>
                <a:ahLst/>
                <a:cxnLst/>
                <a:rect l="l" t="t" r="r" b="b"/>
                <a:pathLst>
                  <a:path w="3822" h="3451" extrusionOk="0">
                    <a:moveTo>
                      <a:pt x="1876" y="1"/>
                    </a:moveTo>
                    <a:cubicBezTo>
                      <a:pt x="1029" y="1"/>
                      <a:pt x="292" y="601"/>
                      <a:pt x="155" y="1435"/>
                    </a:cubicBezTo>
                    <a:cubicBezTo>
                      <a:pt x="0" y="2376"/>
                      <a:pt x="655" y="3269"/>
                      <a:pt x="1619" y="3424"/>
                    </a:cubicBezTo>
                    <a:cubicBezTo>
                      <a:pt x="1725" y="3442"/>
                      <a:pt x="1830" y="3451"/>
                      <a:pt x="1933" y="3451"/>
                    </a:cubicBezTo>
                    <a:cubicBezTo>
                      <a:pt x="2773" y="3451"/>
                      <a:pt x="3507" y="2868"/>
                      <a:pt x="3655" y="2031"/>
                    </a:cubicBezTo>
                    <a:cubicBezTo>
                      <a:pt x="3822" y="1090"/>
                      <a:pt x="3167" y="197"/>
                      <a:pt x="2203" y="30"/>
                    </a:cubicBezTo>
                    <a:cubicBezTo>
                      <a:pt x="2093" y="10"/>
                      <a:pt x="1983" y="1"/>
                      <a:pt x="18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a:off x="7573197" y="2371270"/>
                <a:ext cx="148465" cy="138814"/>
              </a:xfrm>
              <a:custGeom>
                <a:avLst/>
                <a:gdLst/>
                <a:ahLst/>
                <a:cxnLst/>
                <a:rect l="l" t="t" r="r" b="b"/>
                <a:pathLst>
                  <a:path w="3692" h="3452" extrusionOk="0">
                    <a:moveTo>
                      <a:pt x="1849" y="1"/>
                    </a:moveTo>
                    <a:cubicBezTo>
                      <a:pt x="922" y="1"/>
                      <a:pt x="152" y="671"/>
                      <a:pt x="84" y="1578"/>
                    </a:cubicBezTo>
                    <a:cubicBezTo>
                      <a:pt x="1" y="2530"/>
                      <a:pt x="739" y="3364"/>
                      <a:pt x="1715" y="3447"/>
                    </a:cubicBezTo>
                    <a:cubicBezTo>
                      <a:pt x="1762" y="3450"/>
                      <a:pt x="1808" y="3452"/>
                      <a:pt x="1853" y="3452"/>
                    </a:cubicBezTo>
                    <a:cubicBezTo>
                      <a:pt x="2781" y="3452"/>
                      <a:pt x="3552" y="2771"/>
                      <a:pt x="3620" y="1863"/>
                    </a:cubicBezTo>
                    <a:cubicBezTo>
                      <a:pt x="3692" y="923"/>
                      <a:pt x="2966" y="89"/>
                      <a:pt x="1989" y="6"/>
                    </a:cubicBezTo>
                    <a:cubicBezTo>
                      <a:pt x="1942" y="3"/>
                      <a:pt x="1896" y="1"/>
                      <a:pt x="1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a:off x="7831765" y="2441884"/>
                <a:ext cx="93373" cy="115892"/>
              </a:xfrm>
              <a:custGeom>
                <a:avLst/>
                <a:gdLst/>
                <a:ahLst/>
                <a:cxnLst/>
                <a:rect l="l" t="t" r="r" b="b"/>
                <a:pathLst>
                  <a:path w="2322" h="2882" extrusionOk="0">
                    <a:moveTo>
                      <a:pt x="596" y="0"/>
                    </a:moveTo>
                    <a:cubicBezTo>
                      <a:pt x="381" y="238"/>
                      <a:pt x="227" y="524"/>
                      <a:pt x="167" y="869"/>
                    </a:cubicBezTo>
                    <a:cubicBezTo>
                      <a:pt x="0" y="1810"/>
                      <a:pt x="655" y="2703"/>
                      <a:pt x="1632" y="2858"/>
                    </a:cubicBezTo>
                    <a:cubicBezTo>
                      <a:pt x="1655" y="2882"/>
                      <a:pt x="1703" y="2882"/>
                      <a:pt x="1727" y="2882"/>
                    </a:cubicBezTo>
                    <a:cubicBezTo>
                      <a:pt x="1953" y="2643"/>
                      <a:pt x="2108" y="2358"/>
                      <a:pt x="2167" y="2012"/>
                    </a:cubicBezTo>
                    <a:cubicBezTo>
                      <a:pt x="2322" y="1072"/>
                      <a:pt x="1667" y="167"/>
                      <a:pt x="703" y="24"/>
                    </a:cubicBezTo>
                    <a:cubicBezTo>
                      <a:pt x="679" y="0"/>
                      <a:pt x="631"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a:off x="7573197" y="2409955"/>
                <a:ext cx="103949" cy="100129"/>
              </a:xfrm>
              <a:custGeom>
                <a:avLst/>
                <a:gdLst/>
                <a:ahLst/>
                <a:cxnLst/>
                <a:rect l="l" t="t" r="r" b="b"/>
                <a:pathLst>
                  <a:path w="2585" h="2490" extrusionOk="0">
                    <a:moveTo>
                      <a:pt x="677" y="0"/>
                    </a:moveTo>
                    <a:cubicBezTo>
                      <a:pt x="525" y="0"/>
                      <a:pt x="376" y="19"/>
                      <a:pt x="227" y="56"/>
                    </a:cubicBezTo>
                    <a:cubicBezTo>
                      <a:pt x="156" y="235"/>
                      <a:pt x="96" y="413"/>
                      <a:pt x="84" y="616"/>
                    </a:cubicBezTo>
                    <a:cubicBezTo>
                      <a:pt x="1" y="1568"/>
                      <a:pt x="739" y="2402"/>
                      <a:pt x="1715" y="2485"/>
                    </a:cubicBezTo>
                    <a:cubicBezTo>
                      <a:pt x="1766" y="2488"/>
                      <a:pt x="1815" y="2489"/>
                      <a:pt x="1864" y="2489"/>
                    </a:cubicBezTo>
                    <a:cubicBezTo>
                      <a:pt x="2020" y="2489"/>
                      <a:pt x="2165" y="2474"/>
                      <a:pt x="2311" y="2437"/>
                    </a:cubicBezTo>
                    <a:cubicBezTo>
                      <a:pt x="2358" y="2318"/>
                      <a:pt x="2406" y="2187"/>
                      <a:pt x="2430" y="2033"/>
                    </a:cubicBezTo>
                    <a:cubicBezTo>
                      <a:pt x="2585" y="1092"/>
                      <a:pt x="1930" y="199"/>
                      <a:pt x="953" y="20"/>
                    </a:cubicBezTo>
                    <a:cubicBezTo>
                      <a:pt x="860" y="7"/>
                      <a:pt x="768"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a:off x="7572755" y="2365278"/>
                <a:ext cx="148907" cy="109820"/>
              </a:xfrm>
              <a:custGeom>
                <a:avLst/>
                <a:gdLst/>
                <a:ahLst/>
                <a:cxnLst/>
                <a:rect l="l" t="t" r="r" b="b"/>
                <a:pathLst>
                  <a:path w="3703" h="2731" extrusionOk="0">
                    <a:moveTo>
                      <a:pt x="1810" y="0"/>
                    </a:moveTo>
                    <a:cubicBezTo>
                      <a:pt x="1685" y="0"/>
                      <a:pt x="1560" y="12"/>
                      <a:pt x="1441" y="36"/>
                    </a:cubicBezTo>
                    <a:cubicBezTo>
                      <a:pt x="1226" y="84"/>
                      <a:pt x="1000" y="167"/>
                      <a:pt x="822" y="286"/>
                    </a:cubicBezTo>
                    <a:cubicBezTo>
                      <a:pt x="464" y="536"/>
                      <a:pt x="250" y="869"/>
                      <a:pt x="131" y="1155"/>
                    </a:cubicBezTo>
                    <a:cubicBezTo>
                      <a:pt x="12" y="1453"/>
                      <a:pt x="0" y="1703"/>
                      <a:pt x="0" y="1870"/>
                    </a:cubicBezTo>
                    <a:cubicBezTo>
                      <a:pt x="0" y="2048"/>
                      <a:pt x="36" y="2131"/>
                      <a:pt x="48" y="2131"/>
                    </a:cubicBezTo>
                    <a:cubicBezTo>
                      <a:pt x="60" y="2131"/>
                      <a:pt x="72" y="2048"/>
                      <a:pt x="107" y="1881"/>
                    </a:cubicBezTo>
                    <a:cubicBezTo>
                      <a:pt x="131" y="1727"/>
                      <a:pt x="191" y="1489"/>
                      <a:pt x="310" y="1239"/>
                    </a:cubicBezTo>
                    <a:cubicBezTo>
                      <a:pt x="453" y="988"/>
                      <a:pt x="655" y="703"/>
                      <a:pt x="964" y="512"/>
                    </a:cubicBezTo>
                    <a:cubicBezTo>
                      <a:pt x="1206" y="352"/>
                      <a:pt x="1500" y="271"/>
                      <a:pt x="1818" y="271"/>
                    </a:cubicBezTo>
                    <a:cubicBezTo>
                      <a:pt x="1924" y="271"/>
                      <a:pt x="2033" y="280"/>
                      <a:pt x="2143" y="298"/>
                    </a:cubicBezTo>
                    <a:cubicBezTo>
                      <a:pt x="2369" y="346"/>
                      <a:pt x="2560" y="405"/>
                      <a:pt x="2739" y="512"/>
                    </a:cubicBezTo>
                    <a:cubicBezTo>
                      <a:pt x="2917" y="619"/>
                      <a:pt x="3048" y="750"/>
                      <a:pt x="3167" y="893"/>
                    </a:cubicBezTo>
                    <a:cubicBezTo>
                      <a:pt x="3286" y="1048"/>
                      <a:pt x="3370" y="1215"/>
                      <a:pt x="3429" y="1358"/>
                    </a:cubicBezTo>
                    <a:cubicBezTo>
                      <a:pt x="3489" y="1512"/>
                      <a:pt x="3512" y="1667"/>
                      <a:pt x="3524" y="1810"/>
                    </a:cubicBezTo>
                    <a:cubicBezTo>
                      <a:pt x="3572" y="2370"/>
                      <a:pt x="3405" y="2715"/>
                      <a:pt x="3453" y="2727"/>
                    </a:cubicBezTo>
                    <a:cubicBezTo>
                      <a:pt x="3454" y="2729"/>
                      <a:pt x="3456" y="2731"/>
                      <a:pt x="3459" y="2731"/>
                    </a:cubicBezTo>
                    <a:cubicBezTo>
                      <a:pt x="3478" y="2731"/>
                      <a:pt x="3530" y="2649"/>
                      <a:pt x="3572" y="2501"/>
                    </a:cubicBezTo>
                    <a:cubicBezTo>
                      <a:pt x="3643" y="2346"/>
                      <a:pt x="3703" y="2108"/>
                      <a:pt x="3703" y="1798"/>
                    </a:cubicBezTo>
                    <a:cubicBezTo>
                      <a:pt x="3703" y="1631"/>
                      <a:pt x="3679" y="1465"/>
                      <a:pt x="3631" y="1286"/>
                    </a:cubicBezTo>
                    <a:cubicBezTo>
                      <a:pt x="3572" y="1108"/>
                      <a:pt x="3501" y="929"/>
                      <a:pt x="3370" y="750"/>
                    </a:cubicBezTo>
                    <a:cubicBezTo>
                      <a:pt x="3250" y="572"/>
                      <a:pt x="3084" y="405"/>
                      <a:pt x="2869" y="286"/>
                    </a:cubicBezTo>
                    <a:cubicBezTo>
                      <a:pt x="2667" y="155"/>
                      <a:pt x="2429" y="84"/>
                      <a:pt x="2179" y="36"/>
                    </a:cubicBezTo>
                    <a:cubicBezTo>
                      <a:pt x="2060" y="12"/>
                      <a:pt x="1935" y="0"/>
                      <a:pt x="1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a:off x="7834137" y="2413052"/>
                <a:ext cx="154215" cy="109941"/>
              </a:xfrm>
              <a:custGeom>
                <a:avLst/>
                <a:gdLst/>
                <a:ahLst/>
                <a:cxnLst/>
                <a:rect l="l" t="t" r="r" b="b"/>
                <a:pathLst>
                  <a:path w="3835" h="2734" extrusionOk="0">
                    <a:moveTo>
                      <a:pt x="1880" y="0"/>
                    </a:moveTo>
                    <a:cubicBezTo>
                      <a:pt x="1514" y="0"/>
                      <a:pt x="1161" y="85"/>
                      <a:pt x="882" y="265"/>
                    </a:cubicBezTo>
                    <a:cubicBezTo>
                      <a:pt x="513" y="503"/>
                      <a:pt x="275" y="813"/>
                      <a:pt x="156" y="1110"/>
                    </a:cubicBezTo>
                    <a:cubicBezTo>
                      <a:pt x="37" y="1408"/>
                      <a:pt x="1" y="1658"/>
                      <a:pt x="1" y="1836"/>
                    </a:cubicBezTo>
                    <a:cubicBezTo>
                      <a:pt x="1" y="2015"/>
                      <a:pt x="37" y="2110"/>
                      <a:pt x="49" y="2110"/>
                    </a:cubicBezTo>
                    <a:cubicBezTo>
                      <a:pt x="60" y="2110"/>
                      <a:pt x="84" y="2015"/>
                      <a:pt x="108" y="1860"/>
                    </a:cubicBezTo>
                    <a:cubicBezTo>
                      <a:pt x="144" y="1694"/>
                      <a:pt x="179" y="1455"/>
                      <a:pt x="322" y="1205"/>
                    </a:cubicBezTo>
                    <a:cubicBezTo>
                      <a:pt x="453" y="943"/>
                      <a:pt x="680" y="682"/>
                      <a:pt x="1001" y="491"/>
                    </a:cubicBezTo>
                    <a:cubicBezTo>
                      <a:pt x="1220" y="348"/>
                      <a:pt x="1505" y="276"/>
                      <a:pt x="1805" y="276"/>
                    </a:cubicBezTo>
                    <a:cubicBezTo>
                      <a:pt x="1929" y="276"/>
                      <a:pt x="2055" y="288"/>
                      <a:pt x="2180" y="312"/>
                    </a:cubicBezTo>
                    <a:cubicBezTo>
                      <a:pt x="2382" y="336"/>
                      <a:pt x="2596" y="408"/>
                      <a:pt x="2775" y="503"/>
                    </a:cubicBezTo>
                    <a:cubicBezTo>
                      <a:pt x="2954" y="610"/>
                      <a:pt x="3097" y="741"/>
                      <a:pt x="3216" y="872"/>
                    </a:cubicBezTo>
                    <a:cubicBezTo>
                      <a:pt x="3454" y="1158"/>
                      <a:pt x="3573" y="1503"/>
                      <a:pt x="3608" y="1777"/>
                    </a:cubicBezTo>
                    <a:cubicBezTo>
                      <a:pt x="3632" y="2063"/>
                      <a:pt x="3608" y="2301"/>
                      <a:pt x="3573" y="2467"/>
                    </a:cubicBezTo>
                    <a:cubicBezTo>
                      <a:pt x="3537" y="2622"/>
                      <a:pt x="3513" y="2718"/>
                      <a:pt x="3537" y="2729"/>
                    </a:cubicBezTo>
                    <a:cubicBezTo>
                      <a:pt x="3538" y="2732"/>
                      <a:pt x="3540" y="2733"/>
                      <a:pt x="3543" y="2733"/>
                    </a:cubicBezTo>
                    <a:cubicBezTo>
                      <a:pt x="3562" y="2733"/>
                      <a:pt x="3618" y="2649"/>
                      <a:pt x="3692" y="2479"/>
                    </a:cubicBezTo>
                    <a:cubicBezTo>
                      <a:pt x="3775" y="2337"/>
                      <a:pt x="3835" y="2063"/>
                      <a:pt x="3811" y="1753"/>
                    </a:cubicBezTo>
                    <a:cubicBezTo>
                      <a:pt x="3799" y="1444"/>
                      <a:pt x="3692" y="1051"/>
                      <a:pt x="3430" y="705"/>
                    </a:cubicBezTo>
                    <a:cubicBezTo>
                      <a:pt x="3299" y="527"/>
                      <a:pt x="3132" y="384"/>
                      <a:pt x="2918" y="265"/>
                    </a:cubicBezTo>
                    <a:cubicBezTo>
                      <a:pt x="2716" y="146"/>
                      <a:pt x="2477" y="74"/>
                      <a:pt x="2239" y="27"/>
                    </a:cubicBezTo>
                    <a:cubicBezTo>
                      <a:pt x="2120" y="9"/>
                      <a:pt x="1999" y="0"/>
                      <a:pt x="1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a:off x="7672321" y="2359287"/>
                <a:ext cx="54126" cy="49140"/>
              </a:xfrm>
              <a:custGeom>
                <a:avLst/>
                <a:gdLst/>
                <a:ahLst/>
                <a:cxnLst/>
                <a:rect l="l" t="t" r="r" b="b"/>
                <a:pathLst>
                  <a:path w="1346" h="1222" extrusionOk="0">
                    <a:moveTo>
                      <a:pt x="38" y="0"/>
                    </a:moveTo>
                    <a:cubicBezTo>
                      <a:pt x="21" y="0"/>
                      <a:pt x="12" y="3"/>
                      <a:pt x="12" y="6"/>
                    </a:cubicBezTo>
                    <a:cubicBezTo>
                      <a:pt x="1" y="30"/>
                      <a:pt x="393" y="161"/>
                      <a:pt x="751" y="518"/>
                    </a:cubicBezTo>
                    <a:cubicBezTo>
                      <a:pt x="1097" y="853"/>
                      <a:pt x="1276" y="1222"/>
                      <a:pt x="1319" y="1222"/>
                    </a:cubicBezTo>
                    <a:cubicBezTo>
                      <a:pt x="1320" y="1222"/>
                      <a:pt x="1321" y="1222"/>
                      <a:pt x="1322" y="1221"/>
                    </a:cubicBezTo>
                    <a:cubicBezTo>
                      <a:pt x="1346" y="1209"/>
                      <a:pt x="1215" y="792"/>
                      <a:pt x="834" y="435"/>
                    </a:cubicBezTo>
                    <a:cubicBezTo>
                      <a:pt x="655" y="245"/>
                      <a:pt x="441" y="125"/>
                      <a:pt x="274" y="66"/>
                    </a:cubicBezTo>
                    <a:cubicBezTo>
                      <a:pt x="164" y="15"/>
                      <a:pt x="79" y="0"/>
                      <a:pt x="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a:off x="7839888" y="2401872"/>
                <a:ext cx="58952" cy="36231"/>
              </a:xfrm>
              <a:custGeom>
                <a:avLst/>
                <a:gdLst/>
                <a:ahLst/>
                <a:cxnLst/>
                <a:rect l="l" t="t" r="r" b="b"/>
                <a:pathLst>
                  <a:path w="1466" h="901" extrusionOk="0">
                    <a:moveTo>
                      <a:pt x="1370" y="0"/>
                    </a:moveTo>
                    <a:cubicBezTo>
                      <a:pt x="1329" y="0"/>
                      <a:pt x="1273" y="5"/>
                      <a:pt x="1203" y="19"/>
                    </a:cubicBezTo>
                    <a:cubicBezTo>
                      <a:pt x="1037" y="31"/>
                      <a:pt x="834" y="90"/>
                      <a:pt x="608" y="221"/>
                    </a:cubicBezTo>
                    <a:cubicBezTo>
                      <a:pt x="382" y="364"/>
                      <a:pt x="215" y="519"/>
                      <a:pt x="132" y="662"/>
                    </a:cubicBezTo>
                    <a:cubicBezTo>
                      <a:pt x="36" y="793"/>
                      <a:pt x="1" y="900"/>
                      <a:pt x="13" y="900"/>
                    </a:cubicBezTo>
                    <a:cubicBezTo>
                      <a:pt x="13" y="900"/>
                      <a:pt x="14" y="900"/>
                      <a:pt x="14" y="900"/>
                    </a:cubicBezTo>
                    <a:cubicBezTo>
                      <a:pt x="44" y="900"/>
                      <a:pt x="258" y="563"/>
                      <a:pt x="668" y="329"/>
                    </a:cubicBezTo>
                    <a:cubicBezTo>
                      <a:pt x="1072" y="78"/>
                      <a:pt x="1465" y="55"/>
                      <a:pt x="1465" y="19"/>
                    </a:cubicBezTo>
                    <a:cubicBezTo>
                      <a:pt x="1465" y="12"/>
                      <a:pt x="1434" y="0"/>
                      <a:pt x="1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 name="Google Shape;347;p23"/>
            <p:cNvSpPr/>
            <p:nvPr/>
          </p:nvSpPr>
          <p:spPr>
            <a:xfrm rot="1419604">
              <a:off x="7700496" y="2634187"/>
              <a:ext cx="91868" cy="47674"/>
            </a:xfrm>
            <a:custGeom>
              <a:avLst/>
              <a:gdLst/>
              <a:ahLst/>
              <a:cxnLst/>
              <a:rect l="l" t="t" r="r" b="b"/>
              <a:pathLst>
                <a:path w="1584" h="822" extrusionOk="0">
                  <a:moveTo>
                    <a:pt x="1513" y="0"/>
                  </a:moveTo>
                  <a:cubicBezTo>
                    <a:pt x="1013" y="24"/>
                    <a:pt x="501" y="84"/>
                    <a:pt x="1" y="107"/>
                  </a:cubicBezTo>
                  <a:cubicBezTo>
                    <a:pt x="96" y="524"/>
                    <a:pt x="417" y="822"/>
                    <a:pt x="786" y="822"/>
                  </a:cubicBezTo>
                  <a:cubicBezTo>
                    <a:pt x="1191" y="822"/>
                    <a:pt x="1513" y="465"/>
                    <a:pt x="1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142;p23"/>
          <p:cNvSpPr txBox="1">
            <a:spLocks/>
          </p:cNvSpPr>
          <p:nvPr/>
        </p:nvSpPr>
        <p:spPr>
          <a:xfrm>
            <a:off x="697136" y="577600"/>
            <a:ext cx="5141700" cy="47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2800"/>
              <a:buFont typeface="Englebert"/>
              <a:buNone/>
              <a:defRPr sz="2200" b="0" i="0" u="none" strike="noStrike" cap="none">
                <a:solidFill>
                  <a:schemeClr val="dk2"/>
                </a:solidFill>
                <a:latin typeface="Englebert"/>
                <a:ea typeface="Englebert"/>
                <a:cs typeface="Englebert"/>
                <a:sym typeface="Englebert"/>
              </a:defRPr>
            </a:lvl1pPr>
            <a:lvl2pPr marL="914400" marR="0" lvl="1" indent="-317500" algn="ctr" rtl="0">
              <a:lnSpc>
                <a:spcPct val="100000"/>
              </a:lnSpc>
              <a:spcBef>
                <a:spcPts val="0"/>
              </a:spcBef>
              <a:spcAft>
                <a:spcPts val="0"/>
              </a:spcAft>
              <a:buClr>
                <a:schemeClr val="dk2"/>
              </a:buClr>
              <a:buSzPts val="2800"/>
              <a:buFont typeface="Englebert"/>
              <a:buNone/>
              <a:defRPr sz="2800" b="0" i="0" u="none" strike="noStrike" cap="none">
                <a:solidFill>
                  <a:schemeClr val="dk2"/>
                </a:solidFill>
                <a:latin typeface="Englebert"/>
                <a:ea typeface="Englebert"/>
                <a:cs typeface="Englebert"/>
                <a:sym typeface="Englebert"/>
              </a:defRPr>
            </a:lvl2pPr>
            <a:lvl3pPr marL="1371600" marR="0" lvl="2" indent="-317500" algn="ctr" rtl="0">
              <a:lnSpc>
                <a:spcPct val="100000"/>
              </a:lnSpc>
              <a:spcBef>
                <a:spcPts val="0"/>
              </a:spcBef>
              <a:spcAft>
                <a:spcPts val="0"/>
              </a:spcAft>
              <a:buClr>
                <a:schemeClr val="dk2"/>
              </a:buClr>
              <a:buSzPts val="2800"/>
              <a:buFont typeface="Englebert"/>
              <a:buNone/>
              <a:defRPr sz="2800" b="0" i="0" u="none" strike="noStrike" cap="none">
                <a:solidFill>
                  <a:schemeClr val="dk2"/>
                </a:solidFill>
                <a:latin typeface="Englebert"/>
                <a:ea typeface="Englebert"/>
                <a:cs typeface="Englebert"/>
                <a:sym typeface="Englebert"/>
              </a:defRPr>
            </a:lvl3pPr>
            <a:lvl4pPr marL="1828800" marR="0" lvl="3" indent="-317500" algn="ctr" rtl="0">
              <a:lnSpc>
                <a:spcPct val="100000"/>
              </a:lnSpc>
              <a:spcBef>
                <a:spcPts val="0"/>
              </a:spcBef>
              <a:spcAft>
                <a:spcPts val="0"/>
              </a:spcAft>
              <a:buClr>
                <a:schemeClr val="dk2"/>
              </a:buClr>
              <a:buSzPts val="2800"/>
              <a:buFont typeface="Englebert"/>
              <a:buNone/>
              <a:defRPr sz="2800" b="0" i="0" u="none" strike="noStrike" cap="none">
                <a:solidFill>
                  <a:schemeClr val="dk2"/>
                </a:solidFill>
                <a:latin typeface="Englebert"/>
                <a:ea typeface="Englebert"/>
                <a:cs typeface="Englebert"/>
                <a:sym typeface="Englebert"/>
              </a:defRPr>
            </a:lvl4pPr>
            <a:lvl5pPr marL="2286000" marR="0" lvl="4" indent="-317500" algn="ctr" rtl="0">
              <a:lnSpc>
                <a:spcPct val="100000"/>
              </a:lnSpc>
              <a:spcBef>
                <a:spcPts val="0"/>
              </a:spcBef>
              <a:spcAft>
                <a:spcPts val="0"/>
              </a:spcAft>
              <a:buClr>
                <a:schemeClr val="dk2"/>
              </a:buClr>
              <a:buSzPts val="2800"/>
              <a:buFont typeface="Englebert"/>
              <a:buNone/>
              <a:defRPr sz="2800" b="0" i="0" u="none" strike="noStrike" cap="none">
                <a:solidFill>
                  <a:schemeClr val="dk2"/>
                </a:solidFill>
                <a:latin typeface="Englebert"/>
                <a:ea typeface="Englebert"/>
                <a:cs typeface="Englebert"/>
                <a:sym typeface="Englebert"/>
              </a:defRPr>
            </a:lvl5pPr>
            <a:lvl6pPr marL="2743200" marR="0" lvl="5" indent="-317500" algn="ctr" rtl="0">
              <a:lnSpc>
                <a:spcPct val="100000"/>
              </a:lnSpc>
              <a:spcBef>
                <a:spcPts val="0"/>
              </a:spcBef>
              <a:spcAft>
                <a:spcPts val="0"/>
              </a:spcAft>
              <a:buClr>
                <a:schemeClr val="dk2"/>
              </a:buClr>
              <a:buSzPts val="2800"/>
              <a:buFont typeface="Englebert"/>
              <a:buNone/>
              <a:defRPr sz="2800" b="0" i="0" u="none" strike="noStrike" cap="none">
                <a:solidFill>
                  <a:schemeClr val="dk2"/>
                </a:solidFill>
                <a:latin typeface="Englebert"/>
                <a:ea typeface="Englebert"/>
                <a:cs typeface="Englebert"/>
                <a:sym typeface="Englebert"/>
              </a:defRPr>
            </a:lvl6pPr>
            <a:lvl7pPr marL="3200400" marR="0" lvl="6" indent="-317500" algn="ctr" rtl="0">
              <a:lnSpc>
                <a:spcPct val="100000"/>
              </a:lnSpc>
              <a:spcBef>
                <a:spcPts val="0"/>
              </a:spcBef>
              <a:spcAft>
                <a:spcPts val="0"/>
              </a:spcAft>
              <a:buClr>
                <a:schemeClr val="dk2"/>
              </a:buClr>
              <a:buSzPts val="2800"/>
              <a:buFont typeface="Englebert"/>
              <a:buNone/>
              <a:defRPr sz="2800" b="0" i="0" u="none" strike="noStrike" cap="none">
                <a:solidFill>
                  <a:schemeClr val="dk2"/>
                </a:solidFill>
                <a:latin typeface="Englebert"/>
                <a:ea typeface="Englebert"/>
                <a:cs typeface="Englebert"/>
                <a:sym typeface="Englebert"/>
              </a:defRPr>
            </a:lvl7pPr>
            <a:lvl8pPr marL="3657600" marR="0" lvl="7" indent="-317500" algn="ctr" rtl="0">
              <a:lnSpc>
                <a:spcPct val="100000"/>
              </a:lnSpc>
              <a:spcBef>
                <a:spcPts val="0"/>
              </a:spcBef>
              <a:spcAft>
                <a:spcPts val="0"/>
              </a:spcAft>
              <a:buClr>
                <a:schemeClr val="dk2"/>
              </a:buClr>
              <a:buSzPts val="2800"/>
              <a:buFont typeface="Englebert"/>
              <a:buNone/>
              <a:defRPr sz="2800" b="0" i="0" u="none" strike="noStrike" cap="none">
                <a:solidFill>
                  <a:schemeClr val="dk2"/>
                </a:solidFill>
                <a:latin typeface="Englebert"/>
                <a:ea typeface="Englebert"/>
                <a:cs typeface="Englebert"/>
                <a:sym typeface="Englebert"/>
              </a:defRPr>
            </a:lvl8pPr>
            <a:lvl9pPr marL="4114800" marR="0" lvl="8" indent="-317500" algn="ctr" rtl="0">
              <a:lnSpc>
                <a:spcPct val="100000"/>
              </a:lnSpc>
              <a:spcBef>
                <a:spcPts val="0"/>
              </a:spcBef>
              <a:spcAft>
                <a:spcPts val="0"/>
              </a:spcAft>
              <a:buClr>
                <a:schemeClr val="dk2"/>
              </a:buClr>
              <a:buSzPts val="2800"/>
              <a:buFont typeface="Englebert"/>
              <a:buNone/>
              <a:defRPr sz="2800" b="0" i="0" u="none" strike="noStrike" cap="none">
                <a:solidFill>
                  <a:schemeClr val="dk2"/>
                </a:solidFill>
                <a:latin typeface="Englebert"/>
                <a:ea typeface="Englebert"/>
                <a:cs typeface="Englebert"/>
                <a:sym typeface="Englebert"/>
              </a:defRPr>
            </a:lvl9pPr>
          </a:lstStyle>
          <a:p>
            <a:pPr marL="0" indent="0"/>
            <a:r>
              <a:rPr lang="en-US" dirty="0" smtClean="0"/>
              <a:t>Mega Goal 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9"/>
        <p:cNvGrpSpPr/>
        <p:nvPr/>
      </p:nvGrpSpPr>
      <p:grpSpPr>
        <a:xfrm>
          <a:off x="0" y="0"/>
          <a:ext cx="0" cy="0"/>
          <a:chOff x="0" y="0"/>
          <a:chExt cx="0" cy="0"/>
        </a:xfrm>
      </p:grpSpPr>
      <p:sp>
        <p:nvSpPr>
          <p:cNvPr id="1950" name="Google Shape;1950;p44"/>
          <p:cNvSpPr txBox="1">
            <a:spLocks noGrp="1"/>
          </p:cNvSpPr>
          <p:nvPr>
            <p:ph type="title"/>
          </p:nvPr>
        </p:nvSpPr>
        <p:spPr>
          <a:xfrm>
            <a:off x="1696436" y="38089"/>
            <a:ext cx="1946878"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smtClean="0"/>
              <a:t>Writing</a:t>
            </a:r>
            <a:endParaRPr sz="2400" dirty="0"/>
          </a:p>
        </p:txBody>
      </p:sp>
      <p:sp>
        <p:nvSpPr>
          <p:cNvPr id="1962" name="Google Shape;1962;p44"/>
          <p:cNvSpPr/>
          <p:nvPr/>
        </p:nvSpPr>
        <p:spPr>
          <a:xfrm>
            <a:off x="2236875" y="1867550"/>
            <a:ext cx="22850" cy="15950"/>
          </a:xfrm>
          <a:custGeom>
            <a:avLst/>
            <a:gdLst/>
            <a:ahLst/>
            <a:cxnLst/>
            <a:rect l="l" t="t" r="r" b="b"/>
            <a:pathLst>
              <a:path w="914" h="638" extrusionOk="0">
                <a:moveTo>
                  <a:pt x="499" y="1"/>
                </a:moveTo>
                <a:cubicBezTo>
                  <a:pt x="225" y="1"/>
                  <a:pt x="0" y="419"/>
                  <a:pt x="321" y="599"/>
                </a:cubicBezTo>
                <a:cubicBezTo>
                  <a:pt x="373" y="626"/>
                  <a:pt x="425" y="638"/>
                  <a:pt x="474" y="638"/>
                </a:cubicBezTo>
                <a:cubicBezTo>
                  <a:pt x="729" y="638"/>
                  <a:pt x="913" y="318"/>
                  <a:pt x="714" y="99"/>
                </a:cubicBezTo>
                <a:cubicBezTo>
                  <a:pt x="645" y="29"/>
                  <a:pt x="570" y="1"/>
                  <a:pt x="4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4">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4">
            <a:hlinkClick r:id="rId3"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4">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8" name="Google Shape;2218;p44"/>
          <p:cNvGrpSpPr/>
          <p:nvPr/>
        </p:nvGrpSpPr>
        <p:grpSpPr>
          <a:xfrm>
            <a:off x="638325" y="284115"/>
            <a:ext cx="712803" cy="574271"/>
            <a:chOff x="7988300" y="456828"/>
            <a:chExt cx="712803" cy="574271"/>
          </a:xfrm>
        </p:grpSpPr>
        <p:sp>
          <p:nvSpPr>
            <p:cNvPr id="2219" name="Google Shape;2219;p44"/>
            <p:cNvSpPr/>
            <p:nvPr/>
          </p:nvSpPr>
          <p:spPr>
            <a:xfrm>
              <a:off x="7988300" y="456828"/>
              <a:ext cx="712803" cy="574271"/>
            </a:xfrm>
            <a:custGeom>
              <a:avLst/>
              <a:gdLst/>
              <a:ahLst/>
              <a:cxnLst/>
              <a:rect l="l" t="t" r="r" b="b"/>
              <a:pathLst>
                <a:path w="4395" h="3541" extrusionOk="0">
                  <a:moveTo>
                    <a:pt x="2806" y="1"/>
                  </a:moveTo>
                  <a:cubicBezTo>
                    <a:pt x="2618" y="1"/>
                    <a:pt x="2428" y="61"/>
                    <a:pt x="2275" y="170"/>
                  </a:cubicBezTo>
                  <a:cubicBezTo>
                    <a:pt x="1977" y="384"/>
                    <a:pt x="1811" y="729"/>
                    <a:pt x="1751" y="1063"/>
                  </a:cubicBezTo>
                  <a:cubicBezTo>
                    <a:pt x="1656" y="753"/>
                    <a:pt x="1430" y="444"/>
                    <a:pt x="1132" y="313"/>
                  </a:cubicBezTo>
                  <a:cubicBezTo>
                    <a:pt x="1022" y="260"/>
                    <a:pt x="896" y="233"/>
                    <a:pt x="771" y="233"/>
                  </a:cubicBezTo>
                  <a:cubicBezTo>
                    <a:pt x="559" y="233"/>
                    <a:pt x="346" y="310"/>
                    <a:pt x="203" y="467"/>
                  </a:cubicBezTo>
                  <a:cubicBezTo>
                    <a:pt x="25" y="670"/>
                    <a:pt x="1" y="944"/>
                    <a:pt x="60" y="1206"/>
                  </a:cubicBezTo>
                  <a:cubicBezTo>
                    <a:pt x="108" y="1456"/>
                    <a:pt x="251" y="1682"/>
                    <a:pt x="406" y="1884"/>
                  </a:cubicBezTo>
                  <a:cubicBezTo>
                    <a:pt x="519" y="2031"/>
                    <a:pt x="1651" y="3541"/>
                    <a:pt x="1918" y="3541"/>
                  </a:cubicBezTo>
                  <a:cubicBezTo>
                    <a:pt x="1933" y="3541"/>
                    <a:pt x="1944" y="3536"/>
                    <a:pt x="1953" y="3527"/>
                  </a:cubicBezTo>
                  <a:cubicBezTo>
                    <a:pt x="2549" y="2932"/>
                    <a:pt x="4394" y="967"/>
                    <a:pt x="3263" y="146"/>
                  </a:cubicBezTo>
                  <a:cubicBezTo>
                    <a:pt x="3130" y="46"/>
                    <a:pt x="2969" y="1"/>
                    <a:pt x="28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4"/>
            <p:cNvSpPr/>
            <p:nvPr/>
          </p:nvSpPr>
          <p:spPr>
            <a:xfrm rot="562148" flipH="1">
              <a:off x="8464300" y="495409"/>
              <a:ext cx="67049" cy="268372"/>
            </a:xfrm>
            <a:custGeom>
              <a:avLst/>
              <a:gdLst/>
              <a:ahLst/>
              <a:cxnLst/>
              <a:rect l="l" t="t" r="r" b="b"/>
              <a:pathLst>
                <a:path w="1525" h="6104" extrusionOk="0">
                  <a:moveTo>
                    <a:pt x="655" y="1851"/>
                  </a:moveTo>
                  <a:lnTo>
                    <a:pt x="655" y="1899"/>
                  </a:lnTo>
                  <a:cubicBezTo>
                    <a:pt x="631" y="1887"/>
                    <a:pt x="631" y="1875"/>
                    <a:pt x="655" y="1851"/>
                  </a:cubicBezTo>
                  <a:close/>
                  <a:moveTo>
                    <a:pt x="1375" y="0"/>
                  </a:moveTo>
                  <a:cubicBezTo>
                    <a:pt x="1348" y="0"/>
                    <a:pt x="1325" y="10"/>
                    <a:pt x="1310" y="30"/>
                  </a:cubicBezTo>
                  <a:cubicBezTo>
                    <a:pt x="1108" y="172"/>
                    <a:pt x="929" y="351"/>
                    <a:pt x="762" y="542"/>
                  </a:cubicBezTo>
                  <a:cubicBezTo>
                    <a:pt x="691" y="637"/>
                    <a:pt x="619" y="744"/>
                    <a:pt x="560" y="839"/>
                  </a:cubicBezTo>
                  <a:cubicBezTo>
                    <a:pt x="488" y="946"/>
                    <a:pt x="441" y="1065"/>
                    <a:pt x="381" y="1184"/>
                  </a:cubicBezTo>
                  <a:cubicBezTo>
                    <a:pt x="274" y="1423"/>
                    <a:pt x="191" y="1661"/>
                    <a:pt x="131" y="1911"/>
                  </a:cubicBezTo>
                  <a:cubicBezTo>
                    <a:pt x="60" y="2185"/>
                    <a:pt x="36" y="2470"/>
                    <a:pt x="24" y="2732"/>
                  </a:cubicBezTo>
                  <a:cubicBezTo>
                    <a:pt x="0" y="3268"/>
                    <a:pt x="24" y="3804"/>
                    <a:pt x="119" y="4328"/>
                  </a:cubicBezTo>
                  <a:cubicBezTo>
                    <a:pt x="155" y="4613"/>
                    <a:pt x="215" y="4875"/>
                    <a:pt x="274" y="5149"/>
                  </a:cubicBezTo>
                  <a:cubicBezTo>
                    <a:pt x="334" y="5364"/>
                    <a:pt x="393" y="5590"/>
                    <a:pt x="488" y="5816"/>
                  </a:cubicBezTo>
                  <a:cubicBezTo>
                    <a:pt x="500" y="5840"/>
                    <a:pt x="500" y="5864"/>
                    <a:pt x="512" y="5887"/>
                  </a:cubicBezTo>
                  <a:cubicBezTo>
                    <a:pt x="536" y="5959"/>
                    <a:pt x="607" y="6042"/>
                    <a:pt x="679" y="6066"/>
                  </a:cubicBezTo>
                  <a:cubicBezTo>
                    <a:pt x="717" y="6092"/>
                    <a:pt x="762" y="6103"/>
                    <a:pt x="809" y="6103"/>
                  </a:cubicBezTo>
                  <a:cubicBezTo>
                    <a:pt x="849" y="6103"/>
                    <a:pt x="890" y="6095"/>
                    <a:pt x="929" y="6078"/>
                  </a:cubicBezTo>
                  <a:cubicBezTo>
                    <a:pt x="1012" y="6054"/>
                    <a:pt x="1084" y="5995"/>
                    <a:pt x="1108" y="5923"/>
                  </a:cubicBezTo>
                  <a:cubicBezTo>
                    <a:pt x="1143" y="5840"/>
                    <a:pt x="1155" y="5780"/>
                    <a:pt x="1143" y="5709"/>
                  </a:cubicBezTo>
                  <a:cubicBezTo>
                    <a:pt x="1108" y="5447"/>
                    <a:pt x="1048" y="5161"/>
                    <a:pt x="1012" y="4887"/>
                  </a:cubicBezTo>
                  <a:cubicBezTo>
                    <a:pt x="965" y="4637"/>
                    <a:pt x="905" y="4399"/>
                    <a:pt x="857" y="4149"/>
                  </a:cubicBezTo>
                  <a:cubicBezTo>
                    <a:pt x="786" y="3780"/>
                    <a:pt x="727" y="3387"/>
                    <a:pt x="679" y="3006"/>
                  </a:cubicBezTo>
                  <a:cubicBezTo>
                    <a:pt x="655" y="2613"/>
                    <a:pt x="655" y="2232"/>
                    <a:pt x="667" y="1851"/>
                  </a:cubicBezTo>
                  <a:cubicBezTo>
                    <a:pt x="679" y="1637"/>
                    <a:pt x="727" y="1423"/>
                    <a:pt x="798" y="1196"/>
                  </a:cubicBezTo>
                  <a:cubicBezTo>
                    <a:pt x="869" y="994"/>
                    <a:pt x="965" y="803"/>
                    <a:pt x="1084" y="625"/>
                  </a:cubicBezTo>
                  <a:cubicBezTo>
                    <a:pt x="1167" y="482"/>
                    <a:pt x="1274" y="363"/>
                    <a:pt x="1393" y="268"/>
                  </a:cubicBezTo>
                  <a:cubicBezTo>
                    <a:pt x="1429" y="244"/>
                    <a:pt x="1441" y="220"/>
                    <a:pt x="1465" y="208"/>
                  </a:cubicBezTo>
                  <a:cubicBezTo>
                    <a:pt x="1512" y="161"/>
                    <a:pt x="1524" y="101"/>
                    <a:pt x="1500" y="53"/>
                  </a:cubicBezTo>
                  <a:cubicBezTo>
                    <a:pt x="1459" y="19"/>
                    <a:pt x="1413" y="0"/>
                    <a:pt x="1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4"/>
            <p:cNvSpPr/>
            <p:nvPr/>
          </p:nvSpPr>
          <p:spPr>
            <a:xfrm rot="562148" flipH="1">
              <a:off x="8439788" y="771069"/>
              <a:ext cx="35657" cy="30996"/>
            </a:xfrm>
            <a:custGeom>
              <a:avLst/>
              <a:gdLst/>
              <a:ahLst/>
              <a:cxnLst/>
              <a:rect l="l" t="t" r="r" b="b"/>
              <a:pathLst>
                <a:path w="811" h="705" extrusionOk="0">
                  <a:moveTo>
                    <a:pt x="398" y="0"/>
                  </a:moveTo>
                  <a:cubicBezTo>
                    <a:pt x="332" y="0"/>
                    <a:pt x="267" y="18"/>
                    <a:pt x="215" y="52"/>
                  </a:cubicBezTo>
                  <a:cubicBezTo>
                    <a:pt x="49" y="171"/>
                    <a:pt x="1" y="386"/>
                    <a:pt x="108" y="540"/>
                  </a:cubicBezTo>
                  <a:cubicBezTo>
                    <a:pt x="176" y="647"/>
                    <a:pt x="298" y="705"/>
                    <a:pt x="415" y="705"/>
                  </a:cubicBezTo>
                  <a:cubicBezTo>
                    <a:pt x="481" y="705"/>
                    <a:pt x="545" y="686"/>
                    <a:pt x="596" y="648"/>
                  </a:cubicBezTo>
                  <a:cubicBezTo>
                    <a:pt x="763" y="528"/>
                    <a:pt x="811" y="326"/>
                    <a:pt x="703" y="159"/>
                  </a:cubicBezTo>
                  <a:cubicBezTo>
                    <a:pt x="635" y="53"/>
                    <a:pt x="514" y="0"/>
                    <a:pt x="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4"/>
            <p:cNvSpPr/>
            <p:nvPr/>
          </p:nvSpPr>
          <p:spPr>
            <a:xfrm rot="562148" flipH="1">
              <a:off x="8431019" y="815501"/>
              <a:ext cx="17279" cy="15037"/>
            </a:xfrm>
            <a:custGeom>
              <a:avLst/>
              <a:gdLst/>
              <a:ahLst/>
              <a:cxnLst/>
              <a:rect l="l" t="t" r="r" b="b"/>
              <a:pathLst>
                <a:path w="393" h="342" extrusionOk="0">
                  <a:moveTo>
                    <a:pt x="194" y="0"/>
                  </a:moveTo>
                  <a:cubicBezTo>
                    <a:pt x="158" y="0"/>
                    <a:pt x="123" y="11"/>
                    <a:pt x="95" y="34"/>
                  </a:cubicBezTo>
                  <a:cubicBezTo>
                    <a:pt x="12" y="94"/>
                    <a:pt x="0" y="177"/>
                    <a:pt x="48" y="272"/>
                  </a:cubicBezTo>
                  <a:cubicBezTo>
                    <a:pt x="77" y="316"/>
                    <a:pt x="132" y="342"/>
                    <a:pt x="188" y="342"/>
                  </a:cubicBezTo>
                  <a:cubicBezTo>
                    <a:pt x="223" y="342"/>
                    <a:pt x="258" y="331"/>
                    <a:pt x="286" y="308"/>
                  </a:cubicBezTo>
                  <a:cubicBezTo>
                    <a:pt x="357" y="248"/>
                    <a:pt x="393" y="153"/>
                    <a:pt x="334" y="70"/>
                  </a:cubicBezTo>
                  <a:cubicBezTo>
                    <a:pt x="304" y="26"/>
                    <a:pt x="249" y="0"/>
                    <a:pt x="1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3" name="Google Shape;2223;p44"/>
          <p:cNvGrpSpPr/>
          <p:nvPr/>
        </p:nvGrpSpPr>
        <p:grpSpPr>
          <a:xfrm rot="3523190">
            <a:off x="116507" y="494155"/>
            <a:ext cx="252388" cy="805455"/>
            <a:chOff x="8478897" y="4127025"/>
            <a:chExt cx="252400" cy="805492"/>
          </a:xfrm>
        </p:grpSpPr>
        <p:sp>
          <p:nvSpPr>
            <p:cNvPr id="2224" name="Google Shape;2224;p44"/>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4"/>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4"/>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4"/>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8" name="Google Shape;2228;p44"/>
          <p:cNvGrpSpPr/>
          <p:nvPr/>
        </p:nvGrpSpPr>
        <p:grpSpPr>
          <a:xfrm rot="1039784" flipH="1">
            <a:off x="7812891" y="-65513"/>
            <a:ext cx="1730461" cy="1383820"/>
            <a:chOff x="15524550" y="1548900"/>
            <a:chExt cx="1307925" cy="1045925"/>
          </a:xfrm>
        </p:grpSpPr>
        <p:sp>
          <p:nvSpPr>
            <p:cNvPr id="2229" name="Google Shape;2229;p44"/>
            <p:cNvSpPr/>
            <p:nvPr/>
          </p:nvSpPr>
          <p:spPr>
            <a:xfrm>
              <a:off x="15667125" y="2029600"/>
              <a:ext cx="552775" cy="471625"/>
            </a:xfrm>
            <a:custGeom>
              <a:avLst/>
              <a:gdLst/>
              <a:ahLst/>
              <a:cxnLst/>
              <a:rect l="l" t="t" r="r" b="b"/>
              <a:pathLst>
                <a:path w="22111" h="18865" extrusionOk="0">
                  <a:moveTo>
                    <a:pt x="16907" y="1"/>
                  </a:moveTo>
                  <a:cubicBezTo>
                    <a:pt x="16895" y="13"/>
                    <a:pt x="16872" y="13"/>
                    <a:pt x="16848" y="24"/>
                  </a:cubicBezTo>
                  <a:lnTo>
                    <a:pt x="13514" y="2322"/>
                  </a:lnTo>
                  <a:lnTo>
                    <a:pt x="11597" y="3644"/>
                  </a:lnTo>
                  <a:lnTo>
                    <a:pt x="6156" y="7383"/>
                  </a:lnTo>
                  <a:lnTo>
                    <a:pt x="3537" y="9180"/>
                  </a:lnTo>
                  <a:lnTo>
                    <a:pt x="917" y="10978"/>
                  </a:lnTo>
                  <a:lnTo>
                    <a:pt x="643" y="11169"/>
                  </a:lnTo>
                  <a:lnTo>
                    <a:pt x="120" y="11526"/>
                  </a:lnTo>
                  <a:lnTo>
                    <a:pt x="108" y="11550"/>
                  </a:lnTo>
                  <a:lnTo>
                    <a:pt x="84" y="11562"/>
                  </a:lnTo>
                  <a:cubicBezTo>
                    <a:pt x="60" y="11585"/>
                    <a:pt x="24" y="11621"/>
                    <a:pt x="12" y="11669"/>
                  </a:cubicBezTo>
                  <a:cubicBezTo>
                    <a:pt x="1" y="11704"/>
                    <a:pt x="1" y="11752"/>
                    <a:pt x="24" y="11800"/>
                  </a:cubicBezTo>
                  <a:lnTo>
                    <a:pt x="24" y="11824"/>
                  </a:lnTo>
                  <a:cubicBezTo>
                    <a:pt x="60" y="12288"/>
                    <a:pt x="179" y="12776"/>
                    <a:pt x="382" y="13312"/>
                  </a:cubicBezTo>
                  <a:cubicBezTo>
                    <a:pt x="536" y="13705"/>
                    <a:pt x="715" y="14110"/>
                    <a:pt x="965" y="14610"/>
                  </a:cubicBezTo>
                  <a:cubicBezTo>
                    <a:pt x="1417" y="15514"/>
                    <a:pt x="1894" y="16276"/>
                    <a:pt x="2429" y="16943"/>
                  </a:cubicBezTo>
                  <a:cubicBezTo>
                    <a:pt x="2798" y="17408"/>
                    <a:pt x="3156" y="17777"/>
                    <a:pt x="3537" y="18098"/>
                  </a:cubicBezTo>
                  <a:cubicBezTo>
                    <a:pt x="3751" y="18253"/>
                    <a:pt x="3953" y="18408"/>
                    <a:pt x="4180" y="18539"/>
                  </a:cubicBezTo>
                  <a:cubicBezTo>
                    <a:pt x="4394" y="18658"/>
                    <a:pt x="4632" y="18765"/>
                    <a:pt x="4870" y="18848"/>
                  </a:cubicBezTo>
                  <a:cubicBezTo>
                    <a:pt x="4881" y="18859"/>
                    <a:pt x="4896" y="18865"/>
                    <a:pt x="4915" y="18865"/>
                  </a:cubicBezTo>
                  <a:cubicBezTo>
                    <a:pt x="4937" y="18865"/>
                    <a:pt x="4963" y="18856"/>
                    <a:pt x="4989" y="18836"/>
                  </a:cubicBezTo>
                  <a:cubicBezTo>
                    <a:pt x="5025" y="18812"/>
                    <a:pt x="5061" y="18777"/>
                    <a:pt x="5073" y="18729"/>
                  </a:cubicBezTo>
                  <a:lnTo>
                    <a:pt x="5346" y="18539"/>
                  </a:lnTo>
                  <a:lnTo>
                    <a:pt x="5882" y="18170"/>
                  </a:lnTo>
                  <a:lnTo>
                    <a:pt x="8061" y="16669"/>
                  </a:lnTo>
                  <a:lnTo>
                    <a:pt x="11133" y="14562"/>
                  </a:lnTo>
                  <a:cubicBezTo>
                    <a:pt x="12943" y="13312"/>
                    <a:pt x="14752" y="12062"/>
                    <a:pt x="16562" y="10835"/>
                  </a:cubicBezTo>
                  <a:lnTo>
                    <a:pt x="19253" y="8966"/>
                  </a:lnTo>
                  <a:lnTo>
                    <a:pt x="21896" y="7156"/>
                  </a:lnTo>
                  <a:lnTo>
                    <a:pt x="21968" y="7085"/>
                  </a:lnTo>
                  <a:cubicBezTo>
                    <a:pt x="21979" y="7061"/>
                    <a:pt x="22015" y="7037"/>
                    <a:pt x="22027" y="7002"/>
                  </a:cubicBezTo>
                  <a:cubicBezTo>
                    <a:pt x="22051" y="6966"/>
                    <a:pt x="22087" y="6930"/>
                    <a:pt x="22110" y="6882"/>
                  </a:cubicBezTo>
                  <a:cubicBezTo>
                    <a:pt x="22081" y="6880"/>
                    <a:pt x="22053" y="6879"/>
                    <a:pt x="22027" y="6879"/>
                  </a:cubicBezTo>
                  <a:cubicBezTo>
                    <a:pt x="21915" y="6879"/>
                    <a:pt x="21828" y="6897"/>
                    <a:pt x="21741" y="6906"/>
                  </a:cubicBezTo>
                  <a:cubicBezTo>
                    <a:pt x="21563" y="6918"/>
                    <a:pt x="21372" y="6930"/>
                    <a:pt x="21194" y="6930"/>
                  </a:cubicBezTo>
                  <a:cubicBezTo>
                    <a:pt x="21015" y="6930"/>
                    <a:pt x="20836" y="6930"/>
                    <a:pt x="20658" y="6918"/>
                  </a:cubicBezTo>
                  <a:cubicBezTo>
                    <a:pt x="20491" y="6906"/>
                    <a:pt x="20336" y="6882"/>
                    <a:pt x="20182" y="6847"/>
                  </a:cubicBezTo>
                  <a:cubicBezTo>
                    <a:pt x="20086" y="6823"/>
                    <a:pt x="20015" y="6799"/>
                    <a:pt x="19943" y="6751"/>
                  </a:cubicBezTo>
                  <a:cubicBezTo>
                    <a:pt x="19872" y="6728"/>
                    <a:pt x="19813" y="6692"/>
                    <a:pt x="19753" y="6644"/>
                  </a:cubicBezTo>
                  <a:cubicBezTo>
                    <a:pt x="19717" y="6621"/>
                    <a:pt x="19693" y="6609"/>
                    <a:pt x="19658" y="6573"/>
                  </a:cubicBezTo>
                  <a:cubicBezTo>
                    <a:pt x="19634" y="6549"/>
                    <a:pt x="19610" y="6525"/>
                    <a:pt x="19598" y="6501"/>
                  </a:cubicBezTo>
                  <a:cubicBezTo>
                    <a:pt x="19551" y="6454"/>
                    <a:pt x="19527" y="6394"/>
                    <a:pt x="19515" y="6335"/>
                  </a:cubicBezTo>
                  <a:cubicBezTo>
                    <a:pt x="19396" y="6049"/>
                    <a:pt x="19467" y="5728"/>
                    <a:pt x="19574" y="5454"/>
                  </a:cubicBezTo>
                  <a:cubicBezTo>
                    <a:pt x="19658" y="5204"/>
                    <a:pt x="19765" y="4966"/>
                    <a:pt x="19872" y="4716"/>
                  </a:cubicBezTo>
                  <a:lnTo>
                    <a:pt x="19872" y="4727"/>
                  </a:lnTo>
                  <a:cubicBezTo>
                    <a:pt x="19943" y="4537"/>
                    <a:pt x="20027" y="4358"/>
                    <a:pt x="20086" y="4168"/>
                  </a:cubicBezTo>
                  <a:cubicBezTo>
                    <a:pt x="20146" y="3989"/>
                    <a:pt x="20205" y="3811"/>
                    <a:pt x="20241" y="3608"/>
                  </a:cubicBezTo>
                  <a:lnTo>
                    <a:pt x="20241" y="3632"/>
                  </a:lnTo>
                  <a:cubicBezTo>
                    <a:pt x="20253" y="3525"/>
                    <a:pt x="20253" y="3406"/>
                    <a:pt x="20253" y="3287"/>
                  </a:cubicBezTo>
                  <a:cubicBezTo>
                    <a:pt x="20241" y="3227"/>
                    <a:pt x="20229" y="3156"/>
                    <a:pt x="20205" y="3096"/>
                  </a:cubicBezTo>
                  <a:cubicBezTo>
                    <a:pt x="20182" y="3037"/>
                    <a:pt x="20146" y="2989"/>
                    <a:pt x="20122" y="2941"/>
                  </a:cubicBezTo>
                  <a:cubicBezTo>
                    <a:pt x="20086" y="2894"/>
                    <a:pt x="20051" y="2858"/>
                    <a:pt x="20003" y="2822"/>
                  </a:cubicBezTo>
                  <a:cubicBezTo>
                    <a:pt x="19943" y="2775"/>
                    <a:pt x="19872" y="2739"/>
                    <a:pt x="19813" y="2703"/>
                  </a:cubicBezTo>
                  <a:lnTo>
                    <a:pt x="19789" y="2703"/>
                  </a:lnTo>
                  <a:cubicBezTo>
                    <a:pt x="19658" y="2644"/>
                    <a:pt x="19527" y="2620"/>
                    <a:pt x="19372" y="2596"/>
                  </a:cubicBezTo>
                  <a:cubicBezTo>
                    <a:pt x="19301" y="2584"/>
                    <a:pt x="19229" y="2584"/>
                    <a:pt x="19170" y="2584"/>
                  </a:cubicBezTo>
                  <a:lnTo>
                    <a:pt x="18955" y="2584"/>
                  </a:lnTo>
                  <a:cubicBezTo>
                    <a:pt x="18800" y="2596"/>
                    <a:pt x="18646" y="2620"/>
                    <a:pt x="18479" y="2632"/>
                  </a:cubicBezTo>
                  <a:cubicBezTo>
                    <a:pt x="18300" y="2644"/>
                    <a:pt x="18146" y="2656"/>
                    <a:pt x="17967" y="2680"/>
                  </a:cubicBezTo>
                  <a:cubicBezTo>
                    <a:pt x="17884" y="2686"/>
                    <a:pt x="17800" y="2688"/>
                    <a:pt x="17717" y="2688"/>
                  </a:cubicBezTo>
                  <a:cubicBezTo>
                    <a:pt x="17634" y="2688"/>
                    <a:pt x="17550" y="2686"/>
                    <a:pt x="17467" y="2680"/>
                  </a:cubicBezTo>
                  <a:cubicBezTo>
                    <a:pt x="17312" y="2656"/>
                    <a:pt x="17146" y="2632"/>
                    <a:pt x="16979" y="2572"/>
                  </a:cubicBezTo>
                  <a:cubicBezTo>
                    <a:pt x="16860" y="2525"/>
                    <a:pt x="16741" y="2441"/>
                    <a:pt x="16669" y="2334"/>
                  </a:cubicBezTo>
                  <a:cubicBezTo>
                    <a:pt x="16598" y="2227"/>
                    <a:pt x="16550" y="2096"/>
                    <a:pt x="16538" y="1977"/>
                  </a:cubicBezTo>
                  <a:cubicBezTo>
                    <a:pt x="16503" y="1822"/>
                    <a:pt x="16503" y="1679"/>
                    <a:pt x="16514" y="1513"/>
                  </a:cubicBezTo>
                  <a:cubicBezTo>
                    <a:pt x="16538" y="1346"/>
                    <a:pt x="16550" y="1167"/>
                    <a:pt x="16598" y="1013"/>
                  </a:cubicBezTo>
                  <a:cubicBezTo>
                    <a:pt x="16622" y="846"/>
                    <a:pt x="16669" y="667"/>
                    <a:pt x="16729" y="501"/>
                  </a:cubicBezTo>
                  <a:cubicBezTo>
                    <a:pt x="16788" y="322"/>
                    <a:pt x="16836" y="155"/>
                    <a:pt x="16907" y="1"/>
                  </a:cubicBez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4"/>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4"/>
            <p:cNvSpPr/>
            <p:nvPr/>
          </p:nvSpPr>
          <p:spPr>
            <a:xfrm>
              <a:off x="16171650" y="2106400"/>
              <a:ext cx="25" cy="25"/>
            </a:xfrm>
            <a:custGeom>
              <a:avLst/>
              <a:gdLst/>
              <a:ahLst/>
              <a:cxnLst/>
              <a:rect l="l" t="t" r="r" b="b"/>
              <a:pathLst>
                <a:path w="1" h="1" extrusionOk="0">
                  <a:moveTo>
                    <a:pt x="1" y="0"/>
                  </a:move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4"/>
            <p:cNvSpPr/>
            <p:nvPr/>
          </p:nvSpPr>
          <p:spPr>
            <a:xfrm>
              <a:off x="15680525" y="2093000"/>
              <a:ext cx="492650" cy="370025"/>
            </a:xfrm>
            <a:custGeom>
              <a:avLst/>
              <a:gdLst/>
              <a:ahLst/>
              <a:cxnLst/>
              <a:rect l="l" t="t" r="r" b="b"/>
              <a:pathLst>
                <a:path w="19706" h="14801" extrusionOk="0">
                  <a:moveTo>
                    <a:pt x="16383" y="1"/>
                  </a:moveTo>
                  <a:cubicBezTo>
                    <a:pt x="15086" y="894"/>
                    <a:pt x="13776" y="1787"/>
                    <a:pt x="12490" y="2668"/>
                  </a:cubicBezTo>
                  <a:cubicBezTo>
                    <a:pt x="9775" y="4513"/>
                    <a:pt x="7073" y="6371"/>
                    <a:pt x="4358" y="8216"/>
                  </a:cubicBezTo>
                  <a:cubicBezTo>
                    <a:pt x="2905" y="9216"/>
                    <a:pt x="1441" y="10216"/>
                    <a:pt x="0" y="11216"/>
                  </a:cubicBezTo>
                  <a:cubicBezTo>
                    <a:pt x="107" y="11466"/>
                    <a:pt x="238" y="11728"/>
                    <a:pt x="381" y="12050"/>
                  </a:cubicBezTo>
                  <a:cubicBezTo>
                    <a:pt x="834" y="12955"/>
                    <a:pt x="1310" y="13717"/>
                    <a:pt x="1846" y="14383"/>
                  </a:cubicBezTo>
                  <a:cubicBezTo>
                    <a:pt x="1965" y="14526"/>
                    <a:pt x="2084" y="14669"/>
                    <a:pt x="2203" y="14800"/>
                  </a:cubicBezTo>
                  <a:cubicBezTo>
                    <a:pt x="4691" y="13098"/>
                    <a:pt x="7192" y="11395"/>
                    <a:pt x="9668" y="9692"/>
                  </a:cubicBezTo>
                  <a:cubicBezTo>
                    <a:pt x="12752" y="7585"/>
                    <a:pt x="15836" y="5478"/>
                    <a:pt x="18919" y="3370"/>
                  </a:cubicBezTo>
                  <a:cubicBezTo>
                    <a:pt x="18931" y="3203"/>
                    <a:pt x="18979" y="3061"/>
                    <a:pt x="19015" y="2906"/>
                  </a:cubicBezTo>
                  <a:cubicBezTo>
                    <a:pt x="19110" y="2656"/>
                    <a:pt x="19217" y="2418"/>
                    <a:pt x="19312" y="2168"/>
                  </a:cubicBezTo>
                  <a:lnTo>
                    <a:pt x="19312" y="2180"/>
                  </a:lnTo>
                  <a:cubicBezTo>
                    <a:pt x="19396" y="1989"/>
                    <a:pt x="19479" y="1810"/>
                    <a:pt x="19538" y="1608"/>
                  </a:cubicBezTo>
                  <a:cubicBezTo>
                    <a:pt x="19550" y="1548"/>
                    <a:pt x="19586" y="1489"/>
                    <a:pt x="19598" y="1429"/>
                  </a:cubicBezTo>
                  <a:lnTo>
                    <a:pt x="19693" y="1084"/>
                  </a:lnTo>
                  <a:cubicBezTo>
                    <a:pt x="19705" y="977"/>
                    <a:pt x="19705" y="870"/>
                    <a:pt x="19705" y="751"/>
                  </a:cubicBezTo>
                  <a:cubicBezTo>
                    <a:pt x="19693" y="691"/>
                    <a:pt x="19681" y="620"/>
                    <a:pt x="19658" y="560"/>
                  </a:cubicBezTo>
                  <a:cubicBezTo>
                    <a:pt x="19634" y="501"/>
                    <a:pt x="19598" y="453"/>
                    <a:pt x="19574" y="394"/>
                  </a:cubicBezTo>
                  <a:cubicBezTo>
                    <a:pt x="19538" y="346"/>
                    <a:pt x="19503" y="298"/>
                    <a:pt x="19455" y="275"/>
                  </a:cubicBezTo>
                  <a:cubicBezTo>
                    <a:pt x="19396" y="227"/>
                    <a:pt x="19324" y="179"/>
                    <a:pt x="19253" y="155"/>
                  </a:cubicBezTo>
                  <a:lnTo>
                    <a:pt x="19241" y="155"/>
                  </a:lnTo>
                  <a:cubicBezTo>
                    <a:pt x="19110" y="96"/>
                    <a:pt x="18979" y="60"/>
                    <a:pt x="18824" y="48"/>
                  </a:cubicBezTo>
                  <a:cubicBezTo>
                    <a:pt x="18753" y="36"/>
                    <a:pt x="18681" y="36"/>
                    <a:pt x="18622" y="36"/>
                  </a:cubicBezTo>
                  <a:lnTo>
                    <a:pt x="18407" y="36"/>
                  </a:lnTo>
                  <a:cubicBezTo>
                    <a:pt x="18241" y="48"/>
                    <a:pt x="18098" y="60"/>
                    <a:pt x="17931" y="84"/>
                  </a:cubicBezTo>
                  <a:cubicBezTo>
                    <a:pt x="17753" y="96"/>
                    <a:pt x="17598" y="108"/>
                    <a:pt x="17419" y="120"/>
                  </a:cubicBezTo>
                  <a:cubicBezTo>
                    <a:pt x="17336" y="132"/>
                    <a:pt x="17252" y="138"/>
                    <a:pt x="17169" y="138"/>
                  </a:cubicBezTo>
                  <a:cubicBezTo>
                    <a:pt x="17086" y="138"/>
                    <a:pt x="17002" y="132"/>
                    <a:pt x="16919" y="120"/>
                  </a:cubicBezTo>
                  <a:cubicBezTo>
                    <a:pt x="16752" y="108"/>
                    <a:pt x="16598" y="84"/>
                    <a:pt x="16431" y="24"/>
                  </a:cubicBezTo>
                  <a:cubicBezTo>
                    <a:pt x="16419" y="24"/>
                    <a:pt x="16407" y="1"/>
                    <a:pt x="16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4"/>
            <p:cNvSpPr/>
            <p:nvPr/>
          </p:nvSpPr>
          <p:spPr>
            <a:xfrm>
              <a:off x="16171650" y="2106400"/>
              <a:ext cx="25" cy="625"/>
            </a:xfrm>
            <a:custGeom>
              <a:avLst/>
              <a:gdLst/>
              <a:ahLst/>
              <a:cxnLst/>
              <a:rect l="l" t="t" r="r" b="b"/>
              <a:pathLst>
                <a:path w="1" h="25" extrusionOk="0">
                  <a:moveTo>
                    <a:pt x="1" y="0"/>
                  </a:moveTo>
                  <a:cubicBezTo>
                    <a:pt x="1" y="0"/>
                    <a:pt x="1" y="24"/>
                    <a:pt x="1" y="0"/>
                  </a:cubicBezTo>
                  <a:cubicBezTo>
                    <a:pt x="1" y="24"/>
                    <a:pt x="1" y="0"/>
                    <a:pt x="1"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4"/>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4"/>
            <p:cNvSpPr/>
            <p:nvPr/>
          </p:nvSpPr>
          <p:spPr>
            <a:xfrm>
              <a:off x="15666825" y="2029600"/>
              <a:ext cx="422700" cy="344125"/>
            </a:xfrm>
            <a:custGeom>
              <a:avLst/>
              <a:gdLst/>
              <a:ahLst/>
              <a:cxnLst/>
              <a:rect l="l" t="t" r="r" b="b"/>
              <a:pathLst>
                <a:path w="16908" h="13765" extrusionOk="0">
                  <a:moveTo>
                    <a:pt x="16907" y="1"/>
                  </a:moveTo>
                  <a:lnTo>
                    <a:pt x="16848" y="13"/>
                  </a:lnTo>
                  <a:lnTo>
                    <a:pt x="13514" y="2299"/>
                  </a:lnTo>
                  <a:lnTo>
                    <a:pt x="11597" y="3632"/>
                  </a:lnTo>
                  <a:lnTo>
                    <a:pt x="6156" y="7359"/>
                  </a:lnTo>
                  <a:lnTo>
                    <a:pt x="3537" y="9168"/>
                  </a:lnTo>
                  <a:lnTo>
                    <a:pt x="917" y="10966"/>
                  </a:lnTo>
                  <a:lnTo>
                    <a:pt x="644" y="11157"/>
                  </a:lnTo>
                  <a:lnTo>
                    <a:pt x="120" y="11514"/>
                  </a:lnTo>
                  <a:lnTo>
                    <a:pt x="108" y="11526"/>
                  </a:lnTo>
                  <a:lnTo>
                    <a:pt x="84" y="11550"/>
                  </a:lnTo>
                  <a:cubicBezTo>
                    <a:pt x="60" y="11574"/>
                    <a:pt x="24" y="11609"/>
                    <a:pt x="13" y="11645"/>
                  </a:cubicBezTo>
                  <a:cubicBezTo>
                    <a:pt x="1" y="11693"/>
                    <a:pt x="1" y="11740"/>
                    <a:pt x="24" y="11788"/>
                  </a:cubicBezTo>
                  <a:lnTo>
                    <a:pt x="24" y="11812"/>
                  </a:lnTo>
                  <a:cubicBezTo>
                    <a:pt x="60" y="12276"/>
                    <a:pt x="179" y="12764"/>
                    <a:pt x="382" y="13300"/>
                  </a:cubicBezTo>
                  <a:cubicBezTo>
                    <a:pt x="441" y="13455"/>
                    <a:pt x="501" y="13598"/>
                    <a:pt x="584" y="13764"/>
                  </a:cubicBezTo>
                  <a:lnTo>
                    <a:pt x="667" y="13705"/>
                  </a:lnTo>
                  <a:lnTo>
                    <a:pt x="1929" y="12836"/>
                  </a:lnTo>
                  <a:lnTo>
                    <a:pt x="4751" y="10919"/>
                  </a:lnTo>
                  <a:cubicBezTo>
                    <a:pt x="5001" y="10502"/>
                    <a:pt x="5263" y="10085"/>
                    <a:pt x="5561" y="9704"/>
                  </a:cubicBezTo>
                  <a:cubicBezTo>
                    <a:pt x="6239" y="8823"/>
                    <a:pt x="7025" y="8014"/>
                    <a:pt x="7871" y="7299"/>
                  </a:cubicBezTo>
                  <a:cubicBezTo>
                    <a:pt x="8764" y="6549"/>
                    <a:pt x="9704" y="5847"/>
                    <a:pt x="10669" y="5204"/>
                  </a:cubicBezTo>
                  <a:cubicBezTo>
                    <a:pt x="11669" y="4537"/>
                    <a:pt x="12681" y="3906"/>
                    <a:pt x="13717" y="3299"/>
                  </a:cubicBezTo>
                  <a:cubicBezTo>
                    <a:pt x="14669" y="2739"/>
                    <a:pt x="15622" y="2168"/>
                    <a:pt x="16562" y="1608"/>
                  </a:cubicBezTo>
                  <a:cubicBezTo>
                    <a:pt x="16503" y="1560"/>
                    <a:pt x="16515" y="1537"/>
                    <a:pt x="16515" y="1501"/>
                  </a:cubicBezTo>
                  <a:cubicBezTo>
                    <a:pt x="16538" y="1334"/>
                    <a:pt x="16550" y="1167"/>
                    <a:pt x="16598" y="1013"/>
                  </a:cubicBezTo>
                  <a:cubicBezTo>
                    <a:pt x="16622" y="846"/>
                    <a:pt x="16669" y="679"/>
                    <a:pt x="16729" y="501"/>
                  </a:cubicBezTo>
                  <a:cubicBezTo>
                    <a:pt x="16788" y="322"/>
                    <a:pt x="16848" y="144"/>
                    <a:pt x="1690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4"/>
            <p:cNvSpPr/>
            <p:nvPr/>
          </p:nvSpPr>
          <p:spPr>
            <a:xfrm>
              <a:off x="15735300" y="2452875"/>
              <a:ext cx="18175" cy="27700"/>
            </a:xfrm>
            <a:custGeom>
              <a:avLst/>
              <a:gdLst/>
              <a:ahLst/>
              <a:cxnLst/>
              <a:rect l="l" t="t" r="r" b="b"/>
              <a:pathLst>
                <a:path w="727" h="1108" extrusionOk="0">
                  <a:moveTo>
                    <a:pt x="595" y="0"/>
                  </a:moveTo>
                  <a:lnTo>
                    <a:pt x="0" y="405"/>
                  </a:lnTo>
                  <a:cubicBezTo>
                    <a:pt x="238" y="667"/>
                    <a:pt x="476" y="893"/>
                    <a:pt x="726" y="1108"/>
                  </a:cubicBezTo>
                  <a:cubicBezTo>
                    <a:pt x="714" y="1060"/>
                    <a:pt x="714" y="1012"/>
                    <a:pt x="703" y="953"/>
                  </a:cubicBezTo>
                  <a:cubicBezTo>
                    <a:pt x="655" y="643"/>
                    <a:pt x="607" y="310"/>
                    <a:pt x="595" y="0"/>
                  </a:cubicBezTo>
                  <a:close/>
                </a:path>
              </a:pathLst>
            </a:custGeom>
            <a:solidFill>
              <a:srgbClr val="F8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4"/>
            <p:cNvSpPr/>
            <p:nvPr/>
          </p:nvSpPr>
          <p:spPr>
            <a:xfrm>
              <a:off x="15680225" y="2302550"/>
              <a:ext cx="104200" cy="160775"/>
            </a:xfrm>
            <a:custGeom>
              <a:avLst/>
              <a:gdLst/>
              <a:ahLst/>
              <a:cxnLst/>
              <a:rect l="l" t="t" r="r" b="b"/>
              <a:pathLst>
                <a:path w="4168" h="6431" extrusionOk="0">
                  <a:moveTo>
                    <a:pt x="4168" y="1"/>
                  </a:moveTo>
                  <a:lnTo>
                    <a:pt x="1358" y="1918"/>
                  </a:lnTo>
                  <a:lnTo>
                    <a:pt x="84" y="2787"/>
                  </a:lnTo>
                  <a:lnTo>
                    <a:pt x="0" y="2846"/>
                  </a:lnTo>
                  <a:cubicBezTo>
                    <a:pt x="96" y="3084"/>
                    <a:pt x="215" y="3370"/>
                    <a:pt x="381" y="3680"/>
                  </a:cubicBezTo>
                  <a:cubicBezTo>
                    <a:pt x="834" y="4585"/>
                    <a:pt x="1310" y="5347"/>
                    <a:pt x="1846" y="6013"/>
                  </a:cubicBezTo>
                  <a:cubicBezTo>
                    <a:pt x="1965" y="6180"/>
                    <a:pt x="2084" y="6311"/>
                    <a:pt x="2203" y="6430"/>
                  </a:cubicBezTo>
                  <a:lnTo>
                    <a:pt x="2798" y="6025"/>
                  </a:lnTo>
                  <a:cubicBezTo>
                    <a:pt x="2798" y="5966"/>
                    <a:pt x="2786" y="5930"/>
                    <a:pt x="2786" y="5882"/>
                  </a:cubicBezTo>
                  <a:cubicBezTo>
                    <a:pt x="2763" y="5573"/>
                    <a:pt x="2751" y="5251"/>
                    <a:pt x="2763" y="4942"/>
                  </a:cubicBezTo>
                  <a:cubicBezTo>
                    <a:pt x="2786" y="4358"/>
                    <a:pt x="2846" y="3787"/>
                    <a:pt x="2941" y="3203"/>
                  </a:cubicBezTo>
                  <a:cubicBezTo>
                    <a:pt x="3048" y="2668"/>
                    <a:pt x="3191" y="2132"/>
                    <a:pt x="3394" y="1608"/>
                  </a:cubicBezTo>
                  <a:cubicBezTo>
                    <a:pt x="3584" y="1108"/>
                    <a:pt x="3810" y="596"/>
                    <a:pt x="4084" y="120"/>
                  </a:cubicBezTo>
                  <a:cubicBezTo>
                    <a:pt x="4120" y="72"/>
                    <a:pt x="4132" y="48"/>
                    <a:pt x="416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4"/>
            <p:cNvSpPr/>
            <p:nvPr/>
          </p:nvSpPr>
          <p:spPr>
            <a:xfrm>
              <a:off x="16073425" y="2012575"/>
              <a:ext cx="201250" cy="196475"/>
            </a:xfrm>
            <a:custGeom>
              <a:avLst/>
              <a:gdLst/>
              <a:ahLst/>
              <a:cxnLst/>
              <a:rect l="l" t="t" r="r" b="b"/>
              <a:pathLst>
                <a:path w="8050" h="7859" extrusionOk="0">
                  <a:moveTo>
                    <a:pt x="4498" y="1"/>
                  </a:moveTo>
                  <a:cubicBezTo>
                    <a:pt x="4437" y="1"/>
                    <a:pt x="4374" y="1"/>
                    <a:pt x="4311" y="3"/>
                  </a:cubicBezTo>
                  <a:cubicBezTo>
                    <a:pt x="3930" y="27"/>
                    <a:pt x="3525" y="51"/>
                    <a:pt x="3060" y="110"/>
                  </a:cubicBezTo>
                  <a:cubicBezTo>
                    <a:pt x="2679" y="158"/>
                    <a:pt x="2287" y="229"/>
                    <a:pt x="1858" y="336"/>
                  </a:cubicBezTo>
                  <a:cubicBezTo>
                    <a:pt x="1596" y="396"/>
                    <a:pt x="1275" y="467"/>
                    <a:pt x="941" y="575"/>
                  </a:cubicBezTo>
                  <a:lnTo>
                    <a:pt x="894" y="586"/>
                  </a:lnTo>
                  <a:lnTo>
                    <a:pt x="858" y="598"/>
                  </a:lnTo>
                  <a:lnTo>
                    <a:pt x="786" y="634"/>
                  </a:lnTo>
                  <a:lnTo>
                    <a:pt x="679" y="682"/>
                  </a:lnTo>
                  <a:lnTo>
                    <a:pt x="667" y="694"/>
                  </a:lnTo>
                  <a:lnTo>
                    <a:pt x="655" y="717"/>
                  </a:lnTo>
                  <a:lnTo>
                    <a:pt x="643" y="753"/>
                  </a:lnTo>
                  <a:cubicBezTo>
                    <a:pt x="501" y="1003"/>
                    <a:pt x="405" y="1229"/>
                    <a:pt x="310" y="1456"/>
                  </a:cubicBezTo>
                  <a:cubicBezTo>
                    <a:pt x="239" y="1634"/>
                    <a:pt x="179" y="1777"/>
                    <a:pt x="132" y="1932"/>
                  </a:cubicBezTo>
                  <a:cubicBezTo>
                    <a:pt x="108" y="2003"/>
                    <a:pt x="84" y="2075"/>
                    <a:pt x="72" y="2146"/>
                  </a:cubicBezTo>
                  <a:cubicBezTo>
                    <a:pt x="24" y="2372"/>
                    <a:pt x="1" y="2551"/>
                    <a:pt x="12" y="2730"/>
                  </a:cubicBezTo>
                  <a:cubicBezTo>
                    <a:pt x="12" y="2837"/>
                    <a:pt x="24" y="2944"/>
                    <a:pt x="60" y="3027"/>
                  </a:cubicBezTo>
                  <a:cubicBezTo>
                    <a:pt x="84" y="3099"/>
                    <a:pt x="120" y="3182"/>
                    <a:pt x="143" y="3241"/>
                  </a:cubicBezTo>
                  <a:cubicBezTo>
                    <a:pt x="191" y="3301"/>
                    <a:pt x="227" y="3337"/>
                    <a:pt x="286" y="3384"/>
                  </a:cubicBezTo>
                  <a:cubicBezTo>
                    <a:pt x="322" y="3432"/>
                    <a:pt x="382" y="3480"/>
                    <a:pt x="465" y="3503"/>
                  </a:cubicBezTo>
                  <a:cubicBezTo>
                    <a:pt x="548" y="3551"/>
                    <a:pt x="643" y="3575"/>
                    <a:pt x="739" y="3611"/>
                  </a:cubicBezTo>
                  <a:cubicBezTo>
                    <a:pt x="894" y="3634"/>
                    <a:pt x="1084" y="3658"/>
                    <a:pt x="1298" y="3658"/>
                  </a:cubicBezTo>
                  <a:cubicBezTo>
                    <a:pt x="1394" y="3658"/>
                    <a:pt x="1513" y="3634"/>
                    <a:pt x="1620" y="3634"/>
                  </a:cubicBezTo>
                  <a:lnTo>
                    <a:pt x="1775" y="3622"/>
                  </a:lnTo>
                  <a:lnTo>
                    <a:pt x="1917" y="3611"/>
                  </a:lnTo>
                  <a:cubicBezTo>
                    <a:pt x="2096" y="3599"/>
                    <a:pt x="2287" y="3575"/>
                    <a:pt x="2489" y="3575"/>
                  </a:cubicBezTo>
                  <a:lnTo>
                    <a:pt x="2882" y="3575"/>
                  </a:lnTo>
                  <a:cubicBezTo>
                    <a:pt x="3025" y="3599"/>
                    <a:pt x="3120" y="3611"/>
                    <a:pt x="3227" y="3622"/>
                  </a:cubicBezTo>
                  <a:cubicBezTo>
                    <a:pt x="3334" y="3658"/>
                    <a:pt x="3418" y="3682"/>
                    <a:pt x="3477" y="3730"/>
                  </a:cubicBezTo>
                  <a:cubicBezTo>
                    <a:pt x="3561" y="3777"/>
                    <a:pt x="3620" y="3837"/>
                    <a:pt x="3644" y="3908"/>
                  </a:cubicBezTo>
                  <a:cubicBezTo>
                    <a:pt x="3691" y="3980"/>
                    <a:pt x="3703" y="4075"/>
                    <a:pt x="3715" y="4170"/>
                  </a:cubicBezTo>
                  <a:cubicBezTo>
                    <a:pt x="3715" y="4277"/>
                    <a:pt x="3703" y="4396"/>
                    <a:pt x="3680" y="4527"/>
                  </a:cubicBezTo>
                  <a:cubicBezTo>
                    <a:pt x="3656" y="4563"/>
                    <a:pt x="3656" y="4611"/>
                    <a:pt x="3644" y="4635"/>
                  </a:cubicBezTo>
                  <a:cubicBezTo>
                    <a:pt x="3561" y="4944"/>
                    <a:pt x="3394" y="5242"/>
                    <a:pt x="3263" y="5527"/>
                  </a:cubicBezTo>
                  <a:lnTo>
                    <a:pt x="3239" y="5563"/>
                  </a:lnTo>
                  <a:cubicBezTo>
                    <a:pt x="3156" y="5718"/>
                    <a:pt x="3060" y="5897"/>
                    <a:pt x="2989" y="6063"/>
                  </a:cubicBezTo>
                  <a:cubicBezTo>
                    <a:pt x="2929" y="6194"/>
                    <a:pt x="2882" y="6313"/>
                    <a:pt x="2858" y="6432"/>
                  </a:cubicBezTo>
                  <a:cubicBezTo>
                    <a:pt x="2846" y="6480"/>
                    <a:pt x="2822" y="6528"/>
                    <a:pt x="2822" y="6575"/>
                  </a:cubicBezTo>
                  <a:cubicBezTo>
                    <a:pt x="2799" y="6694"/>
                    <a:pt x="2787" y="6790"/>
                    <a:pt x="2799" y="6897"/>
                  </a:cubicBezTo>
                  <a:cubicBezTo>
                    <a:pt x="2799" y="6992"/>
                    <a:pt x="2810" y="7063"/>
                    <a:pt x="2846" y="7135"/>
                  </a:cubicBezTo>
                  <a:cubicBezTo>
                    <a:pt x="2858" y="7194"/>
                    <a:pt x="2882" y="7254"/>
                    <a:pt x="2918" y="7313"/>
                  </a:cubicBezTo>
                  <a:cubicBezTo>
                    <a:pt x="2965" y="7373"/>
                    <a:pt x="3001" y="7421"/>
                    <a:pt x="3049" y="7468"/>
                  </a:cubicBezTo>
                  <a:cubicBezTo>
                    <a:pt x="3120" y="7528"/>
                    <a:pt x="3203" y="7587"/>
                    <a:pt x="3287" y="7623"/>
                  </a:cubicBezTo>
                  <a:cubicBezTo>
                    <a:pt x="3418" y="7706"/>
                    <a:pt x="3584" y="7742"/>
                    <a:pt x="3751" y="7790"/>
                  </a:cubicBezTo>
                  <a:cubicBezTo>
                    <a:pt x="3882" y="7825"/>
                    <a:pt x="4001" y="7837"/>
                    <a:pt x="4132" y="7849"/>
                  </a:cubicBezTo>
                  <a:cubicBezTo>
                    <a:pt x="4197" y="7855"/>
                    <a:pt x="4260" y="7858"/>
                    <a:pt x="4320" y="7858"/>
                  </a:cubicBezTo>
                  <a:cubicBezTo>
                    <a:pt x="4379" y="7858"/>
                    <a:pt x="4436" y="7855"/>
                    <a:pt x="4489" y="7849"/>
                  </a:cubicBezTo>
                  <a:cubicBezTo>
                    <a:pt x="4894" y="7837"/>
                    <a:pt x="5311" y="7778"/>
                    <a:pt x="5799" y="7647"/>
                  </a:cubicBezTo>
                  <a:cubicBezTo>
                    <a:pt x="5966" y="7409"/>
                    <a:pt x="6156" y="7135"/>
                    <a:pt x="6359" y="6849"/>
                  </a:cubicBezTo>
                  <a:cubicBezTo>
                    <a:pt x="6597" y="6492"/>
                    <a:pt x="6799" y="6159"/>
                    <a:pt x="6990" y="5813"/>
                  </a:cubicBezTo>
                  <a:cubicBezTo>
                    <a:pt x="7216" y="5408"/>
                    <a:pt x="7394" y="5039"/>
                    <a:pt x="7549" y="4682"/>
                  </a:cubicBezTo>
                  <a:cubicBezTo>
                    <a:pt x="7656" y="4325"/>
                    <a:pt x="7740" y="4075"/>
                    <a:pt x="7811" y="3837"/>
                  </a:cubicBezTo>
                  <a:cubicBezTo>
                    <a:pt x="7847" y="3718"/>
                    <a:pt x="7894" y="3599"/>
                    <a:pt x="7918" y="3444"/>
                  </a:cubicBezTo>
                  <a:cubicBezTo>
                    <a:pt x="8013" y="3015"/>
                    <a:pt x="8049" y="2646"/>
                    <a:pt x="8037" y="2301"/>
                  </a:cubicBezTo>
                  <a:cubicBezTo>
                    <a:pt x="8025" y="2110"/>
                    <a:pt x="8013" y="1932"/>
                    <a:pt x="7966" y="1765"/>
                  </a:cubicBezTo>
                  <a:cubicBezTo>
                    <a:pt x="7930" y="1658"/>
                    <a:pt x="7906" y="1551"/>
                    <a:pt x="7871" y="1467"/>
                  </a:cubicBezTo>
                  <a:lnTo>
                    <a:pt x="7847" y="1396"/>
                  </a:lnTo>
                  <a:lnTo>
                    <a:pt x="7835" y="1360"/>
                  </a:lnTo>
                  <a:lnTo>
                    <a:pt x="7811" y="1313"/>
                  </a:lnTo>
                  <a:lnTo>
                    <a:pt x="7799" y="1301"/>
                  </a:lnTo>
                  <a:lnTo>
                    <a:pt x="7787" y="1277"/>
                  </a:lnTo>
                  <a:lnTo>
                    <a:pt x="7763" y="1253"/>
                  </a:lnTo>
                  <a:lnTo>
                    <a:pt x="7752" y="1241"/>
                  </a:lnTo>
                  <a:cubicBezTo>
                    <a:pt x="7728" y="1194"/>
                    <a:pt x="7704" y="1170"/>
                    <a:pt x="7680" y="1134"/>
                  </a:cubicBezTo>
                  <a:lnTo>
                    <a:pt x="7668" y="1110"/>
                  </a:lnTo>
                  <a:cubicBezTo>
                    <a:pt x="7621" y="1051"/>
                    <a:pt x="7573" y="991"/>
                    <a:pt x="7513" y="932"/>
                  </a:cubicBezTo>
                  <a:lnTo>
                    <a:pt x="7502" y="920"/>
                  </a:lnTo>
                  <a:lnTo>
                    <a:pt x="7466" y="884"/>
                  </a:lnTo>
                  <a:lnTo>
                    <a:pt x="7442" y="872"/>
                  </a:lnTo>
                  <a:lnTo>
                    <a:pt x="7430" y="860"/>
                  </a:lnTo>
                  <a:lnTo>
                    <a:pt x="7371" y="801"/>
                  </a:lnTo>
                  <a:lnTo>
                    <a:pt x="7335" y="777"/>
                  </a:lnTo>
                  <a:lnTo>
                    <a:pt x="7275" y="741"/>
                  </a:lnTo>
                  <a:cubicBezTo>
                    <a:pt x="7228" y="694"/>
                    <a:pt x="7192" y="658"/>
                    <a:pt x="7132" y="634"/>
                  </a:cubicBezTo>
                  <a:cubicBezTo>
                    <a:pt x="6978" y="527"/>
                    <a:pt x="6835" y="444"/>
                    <a:pt x="6656" y="360"/>
                  </a:cubicBezTo>
                  <a:cubicBezTo>
                    <a:pt x="6335" y="229"/>
                    <a:pt x="5978" y="122"/>
                    <a:pt x="5549" y="63"/>
                  </a:cubicBezTo>
                  <a:cubicBezTo>
                    <a:pt x="5240" y="32"/>
                    <a:pt x="4894" y="1"/>
                    <a:pt x="4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4"/>
            <p:cNvSpPr/>
            <p:nvPr/>
          </p:nvSpPr>
          <p:spPr>
            <a:xfrm>
              <a:off x="16073125" y="2011550"/>
              <a:ext cx="171175" cy="67775"/>
            </a:xfrm>
            <a:custGeom>
              <a:avLst/>
              <a:gdLst/>
              <a:ahLst/>
              <a:cxnLst/>
              <a:rect l="l" t="t" r="r" b="b"/>
              <a:pathLst>
                <a:path w="6847" h="2711" extrusionOk="0">
                  <a:moveTo>
                    <a:pt x="4614" y="1"/>
                  </a:moveTo>
                  <a:cubicBezTo>
                    <a:pt x="4516" y="1"/>
                    <a:pt x="4415" y="3"/>
                    <a:pt x="4311" y="8"/>
                  </a:cubicBezTo>
                  <a:cubicBezTo>
                    <a:pt x="3930" y="20"/>
                    <a:pt x="3525" y="44"/>
                    <a:pt x="3061" y="104"/>
                  </a:cubicBezTo>
                  <a:cubicBezTo>
                    <a:pt x="2680" y="151"/>
                    <a:pt x="2287" y="223"/>
                    <a:pt x="1858" y="330"/>
                  </a:cubicBezTo>
                  <a:cubicBezTo>
                    <a:pt x="1596" y="389"/>
                    <a:pt x="1275" y="461"/>
                    <a:pt x="941" y="568"/>
                  </a:cubicBezTo>
                  <a:lnTo>
                    <a:pt x="894" y="592"/>
                  </a:lnTo>
                  <a:lnTo>
                    <a:pt x="858" y="604"/>
                  </a:lnTo>
                  <a:lnTo>
                    <a:pt x="786" y="627"/>
                  </a:lnTo>
                  <a:lnTo>
                    <a:pt x="679" y="675"/>
                  </a:lnTo>
                  <a:lnTo>
                    <a:pt x="667" y="687"/>
                  </a:lnTo>
                  <a:lnTo>
                    <a:pt x="655" y="723"/>
                  </a:lnTo>
                  <a:lnTo>
                    <a:pt x="644" y="746"/>
                  </a:lnTo>
                  <a:cubicBezTo>
                    <a:pt x="501" y="1008"/>
                    <a:pt x="405" y="1223"/>
                    <a:pt x="310" y="1449"/>
                  </a:cubicBezTo>
                  <a:cubicBezTo>
                    <a:pt x="239" y="1628"/>
                    <a:pt x="179" y="1794"/>
                    <a:pt x="132" y="1925"/>
                  </a:cubicBezTo>
                  <a:cubicBezTo>
                    <a:pt x="108" y="1997"/>
                    <a:pt x="84" y="2080"/>
                    <a:pt x="72" y="2151"/>
                  </a:cubicBezTo>
                  <a:cubicBezTo>
                    <a:pt x="24" y="2354"/>
                    <a:pt x="1" y="2532"/>
                    <a:pt x="13" y="2711"/>
                  </a:cubicBezTo>
                  <a:cubicBezTo>
                    <a:pt x="191" y="2509"/>
                    <a:pt x="405" y="2318"/>
                    <a:pt x="608" y="2116"/>
                  </a:cubicBezTo>
                  <a:cubicBezTo>
                    <a:pt x="1001" y="1806"/>
                    <a:pt x="1417" y="1544"/>
                    <a:pt x="1858" y="1318"/>
                  </a:cubicBezTo>
                  <a:cubicBezTo>
                    <a:pt x="2310" y="1092"/>
                    <a:pt x="2787" y="913"/>
                    <a:pt x="3275" y="770"/>
                  </a:cubicBezTo>
                  <a:cubicBezTo>
                    <a:pt x="3751" y="616"/>
                    <a:pt x="4227" y="496"/>
                    <a:pt x="4716" y="437"/>
                  </a:cubicBezTo>
                  <a:cubicBezTo>
                    <a:pt x="5078" y="393"/>
                    <a:pt x="5446" y="368"/>
                    <a:pt x="5812" y="368"/>
                  </a:cubicBezTo>
                  <a:cubicBezTo>
                    <a:pt x="5939" y="368"/>
                    <a:pt x="6066" y="371"/>
                    <a:pt x="6192" y="377"/>
                  </a:cubicBezTo>
                  <a:cubicBezTo>
                    <a:pt x="6418" y="389"/>
                    <a:pt x="6632" y="425"/>
                    <a:pt x="6847" y="449"/>
                  </a:cubicBezTo>
                  <a:cubicBezTo>
                    <a:pt x="6787" y="425"/>
                    <a:pt x="6728" y="389"/>
                    <a:pt x="6656" y="365"/>
                  </a:cubicBezTo>
                  <a:cubicBezTo>
                    <a:pt x="6335" y="223"/>
                    <a:pt x="5966" y="127"/>
                    <a:pt x="5549" y="68"/>
                  </a:cubicBezTo>
                  <a:cubicBezTo>
                    <a:pt x="5270" y="31"/>
                    <a:pt x="4962" y="1"/>
                    <a:pt x="461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4"/>
            <p:cNvSpPr/>
            <p:nvPr/>
          </p:nvSpPr>
          <p:spPr>
            <a:xfrm>
              <a:off x="16206475" y="2013525"/>
              <a:ext cx="68200" cy="86950"/>
            </a:xfrm>
            <a:custGeom>
              <a:avLst/>
              <a:gdLst/>
              <a:ahLst/>
              <a:cxnLst/>
              <a:rect l="l" t="t" r="r" b="b"/>
              <a:pathLst>
                <a:path w="2728" h="3478" extrusionOk="0">
                  <a:moveTo>
                    <a:pt x="120" y="1"/>
                  </a:moveTo>
                  <a:cubicBezTo>
                    <a:pt x="96" y="84"/>
                    <a:pt x="84" y="191"/>
                    <a:pt x="48" y="298"/>
                  </a:cubicBezTo>
                  <a:cubicBezTo>
                    <a:pt x="36" y="417"/>
                    <a:pt x="24" y="548"/>
                    <a:pt x="1" y="679"/>
                  </a:cubicBezTo>
                  <a:lnTo>
                    <a:pt x="1" y="1037"/>
                  </a:lnTo>
                  <a:lnTo>
                    <a:pt x="48" y="1394"/>
                  </a:lnTo>
                  <a:cubicBezTo>
                    <a:pt x="84" y="1513"/>
                    <a:pt x="108" y="1632"/>
                    <a:pt x="155" y="1751"/>
                  </a:cubicBezTo>
                  <a:cubicBezTo>
                    <a:pt x="203" y="1858"/>
                    <a:pt x="239" y="1977"/>
                    <a:pt x="298" y="2084"/>
                  </a:cubicBezTo>
                  <a:lnTo>
                    <a:pt x="298" y="2072"/>
                  </a:lnTo>
                  <a:cubicBezTo>
                    <a:pt x="358" y="2168"/>
                    <a:pt x="417" y="2263"/>
                    <a:pt x="477" y="2370"/>
                  </a:cubicBezTo>
                  <a:cubicBezTo>
                    <a:pt x="536" y="2453"/>
                    <a:pt x="620" y="2549"/>
                    <a:pt x="703" y="2632"/>
                  </a:cubicBezTo>
                  <a:lnTo>
                    <a:pt x="691" y="2620"/>
                  </a:lnTo>
                  <a:lnTo>
                    <a:pt x="691" y="2620"/>
                  </a:lnTo>
                  <a:cubicBezTo>
                    <a:pt x="763" y="2703"/>
                    <a:pt x="858" y="2787"/>
                    <a:pt x="941" y="2858"/>
                  </a:cubicBezTo>
                  <a:cubicBezTo>
                    <a:pt x="1037" y="2930"/>
                    <a:pt x="1120" y="2989"/>
                    <a:pt x="1227" y="3061"/>
                  </a:cubicBezTo>
                  <a:lnTo>
                    <a:pt x="1215" y="3061"/>
                  </a:lnTo>
                  <a:cubicBezTo>
                    <a:pt x="1298" y="3120"/>
                    <a:pt x="1406" y="3180"/>
                    <a:pt x="1513" y="3227"/>
                  </a:cubicBezTo>
                  <a:cubicBezTo>
                    <a:pt x="1608" y="3275"/>
                    <a:pt x="1715" y="3323"/>
                    <a:pt x="1822" y="3346"/>
                  </a:cubicBezTo>
                  <a:lnTo>
                    <a:pt x="1810" y="3346"/>
                  </a:lnTo>
                  <a:cubicBezTo>
                    <a:pt x="1906" y="3382"/>
                    <a:pt x="2025" y="3406"/>
                    <a:pt x="2144" y="3442"/>
                  </a:cubicBezTo>
                  <a:cubicBezTo>
                    <a:pt x="2263" y="3454"/>
                    <a:pt x="2370" y="3465"/>
                    <a:pt x="2489" y="3477"/>
                  </a:cubicBezTo>
                  <a:lnTo>
                    <a:pt x="2596" y="3477"/>
                  </a:lnTo>
                  <a:lnTo>
                    <a:pt x="2596" y="3406"/>
                  </a:lnTo>
                  <a:cubicBezTo>
                    <a:pt x="2691" y="2977"/>
                    <a:pt x="2727" y="2608"/>
                    <a:pt x="2715" y="2263"/>
                  </a:cubicBezTo>
                  <a:cubicBezTo>
                    <a:pt x="2703" y="2072"/>
                    <a:pt x="2691" y="1894"/>
                    <a:pt x="2644" y="1727"/>
                  </a:cubicBezTo>
                  <a:lnTo>
                    <a:pt x="2549" y="1418"/>
                  </a:lnTo>
                  <a:lnTo>
                    <a:pt x="2525" y="1334"/>
                  </a:lnTo>
                  <a:lnTo>
                    <a:pt x="2513" y="1310"/>
                  </a:lnTo>
                  <a:lnTo>
                    <a:pt x="2489" y="1263"/>
                  </a:lnTo>
                  <a:lnTo>
                    <a:pt x="2477" y="1251"/>
                  </a:lnTo>
                  <a:lnTo>
                    <a:pt x="2465" y="1215"/>
                  </a:lnTo>
                  <a:lnTo>
                    <a:pt x="2441" y="1203"/>
                  </a:lnTo>
                  <a:lnTo>
                    <a:pt x="2430" y="1191"/>
                  </a:lnTo>
                  <a:cubicBezTo>
                    <a:pt x="2406" y="1144"/>
                    <a:pt x="2382" y="1120"/>
                    <a:pt x="2358" y="1084"/>
                  </a:cubicBezTo>
                  <a:lnTo>
                    <a:pt x="2346" y="1060"/>
                  </a:lnTo>
                  <a:cubicBezTo>
                    <a:pt x="2299" y="1001"/>
                    <a:pt x="2251" y="941"/>
                    <a:pt x="2191" y="882"/>
                  </a:cubicBezTo>
                  <a:lnTo>
                    <a:pt x="2180" y="858"/>
                  </a:lnTo>
                  <a:lnTo>
                    <a:pt x="2144" y="834"/>
                  </a:lnTo>
                  <a:lnTo>
                    <a:pt x="2120" y="822"/>
                  </a:lnTo>
                  <a:lnTo>
                    <a:pt x="2108" y="798"/>
                  </a:lnTo>
                  <a:lnTo>
                    <a:pt x="2049" y="739"/>
                  </a:lnTo>
                  <a:lnTo>
                    <a:pt x="2013" y="727"/>
                  </a:lnTo>
                  <a:lnTo>
                    <a:pt x="1953" y="679"/>
                  </a:lnTo>
                  <a:cubicBezTo>
                    <a:pt x="1906" y="644"/>
                    <a:pt x="1870" y="608"/>
                    <a:pt x="1810" y="584"/>
                  </a:cubicBezTo>
                  <a:cubicBezTo>
                    <a:pt x="1656" y="477"/>
                    <a:pt x="1489" y="382"/>
                    <a:pt x="1334" y="310"/>
                  </a:cubicBezTo>
                  <a:cubicBezTo>
                    <a:pt x="1013" y="179"/>
                    <a:pt x="644" y="72"/>
                    <a:pt x="227" y="13"/>
                  </a:cubicBezTo>
                  <a:cubicBezTo>
                    <a:pt x="203" y="13"/>
                    <a:pt x="15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4"/>
            <p:cNvSpPr/>
            <p:nvPr/>
          </p:nvSpPr>
          <p:spPr>
            <a:xfrm>
              <a:off x="16207675" y="2047475"/>
              <a:ext cx="25" cy="25"/>
            </a:xfrm>
            <a:custGeom>
              <a:avLst/>
              <a:gdLst/>
              <a:ahLst/>
              <a:cxnLst/>
              <a:rect l="l" t="t" r="r" b="b"/>
              <a:pathLst>
                <a:path w="1" h="1" extrusionOk="0">
                  <a:moveTo>
                    <a:pt x="0" y="0"/>
                  </a:moveTo>
                  <a:lnTo>
                    <a:pt x="0" y="0"/>
                  </a:lnTo>
                  <a:lnTo>
                    <a:pt x="0" y="0"/>
                  </a:lnTo>
                  <a:close/>
                </a:path>
              </a:pathLst>
            </a:custGeom>
            <a:solidFill>
              <a:srgbClr val="0F2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4"/>
            <p:cNvSpPr/>
            <p:nvPr/>
          </p:nvSpPr>
          <p:spPr>
            <a:xfrm>
              <a:off x="15524550" y="2339550"/>
              <a:ext cx="226250" cy="255275"/>
            </a:xfrm>
            <a:custGeom>
              <a:avLst/>
              <a:gdLst/>
              <a:ahLst/>
              <a:cxnLst/>
              <a:rect l="l" t="t" r="r" b="b"/>
              <a:pathLst>
                <a:path w="9050" h="10211" extrusionOk="0">
                  <a:moveTo>
                    <a:pt x="3763" y="0"/>
                  </a:moveTo>
                  <a:cubicBezTo>
                    <a:pt x="3739" y="0"/>
                    <a:pt x="3715" y="3"/>
                    <a:pt x="3691" y="9"/>
                  </a:cubicBezTo>
                  <a:lnTo>
                    <a:pt x="3394" y="116"/>
                  </a:lnTo>
                  <a:cubicBezTo>
                    <a:pt x="2667" y="402"/>
                    <a:pt x="1894" y="676"/>
                    <a:pt x="1251" y="1140"/>
                  </a:cubicBezTo>
                  <a:cubicBezTo>
                    <a:pt x="1072" y="1271"/>
                    <a:pt x="893" y="1426"/>
                    <a:pt x="751" y="1592"/>
                  </a:cubicBezTo>
                  <a:cubicBezTo>
                    <a:pt x="596" y="1735"/>
                    <a:pt x="465" y="1926"/>
                    <a:pt x="346" y="2128"/>
                  </a:cubicBezTo>
                  <a:cubicBezTo>
                    <a:pt x="274" y="2259"/>
                    <a:pt x="203" y="2426"/>
                    <a:pt x="155" y="2581"/>
                  </a:cubicBezTo>
                  <a:cubicBezTo>
                    <a:pt x="84" y="2843"/>
                    <a:pt x="36" y="3116"/>
                    <a:pt x="24" y="3414"/>
                  </a:cubicBezTo>
                  <a:cubicBezTo>
                    <a:pt x="0" y="3831"/>
                    <a:pt x="48" y="4295"/>
                    <a:pt x="179" y="4807"/>
                  </a:cubicBezTo>
                  <a:cubicBezTo>
                    <a:pt x="286" y="5224"/>
                    <a:pt x="417" y="5641"/>
                    <a:pt x="620" y="6033"/>
                  </a:cubicBezTo>
                  <a:cubicBezTo>
                    <a:pt x="762" y="6367"/>
                    <a:pt x="941" y="6688"/>
                    <a:pt x="1155" y="7034"/>
                  </a:cubicBezTo>
                  <a:cubicBezTo>
                    <a:pt x="1370" y="7391"/>
                    <a:pt x="1608" y="7736"/>
                    <a:pt x="1882" y="8058"/>
                  </a:cubicBezTo>
                  <a:cubicBezTo>
                    <a:pt x="2489" y="8831"/>
                    <a:pt x="3132" y="9391"/>
                    <a:pt x="3799" y="9772"/>
                  </a:cubicBezTo>
                  <a:cubicBezTo>
                    <a:pt x="4156" y="9986"/>
                    <a:pt x="4549" y="10117"/>
                    <a:pt x="4918" y="10177"/>
                  </a:cubicBezTo>
                  <a:cubicBezTo>
                    <a:pt x="5052" y="10194"/>
                    <a:pt x="5187" y="10211"/>
                    <a:pt x="5330" y="10211"/>
                  </a:cubicBezTo>
                  <a:cubicBezTo>
                    <a:pt x="5390" y="10211"/>
                    <a:pt x="5450" y="10208"/>
                    <a:pt x="5513" y="10201"/>
                  </a:cubicBezTo>
                  <a:cubicBezTo>
                    <a:pt x="5692" y="10189"/>
                    <a:pt x="5894" y="10165"/>
                    <a:pt x="6108" y="10105"/>
                  </a:cubicBezTo>
                  <a:cubicBezTo>
                    <a:pt x="6394" y="10022"/>
                    <a:pt x="6692" y="9891"/>
                    <a:pt x="7001" y="9701"/>
                  </a:cubicBezTo>
                  <a:cubicBezTo>
                    <a:pt x="7263" y="9534"/>
                    <a:pt x="7525" y="9308"/>
                    <a:pt x="7799" y="9046"/>
                  </a:cubicBezTo>
                  <a:cubicBezTo>
                    <a:pt x="8251" y="8617"/>
                    <a:pt x="8656" y="8058"/>
                    <a:pt x="8990" y="7438"/>
                  </a:cubicBezTo>
                  <a:cubicBezTo>
                    <a:pt x="9004" y="7452"/>
                    <a:pt x="9013" y="7458"/>
                    <a:pt x="9019" y="7458"/>
                  </a:cubicBezTo>
                  <a:cubicBezTo>
                    <a:pt x="9023" y="7458"/>
                    <a:pt x="9025" y="7455"/>
                    <a:pt x="9025" y="7450"/>
                  </a:cubicBezTo>
                  <a:cubicBezTo>
                    <a:pt x="9049" y="7379"/>
                    <a:pt x="9013" y="7272"/>
                    <a:pt x="8918" y="7248"/>
                  </a:cubicBezTo>
                  <a:cubicBezTo>
                    <a:pt x="8894" y="7236"/>
                    <a:pt x="8874" y="7230"/>
                    <a:pt x="8853" y="7230"/>
                  </a:cubicBezTo>
                  <a:cubicBezTo>
                    <a:pt x="8832" y="7230"/>
                    <a:pt x="8811" y="7236"/>
                    <a:pt x="8787" y="7248"/>
                  </a:cubicBezTo>
                  <a:cubicBezTo>
                    <a:pt x="8740" y="7260"/>
                    <a:pt x="8716" y="7284"/>
                    <a:pt x="8680" y="7331"/>
                  </a:cubicBezTo>
                  <a:cubicBezTo>
                    <a:pt x="8621" y="7438"/>
                    <a:pt x="8561" y="7546"/>
                    <a:pt x="8501" y="7629"/>
                  </a:cubicBezTo>
                  <a:lnTo>
                    <a:pt x="8490" y="7641"/>
                  </a:lnTo>
                  <a:cubicBezTo>
                    <a:pt x="8132" y="6855"/>
                    <a:pt x="7704" y="6033"/>
                    <a:pt x="7132" y="5081"/>
                  </a:cubicBezTo>
                  <a:cubicBezTo>
                    <a:pt x="6585" y="4129"/>
                    <a:pt x="5989" y="3212"/>
                    <a:pt x="5442" y="2366"/>
                  </a:cubicBezTo>
                  <a:lnTo>
                    <a:pt x="5299" y="2152"/>
                  </a:lnTo>
                  <a:cubicBezTo>
                    <a:pt x="4882" y="1497"/>
                    <a:pt x="4453" y="830"/>
                    <a:pt x="3846" y="342"/>
                  </a:cubicBezTo>
                  <a:cubicBezTo>
                    <a:pt x="3870" y="319"/>
                    <a:pt x="3906" y="283"/>
                    <a:pt x="3918" y="235"/>
                  </a:cubicBezTo>
                  <a:cubicBezTo>
                    <a:pt x="3929" y="188"/>
                    <a:pt x="3929" y="164"/>
                    <a:pt x="3918" y="116"/>
                  </a:cubicBezTo>
                  <a:cubicBezTo>
                    <a:pt x="3906" y="68"/>
                    <a:pt x="3870" y="45"/>
                    <a:pt x="3834" y="9"/>
                  </a:cubicBezTo>
                  <a:cubicBezTo>
                    <a:pt x="3810" y="3"/>
                    <a:pt x="3787" y="0"/>
                    <a:pt x="3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4"/>
            <p:cNvSpPr/>
            <p:nvPr/>
          </p:nvSpPr>
          <p:spPr>
            <a:xfrm>
              <a:off x="15524550" y="2339825"/>
              <a:ext cx="111350" cy="248800"/>
            </a:xfrm>
            <a:custGeom>
              <a:avLst/>
              <a:gdLst/>
              <a:ahLst/>
              <a:cxnLst/>
              <a:rect l="l" t="t" r="r" b="b"/>
              <a:pathLst>
                <a:path w="4454" h="9952" extrusionOk="0">
                  <a:moveTo>
                    <a:pt x="3761" y="1"/>
                  </a:moveTo>
                  <a:cubicBezTo>
                    <a:pt x="3739" y="1"/>
                    <a:pt x="3715" y="4"/>
                    <a:pt x="3691" y="10"/>
                  </a:cubicBezTo>
                  <a:lnTo>
                    <a:pt x="3394" y="117"/>
                  </a:lnTo>
                  <a:cubicBezTo>
                    <a:pt x="2656" y="403"/>
                    <a:pt x="1894" y="689"/>
                    <a:pt x="1251" y="1141"/>
                  </a:cubicBezTo>
                  <a:cubicBezTo>
                    <a:pt x="1072" y="1284"/>
                    <a:pt x="893" y="1415"/>
                    <a:pt x="751" y="1593"/>
                  </a:cubicBezTo>
                  <a:cubicBezTo>
                    <a:pt x="596" y="1736"/>
                    <a:pt x="465" y="1939"/>
                    <a:pt x="346" y="2129"/>
                  </a:cubicBezTo>
                  <a:cubicBezTo>
                    <a:pt x="274" y="2272"/>
                    <a:pt x="203" y="2427"/>
                    <a:pt x="155" y="2594"/>
                  </a:cubicBezTo>
                  <a:cubicBezTo>
                    <a:pt x="84" y="2844"/>
                    <a:pt x="36" y="3129"/>
                    <a:pt x="24" y="3427"/>
                  </a:cubicBezTo>
                  <a:cubicBezTo>
                    <a:pt x="0" y="3844"/>
                    <a:pt x="48" y="4296"/>
                    <a:pt x="179" y="4808"/>
                  </a:cubicBezTo>
                  <a:cubicBezTo>
                    <a:pt x="286" y="5225"/>
                    <a:pt x="417" y="5641"/>
                    <a:pt x="620" y="6046"/>
                  </a:cubicBezTo>
                  <a:cubicBezTo>
                    <a:pt x="762" y="6356"/>
                    <a:pt x="941" y="6689"/>
                    <a:pt x="1155" y="7035"/>
                  </a:cubicBezTo>
                  <a:cubicBezTo>
                    <a:pt x="1370" y="7392"/>
                    <a:pt x="1608" y="7737"/>
                    <a:pt x="1882" y="8070"/>
                  </a:cubicBezTo>
                  <a:cubicBezTo>
                    <a:pt x="2501" y="8844"/>
                    <a:pt x="3132" y="9392"/>
                    <a:pt x="3799" y="9773"/>
                  </a:cubicBezTo>
                  <a:cubicBezTo>
                    <a:pt x="3918" y="9856"/>
                    <a:pt x="4049" y="9916"/>
                    <a:pt x="4168" y="9952"/>
                  </a:cubicBezTo>
                  <a:cubicBezTo>
                    <a:pt x="4025" y="9880"/>
                    <a:pt x="3858" y="9761"/>
                    <a:pt x="3691" y="9630"/>
                  </a:cubicBezTo>
                  <a:cubicBezTo>
                    <a:pt x="3096" y="9142"/>
                    <a:pt x="2596" y="8547"/>
                    <a:pt x="2227" y="7868"/>
                  </a:cubicBezTo>
                  <a:cubicBezTo>
                    <a:pt x="2048" y="7546"/>
                    <a:pt x="1882" y="7189"/>
                    <a:pt x="1774" y="6832"/>
                  </a:cubicBezTo>
                  <a:cubicBezTo>
                    <a:pt x="1655" y="6475"/>
                    <a:pt x="1584" y="6082"/>
                    <a:pt x="1548" y="5713"/>
                  </a:cubicBezTo>
                  <a:cubicBezTo>
                    <a:pt x="1524" y="5332"/>
                    <a:pt x="1536" y="4927"/>
                    <a:pt x="1596" y="4534"/>
                  </a:cubicBezTo>
                  <a:cubicBezTo>
                    <a:pt x="1632" y="4332"/>
                    <a:pt x="1667" y="4118"/>
                    <a:pt x="1727" y="3927"/>
                  </a:cubicBezTo>
                  <a:cubicBezTo>
                    <a:pt x="1786" y="3725"/>
                    <a:pt x="1870" y="3522"/>
                    <a:pt x="1941" y="3332"/>
                  </a:cubicBezTo>
                  <a:cubicBezTo>
                    <a:pt x="2084" y="2975"/>
                    <a:pt x="2286" y="2653"/>
                    <a:pt x="2536" y="2332"/>
                  </a:cubicBezTo>
                  <a:cubicBezTo>
                    <a:pt x="2763" y="2058"/>
                    <a:pt x="3025" y="1796"/>
                    <a:pt x="3310" y="1593"/>
                  </a:cubicBezTo>
                  <a:cubicBezTo>
                    <a:pt x="3668" y="1320"/>
                    <a:pt x="4049" y="1117"/>
                    <a:pt x="4453" y="939"/>
                  </a:cubicBezTo>
                  <a:cubicBezTo>
                    <a:pt x="4275" y="712"/>
                    <a:pt x="4060" y="510"/>
                    <a:pt x="3846" y="331"/>
                  </a:cubicBezTo>
                  <a:cubicBezTo>
                    <a:pt x="3870" y="308"/>
                    <a:pt x="3906" y="284"/>
                    <a:pt x="3918" y="236"/>
                  </a:cubicBezTo>
                  <a:cubicBezTo>
                    <a:pt x="3929" y="188"/>
                    <a:pt x="3929" y="165"/>
                    <a:pt x="3918" y="117"/>
                  </a:cubicBezTo>
                  <a:cubicBezTo>
                    <a:pt x="3906" y="69"/>
                    <a:pt x="3870" y="46"/>
                    <a:pt x="3822" y="10"/>
                  </a:cubicBezTo>
                  <a:cubicBezTo>
                    <a:pt x="3804" y="4"/>
                    <a:pt x="3784" y="1"/>
                    <a:pt x="376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4"/>
            <p:cNvSpPr/>
            <p:nvPr/>
          </p:nvSpPr>
          <p:spPr>
            <a:xfrm>
              <a:off x="15567400" y="2494250"/>
              <a:ext cx="25" cy="25"/>
            </a:xfrm>
            <a:custGeom>
              <a:avLst/>
              <a:gdLst/>
              <a:ahLst/>
              <a:cxnLst/>
              <a:rect l="l" t="t" r="r" b="b"/>
              <a:pathLst>
                <a:path w="1" h="1" extrusionOk="0">
                  <a:moveTo>
                    <a:pt x="1" y="0"/>
                  </a:moveTo>
                  <a:lnTo>
                    <a:pt x="1" y="0"/>
                  </a:ln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4"/>
            <p:cNvSpPr/>
            <p:nvPr/>
          </p:nvSpPr>
          <p:spPr>
            <a:xfrm>
              <a:off x="15655525" y="2532825"/>
              <a:ext cx="19950" cy="17350"/>
            </a:xfrm>
            <a:custGeom>
              <a:avLst/>
              <a:gdLst/>
              <a:ahLst/>
              <a:cxnLst/>
              <a:rect l="l" t="t" r="r" b="b"/>
              <a:pathLst>
                <a:path w="798" h="694" extrusionOk="0">
                  <a:moveTo>
                    <a:pt x="414" y="1"/>
                  </a:moveTo>
                  <a:cubicBezTo>
                    <a:pt x="344" y="1"/>
                    <a:pt x="269" y="16"/>
                    <a:pt x="214" y="53"/>
                  </a:cubicBezTo>
                  <a:cubicBezTo>
                    <a:pt x="143" y="112"/>
                    <a:pt x="95" y="184"/>
                    <a:pt x="60" y="267"/>
                  </a:cubicBezTo>
                  <a:cubicBezTo>
                    <a:pt x="0" y="446"/>
                    <a:pt x="155" y="648"/>
                    <a:pt x="334" y="684"/>
                  </a:cubicBezTo>
                  <a:cubicBezTo>
                    <a:pt x="357" y="690"/>
                    <a:pt x="382" y="693"/>
                    <a:pt x="408" y="693"/>
                  </a:cubicBezTo>
                  <a:cubicBezTo>
                    <a:pt x="474" y="693"/>
                    <a:pt x="544" y="674"/>
                    <a:pt x="595" y="648"/>
                  </a:cubicBezTo>
                  <a:cubicBezTo>
                    <a:pt x="679" y="588"/>
                    <a:pt x="715" y="505"/>
                    <a:pt x="750" y="422"/>
                  </a:cubicBezTo>
                  <a:cubicBezTo>
                    <a:pt x="798" y="243"/>
                    <a:pt x="655" y="53"/>
                    <a:pt x="476" y="5"/>
                  </a:cubicBezTo>
                  <a:cubicBezTo>
                    <a:pt x="457" y="2"/>
                    <a:pt x="436" y="1"/>
                    <a:pt x="41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4"/>
            <p:cNvSpPr/>
            <p:nvPr/>
          </p:nvSpPr>
          <p:spPr>
            <a:xfrm>
              <a:off x="15679325" y="2523950"/>
              <a:ext cx="7175" cy="6075"/>
            </a:xfrm>
            <a:custGeom>
              <a:avLst/>
              <a:gdLst/>
              <a:ahLst/>
              <a:cxnLst/>
              <a:rect l="l" t="t" r="r" b="b"/>
              <a:pathLst>
                <a:path w="287" h="243" extrusionOk="0">
                  <a:moveTo>
                    <a:pt x="141" y="1"/>
                  </a:moveTo>
                  <a:cubicBezTo>
                    <a:pt x="84" y="1"/>
                    <a:pt x="45" y="34"/>
                    <a:pt x="24" y="86"/>
                  </a:cubicBezTo>
                  <a:cubicBezTo>
                    <a:pt x="1" y="146"/>
                    <a:pt x="48" y="229"/>
                    <a:pt x="108" y="241"/>
                  </a:cubicBezTo>
                  <a:cubicBezTo>
                    <a:pt x="115" y="242"/>
                    <a:pt x="122" y="243"/>
                    <a:pt x="129" y="243"/>
                  </a:cubicBezTo>
                  <a:cubicBezTo>
                    <a:pt x="189" y="243"/>
                    <a:pt x="231" y="199"/>
                    <a:pt x="263" y="146"/>
                  </a:cubicBezTo>
                  <a:cubicBezTo>
                    <a:pt x="286" y="86"/>
                    <a:pt x="227" y="15"/>
                    <a:pt x="167" y="3"/>
                  </a:cubicBezTo>
                  <a:cubicBezTo>
                    <a:pt x="158" y="1"/>
                    <a:pt x="149" y="1"/>
                    <a:pt x="141"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4"/>
            <p:cNvSpPr/>
            <p:nvPr/>
          </p:nvSpPr>
          <p:spPr>
            <a:xfrm>
              <a:off x="15684975" y="2546225"/>
              <a:ext cx="10150" cy="8875"/>
            </a:xfrm>
            <a:custGeom>
              <a:avLst/>
              <a:gdLst/>
              <a:ahLst/>
              <a:cxnLst/>
              <a:rect l="l" t="t" r="r" b="b"/>
              <a:pathLst>
                <a:path w="406" h="355" extrusionOk="0">
                  <a:moveTo>
                    <a:pt x="203" y="0"/>
                  </a:moveTo>
                  <a:cubicBezTo>
                    <a:pt x="171" y="0"/>
                    <a:pt x="143" y="11"/>
                    <a:pt x="108" y="29"/>
                  </a:cubicBezTo>
                  <a:cubicBezTo>
                    <a:pt x="60" y="64"/>
                    <a:pt x="49" y="88"/>
                    <a:pt x="37" y="136"/>
                  </a:cubicBezTo>
                  <a:cubicBezTo>
                    <a:pt x="1" y="231"/>
                    <a:pt x="72" y="326"/>
                    <a:pt x="168" y="350"/>
                  </a:cubicBezTo>
                  <a:cubicBezTo>
                    <a:pt x="179" y="353"/>
                    <a:pt x="191" y="355"/>
                    <a:pt x="201" y="355"/>
                  </a:cubicBezTo>
                  <a:cubicBezTo>
                    <a:pt x="234" y="355"/>
                    <a:pt x="263" y="341"/>
                    <a:pt x="299" y="314"/>
                  </a:cubicBezTo>
                  <a:cubicBezTo>
                    <a:pt x="346" y="291"/>
                    <a:pt x="358" y="255"/>
                    <a:pt x="370" y="207"/>
                  </a:cubicBezTo>
                  <a:cubicBezTo>
                    <a:pt x="406" y="124"/>
                    <a:pt x="334" y="17"/>
                    <a:pt x="239" y="5"/>
                  </a:cubicBezTo>
                  <a:cubicBezTo>
                    <a:pt x="226" y="2"/>
                    <a:pt x="214" y="0"/>
                    <a:pt x="203"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4"/>
            <p:cNvSpPr/>
            <p:nvPr/>
          </p:nvSpPr>
          <p:spPr>
            <a:xfrm>
              <a:off x="15705225" y="2538350"/>
              <a:ext cx="10450" cy="9600"/>
            </a:xfrm>
            <a:custGeom>
              <a:avLst/>
              <a:gdLst/>
              <a:ahLst/>
              <a:cxnLst/>
              <a:rect l="l" t="t" r="r" b="b"/>
              <a:pathLst>
                <a:path w="418" h="384" extrusionOk="0">
                  <a:moveTo>
                    <a:pt x="206" y="0"/>
                  </a:moveTo>
                  <a:cubicBezTo>
                    <a:pt x="169" y="0"/>
                    <a:pt x="129" y="17"/>
                    <a:pt x="96" y="34"/>
                  </a:cubicBezTo>
                  <a:cubicBezTo>
                    <a:pt x="60" y="70"/>
                    <a:pt x="36" y="106"/>
                    <a:pt x="24" y="153"/>
                  </a:cubicBezTo>
                  <a:cubicBezTo>
                    <a:pt x="1" y="260"/>
                    <a:pt x="72" y="367"/>
                    <a:pt x="155" y="379"/>
                  </a:cubicBezTo>
                  <a:cubicBezTo>
                    <a:pt x="167" y="382"/>
                    <a:pt x="180" y="384"/>
                    <a:pt x="193" y="384"/>
                  </a:cubicBezTo>
                  <a:cubicBezTo>
                    <a:pt x="232" y="384"/>
                    <a:pt x="274" y="370"/>
                    <a:pt x="310" y="344"/>
                  </a:cubicBezTo>
                  <a:cubicBezTo>
                    <a:pt x="358" y="320"/>
                    <a:pt x="370" y="272"/>
                    <a:pt x="382" y="225"/>
                  </a:cubicBezTo>
                  <a:cubicBezTo>
                    <a:pt x="417" y="141"/>
                    <a:pt x="334" y="34"/>
                    <a:pt x="251" y="10"/>
                  </a:cubicBezTo>
                  <a:cubicBezTo>
                    <a:pt x="237" y="3"/>
                    <a:pt x="222" y="0"/>
                    <a:pt x="206"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4"/>
            <p:cNvSpPr/>
            <p:nvPr/>
          </p:nvSpPr>
          <p:spPr>
            <a:xfrm>
              <a:off x="15682300" y="2570400"/>
              <a:ext cx="6575" cy="5775"/>
            </a:xfrm>
            <a:custGeom>
              <a:avLst/>
              <a:gdLst/>
              <a:ahLst/>
              <a:cxnLst/>
              <a:rect l="l" t="t" r="r" b="b"/>
              <a:pathLst>
                <a:path w="263" h="231" extrusionOk="0">
                  <a:moveTo>
                    <a:pt x="137" y="0"/>
                  </a:moveTo>
                  <a:cubicBezTo>
                    <a:pt x="84" y="0"/>
                    <a:pt x="35" y="44"/>
                    <a:pt x="25" y="98"/>
                  </a:cubicBezTo>
                  <a:cubicBezTo>
                    <a:pt x="1" y="157"/>
                    <a:pt x="48" y="217"/>
                    <a:pt x="108" y="228"/>
                  </a:cubicBezTo>
                  <a:cubicBezTo>
                    <a:pt x="114" y="230"/>
                    <a:pt x="120" y="230"/>
                    <a:pt x="126" y="230"/>
                  </a:cubicBezTo>
                  <a:cubicBezTo>
                    <a:pt x="179" y="230"/>
                    <a:pt x="228" y="187"/>
                    <a:pt x="239" y="133"/>
                  </a:cubicBezTo>
                  <a:cubicBezTo>
                    <a:pt x="263" y="74"/>
                    <a:pt x="215" y="26"/>
                    <a:pt x="156" y="2"/>
                  </a:cubicBezTo>
                  <a:cubicBezTo>
                    <a:pt x="149" y="1"/>
                    <a:pt x="143" y="0"/>
                    <a:pt x="13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4"/>
            <p:cNvSpPr/>
            <p:nvPr/>
          </p:nvSpPr>
          <p:spPr>
            <a:xfrm>
              <a:off x="15645100" y="2559175"/>
              <a:ext cx="10150" cy="9625"/>
            </a:xfrm>
            <a:custGeom>
              <a:avLst/>
              <a:gdLst/>
              <a:ahLst/>
              <a:cxnLst/>
              <a:rect l="l" t="t" r="r" b="b"/>
              <a:pathLst>
                <a:path w="406" h="385" extrusionOk="0">
                  <a:moveTo>
                    <a:pt x="202" y="1"/>
                  </a:moveTo>
                  <a:cubicBezTo>
                    <a:pt x="170" y="1"/>
                    <a:pt x="133" y="18"/>
                    <a:pt x="108" y="35"/>
                  </a:cubicBezTo>
                  <a:cubicBezTo>
                    <a:pt x="60" y="70"/>
                    <a:pt x="48" y="106"/>
                    <a:pt x="36" y="154"/>
                  </a:cubicBezTo>
                  <a:cubicBezTo>
                    <a:pt x="0" y="249"/>
                    <a:pt x="84" y="344"/>
                    <a:pt x="167" y="380"/>
                  </a:cubicBezTo>
                  <a:cubicBezTo>
                    <a:pt x="179" y="383"/>
                    <a:pt x="192" y="384"/>
                    <a:pt x="204" y="384"/>
                  </a:cubicBezTo>
                  <a:cubicBezTo>
                    <a:pt x="242" y="384"/>
                    <a:pt x="280" y="371"/>
                    <a:pt x="298" y="344"/>
                  </a:cubicBezTo>
                  <a:cubicBezTo>
                    <a:pt x="346" y="320"/>
                    <a:pt x="358" y="273"/>
                    <a:pt x="381" y="225"/>
                  </a:cubicBezTo>
                  <a:cubicBezTo>
                    <a:pt x="405" y="130"/>
                    <a:pt x="334" y="23"/>
                    <a:pt x="239" y="11"/>
                  </a:cubicBezTo>
                  <a:cubicBezTo>
                    <a:pt x="228" y="4"/>
                    <a:pt x="216" y="1"/>
                    <a:pt x="20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4"/>
            <p:cNvSpPr/>
            <p:nvPr/>
          </p:nvSpPr>
          <p:spPr>
            <a:xfrm>
              <a:off x="15632600" y="2495925"/>
              <a:ext cx="11025" cy="10075"/>
            </a:xfrm>
            <a:custGeom>
              <a:avLst/>
              <a:gdLst/>
              <a:ahLst/>
              <a:cxnLst/>
              <a:rect l="l" t="t" r="r" b="b"/>
              <a:pathLst>
                <a:path w="441" h="403" extrusionOk="0">
                  <a:moveTo>
                    <a:pt x="232" y="0"/>
                  </a:moveTo>
                  <a:cubicBezTo>
                    <a:pt x="198" y="0"/>
                    <a:pt x="155" y="14"/>
                    <a:pt x="119" y="40"/>
                  </a:cubicBezTo>
                  <a:cubicBezTo>
                    <a:pt x="72" y="64"/>
                    <a:pt x="48" y="112"/>
                    <a:pt x="24" y="159"/>
                  </a:cubicBezTo>
                  <a:cubicBezTo>
                    <a:pt x="0" y="255"/>
                    <a:pt x="72" y="362"/>
                    <a:pt x="179" y="398"/>
                  </a:cubicBezTo>
                  <a:cubicBezTo>
                    <a:pt x="191" y="401"/>
                    <a:pt x="204" y="402"/>
                    <a:pt x="216" y="402"/>
                  </a:cubicBezTo>
                  <a:cubicBezTo>
                    <a:pt x="255" y="402"/>
                    <a:pt x="295" y="389"/>
                    <a:pt x="322" y="362"/>
                  </a:cubicBezTo>
                  <a:cubicBezTo>
                    <a:pt x="369" y="338"/>
                    <a:pt x="405" y="290"/>
                    <a:pt x="417" y="243"/>
                  </a:cubicBezTo>
                  <a:cubicBezTo>
                    <a:pt x="441" y="136"/>
                    <a:pt x="369" y="40"/>
                    <a:pt x="262" y="5"/>
                  </a:cubicBezTo>
                  <a:cubicBezTo>
                    <a:pt x="253" y="2"/>
                    <a:pt x="243" y="0"/>
                    <a:pt x="232"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4"/>
            <p:cNvSpPr/>
            <p:nvPr/>
          </p:nvSpPr>
          <p:spPr>
            <a:xfrm>
              <a:off x="15670400" y="2503400"/>
              <a:ext cx="3900" cy="3150"/>
            </a:xfrm>
            <a:custGeom>
              <a:avLst/>
              <a:gdLst/>
              <a:ahLst/>
              <a:cxnLst/>
              <a:rect l="l" t="t" r="r" b="b"/>
              <a:pathLst>
                <a:path w="156" h="126" extrusionOk="0">
                  <a:moveTo>
                    <a:pt x="78" y="0"/>
                  </a:moveTo>
                  <a:cubicBezTo>
                    <a:pt x="52" y="0"/>
                    <a:pt x="34" y="22"/>
                    <a:pt x="24" y="51"/>
                  </a:cubicBezTo>
                  <a:cubicBezTo>
                    <a:pt x="0" y="75"/>
                    <a:pt x="36" y="122"/>
                    <a:pt x="60" y="122"/>
                  </a:cubicBezTo>
                  <a:cubicBezTo>
                    <a:pt x="66" y="125"/>
                    <a:pt x="72" y="126"/>
                    <a:pt x="78" y="126"/>
                  </a:cubicBezTo>
                  <a:cubicBezTo>
                    <a:pt x="104" y="126"/>
                    <a:pt x="124" y="104"/>
                    <a:pt x="143" y="75"/>
                  </a:cubicBezTo>
                  <a:cubicBezTo>
                    <a:pt x="155" y="51"/>
                    <a:pt x="120" y="3"/>
                    <a:pt x="96" y="3"/>
                  </a:cubicBezTo>
                  <a:cubicBezTo>
                    <a:pt x="89" y="1"/>
                    <a:pt x="83" y="0"/>
                    <a:pt x="78"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4"/>
            <p:cNvSpPr/>
            <p:nvPr/>
          </p:nvSpPr>
          <p:spPr>
            <a:xfrm>
              <a:off x="15645100" y="2532875"/>
              <a:ext cx="6575" cy="5800"/>
            </a:xfrm>
            <a:custGeom>
              <a:avLst/>
              <a:gdLst/>
              <a:ahLst/>
              <a:cxnLst/>
              <a:rect l="l" t="t" r="r" b="b"/>
              <a:pathLst>
                <a:path w="263" h="232" extrusionOk="0">
                  <a:moveTo>
                    <a:pt x="132" y="1"/>
                  </a:moveTo>
                  <a:cubicBezTo>
                    <a:pt x="81" y="1"/>
                    <a:pt x="35" y="35"/>
                    <a:pt x="24" y="86"/>
                  </a:cubicBezTo>
                  <a:cubicBezTo>
                    <a:pt x="0" y="146"/>
                    <a:pt x="48" y="205"/>
                    <a:pt x="108" y="229"/>
                  </a:cubicBezTo>
                  <a:cubicBezTo>
                    <a:pt x="114" y="231"/>
                    <a:pt x="120" y="231"/>
                    <a:pt x="126" y="231"/>
                  </a:cubicBezTo>
                  <a:cubicBezTo>
                    <a:pt x="179" y="231"/>
                    <a:pt x="228" y="187"/>
                    <a:pt x="239" y="134"/>
                  </a:cubicBezTo>
                  <a:cubicBezTo>
                    <a:pt x="262" y="75"/>
                    <a:pt x="203" y="15"/>
                    <a:pt x="155" y="3"/>
                  </a:cubicBezTo>
                  <a:cubicBezTo>
                    <a:pt x="148" y="2"/>
                    <a:pt x="140" y="1"/>
                    <a:pt x="13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4"/>
            <p:cNvSpPr/>
            <p:nvPr/>
          </p:nvSpPr>
          <p:spPr>
            <a:xfrm>
              <a:off x="15603425" y="2505150"/>
              <a:ext cx="18775" cy="16325"/>
            </a:xfrm>
            <a:custGeom>
              <a:avLst/>
              <a:gdLst/>
              <a:ahLst/>
              <a:cxnLst/>
              <a:rect l="l" t="t" r="r" b="b"/>
              <a:pathLst>
                <a:path w="751" h="653" extrusionOk="0">
                  <a:moveTo>
                    <a:pt x="388" y="1"/>
                  </a:moveTo>
                  <a:cubicBezTo>
                    <a:pt x="319" y="1"/>
                    <a:pt x="258" y="16"/>
                    <a:pt x="203" y="52"/>
                  </a:cubicBezTo>
                  <a:cubicBezTo>
                    <a:pt x="120" y="100"/>
                    <a:pt x="84" y="171"/>
                    <a:pt x="48" y="267"/>
                  </a:cubicBezTo>
                  <a:cubicBezTo>
                    <a:pt x="1" y="445"/>
                    <a:pt x="143" y="624"/>
                    <a:pt x="298" y="648"/>
                  </a:cubicBezTo>
                  <a:cubicBezTo>
                    <a:pt x="321" y="651"/>
                    <a:pt x="343" y="652"/>
                    <a:pt x="364" y="652"/>
                  </a:cubicBezTo>
                  <a:cubicBezTo>
                    <a:pt x="433" y="652"/>
                    <a:pt x="496" y="637"/>
                    <a:pt x="560" y="600"/>
                  </a:cubicBezTo>
                  <a:cubicBezTo>
                    <a:pt x="632" y="564"/>
                    <a:pt x="679" y="481"/>
                    <a:pt x="703" y="398"/>
                  </a:cubicBezTo>
                  <a:cubicBezTo>
                    <a:pt x="751" y="231"/>
                    <a:pt x="620" y="52"/>
                    <a:pt x="453" y="5"/>
                  </a:cubicBezTo>
                  <a:cubicBezTo>
                    <a:pt x="431" y="2"/>
                    <a:pt x="409" y="1"/>
                    <a:pt x="38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4"/>
            <p:cNvSpPr/>
            <p:nvPr/>
          </p:nvSpPr>
          <p:spPr>
            <a:xfrm>
              <a:off x="15600450" y="2539150"/>
              <a:ext cx="6875" cy="6475"/>
            </a:xfrm>
            <a:custGeom>
              <a:avLst/>
              <a:gdLst/>
              <a:ahLst/>
              <a:cxnLst/>
              <a:rect l="l" t="t" r="r" b="b"/>
              <a:pathLst>
                <a:path w="275" h="259" extrusionOk="0">
                  <a:moveTo>
                    <a:pt x="145" y="0"/>
                  </a:moveTo>
                  <a:cubicBezTo>
                    <a:pt x="84" y="0"/>
                    <a:pt x="35" y="45"/>
                    <a:pt x="24" y="109"/>
                  </a:cubicBezTo>
                  <a:cubicBezTo>
                    <a:pt x="1" y="181"/>
                    <a:pt x="48" y="240"/>
                    <a:pt x="120" y="252"/>
                  </a:cubicBezTo>
                  <a:cubicBezTo>
                    <a:pt x="134" y="256"/>
                    <a:pt x="148" y="258"/>
                    <a:pt x="161" y="258"/>
                  </a:cubicBezTo>
                  <a:cubicBezTo>
                    <a:pt x="223" y="258"/>
                    <a:pt x="265" y="216"/>
                    <a:pt x="274" y="157"/>
                  </a:cubicBezTo>
                  <a:cubicBezTo>
                    <a:pt x="274" y="97"/>
                    <a:pt x="227" y="14"/>
                    <a:pt x="167" y="2"/>
                  </a:cubicBezTo>
                  <a:cubicBezTo>
                    <a:pt x="160" y="1"/>
                    <a:pt x="153" y="0"/>
                    <a:pt x="14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4"/>
            <p:cNvSpPr/>
            <p:nvPr/>
          </p:nvSpPr>
          <p:spPr>
            <a:xfrm>
              <a:off x="15623975" y="2554000"/>
              <a:ext cx="4175" cy="4025"/>
            </a:xfrm>
            <a:custGeom>
              <a:avLst/>
              <a:gdLst/>
              <a:ahLst/>
              <a:cxnLst/>
              <a:rect l="l" t="t" r="r" b="b"/>
              <a:pathLst>
                <a:path w="167" h="161" extrusionOk="0">
                  <a:moveTo>
                    <a:pt x="85" y="0"/>
                  </a:moveTo>
                  <a:cubicBezTo>
                    <a:pt x="51" y="0"/>
                    <a:pt x="32" y="24"/>
                    <a:pt x="12" y="63"/>
                  </a:cubicBezTo>
                  <a:cubicBezTo>
                    <a:pt x="0" y="111"/>
                    <a:pt x="36" y="134"/>
                    <a:pt x="72" y="158"/>
                  </a:cubicBezTo>
                  <a:cubicBezTo>
                    <a:pt x="78" y="160"/>
                    <a:pt x="84" y="161"/>
                    <a:pt x="89" y="161"/>
                  </a:cubicBezTo>
                  <a:cubicBezTo>
                    <a:pt x="126" y="161"/>
                    <a:pt x="146" y="130"/>
                    <a:pt x="167" y="99"/>
                  </a:cubicBezTo>
                  <a:cubicBezTo>
                    <a:pt x="167" y="51"/>
                    <a:pt x="131" y="3"/>
                    <a:pt x="107" y="3"/>
                  </a:cubicBezTo>
                  <a:cubicBezTo>
                    <a:pt x="99" y="1"/>
                    <a:pt x="92" y="0"/>
                    <a:pt x="8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4"/>
            <p:cNvSpPr/>
            <p:nvPr/>
          </p:nvSpPr>
          <p:spPr>
            <a:xfrm>
              <a:off x="15584075" y="2485875"/>
              <a:ext cx="8650" cy="7650"/>
            </a:xfrm>
            <a:custGeom>
              <a:avLst/>
              <a:gdLst/>
              <a:ahLst/>
              <a:cxnLst/>
              <a:rect l="l" t="t" r="r" b="b"/>
              <a:pathLst>
                <a:path w="346" h="306" extrusionOk="0">
                  <a:moveTo>
                    <a:pt x="187" y="0"/>
                  </a:moveTo>
                  <a:cubicBezTo>
                    <a:pt x="106" y="0"/>
                    <a:pt x="47" y="46"/>
                    <a:pt x="36" y="121"/>
                  </a:cubicBezTo>
                  <a:cubicBezTo>
                    <a:pt x="1" y="204"/>
                    <a:pt x="84" y="288"/>
                    <a:pt x="155" y="300"/>
                  </a:cubicBezTo>
                  <a:cubicBezTo>
                    <a:pt x="170" y="304"/>
                    <a:pt x="184" y="306"/>
                    <a:pt x="198" y="306"/>
                  </a:cubicBezTo>
                  <a:cubicBezTo>
                    <a:pt x="265" y="306"/>
                    <a:pt x="324" y="259"/>
                    <a:pt x="334" y="180"/>
                  </a:cubicBezTo>
                  <a:cubicBezTo>
                    <a:pt x="346" y="109"/>
                    <a:pt x="286" y="26"/>
                    <a:pt x="215" y="2"/>
                  </a:cubicBezTo>
                  <a:cubicBezTo>
                    <a:pt x="205" y="1"/>
                    <a:pt x="196" y="0"/>
                    <a:pt x="18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4"/>
            <p:cNvSpPr/>
            <p:nvPr/>
          </p:nvSpPr>
          <p:spPr>
            <a:xfrm>
              <a:off x="15607600" y="2295975"/>
              <a:ext cx="202425" cy="251050"/>
            </a:xfrm>
            <a:custGeom>
              <a:avLst/>
              <a:gdLst/>
              <a:ahLst/>
              <a:cxnLst/>
              <a:rect l="l" t="t" r="r" b="b"/>
              <a:pathLst>
                <a:path w="8097" h="10042" extrusionOk="0">
                  <a:moveTo>
                    <a:pt x="2814" y="1"/>
                  </a:moveTo>
                  <a:cubicBezTo>
                    <a:pt x="2355" y="1"/>
                    <a:pt x="1862" y="148"/>
                    <a:pt x="1334" y="442"/>
                  </a:cubicBezTo>
                  <a:cubicBezTo>
                    <a:pt x="1072" y="597"/>
                    <a:pt x="834" y="776"/>
                    <a:pt x="607" y="978"/>
                  </a:cubicBezTo>
                  <a:cubicBezTo>
                    <a:pt x="369" y="1204"/>
                    <a:pt x="179" y="1442"/>
                    <a:pt x="48" y="1692"/>
                  </a:cubicBezTo>
                  <a:lnTo>
                    <a:pt x="24" y="1704"/>
                  </a:lnTo>
                  <a:cubicBezTo>
                    <a:pt x="24" y="1728"/>
                    <a:pt x="12" y="1728"/>
                    <a:pt x="12" y="1740"/>
                  </a:cubicBezTo>
                  <a:cubicBezTo>
                    <a:pt x="0" y="1764"/>
                    <a:pt x="0" y="1800"/>
                    <a:pt x="12" y="1823"/>
                  </a:cubicBezTo>
                  <a:lnTo>
                    <a:pt x="24" y="1859"/>
                  </a:lnTo>
                  <a:lnTo>
                    <a:pt x="24" y="1883"/>
                  </a:lnTo>
                  <a:lnTo>
                    <a:pt x="48" y="1919"/>
                  </a:lnTo>
                  <a:cubicBezTo>
                    <a:pt x="72" y="2026"/>
                    <a:pt x="107" y="2109"/>
                    <a:pt x="119" y="2204"/>
                  </a:cubicBezTo>
                  <a:lnTo>
                    <a:pt x="131" y="2240"/>
                  </a:lnTo>
                  <a:lnTo>
                    <a:pt x="143" y="2276"/>
                  </a:lnTo>
                  <a:lnTo>
                    <a:pt x="167" y="2288"/>
                  </a:lnTo>
                  <a:lnTo>
                    <a:pt x="179" y="2335"/>
                  </a:lnTo>
                  <a:cubicBezTo>
                    <a:pt x="179" y="2347"/>
                    <a:pt x="179" y="2359"/>
                    <a:pt x="191" y="2359"/>
                  </a:cubicBezTo>
                  <a:lnTo>
                    <a:pt x="215" y="2395"/>
                  </a:lnTo>
                  <a:lnTo>
                    <a:pt x="215" y="2407"/>
                  </a:lnTo>
                  <a:cubicBezTo>
                    <a:pt x="250" y="2538"/>
                    <a:pt x="286" y="2657"/>
                    <a:pt x="334" y="2764"/>
                  </a:cubicBezTo>
                  <a:lnTo>
                    <a:pt x="334" y="2776"/>
                  </a:lnTo>
                  <a:lnTo>
                    <a:pt x="346" y="2800"/>
                  </a:lnTo>
                  <a:lnTo>
                    <a:pt x="357" y="2824"/>
                  </a:lnTo>
                  <a:lnTo>
                    <a:pt x="369" y="2859"/>
                  </a:lnTo>
                  <a:cubicBezTo>
                    <a:pt x="715" y="3812"/>
                    <a:pt x="1167" y="4764"/>
                    <a:pt x="1703" y="5693"/>
                  </a:cubicBezTo>
                  <a:cubicBezTo>
                    <a:pt x="2239" y="6622"/>
                    <a:pt x="2870" y="7515"/>
                    <a:pt x="3572" y="8336"/>
                  </a:cubicBezTo>
                  <a:cubicBezTo>
                    <a:pt x="4096" y="8943"/>
                    <a:pt x="4644" y="9491"/>
                    <a:pt x="5191" y="9967"/>
                  </a:cubicBezTo>
                  <a:cubicBezTo>
                    <a:pt x="5227" y="10003"/>
                    <a:pt x="5275" y="10015"/>
                    <a:pt x="5334" y="10015"/>
                  </a:cubicBezTo>
                  <a:cubicBezTo>
                    <a:pt x="5346" y="10015"/>
                    <a:pt x="5358" y="10027"/>
                    <a:pt x="5358" y="10027"/>
                  </a:cubicBezTo>
                  <a:cubicBezTo>
                    <a:pt x="5409" y="10038"/>
                    <a:pt x="5457" y="10042"/>
                    <a:pt x="5504" y="10042"/>
                  </a:cubicBezTo>
                  <a:cubicBezTo>
                    <a:pt x="5612" y="10042"/>
                    <a:pt x="5711" y="10020"/>
                    <a:pt x="5811" y="10003"/>
                  </a:cubicBezTo>
                  <a:cubicBezTo>
                    <a:pt x="5930" y="9967"/>
                    <a:pt x="6049" y="9920"/>
                    <a:pt x="6180" y="9860"/>
                  </a:cubicBezTo>
                  <a:cubicBezTo>
                    <a:pt x="6465" y="9741"/>
                    <a:pt x="6727" y="9562"/>
                    <a:pt x="7013" y="9348"/>
                  </a:cubicBezTo>
                  <a:cubicBezTo>
                    <a:pt x="7275" y="9134"/>
                    <a:pt x="7501" y="8896"/>
                    <a:pt x="7692" y="8658"/>
                  </a:cubicBezTo>
                  <a:cubicBezTo>
                    <a:pt x="7894" y="8431"/>
                    <a:pt x="7989" y="8241"/>
                    <a:pt x="8049" y="8050"/>
                  </a:cubicBezTo>
                  <a:cubicBezTo>
                    <a:pt x="8073" y="8003"/>
                    <a:pt x="8085" y="7955"/>
                    <a:pt x="8085" y="7919"/>
                  </a:cubicBezTo>
                  <a:cubicBezTo>
                    <a:pt x="8097" y="7872"/>
                    <a:pt x="8085" y="7812"/>
                    <a:pt x="8037" y="7765"/>
                  </a:cubicBezTo>
                  <a:cubicBezTo>
                    <a:pt x="8025" y="7753"/>
                    <a:pt x="8025" y="7741"/>
                    <a:pt x="7989" y="7717"/>
                  </a:cubicBezTo>
                  <a:cubicBezTo>
                    <a:pt x="7882" y="7634"/>
                    <a:pt x="7799" y="7538"/>
                    <a:pt x="7692" y="7455"/>
                  </a:cubicBezTo>
                  <a:lnTo>
                    <a:pt x="7644" y="7407"/>
                  </a:lnTo>
                  <a:lnTo>
                    <a:pt x="7608" y="7360"/>
                  </a:lnTo>
                  <a:lnTo>
                    <a:pt x="7561" y="7324"/>
                  </a:lnTo>
                  <a:lnTo>
                    <a:pt x="7275" y="7038"/>
                  </a:lnTo>
                  <a:lnTo>
                    <a:pt x="7251" y="7003"/>
                  </a:lnTo>
                  <a:lnTo>
                    <a:pt x="7215" y="6979"/>
                  </a:lnTo>
                  <a:lnTo>
                    <a:pt x="7132" y="6884"/>
                  </a:lnTo>
                  <a:lnTo>
                    <a:pt x="6727" y="6443"/>
                  </a:lnTo>
                  <a:cubicBezTo>
                    <a:pt x="6656" y="6348"/>
                    <a:pt x="6596" y="6276"/>
                    <a:pt x="6537" y="6205"/>
                  </a:cubicBezTo>
                  <a:lnTo>
                    <a:pt x="6537" y="6205"/>
                  </a:lnTo>
                  <a:lnTo>
                    <a:pt x="6549" y="6229"/>
                  </a:lnTo>
                  <a:cubicBezTo>
                    <a:pt x="5537" y="5026"/>
                    <a:pt x="4691" y="3693"/>
                    <a:pt x="4036" y="2264"/>
                  </a:cubicBezTo>
                  <a:cubicBezTo>
                    <a:pt x="3941" y="2050"/>
                    <a:pt x="3846" y="1823"/>
                    <a:pt x="3751" y="1609"/>
                  </a:cubicBezTo>
                  <a:cubicBezTo>
                    <a:pt x="3667" y="1371"/>
                    <a:pt x="3572" y="1133"/>
                    <a:pt x="3489" y="907"/>
                  </a:cubicBezTo>
                  <a:lnTo>
                    <a:pt x="3489" y="895"/>
                  </a:lnTo>
                  <a:cubicBezTo>
                    <a:pt x="3441" y="740"/>
                    <a:pt x="3382" y="597"/>
                    <a:pt x="3334" y="442"/>
                  </a:cubicBezTo>
                  <a:lnTo>
                    <a:pt x="3322" y="418"/>
                  </a:lnTo>
                  <a:lnTo>
                    <a:pt x="3298" y="395"/>
                  </a:lnTo>
                  <a:lnTo>
                    <a:pt x="3286" y="383"/>
                  </a:lnTo>
                  <a:lnTo>
                    <a:pt x="3274" y="359"/>
                  </a:lnTo>
                  <a:lnTo>
                    <a:pt x="3227" y="216"/>
                  </a:lnTo>
                  <a:lnTo>
                    <a:pt x="3215" y="180"/>
                  </a:lnTo>
                  <a:cubicBezTo>
                    <a:pt x="3215" y="157"/>
                    <a:pt x="3203" y="133"/>
                    <a:pt x="3179" y="121"/>
                  </a:cubicBezTo>
                  <a:cubicBezTo>
                    <a:pt x="3155" y="61"/>
                    <a:pt x="3108" y="14"/>
                    <a:pt x="3048" y="14"/>
                  </a:cubicBezTo>
                  <a:cubicBezTo>
                    <a:pt x="2971" y="5"/>
                    <a:pt x="2893" y="1"/>
                    <a:pt x="2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4"/>
            <p:cNvSpPr/>
            <p:nvPr/>
          </p:nvSpPr>
          <p:spPr>
            <a:xfrm>
              <a:off x="15656400" y="2327550"/>
              <a:ext cx="153625" cy="220250"/>
            </a:xfrm>
            <a:custGeom>
              <a:avLst/>
              <a:gdLst/>
              <a:ahLst/>
              <a:cxnLst/>
              <a:rect l="l" t="t" r="r" b="b"/>
              <a:pathLst>
                <a:path w="6145" h="8810" extrusionOk="0">
                  <a:moveTo>
                    <a:pt x="1632" y="1"/>
                  </a:moveTo>
                  <a:cubicBezTo>
                    <a:pt x="1501" y="84"/>
                    <a:pt x="1382" y="179"/>
                    <a:pt x="1275" y="263"/>
                  </a:cubicBezTo>
                  <a:cubicBezTo>
                    <a:pt x="1180" y="358"/>
                    <a:pt x="1072" y="465"/>
                    <a:pt x="965" y="560"/>
                  </a:cubicBezTo>
                  <a:cubicBezTo>
                    <a:pt x="882" y="668"/>
                    <a:pt x="787" y="775"/>
                    <a:pt x="715" y="894"/>
                  </a:cubicBezTo>
                  <a:cubicBezTo>
                    <a:pt x="620" y="1025"/>
                    <a:pt x="537" y="1156"/>
                    <a:pt x="477" y="1310"/>
                  </a:cubicBezTo>
                  <a:cubicBezTo>
                    <a:pt x="406" y="1441"/>
                    <a:pt x="346" y="1572"/>
                    <a:pt x="299" y="1727"/>
                  </a:cubicBezTo>
                  <a:lnTo>
                    <a:pt x="299" y="1739"/>
                  </a:lnTo>
                  <a:cubicBezTo>
                    <a:pt x="168" y="2108"/>
                    <a:pt x="84" y="2501"/>
                    <a:pt x="49" y="2906"/>
                  </a:cubicBezTo>
                  <a:cubicBezTo>
                    <a:pt x="1" y="3442"/>
                    <a:pt x="25" y="3989"/>
                    <a:pt x="132" y="4525"/>
                  </a:cubicBezTo>
                  <a:lnTo>
                    <a:pt x="132" y="4537"/>
                  </a:lnTo>
                  <a:cubicBezTo>
                    <a:pt x="191" y="4835"/>
                    <a:pt x="263" y="5132"/>
                    <a:pt x="358" y="5430"/>
                  </a:cubicBezTo>
                  <a:cubicBezTo>
                    <a:pt x="739" y="6013"/>
                    <a:pt x="1156" y="6561"/>
                    <a:pt x="1620" y="7097"/>
                  </a:cubicBezTo>
                  <a:cubicBezTo>
                    <a:pt x="2132" y="7704"/>
                    <a:pt x="2680" y="8240"/>
                    <a:pt x="3239" y="8740"/>
                  </a:cubicBezTo>
                  <a:cubicBezTo>
                    <a:pt x="3275" y="8764"/>
                    <a:pt x="3335" y="8776"/>
                    <a:pt x="3382" y="8776"/>
                  </a:cubicBezTo>
                  <a:cubicBezTo>
                    <a:pt x="3394" y="8776"/>
                    <a:pt x="3394" y="8799"/>
                    <a:pt x="3406" y="8799"/>
                  </a:cubicBezTo>
                  <a:cubicBezTo>
                    <a:pt x="3453" y="8806"/>
                    <a:pt x="3497" y="8809"/>
                    <a:pt x="3541" y="8809"/>
                  </a:cubicBezTo>
                  <a:cubicBezTo>
                    <a:pt x="3653" y="8809"/>
                    <a:pt x="3756" y="8790"/>
                    <a:pt x="3859" y="8764"/>
                  </a:cubicBezTo>
                  <a:cubicBezTo>
                    <a:pt x="3978" y="8740"/>
                    <a:pt x="4097" y="8692"/>
                    <a:pt x="4228" y="8633"/>
                  </a:cubicBezTo>
                  <a:cubicBezTo>
                    <a:pt x="4490" y="8514"/>
                    <a:pt x="4775" y="8335"/>
                    <a:pt x="5061" y="8109"/>
                  </a:cubicBezTo>
                  <a:cubicBezTo>
                    <a:pt x="5323" y="7883"/>
                    <a:pt x="5549" y="7668"/>
                    <a:pt x="5740" y="7430"/>
                  </a:cubicBezTo>
                  <a:cubicBezTo>
                    <a:pt x="5906" y="7216"/>
                    <a:pt x="6014" y="7025"/>
                    <a:pt x="6073" y="6835"/>
                  </a:cubicBezTo>
                  <a:cubicBezTo>
                    <a:pt x="6121" y="6740"/>
                    <a:pt x="6133" y="6692"/>
                    <a:pt x="6133" y="6656"/>
                  </a:cubicBezTo>
                  <a:cubicBezTo>
                    <a:pt x="6145" y="6597"/>
                    <a:pt x="6121" y="6549"/>
                    <a:pt x="6085" y="6502"/>
                  </a:cubicBezTo>
                  <a:cubicBezTo>
                    <a:pt x="6073" y="6490"/>
                    <a:pt x="6073" y="6454"/>
                    <a:pt x="6037" y="6442"/>
                  </a:cubicBezTo>
                  <a:cubicBezTo>
                    <a:pt x="5942" y="6359"/>
                    <a:pt x="5847" y="6263"/>
                    <a:pt x="5740" y="6180"/>
                  </a:cubicBezTo>
                  <a:lnTo>
                    <a:pt x="5704" y="6132"/>
                  </a:lnTo>
                  <a:lnTo>
                    <a:pt x="5656" y="6085"/>
                  </a:lnTo>
                  <a:lnTo>
                    <a:pt x="5609" y="6037"/>
                  </a:lnTo>
                  <a:lnTo>
                    <a:pt x="5323" y="5763"/>
                  </a:lnTo>
                  <a:lnTo>
                    <a:pt x="5299" y="5728"/>
                  </a:lnTo>
                  <a:lnTo>
                    <a:pt x="5263" y="5704"/>
                  </a:lnTo>
                  <a:lnTo>
                    <a:pt x="5180" y="5609"/>
                  </a:lnTo>
                  <a:lnTo>
                    <a:pt x="4775" y="5168"/>
                  </a:lnTo>
                  <a:lnTo>
                    <a:pt x="4692" y="5061"/>
                  </a:lnTo>
                  <a:lnTo>
                    <a:pt x="4573" y="4930"/>
                  </a:lnTo>
                  <a:lnTo>
                    <a:pt x="4585" y="4954"/>
                  </a:lnTo>
                  <a:cubicBezTo>
                    <a:pt x="3573" y="3739"/>
                    <a:pt x="2727" y="2394"/>
                    <a:pt x="2073" y="977"/>
                  </a:cubicBezTo>
                  <a:cubicBezTo>
                    <a:pt x="1977" y="775"/>
                    <a:pt x="1870" y="548"/>
                    <a:pt x="1787" y="322"/>
                  </a:cubicBezTo>
                  <a:cubicBezTo>
                    <a:pt x="1739" y="227"/>
                    <a:pt x="1692" y="108"/>
                    <a:pt x="1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4"/>
            <p:cNvSpPr/>
            <p:nvPr/>
          </p:nvSpPr>
          <p:spPr>
            <a:xfrm>
              <a:off x="15860900" y="2226525"/>
              <a:ext cx="285775" cy="197650"/>
            </a:xfrm>
            <a:custGeom>
              <a:avLst/>
              <a:gdLst/>
              <a:ahLst/>
              <a:cxnLst/>
              <a:rect l="l" t="t" r="r" b="b"/>
              <a:pathLst>
                <a:path w="11431" h="7906" extrusionOk="0">
                  <a:moveTo>
                    <a:pt x="11392" y="1"/>
                  </a:moveTo>
                  <a:cubicBezTo>
                    <a:pt x="11385" y="1"/>
                    <a:pt x="11378" y="2"/>
                    <a:pt x="11371" y="6"/>
                  </a:cubicBezTo>
                  <a:cubicBezTo>
                    <a:pt x="10942" y="303"/>
                    <a:pt x="10502" y="589"/>
                    <a:pt x="10049" y="887"/>
                  </a:cubicBezTo>
                  <a:cubicBezTo>
                    <a:pt x="9621" y="1172"/>
                    <a:pt x="9168" y="1470"/>
                    <a:pt x="8740" y="1756"/>
                  </a:cubicBezTo>
                  <a:lnTo>
                    <a:pt x="6108" y="3494"/>
                  </a:lnTo>
                  <a:cubicBezTo>
                    <a:pt x="5227" y="4089"/>
                    <a:pt x="4346" y="4673"/>
                    <a:pt x="3453" y="5268"/>
                  </a:cubicBezTo>
                  <a:cubicBezTo>
                    <a:pt x="3001" y="5578"/>
                    <a:pt x="2525" y="5875"/>
                    <a:pt x="2060" y="6185"/>
                  </a:cubicBezTo>
                  <a:cubicBezTo>
                    <a:pt x="1632" y="6483"/>
                    <a:pt x="1191" y="6768"/>
                    <a:pt x="751" y="7066"/>
                  </a:cubicBezTo>
                  <a:cubicBezTo>
                    <a:pt x="643" y="7126"/>
                    <a:pt x="560" y="7185"/>
                    <a:pt x="453" y="7256"/>
                  </a:cubicBezTo>
                  <a:cubicBezTo>
                    <a:pt x="381" y="7304"/>
                    <a:pt x="322" y="7352"/>
                    <a:pt x="239" y="7387"/>
                  </a:cubicBezTo>
                  <a:cubicBezTo>
                    <a:pt x="215" y="7387"/>
                    <a:pt x="203" y="7411"/>
                    <a:pt x="167" y="7423"/>
                  </a:cubicBezTo>
                  <a:cubicBezTo>
                    <a:pt x="48" y="7495"/>
                    <a:pt x="0" y="7661"/>
                    <a:pt x="84" y="7780"/>
                  </a:cubicBezTo>
                  <a:cubicBezTo>
                    <a:pt x="133" y="7859"/>
                    <a:pt x="223" y="7905"/>
                    <a:pt x="320" y="7905"/>
                  </a:cubicBezTo>
                  <a:cubicBezTo>
                    <a:pt x="341" y="7905"/>
                    <a:pt x="361" y="7903"/>
                    <a:pt x="381" y="7899"/>
                  </a:cubicBezTo>
                  <a:cubicBezTo>
                    <a:pt x="441" y="7888"/>
                    <a:pt x="501" y="7840"/>
                    <a:pt x="524" y="7792"/>
                  </a:cubicBezTo>
                  <a:cubicBezTo>
                    <a:pt x="536" y="7792"/>
                    <a:pt x="536" y="7780"/>
                    <a:pt x="560" y="7780"/>
                  </a:cubicBezTo>
                  <a:cubicBezTo>
                    <a:pt x="953" y="7471"/>
                    <a:pt x="1370" y="7185"/>
                    <a:pt x="1786" y="6899"/>
                  </a:cubicBezTo>
                  <a:cubicBezTo>
                    <a:pt x="2239" y="6590"/>
                    <a:pt x="2703" y="6256"/>
                    <a:pt x="3144" y="5947"/>
                  </a:cubicBezTo>
                  <a:cubicBezTo>
                    <a:pt x="3596" y="5637"/>
                    <a:pt x="4037" y="5328"/>
                    <a:pt x="4465" y="5006"/>
                  </a:cubicBezTo>
                  <a:cubicBezTo>
                    <a:pt x="4906" y="4697"/>
                    <a:pt x="5346" y="4399"/>
                    <a:pt x="5775" y="4101"/>
                  </a:cubicBezTo>
                  <a:cubicBezTo>
                    <a:pt x="6644" y="3506"/>
                    <a:pt x="7490" y="2899"/>
                    <a:pt x="8359" y="2292"/>
                  </a:cubicBezTo>
                  <a:cubicBezTo>
                    <a:pt x="8787" y="1994"/>
                    <a:pt x="9216" y="1672"/>
                    <a:pt x="9633" y="1375"/>
                  </a:cubicBezTo>
                  <a:cubicBezTo>
                    <a:pt x="10061" y="1065"/>
                    <a:pt x="10514" y="756"/>
                    <a:pt x="10942" y="446"/>
                  </a:cubicBezTo>
                  <a:lnTo>
                    <a:pt x="11395" y="125"/>
                  </a:lnTo>
                  <a:cubicBezTo>
                    <a:pt x="11407" y="125"/>
                    <a:pt x="11407" y="113"/>
                    <a:pt x="11407" y="101"/>
                  </a:cubicBezTo>
                  <a:cubicBezTo>
                    <a:pt x="11430" y="53"/>
                    <a:pt x="11430" y="41"/>
                    <a:pt x="11430" y="17"/>
                  </a:cubicBezTo>
                  <a:cubicBezTo>
                    <a:pt x="11422" y="9"/>
                    <a:pt x="11408" y="1"/>
                    <a:pt x="11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4"/>
            <p:cNvSpPr/>
            <p:nvPr/>
          </p:nvSpPr>
          <p:spPr>
            <a:xfrm>
              <a:off x="15838275" y="2423725"/>
              <a:ext cx="20275" cy="17525"/>
            </a:xfrm>
            <a:custGeom>
              <a:avLst/>
              <a:gdLst/>
              <a:ahLst/>
              <a:cxnLst/>
              <a:rect l="l" t="t" r="r" b="b"/>
              <a:pathLst>
                <a:path w="811" h="701" extrusionOk="0">
                  <a:moveTo>
                    <a:pt x="404" y="1"/>
                  </a:moveTo>
                  <a:cubicBezTo>
                    <a:pt x="247" y="1"/>
                    <a:pt x="111" y="110"/>
                    <a:pt x="60" y="261"/>
                  </a:cubicBezTo>
                  <a:cubicBezTo>
                    <a:pt x="1" y="440"/>
                    <a:pt x="132" y="642"/>
                    <a:pt x="310" y="690"/>
                  </a:cubicBezTo>
                  <a:cubicBezTo>
                    <a:pt x="341" y="697"/>
                    <a:pt x="370" y="701"/>
                    <a:pt x="399" y="701"/>
                  </a:cubicBezTo>
                  <a:cubicBezTo>
                    <a:pt x="563" y="701"/>
                    <a:pt x="700" y="592"/>
                    <a:pt x="751" y="440"/>
                  </a:cubicBezTo>
                  <a:cubicBezTo>
                    <a:pt x="810" y="250"/>
                    <a:pt x="667" y="47"/>
                    <a:pt x="489" y="11"/>
                  </a:cubicBezTo>
                  <a:cubicBezTo>
                    <a:pt x="460" y="4"/>
                    <a:pt x="432"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4"/>
            <p:cNvSpPr/>
            <p:nvPr/>
          </p:nvSpPr>
          <p:spPr>
            <a:xfrm>
              <a:off x="15820725" y="2445075"/>
              <a:ext cx="8350" cy="7275"/>
            </a:xfrm>
            <a:custGeom>
              <a:avLst/>
              <a:gdLst/>
              <a:ahLst/>
              <a:cxnLst/>
              <a:rect l="l" t="t" r="r" b="b"/>
              <a:pathLst>
                <a:path w="334" h="291" extrusionOk="0">
                  <a:moveTo>
                    <a:pt x="187" y="1"/>
                  </a:moveTo>
                  <a:cubicBezTo>
                    <a:pt x="123" y="1"/>
                    <a:pt x="57" y="37"/>
                    <a:pt x="36" y="110"/>
                  </a:cubicBezTo>
                  <a:cubicBezTo>
                    <a:pt x="0" y="181"/>
                    <a:pt x="60" y="265"/>
                    <a:pt x="143" y="288"/>
                  </a:cubicBezTo>
                  <a:cubicBezTo>
                    <a:pt x="150" y="290"/>
                    <a:pt x="158" y="290"/>
                    <a:pt x="165" y="290"/>
                  </a:cubicBezTo>
                  <a:cubicBezTo>
                    <a:pt x="229" y="290"/>
                    <a:pt x="290" y="245"/>
                    <a:pt x="322" y="181"/>
                  </a:cubicBezTo>
                  <a:cubicBezTo>
                    <a:pt x="334" y="110"/>
                    <a:pt x="286" y="27"/>
                    <a:pt x="214" y="3"/>
                  </a:cubicBezTo>
                  <a:cubicBezTo>
                    <a:pt x="206" y="1"/>
                    <a:pt x="196"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4"/>
            <p:cNvSpPr/>
            <p:nvPr/>
          </p:nvSpPr>
          <p:spPr>
            <a:xfrm>
              <a:off x="15737375" y="2487275"/>
              <a:ext cx="51525" cy="38075"/>
            </a:xfrm>
            <a:custGeom>
              <a:avLst/>
              <a:gdLst/>
              <a:ahLst/>
              <a:cxnLst/>
              <a:rect l="l" t="t" r="r" b="b"/>
              <a:pathLst>
                <a:path w="2061" h="1523" extrusionOk="0">
                  <a:moveTo>
                    <a:pt x="1979" y="1"/>
                  </a:moveTo>
                  <a:cubicBezTo>
                    <a:pt x="1948" y="1"/>
                    <a:pt x="1923" y="14"/>
                    <a:pt x="1905" y="41"/>
                  </a:cubicBezTo>
                  <a:cubicBezTo>
                    <a:pt x="1882" y="89"/>
                    <a:pt x="1870" y="113"/>
                    <a:pt x="1834" y="148"/>
                  </a:cubicBezTo>
                  <a:cubicBezTo>
                    <a:pt x="1715" y="303"/>
                    <a:pt x="1584" y="446"/>
                    <a:pt x="1429" y="565"/>
                  </a:cubicBezTo>
                  <a:cubicBezTo>
                    <a:pt x="1227" y="720"/>
                    <a:pt x="1001" y="875"/>
                    <a:pt x="762" y="994"/>
                  </a:cubicBezTo>
                  <a:cubicBezTo>
                    <a:pt x="765" y="994"/>
                    <a:pt x="767" y="993"/>
                    <a:pt x="770" y="992"/>
                  </a:cubicBezTo>
                  <a:lnTo>
                    <a:pt x="770" y="992"/>
                  </a:lnTo>
                  <a:cubicBezTo>
                    <a:pt x="566" y="1071"/>
                    <a:pt x="371" y="1138"/>
                    <a:pt x="143" y="1172"/>
                  </a:cubicBezTo>
                  <a:cubicBezTo>
                    <a:pt x="96" y="1172"/>
                    <a:pt x="48" y="1220"/>
                    <a:pt x="36" y="1256"/>
                  </a:cubicBezTo>
                  <a:cubicBezTo>
                    <a:pt x="24" y="1303"/>
                    <a:pt x="0" y="1351"/>
                    <a:pt x="24" y="1398"/>
                  </a:cubicBezTo>
                  <a:cubicBezTo>
                    <a:pt x="36" y="1446"/>
                    <a:pt x="60" y="1482"/>
                    <a:pt x="108" y="1494"/>
                  </a:cubicBezTo>
                  <a:cubicBezTo>
                    <a:pt x="142" y="1511"/>
                    <a:pt x="177" y="1522"/>
                    <a:pt x="207" y="1522"/>
                  </a:cubicBezTo>
                  <a:cubicBezTo>
                    <a:pt x="219" y="1522"/>
                    <a:pt x="229" y="1521"/>
                    <a:pt x="239" y="1518"/>
                  </a:cubicBezTo>
                  <a:cubicBezTo>
                    <a:pt x="441" y="1470"/>
                    <a:pt x="620" y="1398"/>
                    <a:pt x="798" y="1303"/>
                  </a:cubicBezTo>
                  <a:cubicBezTo>
                    <a:pt x="977" y="1220"/>
                    <a:pt x="1131" y="1113"/>
                    <a:pt x="1286" y="994"/>
                  </a:cubicBezTo>
                  <a:cubicBezTo>
                    <a:pt x="1596" y="756"/>
                    <a:pt x="1846" y="446"/>
                    <a:pt x="2060" y="113"/>
                  </a:cubicBezTo>
                  <a:lnTo>
                    <a:pt x="2060" y="101"/>
                  </a:lnTo>
                  <a:cubicBezTo>
                    <a:pt x="2060" y="53"/>
                    <a:pt x="2048" y="29"/>
                    <a:pt x="2013" y="5"/>
                  </a:cubicBezTo>
                  <a:cubicBezTo>
                    <a:pt x="2001" y="2"/>
                    <a:pt x="1989" y="1"/>
                    <a:pt x="19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4"/>
            <p:cNvSpPr/>
            <p:nvPr/>
          </p:nvSpPr>
          <p:spPr>
            <a:xfrm>
              <a:off x="15846900" y="245585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4"/>
            <p:cNvSpPr/>
            <p:nvPr/>
          </p:nvSpPr>
          <p:spPr>
            <a:xfrm>
              <a:off x="15805250" y="2481150"/>
              <a:ext cx="0" cy="25"/>
            </a:xfrm>
            <a:custGeom>
              <a:avLst/>
              <a:gdLst/>
              <a:ahLst/>
              <a:cxnLst/>
              <a:rect l="l" t="t" r="r" b="b"/>
              <a:pathLst>
                <a:path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4"/>
            <p:cNvSpPr/>
            <p:nvPr/>
          </p:nvSpPr>
          <p:spPr>
            <a:xfrm>
              <a:off x="15805250" y="2481150"/>
              <a:ext cx="0" cy="25"/>
            </a:xfrm>
            <a:custGeom>
              <a:avLst/>
              <a:gdLst/>
              <a:ahLst/>
              <a:cxnLst/>
              <a:rect l="l" t="t" r="r" b="b"/>
              <a:pathLst>
                <a:path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4"/>
            <p:cNvSpPr/>
            <p:nvPr/>
          </p:nvSpPr>
          <p:spPr>
            <a:xfrm>
              <a:off x="15767150" y="239215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4"/>
            <p:cNvSpPr/>
            <p:nvPr/>
          </p:nvSpPr>
          <p:spPr>
            <a:xfrm>
              <a:off x="15810000" y="2299875"/>
              <a:ext cx="25" cy="625"/>
            </a:xfrm>
            <a:custGeom>
              <a:avLst/>
              <a:gdLst/>
              <a:ahLst/>
              <a:cxnLst/>
              <a:rect l="l" t="t" r="r" b="b"/>
              <a:pathLst>
                <a:path w="1" h="25" extrusionOk="0">
                  <a:moveTo>
                    <a:pt x="1" y="1"/>
                  </a:moveTo>
                  <a:cubicBezTo>
                    <a:pt x="1" y="24"/>
                    <a:pt x="1" y="24"/>
                    <a:pt x="1" y="1"/>
                  </a:cubicBezTo>
                  <a:cubicBezTo>
                    <a:pt x="1" y="24"/>
                    <a:pt x="1" y="2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4"/>
            <p:cNvSpPr/>
            <p:nvPr/>
          </p:nvSpPr>
          <p:spPr>
            <a:xfrm>
              <a:off x="16305900" y="1983175"/>
              <a:ext cx="102400" cy="69725"/>
            </a:xfrm>
            <a:custGeom>
              <a:avLst/>
              <a:gdLst/>
              <a:ahLst/>
              <a:cxnLst/>
              <a:rect l="l" t="t" r="r" b="b"/>
              <a:pathLst>
                <a:path w="4096" h="2789" extrusionOk="0">
                  <a:moveTo>
                    <a:pt x="3054" y="1"/>
                  </a:moveTo>
                  <a:cubicBezTo>
                    <a:pt x="2879" y="1"/>
                    <a:pt x="2714" y="56"/>
                    <a:pt x="2548" y="143"/>
                  </a:cubicBezTo>
                  <a:cubicBezTo>
                    <a:pt x="2298" y="274"/>
                    <a:pt x="2048" y="417"/>
                    <a:pt x="1786" y="536"/>
                  </a:cubicBezTo>
                  <a:cubicBezTo>
                    <a:pt x="1441" y="679"/>
                    <a:pt x="1108" y="810"/>
                    <a:pt x="762" y="953"/>
                  </a:cubicBezTo>
                  <a:cubicBezTo>
                    <a:pt x="286" y="1131"/>
                    <a:pt x="0" y="1608"/>
                    <a:pt x="143" y="2096"/>
                  </a:cubicBezTo>
                  <a:lnTo>
                    <a:pt x="143" y="2120"/>
                  </a:lnTo>
                  <a:cubicBezTo>
                    <a:pt x="259" y="2505"/>
                    <a:pt x="639" y="2789"/>
                    <a:pt x="1032" y="2789"/>
                  </a:cubicBezTo>
                  <a:cubicBezTo>
                    <a:pt x="1125" y="2789"/>
                    <a:pt x="1219" y="2773"/>
                    <a:pt x="1310" y="2739"/>
                  </a:cubicBezTo>
                  <a:cubicBezTo>
                    <a:pt x="2072" y="2453"/>
                    <a:pt x="2834" y="2120"/>
                    <a:pt x="3548" y="1739"/>
                  </a:cubicBezTo>
                  <a:cubicBezTo>
                    <a:pt x="3989" y="1500"/>
                    <a:pt x="4096" y="858"/>
                    <a:pt x="3846" y="441"/>
                  </a:cubicBezTo>
                  <a:cubicBezTo>
                    <a:pt x="3715" y="238"/>
                    <a:pt x="3489" y="84"/>
                    <a:pt x="3251" y="24"/>
                  </a:cubicBezTo>
                  <a:cubicBezTo>
                    <a:pt x="3184" y="8"/>
                    <a:pt x="3118" y="1"/>
                    <a:pt x="3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4"/>
            <p:cNvSpPr/>
            <p:nvPr/>
          </p:nvSpPr>
          <p:spPr>
            <a:xfrm>
              <a:off x="16430625" y="1895275"/>
              <a:ext cx="107475" cy="88550"/>
            </a:xfrm>
            <a:custGeom>
              <a:avLst/>
              <a:gdLst/>
              <a:ahLst/>
              <a:cxnLst/>
              <a:rect l="l" t="t" r="r" b="b"/>
              <a:pathLst>
                <a:path w="4299" h="3542" extrusionOk="0">
                  <a:moveTo>
                    <a:pt x="3395" y="0"/>
                  </a:moveTo>
                  <a:cubicBezTo>
                    <a:pt x="3371" y="0"/>
                    <a:pt x="3346" y="2"/>
                    <a:pt x="3322" y="4"/>
                  </a:cubicBezTo>
                  <a:cubicBezTo>
                    <a:pt x="3048" y="16"/>
                    <a:pt x="2858" y="135"/>
                    <a:pt x="2667" y="302"/>
                  </a:cubicBezTo>
                  <a:cubicBezTo>
                    <a:pt x="2608" y="337"/>
                    <a:pt x="2560" y="397"/>
                    <a:pt x="2500" y="444"/>
                  </a:cubicBezTo>
                  <a:cubicBezTo>
                    <a:pt x="1881" y="968"/>
                    <a:pt x="1203" y="1409"/>
                    <a:pt x="512" y="1826"/>
                  </a:cubicBezTo>
                  <a:cubicBezTo>
                    <a:pt x="131" y="2040"/>
                    <a:pt x="0" y="2504"/>
                    <a:pt x="107" y="2885"/>
                  </a:cubicBezTo>
                  <a:cubicBezTo>
                    <a:pt x="131" y="2957"/>
                    <a:pt x="167" y="3040"/>
                    <a:pt x="214" y="3111"/>
                  </a:cubicBezTo>
                  <a:cubicBezTo>
                    <a:pt x="391" y="3396"/>
                    <a:pt x="692" y="3541"/>
                    <a:pt x="1002" y="3541"/>
                  </a:cubicBezTo>
                  <a:cubicBezTo>
                    <a:pt x="1172" y="3541"/>
                    <a:pt x="1344" y="3498"/>
                    <a:pt x="1500" y="3409"/>
                  </a:cubicBezTo>
                  <a:cubicBezTo>
                    <a:pt x="2417" y="2873"/>
                    <a:pt x="3262" y="2254"/>
                    <a:pt x="4048" y="1564"/>
                  </a:cubicBezTo>
                  <a:cubicBezTo>
                    <a:pt x="4227" y="1409"/>
                    <a:pt x="4298" y="1111"/>
                    <a:pt x="4286" y="897"/>
                  </a:cubicBezTo>
                  <a:cubicBezTo>
                    <a:pt x="4274" y="635"/>
                    <a:pt x="4167" y="421"/>
                    <a:pt x="3989" y="242"/>
                  </a:cubicBezTo>
                  <a:cubicBezTo>
                    <a:pt x="3828" y="92"/>
                    <a:pt x="3610" y="0"/>
                    <a:pt x="3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4"/>
            <p:cNvSpPr/>
            <p:nvPr/>
          </p:nvSpPr>
          <p:spPr>
            <a:xfrm>
              <a:off x="16557125" y="1787475"/>
              <a:ext cx="98550" cy="93950"/>
            </a:xfrm>
            <a:custGeom>
              <a:avLst/>
              <a:gdLst/>
              <a:ahLst/>
              <a:cxnLst/>
              <a:rect l="l" t="t" r="r" b="b"/>
              <a:pathLst>
                <a:path w="3942" h="3758" extrusionOk="0">
                  <a:moveTo>
                    <a:pt x="2910" y="1"/>
                  </a:moveTo>
                  <a:cubicBezTo>
                    <a:pt x="2653" y="1"/>
                    <a:pt x="2397" y="102"/>
                    <a:pt x="2215" y="304"/>
                  </a:cubicBezTo>
                  <a:cubicBezTo>
                    <a:pt x="1608" y="970"/>
                    <a:pt x="941" y="1589"/>
                    <a:pt x="250" y="2185"/>
                  </a:cubicBezTo>
                  <a:cubicBezTo>
                    <a:pt x="72" y="2328"/>
                    <a:pt x="0" y="2625"/>
                    <a:pt x="12" y="2851"/>
                  </a:cubicBezTo>
                  <a:cubicBezTo>
                    <a:pt x="12" y="2923"/>
                    <a:pt x="36" y="2994"/>
                    <a:pt x="48" y="3054"/>
                  </a:cubicBezTo>
                  <a:cubicBezTo>
                    <a:pt x="107" y="3256"/>
                    <a:pt x="191" y="3399"/>
                    <a:pt x="310" y="3518"/>
                  </a:cubicBezTo>
                  <a:cubicBezTo>
                    <a:pt x="477" y="3674"/>
                    <a:pt x="718" y="3757"/>
                    <a:pt x="943" y="3757"/>
                  </a:cubicBezTo>
                  <a:cubicBezTo>
                    <a:pt x="958" y="3757"/>
                    <a:pt x="973" y="3757"/>
                    <a:pt x="988" y="3756"/>
                  </a:cubicBezTo>
                  <a:cubicBezTo>
                    <a:pt x="1060" y="3744"/>
                    <a:pt x="1143" y="3733"/>
                    <a:pt x="1227" y="3709"/>
                  </a:cubicBezTo>
                  <a:cubicBezTo>
                    <a:pt x="1381" y="3673"/>
                    <a:pt x="1524" y="3578"/>
                    <a:pt x="1643" y="3447"/>
                  </a:cubicBezTo>
                  <a:cubicBezTo>
                    <a:pt x="2334" y="2863"/>
                    <a:pt x="3013" y="2256"/>
                    <a:pt x="3608" y="1566"/>
                  </a:cubicBezTo>
                  <a:cubicBezTo>
                    <a:pt x="3941" y="1185"/>
                    <a:pt x="3929" y="589"/>
                    <a:pt x="3548" y="244"/>
                  </a:cubicBezTo>
                  <a:cubicBezTo>
                    <a:pt x="3369" y="81"/>
                    <a:pt x="3139" y="1"/>
                    <a:pt x="2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16663375" y="1678025"/>
              <a:ext cx="86350" cy="94050"/>
            </a:xfrm>
            <a:custGeom>
              <a:avLst/>
              <a:gdLst/>
              <a:ahLst/>
              <a:cxnLst/>
              <a:rect l="l" t="t" r="r" b="b"/>
              <a:pathLst>
                <a:path w="3454" h="3762" extrusionOk="0">
                  <a:moveTo>
                    <a:pt x="2492" y="0"/>
                  </a:moveTo>
                  <a:cubicBezTo>
                    <a:pt x="2406" y="0"/>
                    <a:pt x="2321" y="12"/>
                    <a:pt x="2239" y="38"/>
                  </a:cubicBezTo>
                  <a:cubicBezTo>
                    <a:pt x="1989" y="121"/>
                    <a:pt x="1822" y="300"/>
                    <a:pt x="1691" y="514"/>
                  </a:cubicBezTo>
                  <a:cubicBezTo>
                    <a:pt x="1644" y="598"/>
                    <a:pt x="1596" y="669"/>
                    <a:pt x="1537" y="741"/>
                  </a:cubicBezTo>
                  <a:cubicBezTo>
                    <a:pt x="1156" y="1264"/>
                    <a:pt x="739" y="1741"/>
                    <a:pt x="298" y="2217"/>
                  </a:cubicBezTo>
                  <a:cubicBezTo>
                    <a:pt x="84" y="2467"/>
                    <a:pt x="1" y="2812"/>
                    <a:pt x="96" y="3110"/>
                  </a:cubicBezTo>
                  <a:cubicBezTo>
                    <a:pt x="132" y="3253"/>
                    <a:pt x="215" y="3408"/>
                    <a:pt x="346" y="3527"/>
                  </a:cubicBezTo>
                  <a:cubicBezTo>
                    <a:pt x="525" y="3683"/>
                    <a:pt x="754" y="3761"/>
                    <a:pt x="982" y="3761"/>
                  </a:cubicBezTo>
                  <a:cubicBezTo>
                    <a:pt x="1238" y="3761"/>
                    <a:pt x="1491" y="3663"/>
                    <a:pt x="1668" y="3467"/>
                  </a:cubicBezTo>
                  <a:cubicBezTo>
                    <a:pt x="2287" y="2788"/>
                    <a:pt x="2858" y="2110"/>
                    <a:pt x="3335" y="1348"/>
                  </a:cubicBezTo>
                  <a:cubicBezTo>
                    <a:pt x="3454" y="1157"/>
                    <a:pt x="3454" y="860"/>
                    <a:pt x="3394" y="657"/>
                  </a:cubicBezTo>
                  <a:cubicBezTo>
                    <a:pt x="3323" y="407"/>
                    <a:pt x="3144" y="205"/>
                    <a:pt x="2942" y="98"/>
                  </a:cubicBezTo>
                  <a:cubicBezTo>
                    <a:pt x="2797" y="37"/>
                    <a:pt x="2644" y="0"/>
                    <a:pt x="2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16756250" y="1548900"/>
              <a:ext cx="76225" cy="98375"/>
            </a:xfrm>
            <a:custGeom>
              <a:avLst/>
              <a:gdLst/>
              <a:ahLst/>
              <a:cxnLst/>
              <a:rect l="l" t="t" r="r" b="b"/>
              <a:pathLst>
                <a:path w="3049" h="3935" extrusionOk="0">
                  <a:moveTo>
                    <a:pt x="2081" y="1"/>
                  </a:moveTo>
                  <a:cubicBezTo>
                    <a:pt x="1735" y="1"/>
                    <a:pt x="1381" y="174"/>
                    <a:pt x="1239" y="500"/>
                  </a:cubicBezTo>
                  <a:cubicBezTo>
                    <a:pt x="917" y="1215"/>
                    <a:pt x="560" y="1917"/>
                    <a:pt x="120" y="2572"/>
                  </a:cubicBezTo>
                  <a:cubicBezTo>
                    <a:pt x="1" y="2750"/>
                    <a:pt x="1" y="3048"/>
                    <a:pt x="60" y="3251"/>
                  </a:cubicBezTo>
                  <a:cubicBezTo>
                    <a:pt x="72" y="3274"/>
                    <a:pt x="72" y="3286"/>
                    <a:pt x="72" y="3286"/>
                  </a:cubicBezTo>
                  <a:cubicBezTo>
                    <a:pt x="143" y="3524"/>
                    <a:pt x="310" y="3727"/>
                    <a:pt x="536" y="3834"/>
                  </a:cubicBezTo>
                  <a:cubicBezTo>
                    <a:pt x="676" y="3900"/>
                    <a:pt x="824" y="3934"/>
                    <a:pt x="970" y="3934"/>
                  </a:cubicBezTo>
                  <a:cubicBezTo>
                    <a:pt x="1061" y="3934"/>
                    <a:pt x="1152" y="3921"/>
                    <a:pt x="1239" y="3893"/>
                  </a:cubicBezTo>
                  <a:cubicBezTo>
                    <a:pt x="1310" y="3870"/>
                    <a:pt x="1382" y="3822"/>
                    <a:pt x="1453" y="3786"/>
                  </a:cubicBezTo>
                  <a:cubicBezTo>
                    <a:pt x="1608" y="3703"/>
                    <a:pt x="1715" y="3584"/>
                    <a:pt x="1798" y="3417"/>
                  </a:cubicBezTo>
                  <a:cubicBezTo>
                    <a:pt x="2251" y="2762"/>
                    <a:pt x="2608" y="2060"/>
                    <a:pt x="2918" y="1346"/>
                  </a:cubicBezTo>
                  <a:cubicBezTo>
                    <a:pt x="3025" y="1131"/>
                    <a:pt x="3049" y="893"/>
                    <a:pt x="2977" y="655"/>
                  </a:cubicBezTo>
                  <a:cubicBezTo>
                    <a:pt x="2906" y="417"/>
                    <a:pt x="2739" y="203"/>
                    <a:pt x="2501" y="95"/>
                  </a:cubicBezTo>
                  <a:cubicBezTo>
                    <a:pt x="2373" y="32"/>
                    <a:pt x="2228"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وسيلة شرح مستطيلة مستديرة الزوايا 326"/>
          <p:cNvSpPr/>
          <p:nvPr/>
        </p:nvSpPr>
        <p:spPr>
          <a:xfrm>
            <a:off x="3554649" y="131440"/>
            <a:ext cx="4986935" cy="375175"/>
          </a:xfrm>
          <a:prstGeom prst="wedgeRoundRectCallout">
            <a:avLst>
              <a:gd name="adj1" fmla="val -55504"/>
              <a:gd name="adj2" fmla="val 291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dirty="0" smtClean="0"/>
              <a:t>Think about two people you know who are good friends</a:t>
            </a:r>
            <a:endParaRPr lang="ar-SA" b="1" dirty="0"/>
          </a:p>
        </p:txBody>
      </p:sp>
      <p:grpSp>
        <p:nvGrpSpPr>
          <p:cNvPr id="328" name="Google Shape;2526;p48"/>
          <p:cNvGrpSpPr/>
          <p:nvPr/>
        </p:nvGrpSpPr>
        <p:grpSpPr>
          <a:xfrm>
            <a:off x="1311268" y="777700"/>
            <a:ext cx="6121865" cy="534671"/>
            <a:chOff x="1873599" y="1325200"/>
            <a:chExt cx="4633509" cy="477598"/>
          </a:xfrm>
        </p:grpSpPr>
        <p:sp>
          <p:nvSpPr>
            <p:cNvPr id="330" name="Google Shape;2528;p48"/>
            <p:cNvSpPr/>
            <p:nvPr/>
          </p:nvSpPr>
          <p:spPr>
            <a:xfrm>
              <a:off x="3303037"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2527;p48"/>
            <p:cNvSpPr/>
            <p:nvPr/>
          </p:nvSpPr>
          <p:spPr>
            <a:xfrm>
              <a:off x="1873599"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2529;p48"/>
            <p:cNvSpPr/>
            <p:nvPr/>
          </p:nvSpPr>
          <p:spPr>
            <a:xfrm>
              <a:off x="4697374"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1" name="Google Shape;1951;p44"/>
          <p:cNvSpPr txBox="1"/>
          <p:nvPr/>
        </p:nvSpPr>
        <p:spPr>
          <a:xfrm>
            <a:off x="1127756" y="818245"/>
            <a:ext cx="6384600" cy="399600"/>
          </a:xfrm>
          <a:prstGeom prst="rect">
            <a:avLst/>
          </a:prstGeom>
          <a:noFill/>
          <a:ln>
            <a:noFill/>
          </a:ln>
        </p:spPr>
        <p:txBody>
          <a:bodyPr spcFirstLastPara="1" wrap="square" lIns="91425" tIns="91425" rIns="91425" bIns="91425" anchor="ctr" anchorCtr="0">
            <a:noAutofit/>
          </a:bodyPr>
          <a:lstStyle/>
          <a:p>
            <a:pPr lvl="0" algn="ctr"/>
            <a:r>
              <a:rPr lang="en-US" sz="1800" b="1" dirty="0" smtClean="0">
                <a:latin typeface="Englebert" charset="0"/>
              </a:rPr>
              <a:t>Using a Venn diagram , write the qualities you feel each person </a:t>
            </a:r>
            <a:endParaRPr sz="1800" b="1" dirty="0">
              <a:solidFill>
                <a:schemeClr val="accent5"/>
              </a:solidFill>
              <a:latin typeface="Englebert" charset="0"/>
              <a:ea typeface="Englebert"/>
              <a:cs typeface="Englebert"/>
              <a:sym typeface="Englebert"/>
            </a:endParaRPr>
          </a:p>
        </p:txBody>
      </p:sp>
      <p:pic>
        <p:nvPicPr>
          <p:cNvPr id="92" name="Picture 6"/>
          <p:cNvPicPr>
            <a:picLocks noChangeAspect="1"/>
          </p:cNvPicPr>
          <p:nvPr/>
        </p:nvPicPr>
        <p:blipFill>
          <a:blip r:embed="rId4"/>
          <a:stretch>
            <a:fillRect/>
          </a:stretch>
        </p:blipFill>
        <p:spPr>
          <a:xfrm>
            <a:off x="1202772" y="1585325"/>
            <a:ext cx="6078949" cy="2907935"/>
          </a:xfrm>
          <a:prstGeom prst="rect">
            <a:avLst/>
          </a:prstGeom>
        </p:spPr>
      </p:pic>
    </p:spTree>
    <p:extLst>
      <p:ext uri="{BB962C8B-B14F-4D97-AF65-F5344CB8AC3E}">
        <p14:creationId xmlns:p14="http://schemas.microsoft.com/office/powerpoint/2010/main" val="313223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
                                        </p:tgtEl>
                                        <p:attrNameLst>
                                          <p:attrName>style.visibility</p:attrName>
                                        </p:attrNameLst>
                                      </p:cBhvr>
                                      <p:to>
                                        <p:strVal val="visible"/>
                                      </p:to>
                                    </p:set>
                                    <p:anim calcmode="lin" valueType="num">
                                      <p:cBhvr additive="base">
                                        <p:cTn id="7" dur="500" fill="hold"/>
                                        <p:tgtEl>
                                          <p:spTgt spid="327"/>
                                        </p:tgtEl>
                                        <p:attrNameLst>
                                          <p:attrName>ppt_x</p:attrName>
                                        </p:attrNameLst>
                                      </p:cBhvr>
                                      <p:tavLst>
                                        <p:tav tm="0">
                                          <p:val>
                                            <p:strVal val="#ppt_x"/>
                                          </p:val>
                                        </p:tav>
                                        <p:tav tm="100000">
                                          <p:val>
                                            <p:strVal val="#ppt_x"/>
                                          </p:val>
                                        </p:tav>
                                      </p:tavLst>
                                    </p:anim>
                                    <p:anim calcmode="lin" valueType="num">
                                      <p:cBhvr additive="base">
                                        <p:cTn id="8" dur="500" fill="hold"/>
                                        <p:tgtEl>
                                          <p:spTgt spid="3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28"/>
                                        </p:tgtEl>
                                        <p:attrNameLst>
                                          <p:attrName>style.visibility</p:attrName>
                                        </p:attrNameLst>
                                      </p:cBhvr>
                                      <p:to>
                                        <p:strVal val="visible"/>
                                      </p:to>
                                    </p:set>
                                    <p:animEffect transition="in" filter="randombar(horizontal)">
                                      <p:cBhvr>
                                        <p:cTn id="13" dur="500"/>
                                        <p:tgtEl>
                                          <p:spTgt spid="32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51"/>
                                        </p:tgtEl>
                                        <p:attrNameLst>
                                          <p:attrName>style.visibility</p:attrName>
                                        </p:attrNameLst>
                                      </p:cBhvr>
                                      <p:to>
                                        <p:strVal val="visible"/>
                                      </p:to>
                                    </p:set>
                                    <p:anim calcmode="lin" valueType="num">
                                      <p:cBhvr additive="base">
                                        <p:cTn id="18" dur="500" fill="hold"/>
                                        <p:tgtEl>
                                          <p:spTgt spid="1951"/>
                                        </p:tgtEl>
                                        <p:attrNameLst>
                                          <p:attrName>ppt_x</p:attrName>
                                        </p:attrNameLst>
                                      </p:cBhvr>
                                      <p:tavLst>
                                        <p:tav tm="0">
                                          <p:val>
                                            <p:strVal val="#ppt_x"/>
                                          </p:val>
                                        </p:tav>
                                        <p:tav tm="100000">
                                          <p:val>
                                            <p:strVal val="#ppt_x"/>
                                          </p:val>
                                        </p:tav>
                                      </p:tavLst>
                                    </p:anim>
                                    <p:anim calcmode="lin" valueType="num">
                                      <p:cBhvr additive="base">
                                        <p:cTn id="19" dur="500" fill="hold"/>
                                        <p:tgtEl>
                                          <p:spTgt spid="195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2"/>
                                        </p:tgtEl>
                                        <p:attrNameLst>
                                          <p:attrName>style.visibility</p:attrName>
                                        </p:attrNameLst>
                                      </p:cBhvr>
                                      <p:to>
                                        <p:strVal val="visible"/>
                                      </p:to>
                                    </p:set>
                                    <p:animEffect transition="in" filter="randombar(horizontal)">
                                      <p:cBhvr>
                                        <p:cTn id="2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p:bldP spid="19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9"/>
        <p:cNvGrpSpPr/>
        <p:nvPr/>
      </p:nvGrpSpPr>
      <p:grpSpPr>
        <a:xfrm>
          <a:off x="0" y="0"/>
          <a:ext cx="0" cy="0"/>
          <a:chOff x="0" y="0"/>
          <a:chExt cx="0" cy="0"/>
        </a:xfrm>
      </p:grpSpPr>
      <p:sp>
        <p:nvSpPr>
          <p:cNvPr id="1950" name="Google Shape;1950;p44"/>
          <p:cNvSpPr txBox="1">
            <a:spLocks noGrp="1"/>
          </p:cNvSpPr>
          <p:nvPr>
            <p:ph type="title"/>
          </p:nvPr>
        </p:nvSpPr>
        <p:spPr>
          <a:xfrm>
            <a:off x="1696435" y="38089"/>
            <a:ext cx="2420213"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smtClean="0"/>
              <a:t>Writing</a:t>
            </a:r>
            <a:endParaRPr dirty="0"/>
          </a:p>
        </p:txBody>
      </p:sp>
      <p:sp>
        <p:nvSpPr>
          <p:cNvPr id="1962" name="Google Shape;1962;p44"/>
          <p:cNvSpPr/>
          <p:nvPr/>
        </p:nvSpPr>
        <p:spPr>
          <a:xfrm>
            <a:off x="2236875" y="1867550"/>
            <a:ext cx="22850" cy="15950"/>
          </a:xfrm>
          <a:custGeom>
            <a:avLst/>
            <a:gdLst/>
            <a:ahLst/>
            <a:cxnLst/>
            <a:rect l="l" t="t" r="r" b="b"/>
            <a:pathLst>
              <a:path w="914" h="638" extrusionOk="0">
                <a:moveTo>
                  <a:pt x="499" y="1"/>
                </a:moveTo>
                <a:cubicBezTo>
                  <a:pt x="225" y="1"/>
                  <a:pt x="0" y="419"/>
                  <a:pt x="321" y="599"/>
                </a:cubicBezTo>
                <a:cubicBezTo>
                  <a:pt x="373" y="626"/>
                  <a:pt x="425" y="638"/>
                  <a:pt x="474" y="638"/>
                </a:cubicBezTo>
                <a:cubicBezTo>
                  <a:pt x="729" y="638"/>
                  <a:pt x="913" y="318"/>
                  <a:pt x="714" y="99"/>
                </a:cubicBezTo>
                <a:cubicBezTo>
                  <a:pt x="645" y="29"/>
                  <a:pt x="570" y="1"/>
                  <a:pt x="4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4">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4">
            <a:hlinkClick r:id="rId3"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4">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8" name="Google Shape;2218;p44"/>
          <p:cNvGrpSpPr/>
          <p:nvPr/>
        </p:nvGrpSpPr>
        <p:grpSpPr>
          <a:xfrm>
            <a:off x="638325" y="284115"/>
            <a:ext cx="712803" cy="574271"/>
            <a:chOff x="7988300" y="456828"/>
            <a:chExt cx="712803" cy="574271"/>
          </a:xfrm>
        </p:grpSpPr>
        <p:sp>
          <p:nvSpPr>
            <p:cNvPr id="2219" name="Google Shape;2219;p44"/>
            <p:cNvSpPr/>
            <p:nvPr/>
          </p:nvSpPr>
          <p:spPr>
            <a:xfrm>
              <a:off x="7988300" y="456828"/>
              <a:ext cx="712803" cy="574271"/>
            </a:xfrm>
            <a:custGeom>
              <a:avLst/>
              <a:gdLst/>
              <a:ahLst/>
              <a:cxnLst/>
              <a:rect l="l" t="t" r="r" b="b"/>
              <a:pathLst>
                <a:path w="4395" h="3541" extrusionOk="0">
                  <a:moveTo>
                    <a:pt x="2806" y="1"/>
                  </a:moveTo>
                  <a:cubicBezTo>
                    <a:pt x="2618" y="1"/>
                    <a:pt x="2428" y="61"/>
                    <a:pt x="2275" y="170"/>
                  </a:cubicBezTo>
                  <a:cubicBezTo>
                    <a:pt x="1977" y="384"/>
                    <a:pt x="1811" y="729"/>
                    <a:pt x="1751" y="1063"/>
                  </a:cubicBezTo>
                  <a:cubicBezTo>
                    <a:pt x="1656" y="753"/>
                    <a:pt x="1430" y="444"/>
                    <a:pt x="1132" y="313"/>
                  </a:cubicBezTo>
                  <a:cubicBezTo>
                    <a:pt x="1022" y="260"/>
                    <a:pt x="896" y="233"/>
                    <a:pt x="771" y="233"/>
                  </a:cubicBezTo>
                  <a:cubicBezTo>
                    <a:pt x="559" y="233"/>
                    <a:pt x="346" y="310"/>
                    <a:pt x="203" y="467"/>
                  </a:cubicBezTo>
                  <a:cubicBezTo>
                    <a:pt x="25" y="670"/>
                    <a:pt x="1" y="944"/>
                    <a:pt x="60" y="1206"/>
                  </a:cubicBezTo>
                  <a:cubicBezTo>
                    <a:pt x="108" y="1456"/>
                    <a:pt x="251" y="1682"/>
                    <a:pt x="406" y="1884"/>
                  </a:cubicBezTo>
                  <a:cubicBezTo>
                    <a:pt x="519" y="2031"/>
                    <a:pt x="1651" y="3541"/>
                    <a:pt x="1918" y="3541"/>
                  </a:cubicBezTo>
                  <a:cubicBezTo>
                    <a:pt x="1933" y="3541"/>
                    <a:pt x="1944" y="3536"/>
                    <a:pt x="1953" y="3527"/>
                  </a:cubicBezTo>
                  <a:cubicBezTo>
                    <a:pt x="2549" y="2932"/>
                    <a:pt x="4394" y="967"/>
                    <a:pt x="3263" y="146"/>
                  </a:cubicBezTo>
                  <a:cubicBezTo>
                    <a:pt x="3130" y="46"/>
                    <a:pt x="2969" y="1"/>
                    <a:pt x="28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4"/>
            <p:cNvSpPr/>
            <p:nvPr/>
          </p:nvSpPr>
          <p:spPr>
            <a:xfrm rot="562148" flipH="1">
              <a:off x="8464300" y="495409"/>
              <a:ext cx="67049" cy="268372"/>
            </a:xfrm>
            <a:custGeom>
              <a:avLst/>
              <a:gdLst/>
              <a:ahLst/>
              <a:cxnLst/>
              <a:rect l="l" t="t" r="r" b="b"/>
              <a:pathLst>
                <a:path w="1525" h="6104" extrusionOk="0">
                  <a:moveTo>
                    <a:pt x="655" y="1851"/>
                  </a:moveTo>
                  <a:lnTo>
                    <a:pt x="655" y="1899"/>
                  </a:lnTo>
                  <a:cubicBezTo>
                    <a:pt x="631" y="1887"/>
                    <a:pt x="631" y="1875"/>
                    <a:pt x="655" y="1851"/>
                  </a:cubicBezTo>
                  <a:close/>
                  <a:moveTo>
                    <a:pt x="1375" y="0"/>
                  </a:moveTo>
                  <a:cubicBezTo>
                    <a:pt x="1348" y="0"/>
                    <a:pt x="1325" y="10"/>
                    <a:pt x="1310" y="30"/>
                  </a:cubicBezTo>
                  <a:cubicBezTo>
                    <a:pt x="1108" y="172"/>
                    <a:pt x="929" y="351"/>
                    <a:pt x="762" y="542"/>
                  </a:cubicBezTo>
                  <a:cubicBezTo>
                    <a:pt x="691" y="637"/>
                    <a:pt x="619" y="744"/>
                    <a:pt x="560" y="839"/>
                  </a:cubicBezTo>
                  <a:cubicBezTo>
                    <a:pt x="488" y="946"/>
                    <a:pt x="441" y="1065"/>
                    <a:pt x="381" y="1184"/>
                  </a:cubicBezTo>
                  <a:cubicBezTo>
                    <a:pt x="274" y="1423"/>
                    <a:pt x="191" y="1661"/>
                    <a:pt x="131" y="1911"/>
                  </a:cubicBezTo>
                  <a:cubicBezTo>
                    <a:pt x="60" y="2185"/>
                    <a:pt x="36" y="2470"/>
                    <a:pt x="24" y="2732"/>
                  </a:cubicBezTo>
                  <a:cubicBezTo>
                    <a:pt x="0" y="3268"/>
                    <a:pt x="24" y="3804"/>
                    <a:pt x="119" y="4328"/>
                  </a:cubicBezTo>
                  <a:cubicBezTo>
                    <a:pt x="155" y="4613"/>
                    <a:pt x="215" y="4875"/>
                    <a:pt x="274" y="5149"/>
                  </a:cubicBezTo>
                  <a:cubicBezTo>
                    <a:pt x="334" y="5364"/>
                    <a:pt x="393" y="5590"/>
                    <a:pt x="488" y="5816"/>
                  </a:cubicBezTo>
                  <a:cubicBezTo>
                    <a:pt x="500" y="5840"/>
                    <a:pt x="500" y="5864"/>
                    <a:pt x="512" y="5887"/>
                  </a:cubicBezTo>
                  <a:cubicBezTo>
                    <a:pt x="536" y="5959"/>
                    <a:pt x="607" y="6042"/>
                    <a:pt x="679" y="6066"/>
                  </a:cubicBezTo>
                  <a:cubicBezTo>
                    <a:pt x="717" y="6092"/>
                    <a:pt x="762" y="6103"/>
                    <a:pt x="809" y="6103"/>
                  </a:cubicBezTo>
                  <a:cubicBezTo>
                    <a:pt x="849" y="6103"/>
                    <a:pt x="890" y="6095"/>
                    <a:pt x="929" y="6078"/>
                  </a:cubicBezTo>
                  <a:cubicBezTo>
                    <a:pt x="1012" y="6054"/>
                    <a:pt x="1084" y="5995"/>
                    <a:pt x="1108" y="5923"/>
                  </a:cubicBezTo>
                  <a:cubicBezTo>
                    <a:pt x="1143" y="5840"/>
                    <a:pt x="1155" y="5780"/>
                    <a:pt x="1143" y="5709"/>
                  </a:cubicBezTo>
                  <a:cubicBezTo>
                    <a:pt x="1108" y="5447"/>
                    <a:pt x="1048" y="5161"/>
                    <a:pt x="1012" y="4887"/>
                  </a:cubicBezTo>
                  <a:cubicBezTo>
                    <a:pt x="965" y="4637"/>
                    <a:pt x="905" y="4399"/>
                    <a:pt x="857" y="4149"/>
                  </a:cubicBezTo>
                  <a:cubicBezTo>
                    <a:pt x="786" y="3780"/>
                    <a:pt x="727" y="3387"/>
                    <a:pt x="679" y="3006"/>
                  </a:cubicBezTo>
                  <a:cubicBezTo>
                    <a:pt x="655" y="2613"/>
                    <a:pt x="655" y="2232"/>
                    <a:pt x="667" y="1851"/>
                  </a:cubicBezTo>
                  <a:cubicBezTo>
                    <a:pt x="679" y="1637"/>
                    <a:pt x="727" y="1423"/>
                    <a:pt x="798" y="1196"/>
                  </a:cubicBezTo>
                  <a:cubicBezTo>
                    <a:pt x="869" y="994"/>
                    <a:pt x="965" y="803"/>
                    <a:pt x="1084" y="625"/>
                  </a:cubicBezTo>
                  <a:cubicBezTo>
                    <a:pt x="1167" y="482"/>
                    <a:pt x="1274" y="363"/>
                    <a:pt x="1393" y="268"/>
                  </a:cubicBezTo>
                  <a:cubicBezTo>
                    <a:pt x="1429" y="244"/>
                    <a:pt x="1441" y="220"/>
                    <a:pt x="1465" y="208"/>
                  </a:cubicBezTo>
                  <a:cubicBezTo>
                    <a:pt x="1512" y="161"/>
                    <a:pt x="1524" y="101"/>
                    <a:pt x="1500" y="53"/>
                  </a:cubicBezTo>
                  <a:cubicBezTo>
                    <a:pt x="1459" y="19"/>
                    <a:pt x="1413" y="0"/>
                    <a:pt x="1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4"/>
            <p:cNvSpPr/>
            <p:nvPr/>
          </p:nvSpPr>
          <p:spPr>
            <a:xfrm rot="562148" flipH="1">
              <a:off x="8439788" y="771069"/>
              <a:ext cx="35657" cy="30996"/>
            </a:xfrm>
            <a:custGeom>
              <a:avLst/>
              <a:gdLst/>
              <a:ahLst/>
              <a:cxnLst/>
              <a:rect l="l" t="t" r="r" b="b"/>
              <a:pathLst>
                <a:path w="811" h="705" extrusionOk="0">
                  <a:moveTo>
                    <a:pt x="398" y="0"/>
                  </a:moveTo>
                  <a:cubicBezTo>
                    <a:pt x="332" y="0"/>
                    <a:pt x="267" y="18"/>
                    <a:pt x="215" y="52"/>
                  </a:cubicBezTo>
                  <a:cubicBezTo>
                    <a:pt x="49" y="171"/>
                    <a:pt x="1" y="386"/>
                    <a:pt x="108" y="540"/>
                  </a:cubicBezTo>
                  <a:cubicBezTo>
                    <a:pt x="176" y="647"/>
                    <a:pt x="298" y="705"/>
                    <a:pt x="415" y="705"/>
                  </a:cubicBezTo>
                  <a:cubicBezTo>
                    <a:pt x="481" y="705"/>
                    <a:pt x="545" y="686"/>
                    <a:pt x="596" y="648"/>
                  </a:cubicBezTo>
                  <a:cubicBezTo>
                    <a:pt x="763" y="528"/>
                    <a:pt x="811" y="326"/>
                    <a:pt x="703" y="159"/>
                  </a:cubicBezTo>
                  <a:cubicBezTo>
                    <a:pt x="635" y="53"/>
                    <a:pt x="514" y="0"/>
                    <a:pt x="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4"/>
            <p:cNvSpPr/>
            <p:nvPr/>
          </p:nvSpPr>
          <p:spPr>
            <a:xfrm rot="562148" flipH="1">
              <a:off x="8431019" y="815501"/>
              <a:ext cx="17279" cy="15037"/>
            </a:xfrm>
            <a:custGeom>
              <a:avLst/>
              <a:gdLst/>
              <a:ahLst/>
              <a:cxnLst/>
              <a:rect l="l" t="t" r="r" b="b"/>
              <a:pathLst>
                <a:path w="393" h="342" extrusionOk="0">
                  <a:moveTo>
                    <a:pt x="194" y="0"/>
                  </a:moveTo>
                  <a:cubicBezTo>
                    <a:pt x="158" y="0"/>
                    <a:pt x="123" y="11"/>
                    <a:pt x="95" y="34"/>
                  </a:cubicBezTo>
                  <a:cubicBezTo>
                    <a:pt x="12" y="94"/>
                    <a:pt x="0" y="177"/>
                    <a:pt x="48" y="272"/>
                  </a:cubicBezTo>
                  <a:cubicBezTo>
                    <a:pt x="77" y="316"/>
                    <a:pt x="132" y="342"/>
                    <a:pt x="188" y="342"/>
                  </a:cubicBezTo>
                  <a:cubicBezTo>
                    <a:pt x="223" y="342"/>
                    <a:pt x="258" y="331"/>
                    <a:pt x="286" y="308"/>
                  </a:cubicBezTo>
                  <a:cubicBezTo>
                    <a:pt x="357" y="248"/>
                    <a:pt x="393" y="153"/>
                    <a:pt x="334" y="70"/>
                  </a:cubicBezTo>
                  <a:cubicBezTo>
                    <a:pt x="304" y="26"/>
                    <a:pt x="249" y="0"/>
                    <a:pt x="1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3" name="Google Shape;2223;p44"/>
          <p:cNvGrpSpPr/>
          <p:nvPr/>
        </p:nvGrpSpPr>
        <p:grpSpPr>
          <a:xfrm rot="3523190">
            <a:off x="116507" y="494155"/>
            <a:ext cx="252388" cy="805455"/>
            <a:chOff x="8478897" y="4127025"/>
            <a:chExt cx="252400" cy="805492"/>
          </a:xfrm>
        </p:grpSpPr>
        <p:sp>
          <p:nvSpPr>
            <p:cNvPr id="2224" name="Google Shape;2224;p44"/>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4"/>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4"/>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4"/>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8" name="Google Shape;2228;p44"/>
          <p:cNvGrpSpPr/>
          <p:nvPr/>
        </p:nvGrpSpPr>
        <p:grpSpPr>
          <a:xfrm rot="1039784" flipH="1">
            <a:off x="7812891" y="-65513"/>
            <a:ext cx="1730461" cy="1383820"/>
            <a:chOff x="15524550" y="1548900"/>
            <a:chExt cx="1307925" cy="1045925"/>
          </a:xfrm>
        </p:grpSpPr>
        <p:sp>
          <p:nvSpPr>
            <p:cNvPr id="2229" name="Google Shape;2229;p44"/>
            <p:cNvSpPr/>
            <p:nvPr/>
          </p:nvSpPr>
          <p:spPr>
            <a:xfrm>
              <a:off x="15667125" y="2029600"/>
              <a:ext cx="552775" cy="471625"/>
            </a:xfrm>
            <a:custGeom>
              <a:avLst/>
              <a:gdLst/>
              <a:ahLst/>
              <a:cxnLst/>
              <a:rect l="l" t="t" r="r" b="b"/>
              <a:pathLst>
                <a:path w="22111" h="18865" extrusionOk="0">
                  <a:moveTo>
                    <a:pt x="16907" y="1"/>
                  </a:moveTo>
                  <a:cubicBezTo>
                    <a:pt x="16895" y="13"/>
                    <a:pt x="16872" y="13"/>
                    <a:pt x="16848" y="24"/>
                  </a:cubicBezTo>
                  <a:lnTo>
                    <a:pt x="13514" y="2322"/>
                  </a:lnTo>
                  <a:lnTo>
                    <a:pt x="11597" y="3644"/>
                  </a:lnTo>
                  <a:lnTo>
                    <a:pt x="6156" y="7383"/>
                  </a:lnTo>
                  <a:lnTo>
                    <a:pt x="3537" y="9180"/>
                  </a:lnTo>
                  <a:lnTo>
                    <a:pt x="917" y="10978"/>
                  </a:lnTo>
                  <a:lnTo>
                    <a:pt x="643" y="11169"/>
                  </a:lnTo>
                  <a:lnTo>
                    <a:pt x="120" y="11526"/>
                  </a:lnTo>
                  <a:lnTo>
                    <a:pt x="108" y="11550"/>
                  </a:lnTo>
                  <a:lnTo>
                    <a:pt x="84" y="11562"/>
                  </a:lnTo>
                  <a:cubicBezTo>
                    <a:pt x="60" y="11585"/>
                    <a:pt x="24" y="11621"/>
                    <a:pt x="12" y="11669"/>
                  </a:cubicBezTo>
                  <a:cubicBezTo>
                    <a:pt x="1" y="11704"/>
                    <a:pt x="1" y="11752"/>
                    <a:pt x="24" y="11800"/>
                  </a:cubicBezTo>
                  <a:lnTo>
                    <a:pt x="24" y="11824"/>
                  </a:lnTo>
                  <a:cubicBezTo>
                    <a:pt x="60" y="12288"/>
                    <a:pt x="179" y="12776"/>
                    <a:pt x="382" y="13312"/>
                  </a:cubicBezTo>
                  <a:cubicBezTo>
                    <a:pt x="536" y="13705"/>
                    <a:pt x="715" y="14110"/>
                    <a:pt x="965" y="14610"/>
                  </a:cubicBezTo>
                  <a:cubicBezTo>
                    <a:pt x="1417" y="15514"/>
                    <a:pt x="1894" y="16276"/>
                    <a:pt x="2429" y="16943"/>
                  </a:cubicBezTo>
                  <a:cubicBezTo>
                    <a:pt x="2798" y="17408"/>
                    <a:pt x="3156" y="17777"/>
                    <a:pt x="3537" y="18098"/>
                  </a:cubicBezTo>
                  <a:cubicBezTo>
                    <a:pt x="3751" y="18253"/>
                    <a:pt x="3953" y="18408"/>
                    <a:pt x="4180" y="18539"/>
                  </a:cubicBezTo>
                  <a:cubicBezTo>
                    <a:pt x="4394" y="18658"/>
                    <a:pt x="4632" y="18765"/>
                    <a:pt x="4870" y="18848"/>
                  </a:cubicBezTo>
                  <a:cubicBezTo>
                    <a:pt x="4881" y="18859"/>
                    <a:pt x="4896" y="18865"/>
                    <a:pt x="4915" y="18865"/>
                  </a:cubicBezTo>
                  <a:cubicBezTo>
                    <a:pt x="4937" y="18865"/>
                    <a:pt x="4963" y="18856"/>
                    <a:pt x="4989" y="18836"/>
                  </a:cubicBezTo>
                  <a:cubicBezTo>
                    <a:pt x="5025" y="18812"/>
                    <a:pt x="5061" y="18777"/>
                    <a:pt x="5073" y="18729"/>
                  </a:cubicBezTo>
                  <a:lnTo>
                    <a:pt x="5346" y="18539"/>
                  </a:lnTo>
                  <a:lnTo>
                    <a:pt x="5882" y="18170"/>
                  </a:lnTo>
                  <a:lnTo>
                    <a:pt x="8061" y="16669"/>
                  </a:lnTo>
                  <a:lnTo>
                    <a:pt x="11133" y="14562"/>
                  </a:lnTo>
                  <a:cubicBezTo>
                    <a:pt x="12943" y="13312"/>
                    <a:pt x="14752" y="12062"/>
                    <a:pt x="16562" y="10835"/>
                  </a:cubicBezTo>
                  <a:lnTo>
                    <a:pt x="19253" y="8966"/>
                  </a:lnTo>
                  <a:lnTo>
                    <a:pt x="21896" y="7156"/>
                  </a:lnTo>
                  <a:lnTo>
                    <a:pt x="21968" y="7085"/>
                  </a:lnTo>
                  <a:cubicBezTo>
                    <a:pt x="21979" y="7061"/>
                    <a:pt x="22015" y="7037"/>
                    <a:pt x="22027" y="7002"/>
                  </a:cubicBezTo>
                  <a:cubicBezTo>
                    <a:pt x="22051" y="6966"/>
                    <a:pt x="22087" y="6930"/>
                    <a:pt x="22110" y="6882"/>
                  </a:cubicBezTo>
                  <a:cubicBezTo>
                    <a:pt x="22081" y="6880"/>
                    <a:pt x="22053" y="6879"/>
                    <a:pt x="22027" y="6879"/>
                  </a:cubicBezTo>
                  <a:cubicBezTo>
                    <a:pt x="21915" y="6879"/>
                    <a:pt x="21828" y="6897"/>
                    <a:pt x="21741" y="6906"/>
                  </a:cubicBezTo>
                  <a:cubicBezTo>
                    <a:pt x="21563" y="6918"/>
                    <a:pt x="21372" y="6930"/>
                    <a:pt x="21194" y="6930"/>
                  </a:cubicBezTo>
                  <a:cubicBezTo>
                    <a:pt x="21015" y="6930"/>
                    <a:pt x="20836" y="6930"/>
                    <a:pt x="20658" y="6918"/>
                  </a:cubicBezTo>
                  <a:cubicBezTo>
                    <a:pt x="20491" y="6906"/>
                    <a:pt x="20336" y="6882"/>
                    <a:pt x="20182" y="6847"/>
                  </a:cubicBezTo>
                  <a:cubicBezTo>
                    <a:pt x="20086" y="6823"/>
                    <a:pt x="20015" y="6799"/>
                    <a:pt x="19943" y="6751"/>
                  </a:cubicBezTo>
                  <a:cubicBezTo>
                    <a:pt x="19872" y="6728"/>
                    <a:pt x="19813" y="6692"/>
                    <a:pt x="19753" y="6644"/>
                  </a:cubicBezTo>
                  <a:cubicBezTo>
                    <a:pt x="19717" y="6621"/>
                    <a:pt x="19693" y="6609"/>
                    <a:pt x="19658" y="6573"/>
                  </a:cubicBezTo>
                  <a:cubicBezTo>
                    <a:pt x="19634" y="6549"/>
                    <a:pt x="19610" y="6525"/>
                    <a:pt x="19598" y="6501"/>
                  </a:cubicBezTo>
                  <a:cubicBezTo>
                    <a:pt x="19551" y="6454"/>
                    <a:pt x="19527" y="6394"/>
                    <a:pt x="19515" y="6335"/>
                  </a:cubicBezTo>
                  <a:cubicBezTo>
                    <a:pt x="19396" y="6049"/>
                    <a:pt x="19467" y="5728"/>
                    <a:pt x="19574" y="5454"/>
                  </a:cubicBezTo>
                  <a:cubicBezTo>
                    <a:pt x="19658" y="5204"/>
                    <a:pt x="19765" y="4966"/>
                    <a:pt x="19872" y="4716"/>
                  </a:cubicBezTo>
                  <a:lnTo>
                    <a:pt x="19872" y="4727"/>
                  </a:lnTo>
                  <a:cubicBezTo>
                    <a:pt x="19943" y="4537"/>
                    <a:pt x="20027" y="4358"/>
                    <a:pt x="20086" y="4168"/>
                  </a:cubicBezTo>
                  <a:cubicBezTo>
                    <a:pt x="20146" y="3989"/>
                    <a:pt x="20205" y="3811"/>
                    <a:pt x="20241" y="3608"/>
                  </a:cubicBezTo>
                  <a:lnTo>
                    <a:pt x="20241" y="3632"/>
                  </a:lnTo>
                  <a:cubicBezTo>
                    <a:pt x="20253" y="3525"/>
                    <a:pt x="20253" y="3406"/>
                    <a:pt x="20253" y="3287"/>
                  </a:cubicBezTo>
                  <a:cubicBezTo>
                    <a:pt x="20241" y="3227"/>
                    <a:pt x="20229" y="3156"/>
                    <a:pt x="20205" y="3096"/>
                  </a:cubicBezTo>
                  <a:cubicBezTo>
                    <a:pt x="20182" y="3037"/>
                    <a:pt x="20146" y="2989"/>
                    <a:pt x="20122" y="2941"/>
                  </a:cubicBezTo>
                  <a:cubicBezTo>
                    <a:pt x="20086" y="2894"/>
                    <a:pt x="20051" y="2858"/>
                    <a:pt x="20003" y="2822"/>
                  </a:cubicBezTo>
                  <a:cubicBezTo>
                    <a:pt x="19943" y="2775"/>
                    <a:pt x="19872" y="2739"/>
                    <a:pt x="19813" y="2703"/>
                  </a:cubicBezTo>
                  <a:lnTo>
                    <a:pt x="19789" y="2703"/>
                  </a:lnTo>
                  <a:cubicBezTo>
                    <a:pt x="19658" y="2644"/>
                    <a:pt x="19527" y="2620"/>
                    <a:pt x="19372" y="2596"/>
                  </a:cubicBezTo>
                  <a:cubicBezTo>
                    <a:pt x="19301" y="2584"/>
                    <a:pt x="19229" y="2584"/>
                    <a:pt x="19170" y="2584"/>
                  </a:cubicBezTo>
                  <a:lnTo>
                    <a:pt x="18955" y="2584"/>
                  </a:lnTo>
                  <a:cubicBezTo>
                    <a:pt x="18800" y="2596"/>
                    <a:pt x="18646" y="2620"/>
                    <a:pt x="18479" y="2632"/>
                  </a:cubicBezTo>
                  <a:cubicBezTo>
                    <a:pt x="18300" y="2644"/>
                    <a:pt x="18146" y="2656"/>
                    <a:pt x="17967" y="2680"/>
                  </a:cubicBezTo>
                  <a:cubicBezTo>
                    <a:pt x="17884" y="2686"/>
                    <a:pt x="17800" y="2688"/>
                    <a:pt x="17717" y="2688"/>
                  </a:cubicBezTo>
                  <a:cubicBezTo>
                    <a:pt x="17634" y="2688"/>
                    <a:pt x="17550" y="2686"/>
                    <a:pt x="17467" y="2680"/>
                  </a:cubicBezTo>
                  <a:cubicBezTo>
                    <a:pt x="17312" y="2656"/>
                    <a:pt x="17146" y="2632"/>
                    <a:pt x="16979" y="2572"/>
                  </a:cubicBezTo>
                  <a:cubicBezTo>
                    <a:pt x="16860" y="2525"/>
                    <a:pt x="16741" y="2441"/>
                    <a:pt x="16669" y="2334"/>
                  </a:cubicBezTo>
                  <a:cubicBezTo>
                    <a:pt x="16598" y="2227"/>
                    <a:pt x="16550" y="2096"/>
                    <a:pt x="16538" y="1977"/>
                  </a:cubicBezTo>
                  <a:cubicBezTo>
                    <a:pt x="16503" y="1822"/>
                    <a:pt x="16503" y="1679"/>
                    <a:pt x="16514" y="1513"/>
                  </a:cubicBezTo>
                  <a:cubicBezTo>
                    <a:pt x="16538" y="1346"/>
                    <a:pt x="16550" y="1167"/>
                    <a:pt x="16598" y="1013"/>
                  </a:cubicBezTo>
                  <a:cubicBezTo>
                    <a:pt x="16622" y="846"/>
                    <a:pt x="16669" y="667"/>
                    <a:pt x="16729" y="501"/>
                  </a:cubicBezTo>
                  <a:cubicBezTo>
                    <a:pt x="16788" y="322"/>
                    <a:pt x="16836" y="155"/>
                    <a:pt x="16907" y="1"/>
                  </a:cubicBez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4"/>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4"/>
            <p:cNvSpPr/>
            <p:nvPr/>
          </p:nvSpPr>
          <p:spPr>
            <a:xfrm>
              <a:off x="16171650" y="2106400"/>
              <a:ext cx="25" cy="25"/>
            </a:xfrm>
            <a:custGeom>
              <a:avLst/>
              <a:gdLst/>
              <a:ahLst/>
              <a:cxnLst/>
              <a:rect l="l" t="t" r="r" b="b"/>
              <a:pathLst>
                <a:path w="1" h="1" extrusionOk="0">
                  <a:moveTo>
                    <a:pt x="1" y="0"/>
                  </a:move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4"/>
            <p:cNvSpPr/>
            <p:nvPr/>
          </p:nvSpPr>
          <p:spPr>
            <a:xfrm>
              <a:off x="15680525" y="2093000"/>
              <a:ext cx="492650" cy="370025"/>
            </a:xfrm>
            <a:custGeom>
              <a:avLst/>
              <a:gdLst/>
              <a:ahLst/>
              <a:cxnLst/>
              <a:rect l="l" t="t" r="r" b="b"/>
              <a:pathLst>
                <a:path w="19706" h="14801" extrusionOk="0">
                  <a:moveTo>
                    <a:pt x="16383" y="1"/>
                  </a:moveTo>
                  <a:cubicBezTo>
                    <a:pt x="15086" y="894"/>
                    <a:pt x="13776" y="1787"/>
                    <a:pt x="12490" y="2668"/>
                  </a:cubicBezTo>
                  <a:cubicBezTo>
                    <a:pt x="9775" y="4513"/>
                    <a:pt x="7073" y="6371"/>
                    <a:pt x="4358" y="8216"/>
                  </a:cubicBezTo>
                  <a:cubicBezTo>
                    <a:pt x="2905" y="9216"/>
                    <a:pt x="1441" y="10216"/>
                    <a:pt x="0" y="11216"/>
                  </a:cubicBezTo>
                  <a:cubicBezTo>
                    <a:pt x="107" y="11466"/>
                    <a:pt x="238" y="11728"/>
                    <a:pt x="381" y="12050"/>
                  </a:cubicBezTo>
                  <a:cubicBezTo>
                    <a:pt x="834" y="12955"/>
                    <a:pt x="1310" y="13717"/>
                    <a:pt x="1846" y="14383"/>
                  </a:cubicBezTo>
                  <a:cubicBezTo>
                    <a:pt x="1965" y="14526"/>
                    <a:pt x="2084" y="14669"/>
                    <a:pt x="2203" y="14800"/>
                  </a:cubicBezTo>
                  <a:cubicBezTo>
                    <a:pt x="4691" y="13098"/>
                    <a:pt x="7192" y="11395"/>
                    <a:pt x="9668" y="9692"/>
                  </a:cubicBezTo>
                  <a:cubicBezTo>
                    <a:pt x="12752" y="7585"/>
                    <a:pt x="15836" y="5478"/>
                    <a:pt x="18919" y="3370"/>
                  </a:cubicBezTo>
                  <a:cubicBezTo>
                    <a:pt x="18931" y="3203"/>
                    <a:pt x="18979" y="3061"/>
                    <a:pt x="19015" y="2906"/>
                  </a:cubicBezTo>
                  <a:cubicBezTo>
                    <a:pt x="19110" y="2656"/>
                    <a:pt x="19217" y="2418"/>
                    <a:pt x="19312" y="2168"/>
                  </a:cubicBezTo>
                  <a:lnTo>
                    <a:pt x="19312" y="2180"/>
                  </a:lnTo>
                  <a:cubicBezTo>
                    <a:pt x="19396" y="1989"/>
                    <a:pt x="19479" y="1810"/>
                    <a:pt x="19538" y="1608"/>
                  </a:cubicBezTo>
                  <a:cubicBezTo>
                    <a:pt x="19550" y="1548"/>
                    <a:pt x="19586" y="1489"/>
                    <a:pt x="19598" y="1429"/>
                  </a:cubicBezTo>
                  <a:lnTo>
                    <a:pt x="19693" y="1084"/>
                  </a:lnTo>
                  <a:cubicBezTo>
                    <a:pt x="19705" y="977"/>
                    <a:pt x="19705" y="870"/>
                    <a:pt x="19705" y="751"/>
                  </a:cubicBezTo>
                  <a:cubicBezTo>
                    <a:pt x="19693" y="691"/>
                    <a:pt x="19681" y="620"/>
                    <a:pt x="19658" y="560"/>
                  </a:cubicBezTo>
                  <a:cubicBezTo>
                    <a:pt x="19634" y="501"/>
                    <a:pt x="19598" y="453"/>
                    <a:pt x="19574" y="394"/>
                  </a:cubicBezTo>
                  <a:cubicBezTo>
                    <a:pt x="19538" y="346"/>
                    <a:pt x="19503" y="298"/>
                    <a:pt x="19455" y="275"/>
                  </a:cubicBezTo>
                  <a:cubicBezTo>
                    <a:pt x="19396" y="227"/>
                    <a:pt x="19324" y="179"/>
                    <a:pt x="19253" y="155"/>
                  </a:cubicBezTo>
                  <a:lnTo>
                    <a:pt x="19241" y="155"/>
                  </a:lnTo>
                  <a:cubicBezTo>
                    <a:pt x="19110" y="96"/>
                    <a:pt x="18979" y="60"/>
                    <a:pt x="18824" y="48"/>
                  </a:cubicBezTo>
                  <a:cubicBezTo>
                    <a:pt x="18753" y="36"/>
                    <a:pt x="18681" y="36"/>
                    <a:pt x="18622" y="36"/>
                  </a:cubicBezTo>
                  <a:lnTo>
                    <a:pt x="18407" y="36"/>
                  </a:lnTo>
                  <a:cubicBezTo>
                    <a:pt x="18241" y="48"/>
                    <a:pt x="18098" y="60"/>
                    <a:pt x="17931" y="84"/>
                  </a:cubicBezTo>
                  <a:cubicBezTo>
                    <a:pt x="17753" y="96"/>
                    <a:pt x="17598" y="108"/>
                    <a:pt x="17419" y="120"/>
                  </a:cubicBezTo>
                  <a:cubicBezTo>
                    <a:pt x="17336" y="132"/>
                    <a:pt x="17252" y="138"/>
                    <a:pt x="17169" y="138"/>
                  </a:cubicBezTo>
                  <a:cubicBezTo>
                    <a:pt x="17086" y="138"/>
                    <a:pt x="17002" y="132"/>
                    <a:pt x="16919" y="120"/>
                  </a:cubicBezTo>
                  <a:cubicBezTo>
                    <a:pt x="16752" y="108"/>
                    <a:pt x="16598" y="84"/>
                    <a:pt x="16431" y="24"/>
                  </a:cubicBezTo>
                  <a:cubicBezTo>
                    <a:pt x="16419" y="24"/>
                    <a:pt x="16407" y="1"/>
                    <a:pt x="16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4"/>
            <p:cNvSpPr/>
            <p:nvPr/>
          </p:nvSpPr>
          <p:spPr>
            <a:xfrm>
              <a:off x="16171650" y="2106400"/>
              <a:ext cx="25" cy="625"/>
            </a:xfrm>
            <a:custGeom>
              <a:avLst/>
              <a:gdLst/>
              <a:ahLst/>
              <a:cxnLst/>
              <a:rect l="l" t="t" r="r" b="b"/>
              <a:pathLst>
                <a:path w="1" h="25" extrusionOk="0">
                  <a:moveTo>
                    <a:pt x="1" y="0"/>
                  </a:moveTo>
                  <a:cubicBezTo>
                    <a:pt x="1" y="0"/>
                    <a:pt x="1" y="24"/>
                    <a:pt x="1" y="0"/>
                  </a:cubicBezTo>
                  <a:cubicBezTo>
                    <a:pt x="1" y="24"/>
                    <a:pt x="1" y="0"/>
                    <a:pt x="1"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4"/>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4"/>
            <p:cNvSpPr/>
            <p:nvPr/>
          </p:nvSpPr>
          <p:spPr>
            <a:xfrm>
              <a:off x="15666825" y="2029600"/>
              <a:ext cx="422700" cy="344125"/>
            </a:xfrm>
            <a:custGeom>
              <a:avLst/>
              <a:gdLst/>
              <a:ahLst/>
              <a:cxnLst/>
              <a:rect l="l" t="t" r="r" b="b"/>
              <a:pathLst>
                <a:path w="16908" h="13765" extrusionOk="0">
                  <a:moveTo>
                    <a:pt x="16907" y="1"/>
                  </a:moveTo>
                  <a:lnTo>
                    <a:pt x="16848" y="13"/>
                  </a:lnTo>
                  <a:lnTo>
                    <a:pt x="13514" y="2299"/>
                  </a:lnTo>
                  <a:lnTo>
                    <a:pt x="11597" y="3632"/>
                  </a:lnTo>
                  <a:lnTo>
                    <a:pt x="6156" y="7359"/>
                  </a:lnTo>
                  <a:lnTo>
                    <a:pt x="3537" y="9168"/>
                  </a:lnTo>
                  <a:lnTo>
                    <a:pt x="917" y="10966"/>
                  </a:lnTo>
                  <a:lnTo>
                    <a:pt x="644" y="11157"/>
                  </a:lnTo>
                  <a:lnTo>
                    <a:pt x="120" y="11514"/>
                  </a:lnTo>
                  <a:lnTo>
                    <a:pt x="108" y="11526"/>
                  </a:lnTo>
                  <a:lnTo>
                    <a:pt x="84" y="11550"/>
                  </a:lnTo>
                  <a:cubicBezTo>
                    <a:pt x="60" y="11574"/>
                    <a:pt x="24" y="11609"/>
                    <a:pt x="13" y="11645"/>
                  </a:cubicBezTo>
                  <a:cubicBezTo>
                    <a:pt x="1" y="11693"/>
                    <a:pt x="1" y="11740"/>
                    <a:pt x="24" y="11788"/>
                  </a:cubicBezTo>
                  <a:lnTo>
                    <a:pt x="24" y="11812"/>
                  </a:lnTo>
                  <a:cubicBezTo>
                    <a:pt x="60" y="12276"/>
                    <a:pt x="179" y="12764"/>
                    <a:pt x="382" y="13300"/>
                  </a:cubicBezTo>
                  <a:cubicBezTo>
                    <a:pt x="441" y="13455"/>
                    <a:pt x="501" y="13598"/>
                    <a:pt x="584" y="13764"/>
                  </a:cubicBezTo>
                  <a:lnTo>
                    <a:pt x="667" y="13705"/>
                  </a:lnTo>
                  <a:lnTo>
                    <a:pt x="1929" y="12836"/>
                  </a:lnTo>
                  <a:lnTo>
                    <a:pt x="4751" y="10919"/>
                  </a:lnTo>
                  <a:cubicBezTo>
                    <a:pt x="5001" y="10502"/>
                    <a:pt x="5263" y="10085"/>
                    <a:pt x="5561" y="9704"/>
                  </a:cubicBezTo>
                  <a:cubicBezTo>
                    <a:pt x="6239" y="8823"/>
                    <a:pt x="7025" y="8014"/>
                    <a:pt x="7871" y="7299"/>
                  </a:cubicBezTo>
                  <a:cubicBezTo>
                    <a:pt x="8764" y="6549"/>
                    <a:pt x="9704" y="5847"/>
                    <a:pt x="10669" y="5204"/>
                  </a:cubicBezTo>
                  <a:cubicBezTo>
                    <a:pt x="11669" y="4537"/>
                    <a:pt x="12681" y="3906"/>
                    <a:pt x="13717" y="3299"/>
                  </a:cubicBezTo>
                  <a:cubicBezTo>
                    <a:pt x="14669" y="2739"/>
                    <a:pt x="15622" y="2168"/>
                    <a:pt x="16562" y="1608"/>
                  </a:cubicBezTo>
                  <a:cubicBezTo>
                    <a:pt x="16503" y="1560"/>
                    <a:pt x="16515" y="1537"/>
                    <a:pt x="16515" y="1501"/>
                  </a:cubicBezTo>
                  <a:cubicBezTo>
                    <a:pt x="16538" y="1334"/>
                    <a:pt x="16550" y="1167"/>
                    <a:pt x="16598" y="1013"/>
                  </a:cubicBezTo>
                  <a:cubicBezTo>
                    <a:pt x="16622" y="846"/>
                    <a:pt x="16669" y="679"/>
                    <a:pt x="16729" y="501"/>
                  </a:cubicBezTo>
                  <a:cubicBezTo>
                    <a:pt x="16788" y="322"/>
                    <a:pt x="16848" y="144"/>
                    <a:pt x="1690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4"/>
            <p:cNvSpPr/>
            <p:nvPr/>
          </p:nvSpPr>
          <p:spPr>
            <a:xfrm>
              <a:off x="15735300" y="2452875"/>
              <a:ext cx="18175" cy="27700"/>
            </a:xfrm>
            <a:custGeom>
              <a:avLst/>
              <a:gdLst/>
              <a:ahLst/>
              <a:cxnLst/>
              <a:rect l="l" t="t" r="r" b="b"/>
              <a:pathLst>
                <a:path w="727" h="1108" extrusionOk="0">
                  <a:moveTo>
                    <a:pt x="595" y="0"/>
                  </a:moveTo>
                  <a:lnTo>
                    <a:pt x="0" y="405"/>
                  </a:lnTo>
                  <a:cubicBezTo>
                    <a:pt x="238" y="667"/>
                    <a:pt x="476" y="893"/>
                    <a:pt x="726" y="1108"/>
                  </a:cubicBezTo>
                  <a:cubicBezTo>
                    <a:pt x="714" y="1060"/>
                    <a:pt x="714" y="1012"/>
                    <a:pt x="703" y="953"/>
                  </a:cubicBezTo>
                  <a:cubicBezTo>
                    <a:pt x="655" y="643"/>
                    <a:pt x="607" y="310"/>
                    <a:pt x="595" y="0"/>
                  </a:cubicBezTo>
                  <a:close/>
                </a:path>
              </a:pathLst>
            </a:custGeom>
            <a:solidFill>
              <a:srgbClr val="F8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4"/>
            <p:cNvSpPr/>
            <p:nvPr/>
          </p:nvSpPr>
          <p:spPr>
            <a:xfrm>
              <a:off x="15680225" y="2302550"/>
              <a:ext cx="104200" cy="160775"/>
            </a:xfrm>
            <a:custGeom>
              <a:avLst/>
              <a:gdLst/>
              <a:ahLst/>
              <a:cxnLst/>
              <a:rect l="l" t="t" r="r" b="b"/>
              <a:pathLst>
                <a:path w="4168" h="6431" extrusionOk="0">
                  <a:moveTo>
                    <a:pt x="4168" y="1"/>
                  </a:moveTo>
                  <a:lnTo>
                    <a:pt x="1358" y="1918"/>
                  </a:lnTo>
                  <a:lnTo>
                    <a:pt x="84" y="2787"/>
                  </a:lnTo>
                  <a:lnTo>
                    <a:pt x="0" y="2846"/>
                  </a:lnTo>
                  <a:cubicBezTo>
                    <a:pt x="96" y="3084"/>
                    <a:pt x="215" y="3370"/>
                    <a:pt x="381" y="3680"/>
                  </a:cubicBezTo>
                  <a:cubicBezTo>
                    <a:pt x="834" y="4585"/>
                    <a:pt x="1310" y="5347"/>
                    <a:pt x="1846" y="6013"/>
                  </a:cubicBezTo>
                  <a:cubicBezTo>
                    <a:pt x="1965" y="6180"/>
                    <a:pt x="2084" y="6311"/>
                    <a:pt x="2203" y="6430"/>
                  </a:cubicBezTo>
                  <a:lnTo>
                    <a:pt x="2798" y="6025"/>
                  </a:lnTo>
                  <a:cubicBezTo>
                    <a:pt x="2798" y="5966"/>
                    <a:pt x="2786" y="5930"/>
                    <a:pt x="2786" y="5882"/>
                  </a:cubicBezTo>
                  <a:cubicBezTo>
                    <a:pt x="2763" y="5573"/>
                    <a:pt x="2751" y="5251"/>
                    <a:pt x="2763" y="4942"/>
                  </a:cubicBezTo>
                  <a:cubicBezTo>
                    <a:pt x="2786" y="4358"/>
                    <a:pt x="2846" y="3787"/>
                    <a:pt x="2941" y="3203"/>
                  </a:cubicBezTo>
                  <a:cubicBezTo>
                    <a:pt x="3048" y="2668"/>
                    <a:pt x="3191" y="2132"/>
                    <a:pt x="3394" y="1608"/>
                  </a:cubicBezTo>
                  <a:cubicBezTo>
                    <a:pt x="3584" y="1108"/>
                    <a:pt x="3810" y="596"/>
                    <a:pt x="4084" y="120"/>
                  </a:cubicBezTo>
                  <a:cubicBezTo>
                    <a:pt x="4120" y="72"/>
                    <a:pt x="4132" y="48"/>
                    <a:pt x="416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4"/>
            <p:cNvSpPr/>
            <p:nvPr/>
          </p:nvSpPr>
          <p:spPr>
            <a:xfrm>
              <a:off x="16073425" y="2012575"/>
              <a:ext cx="201250" cy="196475"/>
            </a:xfrm>
            <a:custGeom>
              <a:avLst/>
              <a:gdLst/>
              <a:ahLst/>
              <a:cxnLst/>
              <a:rect l="l" t="t" r="r" b="b"/>
              <a:pathLst>
                <a:path w="8050" h="7859" extrusionOk="0">
                  <a:moveTo>
                    <a:pt x="4498" y="1"/>
                  </a:moveTo>
                  <a:cubicBezTo>
                    <a:pt x="4437" y="1"/>
                    <a:pt x="4374" y="1"/>
                    <a:pt x="4311" y="3"/>
                  </a:cubicBezTo>
                  <a:cubicBezTo>
                    <a:pt x="3930" y="27"/>
                    <a:pt x="3525" y="51"/>
                    <a:pt x="3060" y="110"/>
                  </a:cubicBezTo>
                  <a:cubicBezTo>
                    <a:pt x="2679" y="158"/>
                    <a:pt x="2287" y="229"/>
                    <a:pt x="1858" y="336"/>
                  </a:cubicBezTo>
                  <a:cubicBezTo>
                    <a:pt x="1596" y="396"/>
                    <a:pt x="1275" y="467"/>
                    <a:pt x="941" y="575"/>
                  </a:cubicBezTo>
                  <a:lnTo>
                    <a:pt x="894" y="586"/>
                  </a:lnTo>
                  <a:lnTo>
                    <a:pt x="858" y="598"/>
                  </a:lnTo>
                  <a:lnTo>
                    <a:pt x="786" y="634"/>
                  </a:lnTo>
                  <a:lnTo>
                    <a:pt x="679" y="682"/>
                  </a:lnTo>
                  <a:lnTo>
                    <a:pt x="667" y="694"/>
                  </a:lnTo>
                  <a:lnTo>
                    <a:pt x="655" y="717"/>
                  </a:lnTo>
                  <a:lnTo>
                    <a:pt x="643" y="753"/>
                  </a:lnTo>
                  <a:cubicBezTo>
                    <a:pt x="501" y="1003"/>
                    <a:pt x="405" y="1229"/>
                    <a:pt x="310" y="1456"/>
                  </a:cubicBezTo>
                  <a:cubicBezTo>
                    <a:pt x="239" y="1634"/>
                    <a:pt x="179" y="1777"/>
                    <a:pt x="132" y="1932"/>
                  </a:cubicBezTo>
                  <a:cubicBezTo>
                    <a:pt x="108" y="2003"/>
                    <a:pt x="84" y="2075"/>
                    <a:pt x="72" y="2146"/>
                  </a:cubicBezTo>
                  <a:cubicBezTo>
                    <a:pt x="24" y="2372"/>
                    <a:pt x="1" y="2551"/>
                    <a:pt x="12" y="2730"/>
                  </a:cubicBezTo>
                  <a:cubicBezTo>
                    <a:pt x="12" y="2837"/>
                    <a:pt x="24" y="2944"/>
                    <a:pt x="60" y="3027"/>
                  </a:cubicBezTo>
                  <a:cubicBezTo>
                    <a:pt x="84" y="3099"/>
                    <a:pt x="120" y="3182"/>
                    <a:pt x="143" y="3241"/>
                  </a:cubicBezTo>
                  <a:cubicBezTo>
                    <a:pt x="191" y="3301"/>
                    <a:pt x="227" y="3337"/>
                    <a:pt x="286" y="3384"/>
                  </a:cubicBezTo>
                  <a:cubicBezTo>
                    <a:pt x="322" y="3432"/>
                    <a:pt x="382" y="3480"/>
                    <a:pt x="465" y="3503"/>
                  </a:cubicBezTo>
                  <a:cubicBezTo>
                    <a:pt x="548" y="3551"/>
                    <a:pt x="643" y="3575"/>
                    <a:pt x="739" y="3611"/>
                  </a:cubicBezTo>
                  <a:cubicBezTo>
                    <a:pt x="894" y="3634"/>
                    <a:pt x="1084" y="3658"/>
                    <a:pt x="1298" y="3658"/>
                  </a:cubicBezTo>
                  <a:cubicBezTo>
                    <a:pt x="1394" y="3658"/>
                    <a:pt x="1513" y="3634"/>
                    <a:pt x="1620" y="3634"/>
                  </a:cubicBezTo>
                  <a:lnTo>
                    <a:pt x="1775" y="3622"/>
                  </a:lnTo>
                  <a:lnTo>
                    <a:pt x="1917" y="3611"/>
                  </a:lnTo>
                  <a:cubicBezTo>
                    <a:pt x="2096" y="3599"/>
                    <a:pt x="2287" y="3575"/>
                    <a:pt x="2489" y="3575"/>
                  </a:cubicBezTo>
                  <a:lnTo>
                    <a:pt x="2882" y="3575"/>
                  </a:lnTo>
                  <a:cubicBezTo>
                    <a:pt x="3025" y="3599"/>
                    <a:pt x="3120" y="3611"/>
                    <a:pt x="3227" y="3622"/>
                  </a:cubicBezTo>
                  <a:cubicBezTo>
                    <a:pt x="3334" y="3658"/>
                    <a:pt x="3418" y="3682"/>
                    <a:pt x="3477" y="3730"/>
                  </a:cubicBezTo>
                  <a:cubicBezTo>
                    <a:pt x="3561" y="3777"/>
                    <a:pt x="3620" y="3837"/>
                    <a:pt x="3644" y="3908"/>
                  </a:cubicBezTo>
                  <a:cubicBezTo>
                    <a:pt x="3691" y="3980"/>
                    <a:pt x="3703" y="4075"/>
                    <a:pt x="3715" y="4170"/>
                  </a:cubicBezTo>
                  <a:cubicBezTo>
                    <a:pt x="3715" y="4277"/>
                    <a:pt x="3703" y="4396"/>
                    <a:pt x="3680" y="4527"/>
                  </a:cubicBezTo>
                  <a:cubicBezTo>
                    <a:pt x="3656" y="4563"/>
                    <a:pt x="3656" y="4611"/>
                    <a:pt x="3644" y="4635"/>
                  </a:cubicBezTo>
                  <a:cubicBezTo>
                    <a:pt x="3561" y="4944"/>
                    <a:pt x="3394" y="5242"/>
                    <a:pt x="3263" y="5527"/>
                  </a:cubicBezTo>
                  <a:lnTo>
                    <a:pt x="3239" y="5563"/>
                  </a:lnTo>
                  <a:cubicBezTo>
                    <a:pt x="3156" y="5718"/>
                    <a:pt x="3060" y="5897"/>
                    <a:pt x="2989" y="6063"/>
                  </a:cubicBezTo>
                  <a:cubicBezTo>
                    <a:pt x="2929" y="6194"/>
                    <a:pt x="2882" y="6313"/>
                    <a:pt x="2858" y="6432"/>
                  </a:cubicBezTo>
                  <a:cubicBezTo>
                    <a:pt x="2846" y="6480"/>
                    <a:pt x="2822" y="6528"/>
                    <a:pt x="2822" y="6575"/>
                  </a:cubicBezTo>
                  <a:cubicBezTo>
                    <a:pt x="2799" y="6694"/>
                    <a:pt x="2787" y="6790"/>
                    <a:pt x="2799" y="6897"/>
                  </a:cubicBezTo>
                  <a:cubicBezTo>
                    <a:pt x="2799" y="6992"/>
                    <a:pt x="2810" y="7063"/>
                    <a:pt x="2846" y="7135"/>
                  </a:cubicBezTo>
                  <a:cubicBezTo>
                    <a:pt x="2858" y="7194"/>
                    <a:pt x="2882" y="7254"/>
                    <a:pt x="2918" y="7313"/>
                  </a:cubicBezTo>
                  <a:cubicBezTo>
                    <a:pt x="2965" y="7373"/>
                    <a:pt x="3001" y="7421"/>
                    <a:pt x="3049" y="7468"/>
                  </a:cubicBezTo>
                  <a:cubicBezTo>
                    <a:pt x="3120" y="7528"/>
                    <a:pt x="3203" y="7587"/>
                    <a:pt x="3287" y="7623"/>
                  </a:cubicBezTo>
                  <a:cubicBezTo>
                    <a:pt x="3418" y="7706"/>
                    <a:pt x="3584" y="7742"/>
                    <a:pt x="3751" y="7790"/>
                  </a:cubicBezTo>
                  <a:cubicBezTo>
                    <a:pt x="3882" y="7825"/>
                    <a:pt x="4001" y="7837"/>
                    <a:pt x="4132" y="7849"/>
                  </a:cubicBezTo>
                  <a:cubicBezTo>
                    <a:pt x="4197" y="7855"/>
                    <a:pt x="4260" y="7858"/>
                    <a:pt x="4320" y="7858"/>
                  </a:cubicBezTo>
                  <a:cubicBezTo>
                    <a:pt x="4379" y="7858"/>
                    <a:pt x="4436" y="7855"/>
                    <a:pt x="4489" y="7849"/>
                  </a:cubicBezTo>
                  <a:cubicBezTo>
                    <a:pt x="4894" y="7837"/>
                    <a:pt x="5311" y="7778"/>
                    <a:pt x="5799" y="7647"/>
                  </a:cubicBezTo>
                  <a:cubicBezTo>
                    <a:pt x="5966" y="7409"/>
                    <a:pt x="6156" y="7135"/>
                    <a:pt x="6359" y="6849"/>
                  </a:cubicBezTo>
                  <a:cubicBezTo>
                    <a:pt x="6597" y="6492"/>
                    <a:pt x="6799" y="6159"/>
                    <a:pt x="6990" y="5813"/>
                  </a:cubicBezTo>
                  <a:cubicBezTo>
                    <a:pt x="7216" y="5408"/>
                    <a:pt x="7394" y="5039"/>
                    <a:pt x="7549" y="4682"/>
                  </a:cubicBezTo>
                  <a:cubicBezTo>
                    <a:pt x="7656" y="4325"/>
                    <a:pt x="7740" y="4075"/>
                    <a:pt x="7811" y="3837"/>
                  </a:cubicBezTo>
                  <a:cubicBezTo>
                    <a:pt x="7847" y="3718"/>
                    <a:pt x="7894" y="3599"/>
                    <a:pt x="7918" y="3444"/>
                  </a:cubicBezTo>
                  <a:cubicBezTo>
                    <a:pt x="8013" y="3015"/>
                    <a:pt x="8049" y="2646"/>
                    <a:pt x="8037" y="2301"/>
                  </a:cubicBezTo>
                  <a:cubicBezTo>
                    <a:pt x="8025" y="2110"/>
                    <a:pt x="8013" y="1932"/>
                    <a:pt x="7966" y="1765"/>
                  </a:cubicBezTo>
                  <a:cubicBezTo>
                    <a:pt x="7930" y="1658"/>
                    <a:pt x="7906" y="1551"/>
                    <a:pt x="7871" y="1467"/>
                  </a:cubicBezTo>
                  <a:lnTo>
                    <a:pt x="7847" y="1396"/>
                  </a:lnTo>
                  <a:lnTo>
                    <a:pt x="7835" y="1360"/>
                  </a:lnTo>
                  <a:lnTo>
                    <a:pt x="7811" y="1313"/>
                  </a:lnTo>
                  <a:lnTo>
                    <a:pt x="7799" y="1301"/>
                  </a:lnTo>
                  <a:lnTo>
                    <a:pt x="7787" y="1277"/>
                  </a:lnTo>
                  <a:lnTo>
                    <a:pt x="7763" y="1253"/>
                  </a:lnTo>
                  <a:lnTo>
                    <a:pt x="7752" y="1241"/>
                  </a:lnTo>
                  <a:cubicBezTo>
                    <a:pt x="7728" y="1194"/>
                    <a:pt x="7704" y="1170"/>
                    <a:pt x="7680" y="1134"/>
                  </a:cubicBezTo>
                  <a:lnTo>
                    <a:pt x="7668" y="1110"/>
                  </a:lnTo>
                  <a:cubicBezTo>
                    <a:pt x="7621" y="1051"/>
                    <a:pt x="7573" y="991"/>
                    <a:pt x="7513" y="932"/>
                  </a:cubicBezTo>
                  <a:lnTo>
                    <a:pt x="7502" y="920"/>
                  </a:lnTo>
                  <a:lnTo>
                    <a:pt x="7466" y="884"/>
                  </a:lnTo>
                  <a:lnTo>
                    <a:pt x="7442" y="872"/>
                  </a:lnTo>
                  <a:lnTo>
                    <a:pt x="7430" y="860"/>
                  </a:lnTo>
                  <a:lnTo>
                    <a:pt x="7371" y="801"/>
                  </a:lnTo>
                  <a:lnTo>
                    <a:pt x="7335" y="777"/>
                  </a:lnTo>
                  <a:lnTo>
                    <a:pt x="7275" y="741"/>
                  </a:lnTo>
                  <a:cubicBezTo>
                    <a:pt x="7228" y="694"/>
                    <a:pt x="7192" y="658"/>
                    <a:pt x="7132" y="634"/>
                  </a:cubicBezTo>
                  <a:cubicBezTo>
                    <a:pt x="6978" y="527"/>
                    <a:pt x="6835" y="444"/>
                    <a:pt x="6656" y="360"/>
                  </a:cubicBezTo>
                  <a:cubicBezTo>
                    <a:pt x="6335" y="229"/>
                    <a:pt x="5978" y="122"/>
                    <a:pt x="5549" y="63"/>
                  </a:cubicBezTo>
                  <a:cubicBezTo>
                    <a:pt x="5240" y="32"/>
                    <a:pt x="4894" y="1"/>
                    <a:pt x="4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4"/>
            <p:cNvSpPr/>
            <p:nvPr/>
          </p:nvSpPr>
          <p:spPr>
            <a:xfrm>
              <a:off x="16073125" y="2011550"/>
              <a:ext cx="171175" cy="67775"/>
            </a:xfrm>
            <a:custGeom>
              <a:avLst/>
              <a:gdLst/>
              <a:ahLst/>
              <a:cxnLst/>
              <a:rect l="l" t="t" r="r" b="b"/>
              <a:pathLst>
                <a:path w="6847" h="2711" extrusionOk="0">
                  <a:moveTo>
                    <a:pt x="4614" y="1"/>
                  </a:moveTo>
                  <a:cubicBezTo>
                    <a:pt x="4516" y="1"/>
                    <a:pt x="4415" y="3"/>
                    <a:pt x="4311" y="8"/>
                  </a:cubicBezTo>
                  <a:cubicBezTo>
                    <a:pt x="3930" y="20"/>
                    <a:pt x="3525" y="44"/>
                    <a:pt x="3061" y="104"/>
                  </a:cubicBezTo>
                  <a:cubicBezTo>
                    <a:pt x="2680" y="151"/>
                    <a:pt x="2287" y="223"/>
                    <a:pt x="1858" y="330"/>
                  </a:cubicBezTo>
                  <a:cubicBezTo>
                    <a:pt x="1596" y="389"/>
                    <a:pt x="1275" y="461"/>
                    <a:pt x="941" y="568"/>
                  </a:cubicBezTo>
                  <a:lnTo>
                    <a:pt x="894" y="592"/>
                  </a:lnTo>
                  <a:lnTo>
                    <a:pt x="858" y="604"/>
                  </a:lnTo>
                  <a:lnTo>
                    <a:pt x="786" y="627"/>
                  </a:lnTo>
                  <a:lnTo>
                    <a:pt x="679" y="675"/>
                  </a:lnTo>
                  <a:lnTo>
                    <a:pt x="667" y="687"/>
                  </a:lnTo>
                  <a:lnTo>
                    <a:pt x="655" y="723"/>
                  </a:lnTo>
                  <a:lnTo>
                    <a:pt x="644" y="746"/>
                  </a:lnTo>
                  <a:cubicBezTo>
                    <a:pt x="501" y="1008"/>
                    <a:pt x="405" y="1223"/>
                    <a:pt x="310" y="1449"/>
                  </a:cubicBezTo>
                  <a:cubicBezTo>
                    <a:pt x="239" y="1628"/>
                    <a:pt x="179" y="1794"/>
                    <a:pt x="132" y="1925"/>
                  </a:cubicBezTo>
                  <a:cubicBezTo>
                    <a:pt x="108" y="1997"/>
                    <a:pt x="84" y="2080"/>
                    <a:pt x="72" y="2151"/>
                  </a:cubicBezTo>
                  <a:cubicBezTo>
                    <a:pt x="24" y="2354"/>
                    <a:pt x="1" y="2532"/>
                    <a:pt x="13" y="2711"/>
                  </a:cubicBezTo>
                  <a:cubicBezTo>
                    <a:pt x="191" y="2509"/>
                    <a:pt x="405" y="2318"/>
                    <a:pt x="608" y="2116"/>
                  </a:cubicBezTo>
                  <a:cubicBezTo>
                    <a:pt x="1001" y="1806"/>
                    <a:pt x="1417" y="1544"/>
                    <a:pt x="1858" y="1318"/>
                  </a:cubicBezTo>
                  <a:cubicBezTo>
                    <a:pt x="2310" y="1092"/>
                    <a:pt x="2787" y="913"/>
                    <a:pt x="3275" y="770"/>
                  </a:cubicBezTo>
                  <a:cubicBezTo>
                    <a:pt x="3751" y="616"/>
                    <a:pt x="4227" y="496"/>
                    <a:pt x="4716" y="437"/>
                  </a:cubicBezTo>
                  <a:cubicBezTo>
                    <a:pt x="5078" y="393"/>
                    <a:pt x="5446" y="368"/>
                    <a:pt x="5812" y="368"/>
                  </a:cubicBezTo>
                  <a:cubicBezTo>
                    <a:pt x="5939" y="368"/>
                    <a:pt x="6066" y="371"/>
                    <a:pt x="6192" y="377"/>
                  </a:cubicBezTo>
                  <a:cubicBezTo>
                    <a:pt x="6418" y="389"/>
                    <a:pt x="6632" y="425"/>
                    <a:pt x="6847" y="449"/>
                  </a:cubicBezTo>
                  <a:cubicBezTo>
                    <a:pt x="6787" y="425"/>
                    <a:pt x="6728" y="389"/>
                    <a:pt x="6656" y="365"/>
                  </a:cubicBezTo>
                  <a:cubicBezTo>
                    <a:pt x="6335" y="223"/>
                    <a:pt x="5966" y="127"/>
                    <a:pt x="5549" y="68"/>
                  </a:cubicBezTo>
                  <a:cubicBezTo>
                    <a:pt x="5270" y="31"/>
                    <a:pt x="4962" y="1"/>
                    <a:pt x="461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4"/>
            <p:cNvSpPr/>
            <p:nvPr/>
          </p:nvSpPr>
          <p:spPr>
            <a:xfrm>
              <a:off x="16206475" y="2013525"/>
              <a:ext cx="68200" cy="86950"/>
            </a:xfrm>
            <a:custGeom>
              <a:avLst/>
              <a:gdLst/>
              <a:ahLst/>
              <a:cxnLst/>
              <a:rect l="l" t="t" r="r" b="b"/>
              <a:pathLst>
                <a:path w="2728" h="3478" extrusionOk="0">
                  <a:moveTo>
                    <a:pt x="120" y="1"/>
                  </a:moveTo>
                  <a:cubicBezTo>
                    <a:pt x="96" y="84"/>
                    <a:pt x="84" y="191"/>
                    <a:pt x="48" y="298"/>
                  </a:cubicBezTo>
                  <a:cubicBezTo>
                    <a:pt x="36" y="417"/>
                    <a:pt x="24" y="548"/>
                    <a:pt x="1" y="679"/>
                  </a:cubicBezTo>
                  <a:lnTo>
                    <a:pt x="1" y="1037"/>
                  </a:lnTo>
                  <a:lnTo>
                    <a:pt x="48" y="1394"/>
                  </a:lnTo>
                  <a:cubicBezTo>
                    <a:pt x="84" y="1513"/>
                    <a:pt x="108" y="1632"/>
                    <a:pt x="155" y="1751"/>
                  </a:cubicBezTo>
                  <a:cubicBezTo>
                    <a:pt x="203" y="1858"/>
                    <a:pt x="239" y="1977"/>
                    <a:pt x="298" y="2084"/>
                  </a:cubicBezTo>
                  <a:lnTo>
                    <a:pt x="298" y="2072"/>
                  </a:lnTo>
                  <a:cubicBezTo>
                    <a:pt x="358" y="2168"/>
                    <a:pt x="417" y="2263"/>
                    <a:pt x="477" y="2370"/>
                  </a:cubicBezTo>
                  <a:cubicBezTo>
                    <a:pt x="536" y="2453"/>
                    <a:pt x="620" y="2549"/>
                    <a:pt x="703" y="2632"/>
                  </a:cubicBezTo>
                  <a:lnTo>
                    <a:pt x="691" y="2620"/>
                  </a:lnTo>
                  <a:lnTo>
                    <a:pt x="691" y="2620"/>
                  </a:lnTo>
                  <a:cubicBezTo>
                    <a:pt x="763" y="2703"/>
                    <a:pt x="858" y="2787"/>
                    <a:pt x="941" y="2858"/>
                  </a:cubicBezTo>
                  <a:cubicBezTo>
                    <a:pt x="1037" y="2930"/>
                    <a:pt x="1120" y="2989"/>
                    <a:pt x="1227" y="3061"/>
                  </a:cubicBezTo>
                  <a:lnTo>
                    <a:pt x="1215" y="3061"/>
                  </a:lnTo>
                  <a:cubicBezTo>
                    <a:pt x="1298" y="3120"/>
                    <a:pt x="1406" y="3180"/>
                    <a:pt x="1513" y="3227"/>
                  </a:cubicBezTo>
                  <a:cubicBezTo>
                    <a:pt x="1608" y="3275"/>
                    <a:pt x="1715" y="3323"/>
                    <a:pt x="1822" y="3346"/>
                  </a:cubicBezTo>
                  <a:lnTo>
                    <a:pt x="1810" y="3346"/>
                  </a:lnTo>
                  <a:cubicBezTo>
                    <a:pt x="1906" y="3382"/>
                    <a:pt x="2025" y="3406"/>
                    <a:pt x="2144" y="3442"/>
                  </a:cubicBezTo>
                  <a:cubicBezTo>
                    <a:pt x="2263" y="3454"/>
                    <a:pt x="2370" y="3465"/>
                    <a:pt x="2489" y="3477"/>
                  </a:cubicBezTo>
                  <a:lnTo>
                    <a:pt x="2596" y="3477"/>
                  </a:lnTo>
                  <a:lnTo>
                    <a:pt x="2596" y="3406"/>
                  </a:lnTo>
                  <a:cubicBezTo>
                    <a:pt x="2691" y="2977"/>
                    <a:pt x="2727" y="2608"/>
                    <a:pt x="2715" y="2263"/>
                  </a:cubicBezTo>
                  <a:cubicBezTo>
                    <a:pt x="2703" y="2072"/>
                    <a:pt x="2691" y="1894"/>
                    <a:pt x="2644" y="1727"/>
                  </a:cubicBezTo>
                  <a:lnTo>
                    <a:pt x="2549" y="1418"/>
                  </a:lnTo>
                  <a:lnTo>
                    <a:pt x="2525" y="1334"/>
                  </a:lnTo>
                  <a:lnTo>
                    <a:pt x="2513" y="1310"/>
                  </a:lnTo>
                  <a:lnTo>
                    <a:pt x="2489" y="1263"/>
                  </a:lnTo>
                  <a:lnTo>
                    <a:pt x="2477" y="1251"/>
                  </a:lnTo>
                  <a:lnTo>
                    <a:pt x="2465" y="1215"/>
                  </a:lnTo>
                  <a:lnTo>
                    <a:pt x="2441" y="1203"/>
                  </a:lnTo>
                  <a:lnTo>
                    <a:pt x="2430" y="1191"/>
                  </a:lnTo>
                  <a:cubicBezTo>
                    <a:pt x="2406" y="1144"/>
                    <a:pt x="2382" y="1120"/>
                    <a:pt x="2358" y="1084"/>
                  </a:cubicBezTo>
                  <a:lnTo>
                    <a:pt x="2346" y="1060"/>
                  </a:lnTo>
                  <a:cubicBezTo>
                    <a:pt x="2299" y="1001"/>
                    <a:pt x="2251" y="941"/>
                    <a:pt x="2191" y="882"/>
                  </a:cubicBezTo>
                  <a:lnTo>
                    <a:pt x="2180" y="858"/>
                  </a:lnTo>
                  <a:lnTo>
                    <a:pt x="2144" y="834"/>
                  </a:lnTo>
                  <a:lnTo>
                    <a:pt x="2120" y="822"/>
                  </a:lnTo>
                  <a:lnTo>
                    <a:pt x="2108" y="798"/>
                  </a:lnTo>
                  <a:lnTo>
                    <a:pt x="2049" y="739"/>
                  </a:lnTo>
                  <a:lnTo>
                    <a:pt x="2013" y="727"/>
                  </a:lnTo>
                  <a:lnTo>
                    <a:pt x="1953" y="679"/>
                  </a:lnTo>
                  <a:cubicBezTo>
                    <a:pt x="1906" y="644"/>
                    <a:pt x="1870" y="608"/>
                    <a:pt x="1810" y="584"/>
                  </a:cubicBezTo>
                  <a:cubicBezTo>
                    <a:pt x="1656" y="477"/>
                    <a:pt x="1489" y="382"/>
                    <a:pt x="1334" y="310"/>
                  </a:cubicBezTo>
                  <a:cubicBezTo>
                    <a:pt x="1013" y="179"/>
                    <a:pt x="644" y="72"/>
                    <a:pt x="227" y="13"/>
                  </a:cubicBezTo>
                  <a:cubicBezTo>
                    <a:pt x="203" y="13"/>
                    <a:pt x="15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4"/>
            <p:cNvSpPr/>
            <p:nvPr/>
          </p:nvSpPr>
          <p:spPr>
            <a:xfrm>
              <a:off x="16207675" y="2047475"/>
              <a:ext cx="25" cy="25"/>
            </a:xfrm>
            <a:custGeom>
              <a:avLst/>
              <a:gdLst/>
              <a:ahLst/>
              <a:cxnLst/>
              <a:rect l="l" t="t" r="r" b="b"/>
              <a:pathLst>
                <a:path w="1" h="1" extrusionOk="0">
                  <a:moveTo>
                    <a:pt x="0" y="0"/>
                  </a:moveTo>
                  <a:lnTo>
                    <a:pt x="0" y="0"/>
                  </a:lnTo>
                  <a:lnTo>
                    <a:pt x="0" y="0"/>
                  </a:lnTo>
                  <a:close/>
                </a:path>
              </a:pathLst>
            </a:custGeom>
            <a:solidFill>
              <a:srgbClr val="0F2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4"/>
            <p:cNvSpPr/>
            <p:nvPr/>
          </p:nvSpPr>
          <p:spPr>
            <a:xfrm>
              <a:off x="15524550" y="2339550"/>
              <a:ext cx="226250" cy="255275"/>
            </a:xfrm>
            <a:custGeom>
              <a:avLst/>
              <a:gdLst/>
              <a:ahLst/>
              <a:cxnLst/>
              <a:rect l="l" t="t" r="r" b="b"/>
              <a:pathLst>
                <a:path w="9050" h="10211" extrusionOk="0">
                  <a:moveTo>
                    <a:pt x="3763" y="0"/>
                  </a:moveTo>
                  <a:cubicBezTo>
                    <a:pt x="3739" y="0"/>
                    <a:pt x="3715" y="3"/>
                    <a:pt x="3691" y="9"/>
                  </a:cubicBezTo>
                  <a:lnTo>
                    <a:pt x="3394" y="116"/>
                  </a:lnTo>
                  <a:cubicBezTo>
                    <a:pt x="2667" y="402"/>
                    <a:pt x="1894" y="676"/>
                    <a:pt x="1251" y="1140"/>
                  </a:cubicBezTo>
                  <a:cubicBezTo>
                    <a:pt x="1072" y="1271"/>
                    <a:pt x="893" y="1426"/>
                    <a:pt x="751" y="1592"/>
                  </a:cubicBezTo>
                  <a:cubicBezTo>
                    <a:pt x="596" y="1735"/>
                    <a:pt x="465" y="1926"/>
                    <a:pt x="346" y="2128"/>
                  </a:cubicBezTo>
                  <a:cubicBezTo>
                    <a:pt x="274" y="2259"/>
                    <a:pt x="203" y="2426"/>
                    <a:pt x="155" y="2581"/>
                  </a:cubicBezTo>
                  <a:cubicBezTo>
                    <a:pt x="84" y="2843"/>
                    <a:pt x="36" y="3116"/>
                    <a:pt x="24" y="3414"/>
                  </a:cubicBezTo>
                  <a:cubicBezTo>
                    <a:pt x="0" y="3831"/>
                    <a:pt x="48" y="4295"/>
                    <a:pt x="179" y="4807"/>
                  </a:cubicBezTo>
                  <a:cubicBezTo>
                    <a:pt x="286" y="5224"/>
                    <a:pt x="417" y="5641"/>
                    <a:pt x="620" y="6033"/>
                  </a:cubicBezTo>
                  <a:cubicBezTo>
                    <a:pt x="762" y="6367"/>
                    <a:pt x="941" y="6688"/>
                    <a:pt x="1155" y="7034"/>
                  </a:cubicBezTo>
                  <a:cubicBezTo>
                    <a:pt x="1370" y="7391"/>
                    <a:pt x="1608" y="7736"/>
                    <a:pt x="1882" y="8058"/>
                  </a:cubicBezTo>
                  <a:cubicBezTo>
                    <a:pt x="2489" y="8831"/>
                    <a:pt x="3132" y="9391"/>
                    <a:pt x="3799" y="9772"/>
                  </a:cubicBezTo>
                  <a:cubicBezTo>
                    <a:pt x="4156" y="9986"/>
                    <a:pt x="4549" y="10117"/>
                    <a:pt x="4918" y="10177"/>
                  </a:cubicBezTo>
                  <a:cubicBezTo>
                    <a:pt x="5052" y="10194"/>
                    <a:pt x="5187" y="10211"/>
                    <a:pt x="5330" y="10211"/>
                  </a:cubicBezTo>
                  <a:cubicBezTo>
                    <a:pt x="5390" y="10211"/>
                    <a:pt x="5450" y="10208"/>
                    <a:pt x="5513" y="10201"/>
                  </a:cubicBezTo>
                  <a:cubicBezTo>
                    <a:pt x="5692" y="10189"/>
                    <a:pt x="5894" y="10165"/>
                    <a:pt x="6108" y="10105"/>
                  </a:cubicBezTo>
                  <a:cubicBezTo>
                    <a:pt x="6394" y="10022"/>
                    <a:pt x="6692" y="9891"/>
                    <a:pt x="7001" y="9701"/>
                  </a:cubicBezTo>
                  <a:cubicBezTo>
                    <a:pt x="7263" y="9534"/>
                    <a:pt x="7525" y="9308"/>
                    <a:pt x="7799" y="9046"/>
                  </a:cubicBezTo>
                  <a:cubicBezTo>
                    <a:pt x="8251" y="8617"/>
                    <a:pt x="8656" y="8058"/>
                    <a:pt x="8990" y="7438"/>
                  </a:cubicBezTo>
                  <a:cubicBezTo>
                    <a:pt x="9004" y="7452"/>
                    <a:pt x="9013" y="7458"/>
                    <a:pt x="9019" y="7458"/>
                  </a:cubicBezTo>
                  <a:cubicBezTo>
                    <a:pt x="9023" y="7458"/>
                    <a:pt x="9025" y="7455"/>
                    <a:pt x="9025" y="7450"/>
                  </a:cubicBezTo>
                  <a:cubicBezTo>
                    <a:pt x="9049" y="7379"/>
                    <a:pt x="9013" y="7272"/>
                    <a:pt x="8918" y="7248"/>
                  </a:cubicBezTo>
                  <a:cubicBezTo>
                    <a:pt x="8894" y="7236"/>
                    <a:pt x="8874" y="7230"/>
                    <a:pt x="8853" y="7230"/>
                  </a:cubicBezTo>
                  <a:cubicBezTo>
                    <a:pt x="8832" y="7230"/>
                    <a:pt x="8811" y="7236"/>
                    <a:pt x="8787" y="7248"/>
                  </a:cubicBezTo>
                  <a:cubicBezTo>
                    <a:pt x="8740" y="7260"/>
                    <a:pt x="8716" y="7284"/>
                    <a:pt x="8680" y="7331"/>
                  </a:cubicBezTo>
                  <a:cubicBezTo>
                    <a:pt x="8621" y="7438"/>
                    <a:pt x="8561" y="7546"/>
                    <a:pt x="8501" y="7629"/>
                  </a:cubicBezTo>
                  <a:lnTo>
                    <a:pt x="8490" y="7641"/>
                  </a:lnTo>
                  <a:cubicBezTo>
                    <a:pt x="8132" y="6855"/>
                    <a:pt x="7704" y="6033"/>
                    <a:pt x="7132" y="5081"/>
                  </a:cubicBezTo>
                  <a:cubicBezTo>
                    <a:pt x="6585" y="4129"/>
                    <a:pt x="5989" y="3212"/>
                    <a:pt x="5442" y="2366"/>
                  </a:cubicBezTo>
                  <a:lnTo>
                    <a:pt x="5299" y="2152"/>
                  </a:lnTo>
                  <a:cubicBezTo>
                    <a:pt x="4882" y="1497"/>
                    <a:pt x="4453" y="830"/>
                    <a:pt x="3846" y="342"/>
                  </a:cubicBezTo>
                  <a:cubicBezTo>
                    <a:pt x="3870" y="319"/>
                    <a:pt x="3906" y="283"/>
                    <a:pt x="3918" y="235"/>
                  </a:cubicBezTo>
                  <a:cubicBezTo>
                    <a:pt x="3929" y="188"/>
                    <a:pt x="3929" y="164"/>
                    <a:pt x="3918" y="116"/>
                  </a:cubicBezTo>
                  <a:cubicBezTo>
                    <a:pt x="3906" y="68"/>
                    <a:pt x="3870" y="45"/>
                    <a:pt x="3834" y="9"/>
                  </a:cubicBezTo>
                  <a:cubicBezTo>
                    <a:pt x="3810" y="3"/>
                    <a:pt x="3787" y="0"/>
                    <a:pt x="3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4"/>
            <p:cNvSpPr/>
            <p:nvPr/>
          </p:nvSpPr>
          <p:spPr>
            <a:xfrm>
              <a:off x="15524550" y="2339825"/>
              <a:ext cx="111350" cy="248800"/>
            </a:xfrm>
            <a:custGeom>
              <a:avLst/>
              <a:gdLst/>
              <a:ahLst/>
              <a:cxnLst/>
              <a:rect l="l" t="t" r="r" b="b"/>
              <a:pathLst>
                <a:path w="4454" h="9952" extrusionOk="0">
                  <a:moveTo>
                    <a:pt x="3761" y="1"/>
                  </a:moveTo>
                  <a:cubicBezTo>
                    <a:pt x="3739" y="1"/>
                    <a:pt x="3715" y="4"/>
                    <a:pt x="3691" y="10"/>
                  </a:cubicBezTo>
                  <a:lnTo>
                    <a:pt x="3394" y="117"/>
                  </a:lnTo>
                  <a:cubicBezTo>
                    <a:pt x="2656" y="403"/>
                    <a:pt x="1894" y="689"/>
                    <a:pt x="1251" y="1141"/>
                  </a:cubicBezTo>
                  <a:cubicBezTo>
                    <a:pt x="1072" y="1284"/>
                    <a:pt x="893" y="1415"/>
                    <a:pt x="751" y="1593"/>
                  </a:cubicBezTo>
                  <a:cubicBezTo>
                    <a:pt x="596" y="1736"/>
                    <a:pt x="465" y="1939"/>
                    <a:pt x="346" y="2129"/>
                  </a:cubicBezTo>
                  <a:cubicBezTo>
                    <a:pt x="274" y="2272"/>
                    <a:pt x="203" y="2427"/>
                    <a:pt x="155" y="2594"/>
                  </a:cubicBezTo>
                  <a:cubicBezTo>
                    <a:pt x="84" y="2844"/>
                    <a:pt x="36" y="3129"/>
                    <a:pt x="24" y="3427"/>
                  </a:cubicBezTo>
                  <a:cubicBezTo>
                    <a:pt x="0" y="3844"/>
                    <a:pt x="48" y="4296"/>
                    <a:pt x="179" y="4808"/>
                  </a:cubicBezTo>
                  <a:cubicBezTo>
                    <a:pt x="286" y="5225"/>
                    <a:pt x="417" y="5641"/>
                    <a:pt x="620" y="6046"/>
                  </a:cubicBezTo>
                  <a:cubicBezTo>
                    <a:pt x="762" y="6356"/>
                    <a:pt x="941" y="6689"/>
                    <a:pt x="1155" y="7035"/>
                  </a:cubicBezTo>
                  <a:cubicBezTo>
                    <a:pt x="1370" y="7392"/>
                    <a:pt x="1608" y="7737"/>
                    <a:pt x="1882" y="8070"/>
                  </a:cubicBezTo>
                  <a:cubicBezTo>
                    <a:pt x="2501" y="8844"/>
                    <a:pt x="3132" y="9392"/>
                    <a:pt x="3799" y="9773"/>
                  </a:cubicBezTo>
                  <a:cubicBezTo>
                    <a:pt x="3918" y="9856"/>
                    <a:pt x="4049" y="9916"/>
                    <a:pt x="4168" y="9952"/>
                  </a:cubicBezTo>
                  <a:cubicBezTo>
                    <a:pt x="4025" y="9880"/>
                    <a:pt x="3858" y="9761"/>
                    <a:pt x="3691" y="9630"/>
                  </a:cubicBezTo>
                  <a:cubicBezTo>
                    <a:pt x="3096" y="9142"/>
                    <a:pt x="2596" y="8547"/>
                    <a:pt x="2227" y="7868"/>
                  </a:cubicBezTo>
                  <a:cubicBezTo>
                    <a:pt x="2048" y="7546"/>
                    <a:pt x="1882" y="7189"/>
                    <a:pt x="1774" y="6832"/>
                  </a:cubicBezTo>
                  <a:cubicBezTo>
                    <a:pt x="1655" y="6475"/>
                    <a:pt x="1584" y="6082"/>
                    <a:pt x="1548" y="5713"/>
                  </a:cubicBezTo>
                  <a:cubicBezTo>
                    <a:pt x="1524" y="5332"/>
                    <a:pt x="1536" y="4927"/>
                    <a:pt x="1596" y="4534"/>
                  </a:cubicBezTo>
                  <a:cubicBezTo>
                    <a:pt x="1632" y="4332"/>
                    <a:pt x="1667" y="4118"/>
                    <a:pt x="1727" y="3927"/>
                  </a:cubicBezTo>
                  <a:cubicBezTo>
                    <a:pt x="1786" y="3725"/>
                    <a:pt x="1870" y="3522"/>
                    <a:pt x="1941" y="3332"/>
                  </a:cubicBezTo>
                  <a:cubicBezTo>
                    <a:pt x="2084" y="2975"/>
                    <a:pt x="2286" y="2653"/>
                    <a:pt x="2536" y="2332"/>
                  </a:cubicBezTo>
                  <a:cubicBezTo>
                    <a:pt x="2763" y="2058"/>
                    <a:pt x="3025" y="1796"/>
                    <a:pt x="3310" y="1593"/>
                  </a:cubicBezTo>
                  <a:cubicBezTo>
                    <a:pt x="3668" y="1320"/>
                    <a:pt x="4049" y="1117"/>
                    <a:pt x="4453" y="939"/>
                  </a:cubicBezTo>
                  <a:cubicBezTo>
                    <a:pt x="4275" y="712"/>
                    <a:pt x="4060" y="510"/>
                    <a:pt x="3846" y="331"/>
                  </a:cubicBezTo>
                  <a:cubicBezTo>
                    <a:pt x="3870" y="308"/>
                    <a:pt x="3906" y="284"/>
                    <a:pt x="3918" y="236"/>
                  </a:cubicBezTo>
                  <a:cubicBezTo>
                    <a:pt x="3929" y="188"/>
                    <a:pt x="3929" y="165"/>
                    <a:pt x="3918" y="117"/>
                  </a:cubicBezTo>
                  <a:cubicBezTo>
                    <a:pt x="3906" y="69"/>
                    <a:pt x="3870" y="46"/>
                    <a:pt x="3822" y="10"/>
                  </a:cubicBezTo>
                  <a:cubicBezTo>
                    <a:pt x="3804" y="4"/>
                    <a:pt x="3784" y="1"/>
                    <a:pt x="376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4"/>
            <p:cNvSpPr/>
            <p:nvPr/>
          </p:nvSpPr>
          <p:spPr>
            <a:xfrm>
              <a:off x="15567400" y="2494250"/>
              <a:ext cx="25" cy="25"/>
            </a:xfrm>
            <a:custGeom>
              <a:avLst/>
              <a:gdLst/>
              <a:ahLst/>
              <a:cxnLst/>
              <a:rect l="l" t="t" r="r" b="b"/>
              <a:pathLst>
                <a:path w="1" h="1" extrusionOk="0">
                  <a:moveTo>
                    <a:pt x="1" y="0"/>
                  </a:moveTo>
                  <a:lnTo>
                    <a:pt x="1" y="0"/>
                  </a:ln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4"/>
            <p:cNvSpPr/>
            <p:nvPr/>
          </p:nvSpPr>
          <p:spPr>
            <a:xfrm>
              <a:off x="15655525" y="2532825"/>
              <a:ext cx="19950" cy="17350"/>
            </a:xfrm>
            <a:custGeom>
              <a:avLst/>
              <a:gdLst/>
              <a:ahLst/>
              <a:cxnLst/>
              <a:rect l="l" t="t" r="r" b="b"/>
              <a:pathLst>
                <a:path w="798" h="694" extrusionOk="0">
                  <a:moveTo>
                    <a:pt x="414" y="1"/>
                  </a:moveTo>
                  <a:cubicBezTo>
                    <a:pt x="344" y="1"/>
                    <a:pt x="269" y="16"/>
                    <a:pt x="214" y="53"/>
                  </a:cubicBezTo>
                  <a:cubicBezTo>
                    <a:pt x="143" y="112"/>
                    <a:pt x="95" y="184"/>
                    <a:pt x="60" y="267"/>
                  </a:cubicBezTo>
                  <a:cubicBezTo>
                    <a:pt x="0" y="446"/>
                    <a:pt x="155" y="648"/>
                    <a:pt x="334" y="684"/>
                  </a:cubicBezTo>
                  <a:cubicBezTo>
                    <a:pt x="357" y="690"/>
                    <a:pt x="382" y="693"/>
                    <a:pt x="408" y="693"/>
                  </a:cubicBezTo>
                  <a:cubicBezTo>
                    <a:pt x="474" y="693"/>
                    <a:pt x="544" y="674"/>
                    <a:pt x="595" y="648"/>
                  </a:cubicBezTo>
                  <a:cubicBezTo>
                    <a:pt x="679" y="588"/>
                    <a:pt x="715" y="505"/>
                    <a:pt x="750" y="422"/>
                  </a:cubicBezTo>
                  <a:cubicBezTo>
                    <a:pt x="798" y="243"/>
                    <a:pt x="655" y="53"/>
                    <a:pt x="476" y="5"/>
                  </a:cubicBezTo>
                  <a:cubicBezTo>
                    <a:pt x="457" y="2"/>
                    <a:pt x="436" y="1"/>
                    <a:pt x="41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4"/>
            <p:cNvSpPr/>
            <p:nvPr/>
          </p:nvSpPr>
          <p:spPr>
            <a:xfrm>
              <a:off x="15679325" y="2523950"/>
              <a:ext cx="7175" cy="6075"/>
            </a:xfrm>
            <a:custGeom>
              <a:avLst/>
              <a:gdLst/>
              <a:ahLst/>
              <a:cxnLst/>
              <a:rect l="l" t="t" r="r" b="b"/>
              <a:pathLst>
                <a:path w="287" h="243" extrusionOk="0">
                  <a:moveTo>
                    <a:pt x="141" y="1"/>
                  </a:moveTo>
                  <a:cubicBezTo>
                    <a:pt x="84" y="1"/>
                    <a:pt x="45" y="34"/>
                    <a:pt x="24" y="86"/>
                  </a:cubicBezTo>
                  <a:cubicBezTo>
                    <a:pt x="1" y="146"/>
                    <a:pt x="48" y="229"/>
                    <a:pt x="108" y="241"/>
                  </a:cubicBezTo>
                  <a:cubicBezTo>
                    <a:pt x="115" y="242"/>
                    <a:pt x="122" y="243"/>
                    <a:pt x="129" y="243"/>
                  </a:cubicBezTo>
                  <a:cubicBezTo>
                    <a:pt x="189" y="243"/>
                    <a:pt x="231" y="199"/>
                    <a:pt x="263" y="146"/>
                  </a:cubicBezTo>
                  <a:cubicBezTo>
                    <a:pt x="286" y="86"/>
                    <a:pt x="227" y="15"/>
                    <a:pt x="167" y="3"/>
                  </a:cubicBezTo>
                  <a:cubicBezTo>
                    <a:pt x="158" y="1"/>
                    <a:pt x="149" y="1"/>
                    <a:pt x="141"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4"/>
            <p:cNvSpPr/>
            <p:nvPr/>
          </p:nvSpPr>
          <p:spPr>
            <a:xfrm>
              <a:off x="15684975" y="2546225"/>
              <a:ext cx="10150" cy="8875"/>
            </a:xfrm>
            <a:custGeom>
              <a:avLst/>
              <a:gdLst/>
              <a:ahLst/>
              <a:cxnLst/>
              <a:rect l="l" t="t" r="r" b="b"/>
              <a:pathLst>
                <a:path w="406" h="355" extrusionOk="0">
                  <a:moveTo>
                    <a:pt x="203" y="0"/>
                  </a:moveTo>
                  <a:cubicBezTo>
                    <a:pt x="171" y="0"/>
                    <a:pt x="143" y="11"/>
                    <a:pt x="108" y="29"/>
                  </a:cubicBezTo>
                  <a:cubicBezTo>
                    <a:pt x="60" y="64"/>
                    <a:pt x="49" y="88"/>
                    <a:pt x="37" y="136"/>
                  </a:cubicBezTo>
                  <a:cubicBezTo>
                    <a:pt x="1" y="231"/>
                    <a:pt x="72" y="326"/>
                    <a:pt x="168" y="350"/>
                  </a:cubicBezTo>
                  <a:cubicBezTo>
                    <a:pt x="179" y="353"/>
                    <a:pt x="191" y="355"/>
                    <a:pt x="201" y="355"/>
                  </a:cubicBezTo>
                  <a:cubicBezTo>
                    <a:pt x="234" y="355"/>
                    <a:pt x="263" y="341"/>
                    <a:pt x="299" y="314"/>
                  </a:cubicBezTo>
                  <a:cubicBezTo>
                    <a:pt x="346" y="291"/>
                    <a:pt x="358" y="255"/>
                    <a:pt x="370" y="207"/>
                  </a:cubicBezTo>
                  <a:cubicBezTo>
                    <a:pt x="406" y="124"/>
                    <a:pt x="334" y="17"/>
                    <a:pt x="239" y="5"/>
                  </a:cubicBezTo>
                  <a:cubicBezTo>
                    <a:pt x="226" y="2"/>
                    <a:pt x="214" y="0"/>
                    <a:pt x="203"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4"/>
            <p:cNvSpPr/>
            <p:nvPr/>
          </p:nvSpPr>
          <p:spPr>
            <a:xfrm>
              <a:off x="15705225" y="2538350"/>
              <a:ext cx="10450" cy="9600"/>
            </a:xfrm>
            <a:custGeom>
              <a:avLst/>
              <a:gdLst/>
              <a:ahLst/>
              <a:cxnLst/>
              <a:rect l="l" t="t" r="r" b="b"/>
              <a:pathLst>
                <a:path w="418" h="384" extrusionOk="0">
                  <a:moveTo>
                    <a:pt x="206" y="0"/>
                  </a:moveTo>
                  <a:cubicBezTo>
                    <a:pt x="169" y="0"/>
                    <a:pt x="129" y="17"/>
                    <a:pt x="96" y="34"/>
                  </a:cubicBezTo>
                  <a:cubicBezTo>
                    <a:pt x="60" y="70"/>
                    <a:pt x="36" y="106"/>
                    <a:pt x="24" y="153"/>
                  </a:cubicBezTo>
                  <a:cubicBezTo>
                    <a:pt x="1" y="260"/>
                    <a:pt x="72" y="367"/>
                    <a:pt x="155" y="379"/>
                  </a:cubicBezTo>
                  <a:cubicBezTo>
                    <a:pt x="167" y="382"/>
                    <a:pt x="180" y="384"/>
                    <a:pt x="193" y="384"/>
                  </a:cubicBezTo>
                  <a:cubicBezTo>
                    <a:pt x="232" y="384"/>
                    <a:pt x="274" y="370"/>
                    <a:pt x="310" y="344"/>
                  </a:cubicBezTo>
                  <a:cubicBezTo>
                    <a:pt x="358" y="320"/>
                    <a:pt x="370" y="272"/>
                    <a:pt x="382" y="225"/>
                  </a:cubicBezTo>
                  <a:cubicBezTo>
                    <a:pt x="417" y="141"/>
                    <a:pt x="334" y="34"/>
                    <a:pt x="251" y="10"/>
                  </a:cubicBezTo>
                  <a:cubicBezTo>
                    <a:pt x="237" y="3"/>
                    <a:pt x="222" y="0"/>
                    <a:pt x="206"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4"/>
            <p:cNvSpPr/>
            <p:nvPr/>
          </p:nvSpPr>
          <p:spPr>
            <a:xfrm>
              <a:off x="15682300" y="2570400"/>
              <a:ext cx="6575" cy="5775"/>
            </a:xfrm>
            <a:custGeom>
              <a:avLst/>
              <a:gdLst/>
              <a:ahLst/>
              <a:cxnLst/>
              <a:rect l="l" t="t" r="r" b="b"/>
              <a:pathLst>
                <a:path w="263" h="231" extrusionOk="0">
                  <a:moveTo>
                    <a:pt x="137" y="0"/>
                  </a:moveTo>
                  <a:cubicBezTo>
                    <a:pt x="84" y="0"/>
                    <a:pt x="35" y="44"/>
                    <a:pt x="25" y="98"/>
                  </a:cubicBezTo>
                  <a:cubicBezTo>
                    <a:pt x="1" y="157"/>
                    <a:pt x="48" y="217"/>
                    <a:pt x="108" y="228"/>
                  </a:cubicBezTo>
                  <a:cubicBezTo>
                    <a:pt x="114" y="230"/>
                    <a:pt x="120" y="230"/>
                    <a:pt x="126" y="230"/>
                  </a:cubicBezTo>
                  <a:cubicBezTo>
                    <a:pt x="179" y="230"/>
                    <a:pt x="228" y="187"/>
                    <a:pt x="239" y="133"/>
                  </a:cubicBezTo>
                  <a:cubicBezTo>
                    <a:pt x="263" y="74"/>
                    <a:pt x="215" y="26"/>
                    <a:pt x="156" y="2"/>
                  </a:cubicBezTo>
                  <a:cubicBezTo>
                    <a:pt x="149" y="1"/>
                    <a:pt x="143" y="0"/>
                    <a:pt x="13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4"/>
            <p:cNvSpPr/>
            <p:nvPr/>
          </p:nvSpPr>
          <p:spPr>
            <a:xfrm>
              <a:off x="15645100" y="2559175"/>
              <a:ext cx="10150" cy="9625"/>
            </a:xfrm>
            <a:custGeom>
              <a:avLst/>
              <a:gdLst/>
              <a:ahLst/>
              <a:cxnLst/>
              <a:rect l="l" t="t" r="r" b="b"/>
              <a:pathLst>
                <a:path w="406" h="385" extrusionOk="0">
                  <a:moveTo>
                    <a:pt x="202" y="1"/>
                  </a:moveTo>
                  <a:cubicBezTo>
                    <a:pt x="170" y="1"/>
                    <a:pt x="133" y="18"/>
                    <a:pt x="108" y="35"/>
                  </a:cubicBezTo>
                  <a:cubicBezTo>
                    <a:pt x="60" y="70"/>
                    <a:pt x="48" y="106"/>
                    <a:pt x="36" y="154"/>
                  </a:cubicBezTo>
                  <a:cubicBezTo>
                    <a:pt x="0" y="249"/>
                    <a:pt x="84" y="344"/>
                    <a:pt x="167" y="380"/>
                  </a:cubicBezTo>
                  <a:cubicBezTo>
                    <a:pt x="179" y="383"/>
                    <a:pt x="192" y="384"/>
                    <a:pt x="204" y="384"/>
                  </a:cubicBezTo>
                  <a:cubicBezTo>
                    <a:pt x="242" y="384"/>
                    <a:pt x="280" y="371"/>
                    <a:pt x="298" y="344"/>
                  </a:cubicBezTo>
                  <a:cubicBezTo>
                    <a:pt x="346" y="320"/>
                    <a:pt x="358" y="273"/>
                    <a:pt x="381" y="225"/>
                  </a:cubicBezTo>
                  <a:cubicBezTo>
                    <a:pt x="405" y="130"/>
                    <a:pt x="334" y="23"/>
                    <a:pt x="239" y="11"/>
                  </a:cubicBezTo>
                  <a:cubicBezTo>
                    <a:pt x="228" y="4"/>
                    <a:pt x="216" y="1"/>
                    <a:pt x="20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4"/>
            <p:cNvSpPr/>
            <p:nvPr/>
          </p:nvSpPr>
          <p:spPr>
            <a:xfrm>
              <a:off x="15632600" y="2495925"/>
              <a:ext cx="11025" cy="10075"/>
            </a:xfrm>
            <a:custGeom>
              <a:avLst/>
              <a:gdLst/>
              <a:ahLst/>
              <a:cxnLst/>
              <a:rect l="l" t="t" r="r" b="b"/>
              <a:pathLst>
                <a:path w="441" h="403" extrusionOk="0">
                  <a:moveTo>
                    <a:pt x="232" y="0"/>
                  </a:moveTo>
                  <a:cubicBezTo>
                    <a:pt x="198" y="0"/>
                    <a:pt x="155" y="14"/>
                    <a:pt x="119" y="40"/>
                  </a:cubicBezTo>
                  <a:cubicBezTo>
                    <a:pt x="72" y="64"/>
                    <a:pt x="48" y="112"/>
                    <a:pt x="24" y="159"/>
                  </a:cubicBezTo>
                  <a:cubicBezTo>
                    <a:pt x="0" y="255"/>
                    <a:pt x="72" y="362"/>
                    <a:pt x="179" y="398"/>
                  </a:cubicBezTo>
                  <a:cubicBezTo>
                    <a:pt x="191" y="401"/>
                    <a:pt x="204" y="402"/>
                    <a:pt x="216" y="402"/>
                  </a:cubicBezTo>
                  <a:cubicBezTo>
                    <a:pt x="255" y="402"/>
                    <a:pt x="295" y="389"/>
                    <a:pt x="322" y="362"/>
                  </a:cubicBezTo>
                  <a:cubicBezTo>
                    <a:pt x="369" y="338"/>
                    <a:pt x="405" y="290"/>
                    <a:pt x="417" y="243"/>
                  </a:cubicBezTo>
                  <a:cubicBezTo>
                    <a:pt x="441" y="136"/>
                    <a:pt x="369" y="40"/>
                    <a:pt x="262" y="5"/>
                  </a:cubicBezTo>
                  <a:cubicBezTo>
                    <a:pt x="253" y="2"/>
                    <a:pt x="243" y="0"/>
                    <a:pt x="232"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4"/>
            <p:cNvSpPr/>
            <p:nvPr/>
          </p:nvSpPr>
          <p:spPr>
            <a:xfrm>
              <a:off x="15670400" y="2503400"/>
              <a:ext cx="3900" cy="3150"/>
            </a:xfrm>
            <a:custGeom>
              <a:avLst/>
              <a:gdLst/>
              <a:ahLst/>
              <a:cxnLst/>
              <a:rect l="l" t="t" r="r" b="b"/>
              <a:pathLst>
                <a:path w="156" h="126" extrusionOk="0">
                  <a:moveTo>
                    <a:pt x="78" y="0"/>
                  </a:moveTo>
                  <a:cubicBezTo>
                    <a:pt x="52" y="0"/>
                    <a:pt x="34" y="22"/>
                    <a:pt x="24" y="51"/>
                  </a:cubicBezTo>
                  <a:cubicBezTo>
                    <a:pt x="0" y="75"/>
                    <a:pt x="36" y="122"/>
                    <a:pt x="60" y="122"/>
                  </a:cubicBezTo>
                  <a:cubicBezTo>
                    <a:pt x="66" y="125"/>
                    <a:pt x="72" y="126"/>
                    <a:pt x="78" y="126"/>
                  </a:cubicBezTo>
                  <a:cubicBezTo>
                    <a:pt x="104" y="126"/>
                    <a:pt x="124" y="104"/>
                    <a:pt x="143" y="75"/>
                  </a:cubicBezTo>
                  <a:cubicBezTo>
                    <a:pt x="155" y="51"/>
                    <a:pt x="120" y="3"/>
                    <a:pt x="96" y="3"/>
                  </a:cubicBezTo>
                  <a:cubicBezTo>
                    <a:pt x="89" y="1"/>
                    <a:pt x="83" y="0"/>
                    <a:pt x="78"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4"/>
            <p:cNvSpPr/>
            <p:nvPr/>
          </p:nvSpPr>
          <p:spPr>
            <a:xfrm>
              <a:off x="15645100" y="2532875"/>
              <a:ext cx="6575" cy="5800"/>
            </a:xfrm>
            <a:custGeom>
              <a:avLst/>
              <a:gdLst/>
              <a:ahLst/>
              <a:cxnLst/>
              <a:rect l="l" t="t" r="r" b="b"/>
              <a:pathLst>
                <a:path w="263" h="232" extrusionOk="0">
                  <a:moveTo>
                    <a:pt x="132" y="1"/>
                  </a:moveTo>
                  <a:cubicBezTo>
                    <a:pt x="81" y="1"/>
                    <a:pt x="35" y="35"/>
                    <a:pt x="24" y="86"/>
                  </a:cubicBezTo>
                  <a:cubicBezTo>
                    <a:pt x="0" y="146"/>
                    <a:pt x="48" y="205"/>
                    <a:pt x="108" y="229"/>
                  </a:cubicBezTo>
                  <a:cubicBezTo>
                    <a:pt x="114" y="231"/>
                    <a:pt x="120" y="231"/>
                    <a:pt x="126" y="231"/>
                  </a:cubicBezTo>
                  <a:cubicBezTo>
                    <a:pt x="179" y="231"/>
                    <a:pt x="228" y="187"/>
                    <a:pt x="239" y="134"/>
                  </a:cubicBezTo>
                  <a:cubicBezTo>
                    <a:pt x="262" y="75"/>
                    <a:pt x="203" y="15"/>
                    <a:pt x="155" y="3"/>
                  </a:cubicBezTo>
                  <a:cubicBezTo>
                    <a:pt x="148" y="2"/>
                    <a:pt x="140" y="1"/>
                    <a:pt x="13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4"/>
            <p:cNvSpPr/>
            <p:nvPr/>
          </p:nvSpPr>
          <p:spPr>
            <a:xfrm>
              <a:off x="15603425" y="2505150"/>
              <a:ext cx="18775" cy="16325"/>
            </a:xfrm>
            <a:custGeom>
              <a:avLst/>
              <a:gdLst/>
              <a:ahLst/>
              <a:cxnLst/>
              <a:rect l="l" t="t" r="r" b="b"/>
              <a:pathLst>
                <a:path w="751" h="653" extrusionOk="0">
                  <a:moveTo>
                    <a:pt x="388" y="1"/>
                  </a:moveTo>
                  <a:cubicBezTo>
                    <a:pt x="319" y="1"/>
                    <a:pt x="258" y="16"/>
                    <a:pt x="203" y="52"/>
                  </a:cubicBezTo>
                  <a:cubicBezTo>
                    <a:pt x="120" y="100"/>
                    <a:pt x="84" y="171"/>
                    <a:pt x="48" y="267"/>
                  </a:cubicBezTo>
                  <a:cubicBezTo>
                    <a:pt x="1" y="445"/>
                    <a:pt x="143" y="624"/>
                    <a:pt x="298" y="648"/>
                  </a:cubicBezTo>
                  <a:cubicBezTo>
                    <a:pt x="321" y="651"/>
                    <a:pt x="343" y="652"/>
                    <a:pt x="364" y="652"/>
                  </a:cubicBezTo>
                  <a:cubicBezTo>
                    <a:pt x="433" y="652"/>
                    <a:pt x="496" y="637"/>
                    <a:pt x="560" y="600"/>
                  </a:cubicBezTo>
                  <a:cubicBezTo>
                    <a:pt x="632" y="564"/>
                    <a:pt x="679" y="481"/>
                    <a:pt x="703" y="398"/>
                  </a:cubicBezTo>
                  <a:cubicBezTo>
                    <a:pt x="751" y="231"/>
                    <a:pt x="620" y="52"/>
                    <a:pt x="453" y="5"/>
                  </a:cubicBezTo>
                  <a:cubicBezTo>
                    <a:pt x="431" y="2"/>
                    <a:pt x="409" y="1"/>
                    <a:pt x="38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4"/>
            <p:cNvSpPr/>
            <p:nvPr/>
          </p:nvSpPr>
          <p:spPr>
            <a:xfrm>
              <a:off x="15600450" y="2539150"/>
              <a:ext cx="6875" cy="6475"/>
            </a:xfrm>
            <a:custGeom>
              <a:avLst/>
              <a:gdLst/>
              <a:ahLst/>
              <a:cxnLst/>
              <a:rect l="l" t="t" r="r" b="b"/>
              <a:pathLst>
                <a:path w="275" h="259" extrusionOk="0">
                  <a:moveTo>
                    <a:pt x="145" y="0"/>
                  </a:moveTo>
                  <a:cubicBezTo>
                    <a:pt x="84" y="0"/>
                    <a:pt x="35" y="45"/>
                    <a:pt x="24" y="109"/>
                  </a:cubicBezTo>
                  <a:cubicBezTo>
                    <a:pt x="1" y="181"/>
                    <a:pt x="48" y="240"/>
                    <a:pt x="120" y="252"/>
                  </a:cubicBezTo>
                  <a:cubicBezTo>
                    <a:pt x="134" y="256"/>
                    <a:pt x="148" y="258"/>
                    <a:pt x="161" y="258"/>
                  </a:cubicBezTo>
                  <a:cubicBezTo>
                    <a:pt x="223" y="258"/>
                    <a:pt x="265" y="216"/>
                    <a:pt x="274" y="157"/>
                  </a:cubicBezTo>
                  <a:cubicBezTo>
                    <a:pt x="274" y="97"/>
                    <a:pt x="227" y="14"/>
                    <a:pt x="167" y="2"/>
                  </a:cubicBezTo>
                  <a:cubicBezTo>
                    <a:pt x="160" y="1"/>
                    <a:pt x="153" y="0"/>
                    <a:pt x="14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4"/>
            <p:cNvSpPr/>
            <p:nvPr/>
          </p:nvSpPr>
          <p:spPr>
            <a:xfrm>
              <a:off x="15623975" y="2554000"/>
              <a:ext cx="4175" cy="4025"/>
            </a:xfrm>
            <a:custGeom>
              <a:avLst/>
              <a:gdLst/>
              <a:ahLst/>
              <a:cxnLst/>
              <a:rect l="l" t="t" r="r" b="b"/>
              <a:pathLst>
                <a:path w="167" h="161" extrusionOk="0">
                  <a:moveTo>
                    <a:pt x="85" y="0"/>
                  </a:moveTo>
                  <a:cubicBezTo>
                    <a:pt x="51" y="0"/>
                    <a:pt x="32" y="24"/>
                    <a:pt x="12" y="63"/>
                  </a:cubicBezTo>
                  <a:cubicBezTo>
                    <a:pt x="0" y="111"/>
                    <a:pt x="36" y="134"/>
                    <a:pt x="72" y="158"/>
                  </a:cubicBezTo>
                  <a:cubicBezTo>
                    <a:pt x="78" y="160"/>
                    <a:pt x="84" y="161"/>
                    <a:pt x="89" y="161"/>
                  </a:cubicBezTo>
                  <a:cubicBezTo>
                    <a:pt x="126" y="161"/>
                    <a:pt x="146" y="130"/>
                    <a:pt x="167" y="99"/>
                  </a:cubicBezTo>
                  <a:cubicBezTo>
                    <a:pt x="167" y="51"/>
                    <a:pt x="131" y="3"/>
                    <a:pt x="107" y="3"/>
                  </a:cubicBezTo>
                  <a:cubicBezTo>
                    <a:pt x="99" y="1"/>
                    <a:pt x="92" y="0"/>
                    <a:pt x="8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4"/>
            <p:cNvSpPr/>
            <p:nvPr/>
          </p:nvSpPr>
          <p:spPr>
            <a:xfrm>
              <a:off x="15584075" y="2485875"/>
              <a:ext cx="8650" cy="7650"/>
            </a:xfrm>
            <a:custGeom>
              <a:avLst/>
              <a:gdLst/>
              <a:ahLst/>
              <a:cxnLst/>
              <a:rect l="l" t="t" r="r" b="b"/>
              <a:pathLst>
                <a:path w="346" h="306" extrusionOk="0">
                  <a:moveTo>
                    <a:pt x="187" y="0"/>
                  </a:moveTo>
                  <a:cubicBezTo>
                    <a:pt x="106" y="0"/>
                    <a:pt x="47" y="46"/>
                    <a:pt x="36" y="121"/>
                  </a:cubicBezTo>
                  <a:cubicBezTo>
                    <a:pt x="1" y="204"/>
                    <a:pt x="84" y="288"/>
                    <a:pt x="155" y="300"/>
                  </a:cubicBezTo>
                  <a:cubicBezTo>
                    <a:pt x="170" y="304"/>
                    <a:pt x="184" y="306"/>
                    <a:pt x="198" y="306"/>
                  </a:cubicBezTo>
                  <a:cubicBezTo>
                    <a:pt x="265" y="306"/>
                    <a:pt x="324" y="259"/>
                    <a:pt x="334" y="180"/>
                  </a:cubicBezTo>
                  <a:cubicBezTo>
                    <a:pt x="346" y="109"/>
                    <a:pt x="286" y="26"/>
                    <a:pt x="215" y="2"/>
                  </a:cubicBezTo>
                  <a:cubicBezTo>
                    <a:pt x="205" y="1"/>
                    <a:pt x="196" y="0"/>
                    <a:pt x="18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4"/>
            <p:cNvSpPr/>
            <p:nvPr/>
          </p:nvSpPr>
          <p:spPr>
            <a:xfrm>
              <a:off x="15607600" y="2295975"/>
              <a:ext cx="202425" cy="251050"/>
            </a:xfrm>
            <a:custGeom>
              <a:avLst/>
              <a:gdLst/>
              <a:ahLst/>
              <a:cxnLst/>
              <a:rect l="l" t="t" r="r" b="b"/>
              <a:pathLst>
                <a:path w="8097" h="10042" extrusionOk="0">
                  <a:moveTo>
                    <a:pt x="2814" y="1"/>
                  </a:moveTo>
                  <a:cubicBezTo>
                    <a:pt x="2355" y="1"/>
                    <a:pt x="1862" y="148"/>
                    <a:pt x="1334" y="442"/>
                  </a:cubicBezTo>
                  <a:cubicBezTo>
                    <a:pt x="1072" y="597"/>
                    <a:pt x="834" y="776"/>
                    <a:pt x="607" y="978"/>
                  </a:cubicBezTo>
                  <a:cubicBezTo>
                    <a:pt x="369" y="1204"/>
                    <a:pt x="179" y="1442"/>
                    <a:pt x="48" y="1692"/>
                  </a:cubicBezTo>
                  <a:lnTo>
                    <a:pt x="24" y="1704"/>
                  </a:lnTo>
                  <a:cubicBezTo>
                    <a:pt x="24" y="1728"/>
                    <a:pt x="12" y="1728"/>
                    <a:pt x="12" y="1740"/>
                  </a:cubicBezTo>
                  <a:cubicBezTo>
                    <a:pt x="0" y="1764"/>
                    <a:pt x="0" y="1800"/>
                    <a:pt x="12" y="1823"/>
                  </a:cubicBezTo>
                  <a:lnTo>
                    <a:pt x="24" y="1859"/>
                  </a:lnTo>
                  <a:lnTo>
                    <a:pt x="24" y="1883"/>
                  </a:lnTo>
                  <a:lnTo>
                    <a:pt x="48" y="1919"/>
                  </a:lnTo>
                  <a:cubicBezTo>
                    <a:pt x="72" y="2026"/>
                    <a:pt x="107" y="2109"/>
                    <a:pt x="119" y="2204"/>
                  </a:cubicBezTo>
                  <a:lnTo>
                    <a:pt x="131" y="2240"/>
                  </a:lnTo>
                  <a:lnTo>
                    <a:pt x="143" y="2276"/>
                  </a:lnTo>
                  <a:lnTo>
                    <a:pt x="167" y="2288"/>
                  </a:lnTo>
                  <a:lnTo>
                    <a:pt x="179" y="2335"/>
                  </a:lnTo>
                  <a:cubicBezTo>
                    <a:pt x="179" y="2347"/>
                    <a:pt x="179" y="2359"/>
                    <a:pt x="191" y="2359"/>
                  </a:cubicBezTo>
                  <a:lnTo>
                    <a:pt x="215" y="2395"/>
                  </a:lnTo>
                  <a:lnTo>
                    <a:pt x="215" y="2407"/>
                  </a:lnTo>
                  <a:cubicBezTo>
                    <a:pt x="250" y="2538"/>
                    <a:pt x="286" y="2657"/>
                    <a:pt x="334" y="2764"/>
                  </a:cubicBezTo>
                  <a:lnTo>
                    <a:pt x="334" y="2776"/>
                  </a:lnTo>
                  <a:lnTo>
                    <a:pt x="346" y="2800"/>
                  </a:lnTo>
                  <a:lnTo>
                    <a:pt x="357" y="2824"/>
                  </a:lnTo>
                  <a:lnTo>
                    <a:pt x="369" y="2859"/>
                  </a:lnTo>
                  <a:cubicBezTo>
                    <a:pt x="715" y="3812"/>
                    <a:pt x="1167" y="4764"/>
                    <a:pt x="1703" y="5693"/>
                  </a:cubicBezTo>
                  <a:cubicBezTo>
                    <a:pt x="2239" y="6622"/>
                    <a:pt x="2870" y="7515"/>
                    <a:pt x="3572" y="8336"/>
                  </a:cubicBezTo>
                  <a:cubicBezTo>
                    <a:pt x="4096" y="8943"/>
                    <a:pt x="4644" y="9491"/>
                    <a:pt x="5191" y="9967"/>
                  </a:cubicBezTo>
                  <a:cubicBezTo>
                    <a:pt x="5227" y="10003"/>
                    <a:pt x="5275" y="10015"/>
                    <a:pt x="5334" y="10015"/>
                  </a:cubicBezTo>
                  <a:cubicBezTo>
                    <a:pt x="5346" y="10015"/>
                    <a:pt x="5358" y="10027"/>
                    <a:pt x="5358" y="10027"/>
                  </a:cubicBezTo>
                  <a:cubicBezTo>
                    <a:pt x="5409" y="10038"/>
                    <a:pt x="5457" y="10042"/>
                    <a:pt x="5504" y="10042"/>
                  </a:cubicBezTo>
                  <a:cubicBezTo>
                    <a:pt x="5612" y="10042"/>
                    <a:pt x="5711" y="10020"/>
                    <a:pt x="5811" y="10003"/>
                  </a:cubicBezTo>
                  <a:cubicBezTo>
                    <a:pt x="5930" y="9967"/>
                    <a:pt x="6049" y="9920"/>
                    <a:pt x="6180" y="9860"/>
                  </a:cubicBezTo>
                  <a:cubicBezTo>
                    <a:pt x="6465" y="9741"/>
                    <a:pt x="6727" y="9562"/>
                    <a:pt x="7013" y="9348"/>
                  </a:cubicBezTo>
                  <a:cubicBezTo>
                    <a:pt x="7275" y="9134"/>
                    <a:pt x="7501" y="8896"/>
                    <a:pt x="7692" y="8658"/>
                  </a:cubicBezTo>
                  <a:cubicBezTo>
                    <a:pt x="7894" y="8431"/>
                    <a:pt x="7989" y="8241"/>
                    <a:pt x="8049" y="8050"/>
                  </a:cubicBezTo>
                  <a:cubicBezTo>
                    <a:pt x="8073" y="8003"/>
                    <a:pt x="8085" y="7955"/>
                    <a:pt x="8085" y="7919"/>
                  </a:cubicBezTo>
                  <a:cubicBezTo>
                    <a:pt x="8097" y="7872"/>
                    <a:pt x="8085" y="7812"/>
                    <a:pt x="8037" y="7765"/>
                  </a:cubicBezTo>
                  <a:cubicBezTo>
                    <a:pt x="8025" y="7753"/>
                    <a:pt x="8025" y="7741"/>
                    <a:pt x="7989" y="7717"/>
                  </a:cubicBezTo>
                  <a:cubicBezTo>
                    <a:pt x="7882" y="7634"/>
                    <a:pt x="7799" y="7538"/>
                    <a:pt x="7692" y="7455"/>
                  </a:cubicBezTo>
                  <a:lnTo>
                    <a:pt x="7644" y="7407"/>
                  </a:lnTo>
                  <a:lnTo>
                    <a:pt x="7608" y="7360"/>
                  </a:lnTo>
                  <a:lnTo>
                    <a:pt x="7561" y="7324"/>
                  </a:lnTo>
                  <a:lnTo>
                    <a:pt x="7275" y="7038"/>
                  </a:lnTo>
                  <a:lnTo>
                    <a:pt x="7251" y="7003"/>
                  </a:lnTo>
                  <a:lnTo>
                    <a:pt x="7215" y="6979"/>
                  </a:lnTo>
                  <a:lnTo>
                    <a:pt x="7132" y="6884"/>
                  </a:lnTo>
                  <a:lnTo>
                    <a:pt x="6727" y="6443"/>
                  </a:lnTo>
                  <a:cubicBezTo>
                    <a:pt x="6656" y="6348"/>
                    <a:pt x="6596" y="6276"/>
                    <a:pt x="6537" y="6205"/>
                  </a:cubicBezTo>
                  <a:lnTo>
                    <a:pt x="6537" y="6205"/>
                  </a:lnTo>
                  <a:lnTo>
                    <a:pt x="6549" y="6229"/>
                  </a:lnTo>
                  <a:cubicBezTo>
                    <a:pt x="5537" y="5026"/>
                    <a:pt x="4691" y="3693"/>
                    <a:pt x="4036" y="2264"/>
                  </a:cubicBezTo>
                  <a:cubicBezTo>
                    <a:pt x="3941" y="2050"/>
                    <a:pt x="3846" y="1823"/>
                    <a:pt x="3751" y="1609"/>
                  </a:cubicBezTo>
                  <a:cubicBezTo>
                    <a:pt x="3667" y="1371"/>
                    <a:pt x="3572" y="1133"/>
                    <a:pt x="3489" y="907"/>
                  </a:cubicBezTo>
                  <a:lnTo>
                    <a:pt x="3489" y="895"/>
                  </a:lnTo>
                  <a:cubicBezTo>
                    <a:pt x="3441" y="740"/>
                    <a:pt x="3382" y="597"/>
                    <a:pt x="3334" y="442"/>
                  </a:cubicBezTo>
                  <a:lnTo>
                    <a:pt x="3322" y="418"/>
                  </a:lnTo>
                  <a:lnTo>
                    <a:pt x="3298" y="395"/>
                  </a:lnTo>
                  <a:lnTo>
                    <a:pt x="3286" y="383"/>
                  </a:lnTo>
                  <a:lnTo>
                    <a:pt x="3274" y="359"/>
                  </a:lnTo>
                  <a:lnTo>
                    <a:pt x="3227" y="216"/>
                  </a:lnTo>
                  <a:lnTo>
                    <a:pt x="3215" y="180"/>
                  </a:lnTo>
                  <a:cubicBezTo>
                    <a:pt x="3215" y="157"/>
                    <a:pt x="3203" y="133"/>
                    <a:pt x="3179" y="121"/>
                  </a:cubicBezTo>
                  <a:cubicBezTo>
                    <a:pt x="3155" y="61"/>
                    <a:pt x="3108" y="14"/>
                    <a:pt x="3048" y="14"/>
                  </a:cubicBezTo>
                  <a:cubicBezTo>
                    <a:pt x="2971" y="5"/>
                    <a:pt x="2893" y="1"/>
                    <a:pt x="2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4"/>
            <p:cNvSpPr/>
            <p:nvPr/>
          </p:nvSpPr>
          <p:spPr>
            <a:xfrm>
              <a:off x="15656400" y="2327550"/>
              <a:ext cx="153625" cy="220250"/>
            </a:xfrm>
            <a:custGeom>
              <a:avLst/>
              <a:gdLst/>
              <a:ahLst/>
              <a:cxnLst/>
              <a:rect l="l" t="t" r="r" b="b"/>
              <a:pathLst>
                <a:path w="6145" h="8810" extrusionOk="0">
                  <a:moveTo>
                    <a:pt x="1632" y="1"/>
                  </a:moveTo>
                  <a:cubicBezTo>
                    <a:pt x="1501" y="84"/>
                    <a:pt x="1382" y="179"/>
                    <a:pt x="1275" y="263"/>
                  </a:cubicBezTo>
                  <a:cubicBezTo>
                    <a:pt x="1180" y="358"/>
                    <a:pt x="1072" y="465"/>
                    <a:pt x="965" y="560"/>
                  </a:cubicBezTo>
                  <a:cubicBezTo>
                    <a:pt x="882" y="668"/>
                    <a:pt x="787" y="775"/>
                    <a:pt x="715" y="894"/>
                  </a:cubicBezTo>
                  <a:cubicBezTo>
                    <a:pt x="620" y="1025"/>
                    <a:pt x="537" y="1156"/>
                    <a:pt x="477" y="1310"/>
                  </a:cubicBezTo>
                  <a:cubicBezTo>
                    <a:pt x="406" y="1441"/>
                    <a:pt x="346" y="1572"/>
                    <a:pt x="299" y="1727"/>
                  </a:cubicBezTo>
                  <a:lnTo>
                    <a:pt x="299" y="1739"/>
                  </a:lnTo>
                  <a:cubicBezTo>
                    <a:pt x="168" y="2108"/>
                    <a:pt x="84" y="2501"/>
                    <a:pt x="49" y="2906"/>
                  </a:cubicBezTo>
                  <a:cubicBezTo>
                    <a:pt x="1" y="3442"/>
                    <a:pt x="25" y="3989"/>
                    <a:pt x="132" y="4525"/>
                  </a:cubicBezTo>
                  <a:lnTo>
                    <a:pt x="132" y="4537"/>
                  </a:lnTo>
                  <a:cubicBezTo>
                    <a:pt x="191" y="4835"/>
                    <a:pt x="263" y="5132"/>
                    <a:pt x="358" y="5430"/>
                  </a:cubicBezTo>
                  <a:cubicBezTo>
                    <a:pt x="739" y="6013"/>
                    <a:pt x="1156" y="6561"/>
                    <a:pt x="1620" y="7097"/>
                  </a:cubicBezTo>
                  <a:cubicBezTo>
                    <a:pt x="2132" y="7704"/>
                    <a:pt x="2680" y="8240"/>
                    <a:pt x="3239" y="8740"/>
                  </a:cubicBezTo>
                  <a:cubicBezTo>
                    <a:pt x="3275" y="8764"/>
                    <a:pt x="3335" y="8776"/>
                    <a:pt x="3382" y="8776"/>
                  </a:cubicBezTo>
                  <a:cubicBezTo>
                    <a:pt x="3394" y="8776"/>
                    <a:pt x="3394" y="8799"/>
                    <a:pt x="3406" y="8799"/>
                  </a:cubicBezTo>
                  <a:cubicBezTo>
                    <a:pt x="3453" y="8806"/>
                    <a:pt x="3497" y="8809"/>
                    <a:pt x="3541" y="8809"/>
                  </a:cubicBezTo>
                  <a:cubicBezTo>
                    <a:pt x="3653" y="8809"/>
                    <a:pt x="3756" y="8790"/>
                    <a:pt x="3859" y="8764"/>
                  </a:cubicBezTo>
                  <a:cubicBezTo>
                    <a:pt x="3978" y="8740"/>
                    <a:pt x="4097" y="8692"/>
                    <a:pt x="4228" y="8633"/>
                  </a:cubicBezTo>
                  <a:cubicBezTo>
                    <a:pt x="4490" y="8514"/>
                    <a:pt x="4775" y="8335"/>
                    <a:pt x="5061" y="8109"/>
                  </a:cubicBezTo>
                  <a:cubicBezTo>
                    <a:pt x="5323" y="7883"/>
                    <a:pt x="5549" y="7668"/>
                    <a:pt x="5740" y="7430"/>
                  </a:cubicBezTo>
                  <a:cubicBezTo>
                    <a:pt x="5906" y="7216"/>
                    <a:pt x="6014" y="7025"/>
                    <a:pt x="6073" y="6835"/>
                  </a:cubicBezTo>
                  <a:cubicBezTo>
                    <a:pt x="6121" y="6740"/>
                    <a:pt x="6133" y="6692"/>
                    <a:pt x="6133" y="6656"/>
                  </a:cubicBezTo>
                  <a:cubicBezTo>
                    <a:pt x="6145" y="6597"/>
                    <a:pt x="6121" y="6549"/>
                    <a:pt x="6085" y="6502"/>
                  </a:cubicBezTo>
                  <a:cubicBezTo>
                    <a:pt x="6073" y="6490"/>
                    <a:pt x="6073" y="6454"/>
                    <a:pt x="6037" y="6442"/>
                  </a:cubicBezTo>
                  <a:cubicBezTo>
                    <a:pt x="5942" y="6359"/>
                    <a:pt x="5847" y="6263"/>
                    <a:pt x="5740" y="6180"/>
                  </a:cubicBezTo>
                  <a:lnTo>
                    <a:pt x="5704" y="6132"/>
                  </a:lnTo>
                  <a:lnTo>
                    <a:pt x="5656" y="6085"/>
                  </a:lnTo>
                  <a:lnTo>
                    <a:pt x="5609" y="6037"/>
                  </a:lnTo>
                  <a:lnTo>
                    <a:pt x="5323" y="5763"/>
                  </a:lnTo>
                  <a:lnTo>
                    <a:pt x="5299" y="5728"/>
                  </a:lnTo>
                  <a:lnTo>
                    <a:pt x="5263" y="5704"/>
                  </a:lnTo>
                  <a:lnTo>
                    <a:pt x="5180" y="5609"/>
                  </a:lnTo>
                  <a:lnTo>
                    <a:pt x="4775" y="5168"/>
                  </a:lnTo>
                  <a:lnTo>
                    <a:pt x="4692" y="5061"/>
                  </a:lnTo>
                  <a:lnTo>
                    <a:pt x="4573" y="4930"/>
                  </a:lnTo>
                  <a:lnTo>
                    <a:pt x="4585" y="4954"/>
                  </a:lnTo>
                  <a:cubicBezTo>
                    <a:pt x="3573" y="3739"/>
                    <a:pt x="2727" y="2394"/>
                    <a:pt x="2073" y="977"/>
                  </a:cubicBezTo>
                  <a:cubicBezTo>
                    <a:pt x="1977" y="775"/>
                    <a:pt x="1870" y="548"/>
                    <a:pt x="1787" y="322"/>
                  </a:cubicBezTo>
                  <a:cubicBezTo>
                    <a:pt x="1739" y="227"/>
                    <a:pt x="1692" y="108"/>
                    <a:pt x="1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4"/>
            <p:cNvSpPr/>
            <p:nvPr/>
          </p:nvSpPr>
          <p:spPr>
            <a:xfrm>
              <a:off x="15860900" y="2226525"/>
              <a:ext cx="285775" cy="197650"/>
            </a:xfrm>
            <a:custGeom>
              <a:avLst/>
              <a:gdLst/>
              <a:ahLst/>
              <a:cxnLst/>
              <a:rect l="l" t="t" r="r" b="b"/>
              <a:pathLst>
                <a:path w="11431" h="7906" extrusionOk="0">
                  <a:moveTo>
                    <a:pt x="11392" y="1"/>
                  </a:moveTo>
                  <a:cubicBezTo>
                    <a:pt x="11385" y="1"/>
                    <a:pt x="11378" y="2"/>
                    <a:pt x="11371" y="6"/>
                  </a:cubicBezTo>
                  <a:cubicBezTo>
                    <a:pt x="10942" y="303"/>
                    <a:pt x="10502" y="589"/>
                    <a:pt x="10049" y="887"/>
                  </a:cubicBezTo>
                  <a:cubicBezTo>
                    <a:pt x="9621" y="1172"/>
                    <a:pt x="9168" y="1470"/>
                    <a:pt x="8740" y="1756"/>
                  </a:cubicBezTo>
                  <a:lnTo>
                    <a:pt x="6108" y="3494"/>
                  </a:lnTo>
                  <a:cubicBezTo>
                    <a:pt x="5227" y="4089"/>
                    <a:pt x="4346" y="4673"/>
                    <a:pt x="3453" y="5268"/>
                  </a:cubicBezTo>
                  <a:cubicBezTo>
                    <a:pt x="3001" y="5578"/>
                    <a:pt x="2525" y="5875"/>
                    <a:pt x="2060" y="6185"/>
                  </a:cubicBezTo>
                  <a:cubicBezTo>
                    <a:pt x="1632" y="6483"/>
                    <a:pt x="1191" y="6768"/>
                    <a:pt x="751" y="7066"/>
                  </a:cubicBezTo>
                  <a:cubicBezTo>
                    <a:pt x="643" y="7126"/>
                    <a:pt x="560" y="7185"/>
                    <a:pt x="453" y="7256"/>
                  </a:cubicBezTo>
                  <a:cubicBezTo>
                    <a:pt x="381" y="7304"/>
                    <a:pt x="322" y="7352"/>
                    <a:pt x="239" y="7387"/>
                  </a:cubicBezTo>
                  <a:cubicBezTo>
                    <a:pt x="215" y="7387"/>
                    <a:pt x="203" y="7411"/>
                    <a:pt x="167" y="7423"/>
                  </a:cubicBezTo>
                  <a:cubicBezTo>
                    <a:pt x="48" y="7495"/>
                    <a:pt x="0" y="7661"/>
                    <a:pt x="84" y="7780"/>
                  </a:cubicBezTo>
                  <a:cubicBezTo>
                    <a:pt x="133" y="7859"/>
                    <a:pt x="223" y="7905"/>
                    <a:pt x="320" y="7905"/>
                  </a:cubicBezTo>
                  <a:cubicBezTo>
                    <a:pt x="341" y="7905"/>
                    <a:pt x="361" y="7903"/>
                    <a:pt x="381" y="7899"/>
                  </a:cubicBezTo>
                  <a:cubicBezTo>
                    <a:pt x="441" y="7888"/>
                    <a:pt x="501" y="7840"/>
                    <a:pt x="524" y="7792"/>
                  </a:cubicBezTo>
                  <a:cubicBezTo>
                    <a:pt x="536" y="7792"/>
                    <a:pt x="536" y="7780"/>
                    <a:pt x="560" y="7780"/>
                  </a:cubicBezTo>
                  <a:cubicBezTo>
                    <a:pt x="953" y="7471"/>
                    <a:pt x="1370" y="7185"/>
                    <a:pt x="1786" y="6899"/>
                  </a:cubicBezTo>
                  <a:cubicBezTo>
                    <a:pt x="2239" y="6590"/>
                    <a:pt x="2703" y="6256"/>
                    <a:pt x="3144" y="5947"/>
                  </a:cubicBezTo>
                  <a:cubicBezTo>
                    <a:pt x="3596" y="5637"/>
                    <a:pt x="4037" y="5328"/>
                    <a:pt x="4465" y="5006"/>
                  </a:cubicBezTo>
                  <a:cubicBezTo>
                    <a:pt x="4906" y="4697"/>
                    <a:pt x="5346" y="4399"/>
                    <a:pt x="5775" y="4101"/>
                  </a:cubicBezTo>
                  <a:cubicBezTo>
                    <a:pt x="6644" y="3506"/>
                    <a:pt x="7490" y="2899"/>
                    <a:pt x="8359" y="2292"/>
                  </a:cubicBezTo>
                  <a:cubicBezTo>
                    <a:pt x="8787" y="1994"/>
                    <a:pt x="9216" y="1672"/>
                    <a:pt x="9633" y="1375"/>
                  </a:cubicBezTo>
                  <a:cubicBezTo>
                    <a:pt x="10061" y="1065"/>
                    <a:pt x="10514" y="756"/>
                    <a:pt x="10942" y="446"/>
                  </a:cubicBezTo>
                  <a:lnTo>
                    <a:pt x="11395" y="125"/>
                  </a:lnTo>
                  <a:cubicBezTo>
                    <a:pt x="11407" y="125"/>
                    <a:pt x="11407" y="113"/>
                    <a:pt x="11407" y="101"/>
                  </a:cubicBezTo>
                  <a:cubicBezTo>
                    <a:pt x="11430" y="53"/>
                    <a:pt x="11430" y="41"/>
                    <a:pt x="11430" y="17"/>
                  </a:cubicBezTo>
                  <a:cubicBezTo>
                    <a:pt x="11422" y="9"/>
                    <a:pt x="11408" y="1"/>
                    <a:pt x="11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4"/>
            <p:cNvSpPr/>
            <p:nvPr/>
          </p:nvSpPr>
          <p:spPr>
            <a:xfrm>
              <a:off x="15838275" y="2423725"/>
              <a:ext cx="20275" cy="17525"/>
            </a:xfrm>
            <a:custGeom>
              <a:avLst/>
              <a:gdLst/>
              <a:ahLst/>
              <a:cxnLst/>
              <a:rect l="l" t="t" r="r" b="b"/>
              <a:pathLst>
                <a:path w="811" h="701" extrusionOk="0">
                  <a:moveTo>
                    <a:pt x="404" y="1"/>
                  </a:moveTo>
                  <a:cubicBezTo>
                    <a:pt x="247" y="1"/>
                    <a:pt x="111" y="110"/>
                    <a:pt x="60" y="261"/>
                  </a:cubicBezTo>
                  <a:cubicBezTo>
                    <a:pt x="1" y="440"/>
                    <a:pt x="132" y="642"/>
                    <a:pt x="310" y="690"/>
                  </a:cubicBezTo>
                  <a:cubicBezTo>
                    <a:pt x="341" y="697"/>
                    <a:pt x="370" y="701"/>
                    <a:pt x="399" y="701"/>
                  </a:cubicBezTo>
                  <a:cubicBezTo>
                    <a:pt x="563" y="701"/>
                    <a:pt x="700" y="592"/>
                    <a:pt x="751" y="440"/>
                  </a:cubicBezTo>
                  <a:cubicBezTo>
                    <a:pt x="810" y="250"/>
                    <a:pt x="667" y="47"/>
                    <a:pt x="489" y="11"/>
                  </a:cubicBezTo>
                  <a:cubicBezTo>
                    <a:pt x="460" y="4"/>
                    <a:pt x="432"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4"/>
            <p:cNvSpPr/>
            <p:nvPr/>
          </p:nvSpPr>
          <p:spPr>
            <a:xfrm>
              <a:off x="15820725" y="2445075"/>
              <a:ext cx="8350" cy="7275"/>
            </a:xfrm>
            <a:custGeom>
              <a:avLst/>
              <a:gdLst/>
              <a:ahLst/>
              <a:cxnLst/>
              <a:rect l="l" t="t" r="r" b="b"/>
              <a:pathLst>
                <a:path w="334" h="291" extrusionOk="0">
                  <a:moveTo>
                    <a:pt x="187" y="1"/>
                  </a:moveTo>
                  <a:cubicBezTo>
                    <a:pt x="123" y="1"/>
                    <a:pt x="57" y="37"/>
                    <a:pt x="36" y="110"/>
                  </a:cubicBezTo>
                  <a:cubicBezTo>
                    <a:pt x="0" y="181"/>
                    <a:pt x="60" y="265"/>
                    <a:pt x="143" y="288"/>
                  </a:cubicBezTo>
                  <a:cubicBezTo>
                    <a:pt x="150" y="290"/>
                    <a:pt x="158" y="290"/>
                    <a:pt x="165" y="290"/>
                  </a:cubicBezTo>
                  <a:cubicBezTo>
                    <a:pt x="229" y="290"/>
                    <a:pt x="290" y="245"/>
                    <a:pt x="322" y="181"/>
                  </a:cubicBezTo>
                  <a:cubicBezTo>
                    <a:pt x="334" y="110"/>
                    <a:pt x="286" y="27"/>
                    <a:pt x="214" y="3"/>
                  </a:cubicBezTo>
                  <a:cubicBezTo>
                    <a:pt x="206" y="1"/>
                    <a:pt x="196"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4"/>
            <p:cNvSpPr/>
            <p:nvPr/>
          </p:nvSpPr>
          <p:spPr>
            <a:xfrm>
              <a:off x="15737375" y="2487275"/>
              <a:ext cx="51525" cy="38075"/>
            </a:xfrm>
            <a:custGeom>
              <a:avLst/>
              <a:gdLst/>
              <a:ahLst/>
              <a:cxnLst/>
              <a:rect l="l" t="t" r="r" b="b"/>
              <a:pathLst>
                <a:path w="2061" h="1523" extrusionOk="0">
                  <a:moveTo>
                    <a:pt x="1979" y="1"/>
                  </a:moveTo>
                  <a:cubicBezTo>
                    <a:pt x="1948" y="1"/>
                    <a:pt x="1923" y="14"/>
                    <a:pt x="1905" y="41"/>
                  </a:cubicBezTo>
                  <a:cubicBezTo>
                    <a:pt x="1882" y="89"/>
                    <a:pt x="1870" y="113"/>
                    <a:pt x="1834" y="148"/>
                  </a:cubicBezTo>
                  <a:cubicBezTo>
                    <a:pt x="1715" y="303"/>
                    <a:pt x="1584" y="446"/>
                    <a:pt x="1429" y="565"/>
                  </a:cubicBezTo>
                  <a:cubicBezTo>
                    <a:pt x="1227" y="720"/>
                    <a:pt x="1001" y="875"/>
                    <a:pt x="762" y="994"/>
                  </a:cubicBezTo>
                  <a:cubicBezTo>
                    <a:pt x="765" y="994"/>
                    <a:pt x="767" y="993"/>
                    <a:pt x="770" y="992"/>
                  </a:cubicBezTo>
                  <a:lnTo>
                    <a:pt x="770" y="992"/>
                  </a:lnTo>
                  <a:cubicBezTo>
                    <a:pt x="566" y="1071"/>
                    <a:pt x="371" y="1138"/>
                    <a:pt x="143" y="1172"/>
                  </a:cubicBezTo>
                  <a:cubicBezTo>
                    <a:pt x="96" y="1172"/>
                    <a:pt x="48" y="1220"/>
                    <a:pt x="36" y="1256"/>
                  </a:cubicBezTo>
                  <a:cubicBezTo>
                    <a:pt x="24" y="1303"/>
                    <a:pt x="0" y="1351"/>
                    <a:pt x="24" y="1398"/>
                  </a:cubicBezTo>
                  <a:cubicBezTo>
                    <a:pt x="36" y="1446"/>
                    <a:pt x="60" y="1482"/>
                    <a:pt x="108" y="1494"/>
                  </a:cubicBezTo>
                  <a:cubicBezTo>
                    <a:pt x="142" y="1511"/>
                    <a:pt x="177" y="1522"/>
                    <a:pt x="207" y="1522"/>
                  </a:cubicBezTo>
                  <a:cubicBezTo>
                    <a:pt x="219" y="1522"/>
                    <a:pt x="229" y="1521"/>
                    <a:pt x="239" y="1518"/>
                  </a:cubicBezTo>
                  <a:cubicBezTo>
                    <a:pt x="441" y="1470"/>
                    <a:pt x="620" y="1398"/>
                    <a:pt x="798" y="1303"/>
                  </a:cubicBezTo>
                  <a:cubicBezTo>
                    <a:pt x="977" y="1220"/>
                    <a:pt x="1131" y="1113"/>
                    <a:pt x="1286" y="994"/>
                  </a:cubicBezTo>
                  <a:cubicBezTo>
                    <a:pt x="1596" y="756"/>
                    <a:pt x="1846" y="446"/>
                    <a:pt x="2060" y="113"/>
                  </a:cubicBezTo>
                  <a:lnTo>
                    <a:pt x="2060" y="101"/>
                  </a:lnTo>
                  <a:cubicBezTo>
                    <a:pt x="2060" y="53"/>
                    <a:pt x="2048" y="29"/>
                    <a:pt x="2013" y="5"/>
                  </a:cubicBezTo>
                  <a:cubicBezTo>
                    <a:pt x="2001" y="2"/>
                    <a:pt x="1989" y="1"/>
                    <a:pt x="19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4"/>
            <p:cNvSpPr/>
            <p:nvPr/>
          </p:nvSpPr>
          <p:spPr>
            <a:xfrm>
              <a:off x="15846900" y="245585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4"/>
            <p:cNvSpPr/>
            <p:nvPr/>
          </p:nvSpPr>
          <p:spPr>
            <a:xfrm>
              <a:off x="15805250" y="2481150"/>
              <a:ext cx="0" cy="25"/>
            </a:xfrm>
            <a:custGeom>
              <a:avLst/>
              <a:gdLst/>
              <a:ahLst/>
              <a:cxnLst/>
              <a:rect l="l" t="t" r="r" b="b"/>
              <a:pathLst>
                <a:path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4"/>
            <p:cNvSpPr/>
            <p:nvPr/>
          </p:nvSpPr>
          <p:spPr>
            <a:xfrm>
              <a:off x="15805250" y="2481150"/>
              <a:ext cx="0" cy="25"/>
            </a:xfrm>
            <a:custGeom>
              <a:avLst/>
              <a:gdLst/>
              <a:ahLst/>
              <a:cxnLst/>
              <a:rect l="l" t="t" r="r" b="b"/>
              <a:pathLst>
                <a:path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4"/>
            <p:cNvSpPr/>
            <p:nvPr/>
          </p:nvSpPr>
          <p:spPr>
            <a:xfrm>
              <a:off x="15767150" y="239215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4"/>
            <p:cNvSpPr/>
            <p:nvPr/>
          </p:nvSpPr>
          <p:spPr>
            <a:xfrm>
              <a:off x="15810000" y="2299875"/>
              <a:ext cx="25" cy="625"/>
            </a:xfrm>
            <a:custGeom>
              <a:avLst/>
              <a:gdLst/>
              <a:ahLst/>
              <a:cxnLst/>
              <a:rect l="l" t="t" r="r" b="b"/>
              <a:pathLst>
                <a:path w="1" h="25" extrusionOk="0">
                  <a:moveTo>
                    <a:pt x="1" y="1"/>
                  </a:moveTo>
                  <a:cubicBezTo>
                    <a:pt x="1" y="24"/>
                    <a:pt x="1" y="24"/>
                    <a:pt x="1" y="1"/>
                  </a:cubicBezTo>
                  <a:cubicBezTo>
                    <a:pt x="1" y="24"/>
                    <a:pt x="1" y="2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4"/>
            <p:cNvSpPr/>
            <p:nvPr/>
          </p:nvSpPr>
          <p:spPr>
            <a:xfrm>
              <a:off x="16305900" y="1983175"/>
              <a:ext cx="102400" cy="69725"/>
            </a:xfrm>
            <a:custGeom>
              <a:avLst/>
              <a:gdLst/>
              <a:ahLst/>
              <a:cxnLst/>
              <a:rect l="l" t="t" r="r" b="b"/>
              <a:pathLst>
                <a:path w="4096" h="2789" extrusionOk="0">
                  <a:moveTo>
                    <a:pt x="3054" y="1"/>
                  </a:moveTo>
                  <a:cubicBezTo>
                    <a:pt x="2879" y="1"/>
                    <a:pt x="2714" y="56"/>
                    <a:pt x="2548" y="143"/>
                  </a:cubicBezTo>
                  <a:cubicBezTo>
                    <a:pt x="2298" y="274"/>
                    <a:pt x="2048" y="417"/>
                    <a:pt x="1786" y="536"/>
                  </a:cubicBezTo>
                  <a:cubicBezTo>
                    <a:pt x="1441" y="679"/>
                    <a:pt x="1108" y="810"/>
                    <a:pt x="762" y="953"/>
                  </a:cubicBezTo>
                  <a:cubicBezTo>
                    <a:pt x="286" y="1131"/>
                    <a:pt x="0" y="1608"/>
                    <a:pt x="143" y="2096"/>
                  </a:cubicBezTo>
                  <a:lnTo>
                    <a:pt x="143" y="2120"/>
                  </a:lnTo>
                  <a:cubicBezTo>
                    <a:pt x="259" y="2505"/>
                    <a:pt x="639" y="2789"/>
                    <a:pt x="1032" y="2789"/>
                  </a:cubicBezTo>
                  <a:cubicBezTo>
                    <a:pt x="1125" y="2789"/>
                    <a:pt x="1219" y="2773"/>
                    <a:pt x="1310" y="2739"/>
                  </a:cubicBezTo>
                  <a:cubicBezTo>
                    <a:pt x="2072" y="2453"/>
                    <a:pt x="2834" y="2120"/>
                    <a:pt x="3548" y="1739"/>
                  </a:cubicBezTo>
                  <a:cubicBezTo>
                    <a:pt x="3989" y="1500"/>
                    <a:pt x="4096" y="858"/>
                    <a:pt x="3846" y="441"/>
                  </a:cubicBezTo>
                  <a:cubicBezTo>
                    <a:pt x="3715" y="238"/>
                    <a:pt x="3489" y="84"/>
                    <a:pt x="3251" y="24"/>
                  </a:cubicBezTo>
                  <a:cubicBezTo>
                    <a:pt x="3184" y="8"/>
                    <a:pt x="3118" y="1"/>
                    <a:pt x="3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4"/>
            <p:cNvSpPr/>
            <p:nvPr/>
          </p:nvSpPr>
          <p:spPr>
            <a:xfrm>
              <a:off x="16430625" y="1895275"/>
              <a:ext cx="107475" cy="88550"/>
            </a:xfrm>
            <a:custGeom>
              <a:avLst/>
              <a:gdLst/>
              <a:ahLst/>
              <a:cxnLst/>
              <a:rect l="l" t="t" r="r" b="b"/>
              <a:pathLst>
                <a:path w="4299" h="3542" extrusionOk="0">
                  <a:moveTo>
                    <a:pt x="3395" y="0"/>
                  </a:moveTo>
                  <a:cubicBezTo>
                    <a:pt x="3371" y="0"/>
                    <a:pt x="3346" y="2"/>
                    <a:pt x="3322" y="4"/>
                  </a:cubicBezTo>
                  <a:cubicBezTo>
                    <a:pt x="3048" y="16"/>
                    <a:pt x="2858" y="135"/>
                    <a:pt x="2667" y="302"/>
                  </a:cubicBezTo>
                  <a:cubicBezTo>
                    <a:pt x="2608" y="337"/>
                    <a:pt x="2560" y="397"/>
                    <a:pt x="2500" y="444"/>
                  </a:cubicBezTo>
                  <a:cubicBezTo>
                    <a:pt x="1881" y="968"/>
                    <a:pt x="1203" y="1409"/>
                    <a:pt x="512" y="1826"/>
                  </a:cubicBezTo>
                  <a:cubicBezTo>
                    <a:pt x="131" y="2040"/>
                    <a:pt x="0" y="2504"/>
                    <a:pt x="107" y="2885"/>
                  </a:cubicBezTo>
                  <a:cubicBezTo>
                    <a:pt x="131" y="2957"/>
                    <a:pt x="167" y="3040"/>
                    <a:pt x="214" y="3111"/>
                  </a:cubicBezTo>
                  <a:cubicBezTo>
                    <a:pt x="391" y="3396"/>
                    <a:pt x="692" y="3541"/>
                    <a:pt x="1002" y="3541"/>
                  </a:cubicBezTo>
                  <a:cubicBezTo>
                    <a:pt x="1172" y="3541"/>
                    <a:pt x="1344" y="3498"/>
                    <a:pt x="1500" y="3409"/>
                  </a:cubicBezTo>
                  <a:cubicBezTo>
                    <a:pt x="2417" y="2873"/>
                    <a:pt x="3262" y="2254"/>
                    <a:pt x="4048" y="1564"/>
                  </a:cubicBezTo>
                  <a:cubicBezTo>
                    <a:pt x="4227" y="1409"/>
                    <a:pt x="4298" y="1111"/>
                    <a:pt x="4286" y="897"/>
                  </a:cubicBezTo>
                  <a:cubicBezTo>
                    <a:pt x="4274" y="635"/>
                    <a:pt x="4167" y="421"/>
                    <a:pt x="3989" y="242"/>
                  </a:cubicBezTo>
                  <a:cubicBezTo>
                    <a:pt x="3828" y="92"/>
                    <a:pt x="3610" y="0"/>
                    <a:pt x="3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4"/>
            <p:cNvSpPr/>
            <p:nvPr/>
          </p:nvSpPr>
          <p:spPr>
            <a:xfrm>
              <a:off x="16557125" y="1787475"/>
              <a:ext cx="98550" cy="93950"/>
            </a:xfrm>
            <a:custGeom>
              <a:avLst/>
              <a:gdLst/>
              <a:ahLst/>
              <a:cxnLst/>
              <a:rect l="l" t="t" r="r" b="b"/>
              <a:pathLst>
                <a:path w="3942" h="3758" extrusionOk="0">
                  <a:moveTo>
                    <a:pt x="2910" y="1"/>
                  </a:moveTo>
                  <a:cubicBezTo>
                    <a:pt x="2653" y="1"/>
                    <a:pt x="2397" y="102"/>
                    <a:pt x="2215" y="304"/>
                  </a:cubicBezTo>
                  <a:cubicBezTo>
                    <a:pt x="1608" y="970"/>
                    <a:pt x="941" y="1589"/>
                    <a:pt x="250" y="2185"/>
                  </a:cubicBezTo>
                  <a:cubicBezTo>
                    <a:pt x="72" y="2328"/>
                    <a:pt x="0" y="2625"/>
                    <a:pt x="12" y="2851"/>
                  </a:cubicBezTo>
                  <a:cubicBezTo>
                    <a:pt x="12" y="2923"/>
                    <a:pt x="36" y="2994"/>
                    <a:pt x="48" y="3054"/>
                  </a:cubicBezTo>
                  <a:cubicBezTo>
                    <a:pt x="107" y="3256"/>
                    <a:pt x="191" y="3399"/>
                    <a:pt x="310" y="3518"/>
                  </a:cubicBezTo>
                  <a:cubicBezTo>
                    <a:pt x="477" y="3674"/>
                    <a:pt x="718" y="3757"/>
                    <a:pt x="943" y="3757"/>
                  </a:cubicBezTo>
                  <a:cubicBezTo>
                    <a:pt x="958" y="3757"/>
                    <a:pt x="973" y="3757"/>
                    <a:pt x="988" y="3756"/>
                  </a:cubicBezTo>
                  <a:cubicBezTo>
                    <a:pt x="1060" y="3744"/>
                    <a:pt x="1143" y="3733"/>
                    <a:pt x="1227" y="3709"/>
                  </a:cubicBezTo>
                  <a:cubicBezTo>
                    <a:pt x="1381" y="3673"/>
                    <a:pt x="1524" y="3578"/>
                    <a:pt x="1643" y="3447"/>
                  </a:cubicBezTo>
                  <a:cubicBezTo>
                    <a:pt x="2334" y="2863"/>
                    <a:pt x="3013" y="2256"/>
                    <a:pt x="3608" y="1566"/>
                  </a:cubicBezTo>
                  <a:cubicBezTo>
                    <a:pt x="3941" y="1185"/>
                    <a:pt x="3929" y="589"/>
                    <a:pt x="3548" y="244"/>
                  </a:cubicBezTo>
                  <a:cubicBezTo>
                    <a:pt x="3369" y="81"/>
                    <a:pt x="3139" y="1"/>
                    <a:pt x="2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16663375" y="1678025"/>
              <a:ext cx="86350" cy="94050"/>
            </a:xfrm>
            <a:custGeom>
              <a:avLst/>
              <a:gdLst/>
              <a:ahLst/>
              <a:cxnLst/>
              <a:rect l="l" t="t" r="r" b="b"/>
              <a:pathLst>
                <a:path w="3454" h="3762" extrusionOk="0">
                  <a:moveTo>
                    <a:pt x="2492" y="0"/>
                  </a:moveTo>
                  <a:cubicBezTo>
                    <a:pt x="2406" y="0"/>
                    <a:pt x="2321" y="12"/>
                    <a:pt x="2239" y="38"/>
                  </a:cubicBezTo>
                  <a:cubicBezTo>
                    <a:pt x="1989" y="121"/>
                    <a:pt x="1822" y="300"/>
                    <a:pt x="1691" y="514"/>
                  </a:cubicBezTo>
                  <a:cubicBezTo>
                    <a:pt x="1644" y="598"/>
                    <a:pt x="1596" y="669"/>
                    <a:pt x="1537" y="741"/>
                  </a:cubicBezTo>
                  <a:cubicBezTo>
                    <a:pt x="1156" y="1264"/>
                    <a:pt x="739" y="1741"/>
                    <a:pt x="298" y="2217"/>
                  </a:cubicBezTo>
                  <a:cubicBezTo>
                    <a:pt x="84" y="2467"/>
                    <a:pt x="1" y="2812"/>
                    <a:pt x="96" y="3110"/>
                  </a:cubicBezTo>
                  <a:cubicBezTo>
                    <a:pt x="132" y="3253"/>
                    <a:pt x="215" y="3408"/>
                    <a:pt x="346" y="3527"/>
                  </a:cubicBezTo>
                  <a:cubicBezTo>
                    <a:pt x="525" y="3683"/>
                    <a:pt x="754" y="3761"/>
                    <a:pt x="982" y="3761"/>
                  </a:cubicBezTo>
                  <a:cubicBezTo>
                    <a:pt x="1238" y="3761"/>
                    <a:pt x="1491" y="3663"/>
                    <a:pt x="1668" y="3467"/>
                  </a:cubicBezTo>
                  <a:cubicBezTo>
                    <a:pt x="2287" y="2788"/>
                    <a:pt x="2858" y="2110"/>
                    <a:pt x="3335" y="1348"/>
                  </a:cubicBezTo>
                  <a:cubicBezTo>
                    <a:pt x="3454" y="1157"/>
                    <a:pt x="3454" y="860"/>
                    <a:pt x="3394" y="657"/>
                  </a:cubicBezTo>
                  <a:cubicBezTo>
                    <a:pt x="3323" y="407"/>
                    <a:pt x="3144" y="205"/>
                    <a:pt x="2942" y="98"/>
                  </a:cubicBezTo>
                  <a:cubicBezTo>
                    <a:pt x="2797" y="37"/>
                    <a:pt x="2644" y="0"/>
                    <a:pt x="2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16756250" y="1548900"/>
              <a:ext cx="76225" cy="98375"/>
            </a:xfrm>
            <a:custGeom>
              <a:avLst/>
              <a:gdLst/>
              <a:ahLst/>
              <a:cxnLst/>
              <a:rect l="l" t="t" r="r" b="b"/>
              <a:pathLst>
                <a:path w="3049" h="3935" extrusionOk="0">
                  <a:moveTo>
                    <a:pt x="2081" y="1"/>
                  </a:moveTo>
                  <a:cubicBezTo>
                    <a:pt x="1735" y="1"/>
                    <a:pt x="1381" y="174"/>
                    <a:pt x="1239" y="500"/>
                  </a:cubicBezTo>
                  <a:cubicBezTo>
                    <a:pt x="917" y="1215"/>
                    <a:pt x="560" y="1917"/>
                    <a:pt x="120" y="2572"/>
                  </a:cubicBezTo>
                  <a:cubicBezTo>
                    <a:pt x="1" y="2750"/>
                    <a:pt x="1" y="3048"/>
                    <a:pt x="60" y="3251"/>
                  </a:cubicBezTo>
                  <a:cubicBezTo>
                    <a:pt x="72" y="3274"/>
                    <a:pt x="72" y="3286"/>
                    <a:pt x="72" y="3286"/>
                  </a:cubicBezTo>
                  <a:cubicBezTo>
                    <a:pt x="143" y="3524"/>
                    <a:pt x="310" y="3727"/>
                    <a:pt x="536" y="3834"/>
                  </a:cubicBezTo>
                  <a:cubicBezTo>
                    <a:pt x="676" y="3900"/>
                    <a:pt x="824" y="3934"/>
                    <a:pt x="970" y="3934"/>
                  </a:cubicBezTo>
                  <a:cubicBezTo>
                    <a:pt x="1061" y="3934"/>
                    <a:pt x="1152" y="3921"/>
                    <a:pt x="1239" y="3893"/>
                  </a:cubicBezTo>
                  <a:cubicBezTo>
                    <a:pt x="1310" y="3870"/>
                    <a:pt x="1382" y="3822"/>
                    <a:pt x="1453" y="3786"/>
                  </a:cubicBezTo>
                  <a:cubicBezTo>
                    <a:pt x="1608" y="3703"/>
                    <a:pt x="1715" y="3584"/>
                    <a:pt x="1798" y="3417"/>
                  </a:cubicBezTo>
                  <a:cubicBezTo>
                    <a:pt x="2251" y="2762"/>
                    <a:pt x="2608" y="2060"/>
                    <a:pt x="2918" y="1346"/>
                  </a:cubicBezTo>
                  <a:cubicBezTo>
                    <a:pt x="3025" y="1131"/>
                    <a:pt x="3049" y="893"/>
                    <a:pt x="2977" y="655"/>
                  </a:cubicBezTo>
                  <a:cubicBezTo>
                    <a:pt x="2906" y="417"/>
                    <a:pt x="2739" y="203"/>
                    <a:pt x="2501" y="95"/>
                  </a:cubicBezTo>
                  <a:cubicBezTo>
                    <a:pt x="2373" y="32"/>
                    <a:pt x="2228"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2526;p48"/>
          <p:cNvGrpSpPr/>
          <p:nvPr/>
        </p:nvGrpSpPr>
        <p:grpSpPr>
          <a:xfrm>
            <a:off x="1311268" y="777700"/>
            <a:ext cx="6121865" cy="534671"/>
            <a:chOff x="1873599" y="1325200"/>
            <a:chExt cx="4633509" cy="477598"/>
          </a:xfrm>
        </p:grpSpPr>
        <p:sp>
          <p:nvSpPr>
            <p:cNvPr id="330" name="Google Shape;2528;p48"/>
            <p:cNvSpPr/>
            <p:nvPr/>
          </p:nvSpPr>
          <p:spPr>
            <a:xfrm>
              <a:off x="3303037"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2527;p48"/>
            <p:cNvSpPr/>
            <p:nvPr/>
          </p:nvSpPr>
          <p:spPr>
            <a:xfrm>
              <a:off x="1873599"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2529;p48"/>
            <p:cNvSpPr/>
            <p:nvPr/>
          </p:nvSpPr>
          <p:spPr>
            <a:xfrm>
              <a:off x="4697374"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1" name="Google Shape;1951;p44"/>
          <p:cNvSpPr txBox="1"/>
          <p:nvPr/>
        </p:nvSpPr>
        <p:spPr>
          <a:xfrm>
            <a:off x="1089683" y="875523"/>
            <a:ext cx="6384600" cy="399600"/>
          </a:xfrm>
          <a:prstGeom prst="rect">
            <a:avLst/>
          </a:prstGeom>
          <a:noFill/>
          <a:ln>
            <a:noFill/>
          </a:ln>
        </p:spPr>
        <p:txBody>
          <a:bodyPr spcFirstLastPara="1" wrap="square" lIns="91425" tIns="91425" rIns="91425" bIns="91425" anchor="ctr" anchorCtr="0">
            <a:noAutofit/>
          </a:bodyPr>
          <a:lstStyle/>
          <a:p>
            <a:pPr lvl="0" algn="ctr"/>
            <a:r>
              <a:rPr lang="en-US" sz="1800" b="1" dirty="0">
                <a:latin typeface="Englebert" charset="0"/>
              </a:rPr>
              <a:t>Which qualities are demonstrated through the incident?</a:t>
            </a:r>
            <a:endParaRPr sz="1800" b="1" dirty="0">
              <a:solidFill>
                <a:schemeClr val="accent5"/>
              </a:solidFill>
              <a:latin typeface="Englebert" charset="0"/>
              <a:ea typeface="Englebert"/>
              <a:cs typeface="Englebert"/>
              <a:sym typeface="Englebert"/>
            </a:endParaRPr>
          </a:p>
        </p:txBody>
      </p:sp>
      <p:pic>
        <p:nvPicPr>
          <p:cNvPr id="71" name="Picture 8"/>
          <p:cNvPicPr>
            <a:picLocks noChangeAspect="1"/>
          </p:cNvPicPr>
          <p:nvPr/>
        </p:nvPicPr>
        <p:blipFill rotWithShape="1">
          <a:blip r:embed="rId4"/>
          <a:srcRect t="6047"/>
          <a:stretch/>
        </p:blipFill>
        <p:spPr>
          <a:xfrm>
            <a:off x="1147848" y="1832308"/>
            <a:ext cx="6666233" cy="2905258"/>
          </a:xfrm>
          <a:prstGeom prst="rect">
            <a:avLst/>
          </a:prstGeom>
        </p:spPr>
      </p:pic>
      <p:sp>
        <p:nvSpPr>
          <p:cNvPr id="72" name="Google Shape;1191;p34"/>
          <p:cNvSpPr txBox="1"/>
          <p:nvPr/>
        </p:nvSpPr>
        <p:spPr>
          <a:xfrm>
            <a:off x="2776350" y="1569779"/>
            <a:ext cx="883800" cy="218805"/>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600" b="1" dirty="0" smtClean="0">
                <a:solidFill>
                  <a:schemeClr val="accent5">
                    <a:lumMod val="50000"/>
                  </a:schemeClr>
                </a:solidFill>
                <a:latin typeface="Englebert"/>
                <a:ea typeface="Englebert"/>
                <a:cs typeface="Englebert"/>
                <a:sym typeface="Englebert"/>
              </a:rPr>
              <a:t>Sara</a:t>
            </a:r>
            <a:endParaRPr b="1" dirty="0">
              <a:solidFill>
                <a:schemeClr val="accent5">
                  <a:lumMod val="50000"/>
                </a:schemeClr>
              </a:solidFill>
              <a:latin typeface="Englebert"/>
              <a:ea typeface="Englebert"/>
              <a:cs typeface="Englebert"/>
              <a:sym typeface="Englebert"/>
            </a:endParaRPr>
          </a:p>
        </p:txBody>
      </p:sp>
      <p:sp>
        <p:nvSpPr>
          <p:cNvPr id="73" name="Google Shape;1191;p34"/>
          <p:cNvSpPr txBox="1"/>
          <p:nvPr/>
        </p:nvSpPr>
        <p:spPr>
          <a:xfrm>
            <a:off x="4707113" y="1544626"/>
            <a:ext cx="883800" cy="218805"/>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600" b="1" dirty="0" smtClean="0">
                <a:solidFill>
                  <a:schemeClr val="accent5">
                    <a:lumMod val="50000"/>
                  </a:schemeClr>
                </a:solidFill>
                <a:latin typeface="Englebert"/>
                <a:ea typeface="Englebert"/>
                <a:cs typeface="Englebert"/>
                <a:sym typeface="Englebert"/>
              </a:rPr>
              <a:t>Nada</a:t>
            </a:r>
            <a:endParaRPr b="1" dirty="0">
              <a:solidFill>
                <a:schemeClr val="accent5">
                  <a:lumMod val="50000"/>
                </a:schemeClr>
              </a:solidFill>
              <a:latin typeface="Englebert"/>
              <a:ea typeface="Englebert"/>
              <a:cs typeface="Englebert"/>
              <a:sym typeface="Englebert"/>
            </a:endParaRPr>
          </a:p>
        </p:txBody>
      </p:sp>
      <p:sp>
        <p:nvSpPr>
          <p:cNvPr id="74" name="Google Shape;1191;p34"/>
          <p:cNvSpPr txBox="1"/>
          <p:nvPr/>
        </p:nvSpPr>
        <p:spPr>
          <a:xfrm>
            <a:off x="3823313" y="1753101"/>
            <a:ext cx="883800" cy="218805"/>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600" b="1" dirty="0" smtClean="0">
                <a:solidFill>
                  <a:schemeClr val="accent5">
                    <a:lumMod val="50000"/>
                  </a:schemeClr>
                </a:solidFill>
                <a:latin typeface="Englebert"/>
                <a:ea typeface="Englebert"/>
                <a:cs typeface="Englebert"/>
                <a:sym typeface="Englebert"/>
              </a:rPr>
              <a:t>both</a:t>
            </a:r>
            <a:endParaRPr b="1" dirty="0">
              <a:solidFill>
                <a:schemeClr val="accent5">
                  <a:lumMod val="50000"/>
                </a:schemeClr>
              </a:solidFill>
              <a:latin typeface="Englebert"/>
              <a:ea typeface="Englebert"/>
              <a:cs typeface="Englebert"/>
              <a:sym typeface="Englebert"/>
            </a:endParaRPr>
          </a:p>
        </p:txBody>
      </p:sp>
      <p:sp>
        <p:nvSpPr>
          <p:cNvPr id="76" name="Google Shape;1191;p34"/>
          <p:cNvSpPr txBox="1"/>
          <p:nvPr/>
        </p:nvSpPr>
        <p:spPr>
          <a:xfrm>
            <a:off x="2625544" y="2276976"/>
            <a:ext cx="883800" cy="218805"/>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2000" b="1" dirty="0" smtClean="0">
                <a:solidFill>
                  <a:schemeClr val="accent5">
                    <a:lumMod val="50000"/>
                  </a:schemeClr>
                </a:solidFill>
                <a:latin typeface="Arial Narrow" pitchFamily="34" charset="0"/>
                <a:ea typeface="Englebert"/>
                <a:cs typeface="Englebert"/>
                <a:sym typeface="Englebert"/>
              </a:rPr>
              <a:t>serious</a:t>
            </a:r>
            <a:endParaRPr sz="1800" b="1" dirty="0">
              <a:solidFill>
                <a:schemeClr val="accent5">
                  <a:lumMod val="50000"/>
                </a:schemeClr>
              </a:solidFill>
              <a:latin typeface="Arial Narrow" pitchFamily="34" charset="0"/>
              <a:ea typeface="Englebert"/>
              <a:cs typeface="Englebert"/>
              <a:sym typeface="Englebert"/>
            </a:endParaRPr>
          </a:p>
        </p:txBody>
      </p:sp>
      <p:sp>
        <p:nvSpPr>
          <p:cNvPr id="77" name="Google Shape;1191;p34"/>
          <p:cNvSpPr txBox="1"/>
          <p:nvPr/>
        </p:nvSpPr>
        <p:spPr>
          <a:xfrm>
            <a:off x="3822295" y="3511559"/>
            <a:ext cx="883800" cy="218805"/>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2000" b="1" dirty="0" smtClean="0">
                <a:solidFill>
                  <a:schemeClr val="accent5">
                    <a:lumMod val="50000"/>
                  </a:schemeClr>
                </a:solidFill>
                <a:latin typeface="Arial Narrow" pitchFamily="34" charset="0"/>
                <a:ea typeface="Englebert"/>
                <a:cs typeface="Englebert"/>
                <a:sym typeface="Englebert"/>
              </a:rPr>
              <a:t>kind</a:t>
            </a:r>
            <a:endParaRPr sz="1800" b="1" dirty="0">
              <a:solidFill>
                <a:schemeClr val="accent5">
                  <a:lumMod val="50000"/>
                </a:schemeClr>
              </a:solidFill>
              <a:latin typeface="Arial Narrow" pitchFamily="34" charset="0"/>
              <a:ea typeface="Englebert"/>
              <a:cs typeface="Englebert"/>
              <a:sym typeface="Englebert"/>
            </a:endParaRPr>
          </a:p>
        </p:txBody>
      </p:sp>
      <p:sp>
        <p:nvSpPr>
          <p:cNvPr id="78" name="Google Shape;1191;p34"/>
          <p:cNvSpPr txBox="1"/>
          <p:nvPr/>
        </p:nvSpPr>
        <p:spPr>
          <a:xfrm>
            <a:off x="3660150" y="3066132"/>
            <a:ext cx="1060851" cy="218805"/>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smtClean="0">
                <a:solidFill>
                  <a:schemeClr val="accent5">
                    <a:lumMod val="50000"/>
                  </a:schemeClr>
                </a:solidFill>
                <a:latin typeface="Arial Narrow" pitchFamily="34" charset="0"/>
                <a:ea typeface="Englebert"/>
                <a:cs typeface="Englebert"/>
                <a:sym typeface="Englebert"/>
              </a:rPr>
              <a:t>honest</a:t>
            </a:r>
            <a:endParaRPr sz="1600" b="1" dirty="0">
              <a:solidFill>
                <a:schemeClr val="accent5">
                  <a:lumMod val="50000"/>
                </a:schemeClr>
              </a:solidFill>
              <a:latin typeface="Arial Narrow" pitchFamily="34" charset="0"/>
              <a:ea typeface="Englebert"/>
              <a:cs typeface="Englebert"/>
              <a:sym typeface="Englebert"/>
            </a:endParaRPr>
          </a:p>
        </p:txBody>
      </p:sp>
      <p:sp>
        <p:nvSpPr>
          <p:cNvPr id="79" name="Google Shape;1191;p34"/>
          <p:cNvSpPr txBox="1"/>
          <p:nvPr/>
        </p:nvSpPr>
        <p:spPr>
          <a:xfrm>
            <a:off x="3660150" y="2620647"/>
            <a:ext cx="1051491" cy="218805"/>
          </a:xfrm>
          <a:prstGeom prst="rect">
            <a:avLst/>
          </a:prstGeom>
          <a:noFill/>
          <a:ln>
            <a:noFill/>
          </a:ln>
        </p:spPr>
        <p:txBody>
          <a:bodyPr spcFirstLastPara="1" wrap="square" lIns="0" tIns="91425" rIns="0" bIns="91425" anchor="ctr" anchorCtr="0">
            <a:noAutofit/>
          </a:bodyPr>
          <a:lstStyle/>
          <a:p>
            <a:pPr lvl="0" algn="ctr"/>
            <a:r>
              <a:rPr lang="en-US" sz="1500" b="1" dirty="0" smtClean="0"/>
              <a:t>faithful</a:t>
            </a:r>
            <a:endParaRPr sz="1500" b="1" dirty="0">
              <a:solidFill>
                <a:schemeClr val="accent5">
                  <a:lumMod val="50000"/>
                </a:schemeClr>
              </a:solidFill>
              <a:latin typeface="Englebert"/>
              <a:ea typeface="Englebert"/>
              <a:cs typeface="Englebert"/>
              <a:sym typeface="Englebert"/>
            </a:endParaRPr>
          </a:p>
        </p:txBody>
      </p:sp>
      <p:sp>
        <p:nvSpPr>
          <p:cNvPr id="80" name="Google Shape;1191;p34"/>
          <p:cNvSpPr txBox="1"/>
          <p:nvPr/>
        </p:nvSpPr>
        <p:spPr>
          <a:xfrm>
            <a:off x="2432832" y="3825424"/>
            <a:ext cx="883800" cy="218805"/>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2000" b="1" dirty="0" smtClean="0">
                <a:solidFill>
                  <a:schemeClr val="accent5">
                    <a:lumMod val="50000"/>
                  </a:schemeClr>
                </a:solidFill>
                <a:latin typeface="Arial Narrow" pitchFamily="34" charset="0"/>
                <a:ea typeface="Englebert"/>
                <a:cs typeface="Englebert"/>
                <a:sym typeface="Englebert"/>
              </a:rPr>
              <a:t>tidy</a:t>
            </a:r>
            <a:endParaRPr b="1" dirty="0">
              <a:solidFill>
                <a:schemeClr val="accent5">
                  <a:lumMod val="50000"/>
                </a:schemeClr>
              </a:solidFill>
              <a:latin typeface="Arial Narrow" pitchFamily="34" charset="0"/>
              <a:ea typeface="Englebert"/>
              <a:cs typeface="Englebert"/>
              <a:sym typeface="Englebert"/>
            </a:endParaRPr>
          </a:p>
        </p:txBody>
      </p:sp>
      <p:sp>
        <p:nvSpPr>
          <p:cNvPr id="81" name="Google Shape;1191;p34"/>
          <p:cNvSpPr txBox="1"/>
          <p:nvPr/>
        </p:nvSpPr>
        <p:spPr>
          <a:xfrm>
            <a:off x="2334450" y="2836570"/>
            <a:ext cx="883800" cy="218805"/>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2000" b="1" dirty="0" smtClean="0">
                <a:solidFill>
                  <a:schemeClr val="accent5">
                    <a:lumMod val="50000"/>
                  </a:schemeClr>
                </a:solidFill>
                <a:latin typeface="Arial Narrow" pitchFamily="34" charset="0"/>
                <a:ea typeface="Englebert"/>
                <a:cs typeface="Englebert"/>
                <a:sym typeface="Englebert"/>
              </a:rPr>
              <a:t>smart</a:t>
            </a:r>
            <a:endParaRPr sz="1800" b="1" dirty="0">
              <a:solidFill>
                <a:schemeClr val="accent5">
                  <a:lumMod val="50000"/>
                </a:schemeClr>
              </a:solidFill>
              <a:latin typeface="Arial Narrow" pitchFamily="34" charset="0"/>
              <a:ea typeface="Englebert"/>
              <a:cs typeface="Englebert"/>
              <a:sym typeface="Englebert"/>
            </a:endParaRPr>
          </a:p>
        </p:txBody>
      </p:sp>
      <p:sp>
        <p:nvSpPr>
          <p:cNvPr id="82" name="Google Shape;1191;p34"/>
          <p:cNvSpPr txBox="1"/>
          <p:nvPr/>
        </p:nvSpPr>
        <p:spPr>
          <a:xfrm>
            <a:off x="4859513" y="2374703"/>
            <a:ext cx="883800" cy="218805"/>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2000" b="1" dirty="0" smtClean="0">
                <a:solidFill>
                  <a:schemeClr val="accent5">
                    <a:lumMod val="50000"/>
                  </a:schemeClr>
                </a:solidFill>
                <a:latin typeface="Arial Narrow" pitchFamily="34" charset="0"/>
                <a:ea typeface="Englebert"/>
                <a:cs typeface="Englebert"/>
                <a:sym typeface="Englebert"/>
              </a:rPr>
              <a:t>funny</a:t>
            </a:r>
            <a:endParaRPr sz="1800" b="1" dirty="0">
              <a:solidFill>
                <a:schemeClr val="accent5">
                  <a:lumMod val="50000"/>
                </a:schemeClr>
              </a:solidFill>
              <a:latin typeface="Arial Narrow" pitchFamily="34" charset="0"/>
              <a:ea typeface="Englebert"/>
              <a:cs typeface="Englebert"/>
              <a:sym typeface="Englebert"/>
            </a:endParaRPr>
          </a:p>
        </p:txBody>
      </p:sp>
      <p:sp>
        <p:nvSpPr>
          <p:cNvPr id="83" name="Google Shape;1191;p34"/>
          <p:cNvSpPr txBox="1"/>
          <p:nvPr/>
        </p:nvSpPr>
        <p:spPr>
          <a:xfrm>
            <a:off x="5048069" y="2893584"/>
            <a:ext cx="883800" cy="218805"/>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2000" b="1" dirty="0" smtClean="0">
                <a:solidFill>
                  <a:schemeClr val="accent5">
                    <a:lumMod val="50000"/>
                  </a:schemeClr>
                </a:solidFill>
                <a:latin typeface="Arial Narrow" pitchFamily="34" charset="0"/>
                <a:ea typeface="Englebert"/>
                <a:cs typeface="Englebert"/>
                <a:sym typeface="Englebert"/>
              </a:rPr>
              <a:t>lazy</a:t>
            </a:r>
            <a:endParaRPr b="1" dirty="0">
              <a:solidFill>
                <a:schemeClr val="accent5">
                  <a:lumMod val="50000"/>
                </a:schemeClr>
              </a:solidFill>
              <a:latin typeface="Arial Narrow" pitchFamily="34" charset="0"/>
              <a:ea typeface="Englebert"/>
              <a:cs typeface="Englebert"/>
              <a:sym typeface="Englebert"/>
            </a:endParaRPr>
          </a:p>
        </p:txBody>
      </p:sp>
      <p:sp>
        <p:nvSpPr>
          <p:cNvPr id="84" name="Google Shape;1191;p34"/>
          <p:cNvSpPr txBox="1"/>
          <p:nvPr/>
        </p:nvSpPr>
        <p:spPr>
          <a:xfrm>
            <a:off x="4864888" y="3936707"/>
            <a:ext cx="1250162" cy="218805"/>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2000" b="1" dirty="0" smtClean="0">
                <a:solidFill>
                  <a:schemeClr val="accent5">
                    <a:lumMod val="50000"/>
                  </a:schemeClr>
                </a:solidFill>
                <a:latin typeface="Arial Narrow" pitchFamily="34" charset="0"/>
                <a:ea typeface="Englebert"/>
                <a:cs typeface="Englebert"/>
                <a:sym typeface="Englebert"/>
              </a:rPr>
              <a:t>messy</a:t>
            </a:r>
            <a:endParaRPr sz="1800" b="1" dirty="0">
              <a:solidFill>
                <a:schemeClr val="accent5">
                  <a:lumMod val="50000"/>
                </a:schemeClr>
              </a:solidFill>
              <a:latin typeface="Arial Narrow" pitchFamily="34" charset="0"/>
              <a:ea typeface="Englebert"/>
              <a:cs typeface="Englebert"/>
              <a:sym typeface="Englebert"/>
            </a:endParaRPr>
          </a:p>
        </p:txBody>
      </p:sp>
      <p:sp>
        <p:nvSpPr>
          <p:cNvPr id="85" name="Google Shape;1191;p34"/>
          <p:cNvSpPr txBox="1"/>
          <p:nvPr/>
        </p:nvSpPr>
        <p:spPr>
          <a:xfrm>
            <a:off x="5149013" y="3341895"/>
            <a:ext cx="883800" cy="218805"/>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2000" b="1" dirty="0" smtClean="0">
                <a:solidFill>
                  <a:schemeClr val="accent5">
                    <a:lumMod val="50000"/>
                  </a:schemeClr>
                </a:solidFill>
                <a:latin typeface="Arial Narrow" pitchFamily="34" charset="0"/>
                <a:ea typeface="Englebert"/>
                <a:cs typeface="Englebert"/>
                <a:sym typeface="Englebert"/>
              </a:rPr>
              <a:t>careless</a:t>
            </a:r>
            <a:endParaRPr sz="1800" b="1" dirty="0">
              <a:solidFill>
                <a:schemeClr val="accent5">
                  <a:lumMod val="50000"/>
                </a:schemeClr>
              </a:solidFill>
              <a:latin typeface="Arial Narrow" pitchFamily="34" charset="0"/>
              <a:ea typeface="Englebert"/>
              <a:cs typeface="Englebert"/>
              <a:sym typeface="Englebert"/>
            </a:endParaRPr>
          </a:p>
        </p:txBody>
      </p:sp>
      <p:sp>
        <p:nvSpPr>
          <p:cNvPr id="87" name="Google Shape;1191;p34"/>
          <p:cNvSpPr txBox="1"/>
          <p:nvPr/>
        </p:nvSpPr>
        <p:spPr>
          <a:xfrm>
            <a:off x="2093119" y="3341895"/>
            <a:ext cx="1364456" cy="218805"/>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2000" b="1" dirty="0" smtClean="0">
                <a:solidFill>
                  <a:schemeClr val="accent5">
                    <a:lumMod val="50000"/>
                  </a:schemeClr>
                </a:solidFill>
                <a:latin typeface="Arial Narrow" pitchFamily="34" charset="0"/>
                <a:ea typeface="Englebert"/>
                <a:cs typeface="Englebert"/>
                <a:sym typeface="Englebert"/>
              </a:rPr>
              <a:t>hardworking</a:t>
            </a:r>
            <a:endParaRPr sz="1800" b="1" dirty="0">
              <a:solidFill>
                <a:schemeClr val="accent5">
                  <a:lumMod val="50000"/>
                </a:schemeClr>
              </a:solidFill>
              <a:latin typeface="Arial Narrow" pitchFamily="34" charset="0"/>
              <a:ea typeface="Englebert"/>
              <a:cs typeface="Englebert"/>
              <a:sym typeface="Englebert"/>
            </a:endParaRPr>
          </a:p>
        </p:txBody>
      </p:sp>
      <p:sp>
        <p:nvSpPr>
          <p:cNvPr id="86" name="وسيلة شرح مستطيلة مستديرة الزوايا 85"/>
          <p:cNvSpPr/>
          <p:nvPr/>
        </p:nvSpPr>
        <p:spPr>
          <a:xfrm>
            <a:off x="4066480" y="149120"/>
            <a:ext cx="4986935" cy="375175"/>
          </a:xfrm>
          <a:prstGeom prst="wedgeRoundRectCallout">
            <a:avLst>
              <a:gd name="adj1" fmla="val -55504"/>
              <a:gd name="adj2" fmla="val 291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dirty="0" smtClean="0"/>
              <a:t>Think about two people you know who are good friends</a:t>
            </a:r>
            <a:endParaRPr lang="ar-SA" b="1" dirty="0"/>
          </a:p>
        </p:txBody>
      </p:sp>
    </p:spTree>
    <p:extLst>
      <p:ext uri="{BB962C8B-B14F-4D97-AF65-F5344CB8AC3E}">
        <p14:creationId xmlns:p14="http://schemas.microsoft.com/office/powerpoint/2010/main" val="65572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28"/>
                                        </p:tgtEl>
                                        <p:attrNameLst>
                                          <p:attrName>style.visibility</p:attrName>
                                        </p:attrNameLst>
                                      </p:cBhvr>
                                      <p:to>
                                        <p:strVal val="visible"/>
                                      </p:to>
                                    </p:set>
                                    <p:animEffect transition="in" filter="randombar(horizontal)">
                                      <p:cBhvr>
                                        <p:cTn id="13" dur="500"/>
                                        <p:tgtEl>
                                          <p:spTgt spid="32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51"/>
                                        </p:tgtEl>
                                        <p:attrNameLst>
                                          <p:attrName>style.visibility</p:attrName>
                                        </p:attrNameLst>
                                      </p:cBhvr>
                                      <p:to>
                                        <p:strVal val="visible"/>
                                      </p:to>
                                    </p:set>
                                    <p:anim calcmode="lin" valueType="num">
                                      <p:cBhvr additive="base">
                                        <p:cTn id="18" dur="500" fill="hold"/>
                                        <p:tgtEl>
                                          <p:spTgt spid="1951"/>
                                        </p:tgtEl>
                                        <p:attrNameLst>
                                          <p:attrName>ppt_x</p:attrName>
                                        </p:attrNameLst>
                                      </p:cBhvr>
                                      <p:tavLst>
                                        <p:tav tm="0">
                                          <p:val>
                                            <p:strVal val="#ppt_x"/>
                                          </p:val>
                                        </p:tav>
                                        <p:tav tm="100000">
                                          <p:val>
                                            <p:strVal val="#ppt_x"/>
                                          </p:val>
                                        </p:tav>
                                      </p:tavLst>
                                    </p:anim>
                                    <p:anim calcmode="lin" valueType="num">
                                      <p:cBhvr additive="base">
                                        <p:cTn id="19" dur="500" fill="hold"/>
                                        <p:tgtEl>
                                          <p:spTgt spid="195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additive="base">
                                        <p:cTn id="24" dur="500" fill="hold"/>
                                        <p:tgtEl>
                                          <p:spTgt spid="72"/>
                                        </p:tgtEl>
                                        <p:attrNameLst>
                                          <p:attrName>ppt_x</p:attrName>
                                        </p:attrNameLst>
                                      </p:cBhvr>
                                      <p:tavLst>
                                        <p:tav tm="0">
                                          <p:val>
                                            <p:strVal val="#ppt_x"/>
                                          </p:val>
                                        </p:tav>
                                        <p:tav tm="100000">
                                          <p:val>
                                            <p:strVal val="#ppt_x"/>
                                          </p:val>
                                        </p:tav>
                                      </p:tavLst>
                                    </p:anim>
                                    <p:anim calcmode="lin" valueType="num">
                                      <p:cBhvr additive="base">
                                        <p:cTn id="25"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additive="base">
                                        <p:cTn id="30" dur="500" fill="hold"/>
                                        <p:tgtEl>
                                          <p:spTgt spid="73"/>
                                        </p:tgtEl>
                                        <p:attrNameLst>
                                          <p:attrName>ppt_x</p:attrName>
                                        </p:attrNameLst>
                                      </p:cBhvr>
                                      <p:tavLst>
                                        <p:tav tm="0">
                                          <p:val>
                                            <p:strVal val="#ppt_x"/>
                                          </p:val>
                                        </p:tav>
                                        <p:tav tm="100000">
                                          <p:val>
                                            <p:strVal val="#ppt_x"/>
                                          </p:val>
                                        </p:tav>
                                      </p:tavLst>
                                    </p:anim>
                                    <p:anim calcmode="lin" valueType="num">
                                      <p:cBhvr additive="base">
                                        <p:cTn id="31"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4"/>
                                        </p:tgtEl>
                                        <p:attrNameLst>
                                          <p:attrName>style.visibility</p:attrName>
                                        </p:attrNameLst>
                                      </p:cBhvr>
                                      <p:to>
                                        <p:strVal val="visible"/>
                                      </p:to>
                                    </p:set>
                                    <p:anim calcmode="lin" valueType="num">
                                      <p:cBhvr additive="base">
                                        <p:cTn id="36" dur="500" fill="hold"/>
                                        <p:tgtEl>
                                          <p:spTgt spid="74"/>
                                        </p:tgtEl>
                                        <p:attrNameLst>
                                          <p:attrName>ppt_x</p:attrName>
                                        </p:attrNameLst>
                                      </p:cBhvr>
                                      <p:tavLst>
                                        <p:tav tm="0">
                                          <p:val>
                                            <p:strVal val="#ppt_x"/>
                                          </p:val>
                                        </p:tav>
                                        <p:tav tm="100000">
                                          <p:val>
                                            <p:strVal val="#ppt_x"/>
                                          </p:val>
                                        </p:tav>
                                      </p:tavLst>
                                    </p:anim>
                                    <p:anim calcmode="lin" valueType="num">
                                      <p:cBhvr additive="base">
                                        <p:cTn id="37"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6"/>
                                        </p:tgtEl>
                                        <p:attrNameLst>
                                          <p:attrName>style.visibility</p:attrName>
                                        </p:attrNameLst>
                                      </p:cBhvr>
                                      <p:to>
                                        <p:strVal val="visible"/>
                                      </p:to>
                                    </p:set>
                                    <p:anim calcmode="lin" valueType="num">
                                      <p:cBhvr>
                                        <p:cTn id="42" dur="500" fill="hold"/>
                                        <p:tgtEl>
                                          <p:spTgt spid="76"/>
                                        </p:tgtEl>
                                        <p:attrNameLst>
                                          <p:attrName>ppt_w</p:attrName>
                                        </p:attrNameLst>
                                      </p:cBhvr>
                                      <p:tavLst>
                                        <p:tav tm="0">
                                          <p:val>
                                            <p:fltVal val="0"/>
                                          </p:val>
                                        </p:tav>
                                        <p:tav tm="100000">
                                          <p:val>
                                            <p:strVal val="#ppt_w"/>
                                          </p:val>
                                        </p:tav>
                                      </p:tavLst>
                                    </p:anim>
                                    <p:anim calcmode="lin" valueType="num">
                                      <p:cBhvr>
                                        <p:cTn id="43" dur="500" fill="hold"/>
                                        <p:tgtEl>
                                          <p:spTgt spid="76"/>
                                        </p:tgtEl>
                                        <p:attrNameLst>
                                          <p:attrName>ppt_h</p:attrName>
                                        </p:attrNameLst>
                                      </p:cBhvr>
                                      <p:tavLst>
                                        <p:tav tm="0">
                                          <p:val>
                                            <p:fltVal val="0"/>
                                          </p:val>
                                        </p:tav>
                                        <p:tav tm="100000">
                                          <p:val>
                                            <p:strVal val="#ppt_h"/>
                                          </p:val>
                                        </p:tav>
                                      </p:tavLst>
                                    </p:anim>
                                    <p:animEffect transition="in" filter="fade">
                                      <p:cBhvr>
                                        <p:cTn id="44" dur="500"/>
                                        <p:tgtEl>
                                          <p:spTgt spid="7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1"/>
                                        </p:tgtEl>
                                        <p:attrNameLst>
                                          <p:attrName>style.visibility</p:attrName>
                                        </p:attrNameLst>
                                      </p:cBhvr>
                                      <p:to>
                                        <p:strVal val="visible"/>
                                      </p:to>
                                    </p:set>
                                    <p:anim calcmode="lin" valueType="num">
                                      <p:cBhvr>
                                        <p:cTn id="49" dur="500" fill="hold"/>
                                        <p:tgtEl>
                                          <p:spTgt spid="81"/>
                                        </p:tgtEl>
                                        <p:attrNameLst>
                                          <p:attrName>ppt_w</p:attrName>
                                        </p:attrNameLst>
                                      </p:cBhvr>
                                      <p:tavLst>
                                        <p:tav tm="0">
                                          <p:val>
                                            <p:fltVal val="0"/>
                                          </p:val>
                                        </p:tav>
                                        <p:tav tm="100000">
                                          <p:val>
                                            <p:strVal val="#ppt_w"/>
                                          </p:val>
                                        </p:tav>
                                      </p:tavLst>
                                    </p:anim>
                                    <p:anim calcmode="lin" valueType="num">
                                      <p:cBhvr>
                                        <p:cTn id="50" dur="500" fill="hold"/>
                                        <p:tgtEl>
                                          <p:spTgt spid="81"/>
                                        </p:tgtEl>
                                        <p:attrNameLst>
                                          <p:attrName>ppt_h</p:attrName>
                                        </p:attrNameLst>
                                      </p:cBhvr>
                                      <p:tavLst>
                                        <p:tav tm="0">
                                          <p:val>
                                            <p:fltVal val="0"/>
                                          </p:val>
                                        </p:tav>
                                        <p:tav tm="100000">
                                          <p:val>
                                            <p:strVal val="#ppt_h"/>
                                          </p:val>
                                        </p:tav>
                                      </p:tavLst>
                                    </p:anim>
                                    <p:animEffect transition="in" filter="fade">
                                      <p:cBhvr>
                                        <p:cTn id="51" dur="500"/>
                                        <p:tgtEl>
                                          <p:spTgt spid="8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87"/>
                                        </p:tgtEl>
                                        <p:attrNameLst>
                                          <p:attrName>style.visibility</p:attrName>
                                        </p:attrNameLst>
                                      </p:cBhvr>
                                      <p:to>
                                        <p:strVal val="visible"/>
                                      </p:to>
                                    </p:set>
                                    <p:anim calcmode="lin" valueType="num">
                                      <p:cBhvr>
                                        <p:cTn id="56" dur="500" fill="hold"/>
                                        <p:tgtEl>
                                          <p:spTgt spid="87"/>
                                        </p:tgtEl>
                                        <p:attrNameLst>
                                          <p:attrName>ppt_w</p:attrName>
                                        </p:attrNameLst>
                                      </p:cBhvr>
                                      <p:tavLst>
                                        <p:tav tm="0">
                                          <p:val>
                                            <p:fltVal val="0"/>
                                          </p:val>
                                        </p:tav>
                                        <p:tav tm="100000">
                                          <p:val>
                                            <p:strVal val="#ppt_w"/>
                                          </p:val>
                                        </p:tav>
                                      </p:tavLst>
                                    </p:anim>
                                    <p:anim calcmode="lin" valueType="num">
                                      <p:cBhvr>
                                        <p:cTn id="57" dur="500" fill="hold"/>
                                        <p:tgtEl>
                                          <p:spTgt spid="87"/>
                                        </p:tgtEl>
                                        <p:attrNameLst>
                                          <p:attrName>ppt_h</p:attrName>
                                        </p:attrNameLst>
                                      </p:cBhvr>
                                      <p:tavLst>
                                        <p:tav tm="0">
                                          <p:val>
                                            <p:fltVal val="0"/>
                                          </p:val>
                                        </p:tav>
                                        <p:tav tm="100000">
                                          <p:val>
                                            <p:strVal val="#ppt_h"/>
                                          </p:val>
                                        </p:tav>
                                      </p:tavLst>
                                    </p:anim>
                                    <p:animEffect transition="in" filter="fade">
                                      <p:cBhvr>
                                        <p:cTn id="58" dur="500"/>
                                        <p:tgtEl>
                                          <p:spTgt spid="8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80"/>
                                        </p:tgtEl>
                                        <p:attrNameLst>
                                          <p:attrName>style.visibility</p:attrName>
                                        </p:attrNameLst>
                                      </p:cBhvr>
                                      <p:to>
                                        <p:strVal val="visible"/>
                                      </p:to>
                                    </p:set>
                                    <p:anim calcmode="lin" valueType="num">
                                      <p:cBhvr>
                                        <p:cTn id="63" dur="500" fill="hold"/>
                                        <p:tgtEl>
                                          <p:spTgt spid="80"/>
                                        </p:tgtEl>
                                        <p:attrNameLst>
                                          <p:attrName>ppt_w</p:attrName>
                                        </p:attrNameLst>
                                      </p:cBhvr>
                                      <p:tavLst>
                                        <p:tav tm="0">
                                          <p:val>
                                            <p:fltVal val="0"/>
                                          </p:val>
                                        </p:tav>
                                        <p:tav tm="100000">
                                          <p:val>
                                            <p:strVal val="#ppt_w"/>
                                          </p:val>
                                        </p:tav>
                                      </p:tavLst>
                                    </p:anim>
                                    <p:anim calcmode="lin" valueType="num">
                                      <p:cBhvr>
                                        <p:cTn id="64" dur="500" fill="hold"/>
                                        <p:tgtEl>
                                          <p:spTgt spid="80"/>
                                        </p:tgtEl>
                                        <p:attrNameLst>
                                          <p:attrName>ppt_h</p:attrName>
                                        </p:attrNameLst>
                                      </p:cBhvr>
                                      <p:tavLst>
                                        <p:tav tm="0">
                                          <p:val>
                                            <p:fltVal val="0"/>
                                          </p:val>
                                        </p:tav>
                                        <p:tav tm="100000">
                                          <p:val>
                                            <p:strVal val="#ppt_h"/>
                                          </p:val>
                                        </p:tav>
                                      </p:tavLst>
                                    </p:anim>
                                    <p:animEffect transition="in" filter="fade">
                                      <p:cBhvr>
                                        <p:cTn id="65" dur="500"/>
                                        <p:tgtEl>
                                          <p:spTgt spid="80"/>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82"/>
                                        </p:tgtEl>
                                        <p:attrNameLst>
                                          <p:attrName>style.visibility</p:attrName>
                                        </p:attrNameLst>
                                      </p:cBhvr>
                                      <p:to>
                                        <p:strVal val="visible"/>
                                      </p:to>
                                    </p:set>
                                    <p:anim calcmode="lin" valueType="num">
                                      <p:cBhvr>
                                        <p:cTn id="70" dur="500" fill="hold"/>
                                        <p:tgtEl>
                                          <p:spTgt spid="82"/>
                                        </p:tgtEl>
                                        <p:attrNameLst>
                                          <p:attrName>ppt_w</p:attrName>
                                        </p:attrNameLst>
                                      </p:cBhvr>
                                      <p:tavLst>
                                        <p:tav tm="0">
                                          <p:val>
                                            <p:fltVal val="0"/>
                                          </p:val>
                                        </p:tav>
                                        <p:tav tm="100000">
                                          <p:val>
                                            <p:strVal val="#ppt_w"/>
                                          </p:val>
                                        </p:tav>
                                      </p:tavLst>
                                    </p:anim>
                                    <p:anim calcmode="lin" valueType="num">
                                      <p:cBhvr>
                                        <p:cTn id="71" dur="500" fill="hold"/>
                                        <p:tgtEl>
                                          <p:spTgt spid="82"/>
                                        </p:tgtEl>
                                        <p:attrNameLst>
                                          <p:attrName>ppt_h</p:attrName>
                                        </p:attrNameLst>
                                      </p:cBhvr>
                                      <p:tavLst>
                                        <p:tav tm="0">
                                          <p:val>
                                            <p:fltVal val="0"/>
                                          </p:val>
                                        </p:tav>
                                        <p:tav tm="100000">
                                          <p:val>
                                            <p:strVal val="#ppt_h"/>
                                          </p:val>
                                        </p:tav>
                                      </p:tavLst>
                                    </p:anim>
                                    <p:animEffect transition="in" filter="fade">
                                      <p:cBhvr>
                                        <p:cTn id="72" dur="500"/>
                                        <p:tgtEl>
                                          <p:spTgt spid="82"/>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83"/>
                                        </p:tgtEl>
                                        <p:attrNameLst>
                                          <p:attrName>style.visibility</p:attrName>
                                        </p:attrNameLst>
                                      </p:cBhvr>
                                      <p:to>
                                        <p:strVal val="visible"/>
                                      </p:to>
                                    </p:set>
                                    <p:anim calcmode="lin" valueType="num">
                                      <p:cBhvr>
                                        <p:cTn id="77" dur="500" fill="hold"/>
                                        <p:tgtEl>
                                          <p:spTgt spid="83"/>
                                        </p:tgtEl>
                                        <p:attrNameLst>
                                          <p:attrName>ppt_w</p:attrName>
                                        </p:attrNameLst>
                                      </p:cBhvr>
                                      <p:tavLst>
                                        <p:tav tm="0">
                                          <p:val>
                                            <p:fltVal val="0"/>
                                          </p:val>
                                        </p:tav>
                                        <p:tav tm="100000">
                                          <p:val>
                                            <p:strVal val="#ppt_w"/>
                                          </p:val>
                                        </p:tav>
                                      </p:tavLst>
                                    </p:anim>
                                    <p:anim calcmode="lin" valueType="num">
                                      <p:cBhvr>
                                        <p:cTn id="78" dur="500" fill="hold"/>
                                        <p:tgtEl>
                                          <p:spTgt spid="83"/>
                                        </p:tgtEl>
                                        <p:attrNameLst>
                                          <p:attrName>ppt_h</p:attrName>
                                        </p:attrNameLst>
                                      </p:cBhvr>
                                      <p:tavLst>
                                        <p:tav tm="0">
                                          <p:val>
                                            <p:fltVal val="0"/>
                                          </p:val>
                                        </p:tav>
                                        <p:tav tm="100000">
                                          <p:val>
                                            <p:strVal val="#ppt_h"/>
                                          </p:val>
                                        </p:tav>
                                      </p:tavLst>
                                    </p:anim>
                                    <p:animEffect transition="in" filter="fade">
                                      <p:cBhvr>
                                        <p:cTn id="79" dur="500"/>
                                        <p:tgtEl>
                                          <p:spTgt spid="83"/>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85"/>
                                        </p:tgtEl>
                                        <p:attrNameLst>
                                          <p:attrName>style.visibility</p:attrName>
                                        </p:attrNameLst>
                                      </p:cBhvr>
                                      <p:to>
                                        <p:strVal val="visible"/>
                                      </p:to>
                                    </p:set>
                                    <p:anim calcmode="lin" valueType="num">
                                      <p:cBhvr>
                                        <p:cTn id="84" dur="500" fill="hold"/>
                                        <p:tgtEl>
                                          <p:spTgt spid="85"/>
                                        </p:tgtEl>
                                        <p:attrNameLst>
                                          <p:attrName>ppt_w</p:attrName>
                                        </p:attrNameLst>
                                      </p:cBhvr>
                                      <p:tavLst>
                                        <p:tav tm="0">
                                          <p:val>
                                            <p:fltVal val="0"/>
                                          </p:val>
                                        </p:tav>
                                        <p:tav tm="100000">
                                          <p:val>
                                            <p:strVal val="#ppt_w"/>
                                          </p:val>
                                        </p:tav>
                                      </p:tavLst>
                                    </p:anim>
                                    <p:anim calcmode="lin" valueType="num">
                                      <p:cBhvr>
                                        <p:cTn id="85" dur="500" fill="hold"/>
                                        <p:tgtEl>
                                          <p:spTgt spid="85"/>
                                        </p:tgtEl>
                                        <p:attrNameLst>
                                          <p:attrName>ppt_h</p:attrName>
                                        </p:attrNameLst>
                                      </p:cBhvr>
                                      <p:tavLst>
                                        <p:tav tm="0">
                                          <p:val>
                                            <p:fltVal val="0"/>
                                          </p:val>
                                        </p:tav>
                                        <p:tav tm="100000">
                                          <p:val>
                                            <p:strVal val="#ppt_h"/>
                                          </p:val>
                                        </p:tav>
                                      </p:tavLst>
                                    </p:anim>
                                    <p:animEffect transition="in" filter="fade">
                                      <p:cBhvr>
                                        <p:cTn id="86" dur="500"/>
                                        <p:tgtEl>
                                          <p:spTgt spid="85"/>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84"/>
                                        </p:tgtEl>
                                        <p:attrNameLst>
                                          <p:attrName>style.visibility</p:attrName>
                                        </p:attrNameLst>
                                      </p:cBhvr>
                                      <p:to>
                                        <p:strVal val="visible"/>
                                      </p:to>
                                    </p:set>
                                    <p:anim calcmode="lin" valueType="num">
                                      <p:cBhvr>
                                        <p:cTn id="91" dur="500" fill="hold"/>
                                        <p:tgtEl>
                                          <p:spTgt spid="84"/>
                                        </p:tgtEl>
                                        <p:attrNameLst>
                                          <p:attrName>ppt_w</p:attrName>
                                        </p:attrNameLst>
                                      </p:cBhvr>
                                      <p:tavLst>
                                        <p:tav tm="0">
                                          <p:val>
                                            <p:fltVal val="0"/>
                                          </p:val>
                                        </p:tav>
                                        <p:tav tm="100000">
                                          <p:val>
                                            <p:strVal val="#ppt_w"/>
                                          </p:val>
                                        </p:tav>
                                      </p:tavLst>
                                    </p:anim>
                                    <p:anim calcmode="lin" valueType="num">
                                      <p:cBhvr>
                                        <p:cTn id="92" dur="500" fill="hold"/>
                                        <p:tgtEl>
                                          <p:spTgt spid="84"/>
                                        </p:tgtEl>
                                        <p:attrNameLst>
                                          <p:attrName>ppt_h</p:attrName>
                                        </p:attrNameLst>
                                      </p:cBhvr>
                                      <p:tavLst>
                                        <p:tav tm="0">
                                          <p:val>
                                            <p:fltVal val="0"/>
                                          </p:val>
                                        </p:tav>
                                        <p:tav tm="100000">
                                          <p:val>
                                            <p:strVal val="#ppt_h"/>
                                          </p:val>
                                        </p:tav>
                                      </p:tavLst>
                                    </p:anim>
                                    <p:animEffect transition="in" filter="fade">
                                      <p:cBhvr>
                                        <p:cTn id="93" dur="500"/>
                                        <p:tgtEl>
                                          <p:spTgt spid="84"/>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79"/>
                                        </p:tgtEl>
                                        <p:attrNameLst>
                                          <p:attrName>style.visibility</p:attrName>
                                        </p:attrNameLst>
                                      </p:cBhvr>
                                      <p:to>
                                        <p:strVal val="visible"/>
                                      </p:to>
                                    </p:set>
                                    <p:anim calcmode="lin" valueType="num">
                                      <p:cBhvr>
                                        <p:cTn id="98" dur="500" fill="hold"/>
                                        <p:tgtEl>
                                          <p:spTgt spid="79"/>
                                        </p:tgtEl>
                                        <p:attrNameLst>
                                          <p:attrName>ppt_w</p:attrName>
                                        </p:attrNameLst>
                                      </p:cBhvr>
                                      <p:tavLst>
                                        <p:tav tm="0">
                                          <p:val>
                                            <p:fltVal val="0"/>
                                          </p:val>
                                        </p:tav>
                                        <p:tav tm="100000">
                                          <p:val>
                                            <p:strVal val="#ppt_w"/>
                                          </p:val>
                                        </p:tav>
                                      </p:tavLst>
                                    </p:anim>
                                    <p:anim calcmode="lin" valueType="num">
                                      <p:cBhvr>
                                        <p:cTn id="99" dur="500" fill="hold"/>
                                        <p:tgtEl>
                                          <p:spTgt spid="79"/>
                                        </p:tgtEl>
                                        <p:attrNameLst>
                                          <p:attrName>ppt_h</p:attrName>
                                        </p:attrNameLst>
                                      </p:cBhvr>
                                      <p:tavLst>
                                        <p:tav tm="0">
                                          <p:val>
                                            <p:fltVal val="0"/>
                                          </p:val>
                                        </p:tav>
                                        <p:tav tm="100000">
                                          <p:val>
                                            <p:strVal val="#ppt_h"/>
                                          </p:val>
                                        </p:tav>
                                      </p:tavLst>
                                    </p:anim>
                                    <p:animEffect transition="in" filter="fade">
                                      <p:cBhvr>
                                        <p:cTn id="100" dur="500"/>
                                        <p:tgtEl>
                                          <p:spTgt spid="79"/>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78"/>
                                        </p:tgtEl>
                                        <p:attrNameLst>
                                          <p:attrName>style.visibility</p:attrName>
                                        </p:attrNameLst>
                                      </p:cBhvr>
                                      <p:to>
                                        <p:strVal val="visible"/>
                                      </p:to>
                                    </p:set>
                                    <p:anim calcmode="lin" valueType="num">
                                      <p:cBhvr>
                                        <p:cTn id="105" dur="500" fill="hold"/>
                                        <p:tgtEl>
                                          <p:spTgt spid="78"/>
                                        </p:tgtEl>
                                        <p:attrNameLst>
                                          <p:attrName>ppt_w</p:attrName>
                                        </p:attrNameLst>
                                      </p:cBhvr>
                                      <p:tavLst>
                                        <p:tav tm="0">
                                          <p:val>
                                            <p:fltVal val="0"/>
                                          </p:val>
                                        </p:tav>
                                        <p:tav tm="100000">
                                          <p:val>
                                            <p:strVal val="#ppt_w"/>
                                          </p:val>
                                        </p:tav>
                                      </p:tavLst>
                                    </p:anim>
                                    <p:anim calcmode="lin" valueType="num">
                                      <p:cBhvr>
                                        <p:cTn id="106" dur="500" fill="hold"/>
                                        <p:tgtEl>
                                          <p:spTgt spid="78"/>
                                        </p:tgtEl>
                                        <p:attrNameLst>
                                          <p:attrName>ppt_h</p:attrName>
                                        </p:attrNameLst>
                                      </p:cBhvr>
                                      <p:tavLst>
                                        <p:tav tm="0">
                                          <p:val>
                                            <p:fltVal val="0"/>
                                          </p:val>
                                        </p:tav>
                                        <p:tav tm="100000">
                                          <p:val>
                                            <p:strVal val="#ppt_h"/>
                                          </p:val>
                                        </p:tav>
                                      </p:tavLst>
                                    </p:anim>
                                    <p:animEffect transition="in" filter="fade">
                                      <p:cBhvr>
                                        <p:cTn id="107" dur="500"/>
                                        <p:tgtEl>
                                          <p:spTgt spid="78"/>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77"/>
                                        </p:tgtEl>
                                        <p:attrNameLst>
                                          <p:attrName>style.visibility</p:attrName>
                                        </p:attrNameLst>
                                      </p:cBhvr>
                                      <p:to>
                                        <p:strVal val="visible"/>
                                      </p:to>
                                    </p:set>
                                    <p:anim calcmode="lin" valueType="num">
                                      <p:cBhvr>
                                        <p:cTn id="112" dur="500" fill="hold"/>
                                        <p:tgtEl>
                                          <p:spTgt spid="77"/>
                                        </p:tgtEl>
                                        <p:attrNameLst>
                                          <p:attrName>ppt_w</p:attrName>
                                        </p:attrNameLst>
                                      </p:cBhvr>
                                      <p:tavLst>
                                        <p:tav tm="0">
                                          <p:val>
                                            <p:fltVal val="0"/>
                                          </p:val>
                                        </p:tav>
                                        <p:tav tm="100000">
                                          <p:val>
                                            <p:strVal val="#ppt_w"/>
                                          </p:val>
                                        </p:tav>
                                      </p:tavLst>
                                    </p:anim>
                                    <p:anim calcmode="lin" valueType="num">
                                      <p:cBhvr>
                                        <p:cTn id="113" dur="500" fill="hold"/>
                                        <p:tgtEl>
                                          <p:spTgt spid="77"/>
                                        </p:tgtEl>
                                        <p:attrNameLst>
                                          <p:attrName>ppt_h</p:attrName>
                                        </p:attrNameLst>
                                      </p:cBhvr>
                                      <p:tavLst>
                                        <p:tav tm="0">
                                          <p:val>
                                            <p:fltVal val="0"/>
                                          </p:val>
                                        </p:tav>
                                        <p:tav tm="100000">
                                          <p:val>
                                            <p:strVal val="#ppt_h"/>
                                          </p:val>
                                        </p:tav>
                                      </p:tavLst>
                                    </p:anim>
                                    <p:animEffect transition="in" filter="fade">
                                      <p:cBhvr>
                                        <p:cTn id="11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1" grpId="0"/>
      <p:bldP spid="72" grpId="0"/>
      <p:bldP spid="73" grpId="0"/>
      <p:bldP spid="74" grpId="0"/>
      <p:bldP spid="76" grpId="0"/>
      <p:bldP spid="77" grpId="0"/>
      <p:bldP spid="78" grpId="0"/>
      <p:bldP spid="79" grpId="0"/>
      <p:bldP spid="80" grpId="0"/>
      <p:bldP spid="81" grpId="0"/>
      <p:bldP spid="82" grpId="0"/>
      <p:bldP spid="83" grpId="0"/>
      <p:bldP spid="84" grpId="0"/>
      <p:bldP spid="85" grpId="0"/>
      <p:bldP spid="87" grpId="0"/>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9"/>
        <p:cNvGrpSpPr/>
        <p:nvPr/>
      </p:nvGrpSpPr>
      <p:grpSpPr>
        <a:xfrm>
          <a:off x="0" y="0"/>
          <a:ext cx="0" cy="0"/>
          <a:chOff x="0" y="0"/>
          <a:chExt cx="0" cy="0"/>
        </a:xfrm>
      </p:grpSpPr>
      <p:sp>
        <p:nvSpPr>
          <p:cNvPr id="1950" name="Google Shape;1950;p44"/>
          <p:cNvSpPr txBox="1">
            <a:spLocks noGrp="1"/>
          </p:cNvSpPr>
          <p:nvPr>
            <p:ph type="title"/>
          </p:nvPr>
        </p:nvSpPr>
        <p:spPr>
          <a:xfrm>
            <a:off x="1696435" y="38089"/>
            <a:ext cx="2420213"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smtClean="0"/>
              <a:t>Writing</a:t>
            </a:r>
            <a:endParaRPr dirty="0"/>
          </a:p>
        </p:txBody>
      </p:sp>
      <p:sp>
        <p:nvSpPr>
          <p:cNvPr id="1962" name="Google Shape;1962;p44"/>
          <p:cNvSpPr/>
          <p:nvPr/>
        </p:nvSpPr>
        <p:spPr>
          <a:xfrm>
            <a:off x="2236875" y="1867550"/>
            <a:ext cx="22850" cy="15950"/>
          </a:xfrm>
          <a:custGeom>
            <a:avLst/>
            <a:gdLst/>
            <a:ahLst/>
            <a:cxnLst/>
            <a:rect l="l" t="t" r="r" b="b"/>
            <a:pathLst>
              <a:path w="914" h="638" extrusionOk="0">
                <a:moveTo>
                  <a:pt x="499" y="1"/>
                </a:moveTo>
                <a:cubicBezTo>
                  <a:pt x="225" y="1"/>
                  <a:pt x="0" y="419"/>
                  <a:pt x="321" y="599"/>
                </a:cubicBezTo>
                <a:cubicBezTo>
                  <a:pt x="373" y="626"/>
                  <a:pt x="425" y="638"/>
                  <a:pt x="474" y="638"/>
                </a:cubicBezTo>
                <a:cubicBezTo>
                  <a:pt x="729" y="638"/>
                  <a:pt x="913" y="318"/>
                  <a:pt x="714" y="99"/>
                </a:cubicBezTo>
                <a:cubicBezTo>
                  <a:pt x="645" y="29"/>
                  <a:pt x="570" y="1"/>
                  <a:pt x="4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4">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4">
            <a:hlinkClick r:id="rId3"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4">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8" name="Google Shape;2218;p44"/>
          <p:cNvGrpSpPr/>
          <p:nvPr/>
        </p:nvGrpSpPr>
        <p:grpSpPr>
          <a:xfrm>
            <a:off x="638325" y="284115"/>
            <a:ext cx="712803" cy="574271"/>
            <a:chOff x="7988300" y="456828"/>
            <a:chExt cx="712803" cy="574271"/>
          </a:xfrm>
        </p:grpSpPr>
        <p:sp>
          <p:nvSpPr>
            <p:cNvPr id="2219" name="Google Shape;2219;p44"/>
            <p:cNvSpPr/>
            <p:nvPr/>
          </p:nvSpPr>
          <p:spPr>
            <a:xfrm>
              <a:off x="7988300" y="456828"/>
              <a:ext cx="712803" cy="574271"/>
            </a:xfrm>
            <a:custGeom>
              <a:avLst/>
              <a:gdLst/>
              <a:ahLst/>
              <a:cxnLst/>
              <a:rect l="l" t="t" r="r" b="b"/>
              <a:pathLst>
                <a:path w="4395" h="3541" extrusionOk="0">
                  <a:moveTo>
                    <a:pt x="2806" y="1"/>
                  </a:moveTo>
                  <a:cubicBezTo>
                    <a:pt x="2618" y="1"/>
                    <a:pt x="2428" y="61"/>
                    <a:pt x="2275" y="170"/>
                  </a:cubicBezTo>
                  <a:cubicBezTo>
                    <a:pt x="1977" y="384"/>
                    <a:pt x="1811" y="729"/>
                    <a:pt x="1751" y="1063"/>
                  </a:cubicBezTo>
                  <a:cubicBezTo>
                    <a:pt x="1656" y="753"/>
                    <a:pt x="1430" y="444"/>
                    <a:pt x="1132" y="313"/>
                  </a:cubicBezTo>
                  <a:cubicBezTo>
                    <a:pt x="1022" y="260"/>
                    <a:pt x="896" y="233"/>
                    <a:pt x="771" y="233"/>
                  </a:cubicBezTo>
                  <a:cubicBezTo>
                    <a:pt x="559" y="233"/>
                    <a:pt x="346" y="310"/>
                    <a:pt x="203" y="467"/>
                  </a:cubicBezTo>
                  <a:cubicBezTo>
                    <a:pt x="25" y="670"/>
                    <a:pt x="1" y="944"/>
                    <a:pt x="60" y="1206"/>
                  </a:cubicBezTo>
                  <a:cubicBezTo>
                    <a:pt x="108" y="1456"/>
                    <a:pt x="251" y="1682"/>
                    <a:pt x="406" y="1884"/>
                  </a:cubicBezTo>
                  <a:cubicBezTo>
                    <a:pt x="519" y="2031"/>
                    <a:pt x="1651" y="3541"/>
                    <a:pt x="1918" y="3541"/>
                  </a:cubicBezTo>
                  <a:cubicBezTo>
                    <a:pt x="1933" y="3541"/>
                    <a:pt x="1944" y="3536"/>
                    <a:pt x="1953" y="3527"/>
                  </a:cubicBezTo>
                  <a:cubicBezTo>
                    <a:pt x="2549" y="2932"/>
                    <a:pt x="4394" y="967"/>
                    <a:pt x="3263" y="146"/>
                  </a:cubicBezTo>
                  <a:cubicBezTo>
                    <a:pt x="3130" y="46"/>
                    <a:pt x="2969" y="1"/>
                    <a:pt x="28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4"/>
            <p:cNvSpPr/>
            <p:nvPr/>
          </p:nvSpPr>
          <p:spPr>
            <a:xfrm rot="562148" flipH="1">
              <a:off x="8464300" y="495409"/>
              <a:ext cx="67049" cy="268372"/>
            </a:xfrm>
            <a:custGeom>
              <a:avLst/>
              <a:gdLst/>
              <a:ahLst/>
              <a:cxnLst/>
              <a:rect l="l" t="t" r="r" b="b"/>
              <a:pathLst>
                <a:path w="1525" h="6104" extrusionOk="0">
                  <a:moveTo>
                    <a:pt x="655" y="1851"/>
                  </a:moveTo>
                  <a:lnTo>
                    <a:pt x="655" y="1899"/>
                  </a:lnTo>
                  <a:cubicBezTo>
                    <a:pt x="631" y="1887"/>
                    <a:pt x="631" y="1875"/>
                    <a:pt x="655" y="1851"/>
                  </a:cubicBezTo>
                  <a:close/>
                  <a:moveTo>
                    <a:pt x="1375" y="0"/>
                  </a:moveTo>
                  <a:cubicBezTo>
                    <a:pt x="1348" y="0"/>
                    <a:pt x="1325" y="10"/>
                    <a:pt x="1310" y="30"/>
                  </a:cubicBezTo>
                  <a:cubicBezTo>
                    <a:pt x="1108" y="172"/>
                    <a:pt x="929" y="351"/>
                    <a:pt x="762" y="542"/>
                  </a:cubicBezTo>
                  <a:cubicBezTo>
                    <a:pt x="691" y="637"/>
                    <a:pt x="619" y="744"/>
                    <a:pt x="560" y="839"/>
                  </a:cubicBezTo>
                  <a:cubicBezTo>
                    <a:pt x="488" y="946"/>
                    <a:pt x="441" y="1065"/>
                    <a:pt x="381" y="1184"/>
                  </a:cubicBezTo>
                  <a:cubicBezTo>
                    <a:pt x="274" y="1423"/>
                    <a:pt x="191" y="1661"/>
                    <a:pt x="131" y="1911"/>
                  </a:cubicBezTo>
                  <a:cubicBezTo>
                    <a:pt x="60" y="2185"/>
                    <a:pt x="36" y="2470"/>
                    <a:pt x="24" y="2732"/>
                  </a:cubicBezTo>
                  <a:cubicBezTo>
                    <a:pt x="0" y="3268"/>
                    <a:pt x="24" y="3804"/>
                    <a:pt x="119" y="4328"/>
                  </a:cubicBezTo>
                  <a:cubicBezTo>
                    <a:pt x="155" y="4613"/>
                    <a:pt x="215" y="4875"/>
                    <a:pt x="274" y="5149"/>
                  </a:cubicBezTo>
                  <a:cubicBezTo>
                    <a:pt x="334" y="5364"/>
                    <a:pt x="393" y="5590"/>
                    <a:pt x="488" y="5816"/>
                  </a:cubicBezTo>
                  <a:cubicBezTo>
                    <a:pt x="500" y="5840"/>
                    <a:pt x="500" y="5864"/>
                    <a:pt x="512" y="5887"/>
                  </a:cubicBezTo>
                  <a:cubicBezTo>
                    <a:pt x="536" y="5959"/>
                    <a:pt x="607" y="6042"/>
                    <a:pt x="679" y="6066"/>
                  </a:cubicBezTo>
                  <a:cubicBezTo>
                    <a:pt x="717" y="6092"/>
                    <a:pt x="762" y="6103"/>
                    <a:pt x="809" y="6103"/>
                  </a:cubicBezTo>
                  <a:cubicBezTo>
                    <a:pt x="849" y="6103"/>
                    <a:pt x="890" y="6095"/>
                    <a:pt x="929" y="6078"/>
                  </a:cubicBezTo>
                  <a:cubicBezTo>
                    <a:pt x="1012" y="6054"/>
                    <a:pt x="1084" y="5995"/>
                    <a:pt x="1108" y="5923"/>
                  </a:cubicBezTo>
                  <a:cubicBezTo>
                    <a:pt x="1143" y="5840"/>
                    <a:pt x="1155" y="5780"/>
                    <a:pt x="1143" y="5709"/>
                  </a:cubicBezTo>
                  <a:cubicBezTo>
                    <a:pt x="1108" y="5447"/>
                    <a:pt x="1048" y="5161"/>
                    <a:pt x="1012" y="4887"/>
                  </a:cubicBezTo>
                  <a:cubicBezTo>
                    <a:pt x="965" y="4637"/>
                    <a:pt x="905" y="4399"/>
                    <a:pt x="857" y="4149"/>
                  </a:cubicBezTo>
                  <a:cubicBezTo>
                    <a:pt x="786" y="3780"/>
                    <a:pt x="727" y="3387"/>
                    <a:pt x="679" y="3006"/>
                  </a:cubicBezTo>
                  <a:cubicBezTo>
                    <a:pt x="655" y="2613"/>
                    <a:pt x="655" y="2232"/>
                    <a:pt x="667" y="1851"/>
                  </a:cubicBezTo>
                  <a:cubicBezTo>
                    <a:pt x="679" y="1637"/>
                    <a:pt x="727" y="1423"/>
                    <a:pt x="798" y="1196"/>
                  </a:cubicBezTo>
                  <a:cubicBezTo>
                    <a:pt x="869" y="994"/>
                    <a:pt x="965" y="803"/>
                    <a:pt x="1084" y="625"/>
                  </a:cubicBezTo>
                  <a:cubicBezTo>
                    <a:pt x="1167" y="482"/>
                    <a:pt x="1274" y="363"/>
                    <a:pt x="1393" y="268"/>
                  </a:cubicBezTo>
                  <a:cubicBezTo>
                    <a:pt x="1429" y="244"/>
                    <a:pt x="1441" y="220"/>
                    <a:pt x="1465" y="208"/>
                  </a:cubicBezTo>
                  <a:cubicBezTo>
                    <a:pt x="1512" y="161"/>
                    <a:pt x="1524" y="101"/>
                    <a:pt x="1500" y="53"/>
                  </a:cubicBezTo>
                  <a:cubicBezTo>
                    <a:pt x="1459" y="19"/>
                    <a:pt x="1413" y="0"/>
                    <a:pt x="1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4"/>
            <p:cNvSpPr/>
            <p:nvPr/>
          </p:nvSpPr>
          <p:spPr>
            <a:xfrm rot="562148" flipH="1">
              <a:off x="8439788" y="771069"/>
              <a:ext cx="35657" cy="30996"/>
            </a:xfrm>
            <a:custGeom>
              <a:avLst/>
              <a:gdLst/>
              <a:ahLst/>
              <a:cxnLst/>
              <a:rect l="l" t="t" r="r" b="b"/>
              <a:pathLst>
                <a:path w="811" h="705" extrusionOk="0">
                  <a:moveTo>
                    <a:pt x="398" y="0"/>
                  </a:moveTo>
                  <a:cubicBezTo>
                    <a:pt x="332" y="0"/>
                    <a:pt x="267" y="18"/>
                    <a:pt x="215" y="52"/>
                  </a:cubicBezTo>
                  <a:cubicBezTo>
                    <a:pt x="49" y="171"/>
                    <a:pt x="1" y="386"/>
                    <a:pt x="108" y="540"/>
                  </a:cubicBezTo>
                  <a:cubicBezTo>
                    <a:pt x="176" y="647"/>
                    <a:pt x="298" y="705"/>
                    <a:pt x="415" y="705"/>
                  </a:cubicBezTo>
                  <a:cubicBezTo>
                    <a:pt x="481" y="705"/>
                    <a:pt x="545" y="686"/>
                    <a:pt x="596" y="648"/>
                  </a:cubicBezTo>
                  <a:cubicBezTo>
                    <a:pt x="763" y="528"/>
                    <a:pt x="811" y="326"/>
                    <a:pt x="703" y="159"/>
                  </a:cubicBezTo>
                  <a:cubicBezTo>
                    <a:pt x="635" y="53"/>
                    <a:pt x="514" y="0"/>
                    <a:pt x="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4"/>
            <p:cNvSpPr/>
            <p:nvPr/>
          </p:nvSpPr>
          <p:spPr>
            <a:xfrm rot="562148" flipH="1">
              <a:off x="8431019" y="815501"/>
              <a:ext cx="17279" cy="15037"/>
            </a:xfrm>
            <a:custGeom>
              <a:avLst/>
              <a:gdLst/>
              <a:ahLst/>
              <a:cxnLst/>
              <a:rect l="l" t="t" r="r" b="b"/>
              <a:pathLst>
                <a:path w="393" h="342" extrusionOk="0">
                  <a:moveTo>
                    <a:pt x="194" y="0"/>
                  </a:moveTo>
                  <a:cubicBezTo>
                    <a:pt x="158" y="0"/>
                    <a:pt x="123" y="11"/>
                    <a:pt x="95" y="34"/>
                  </a:cubicBezTo>
                  <a:cubicBezTo>
                    <a:pt x="12" y="94"/>
                    <a:pt x="0" y="177"/>
                    <a:pt x="48" y="272"/>
                  </a:cubicBezTo>
                  <a:cubicBezTo>
                    <a:pt x="77" y="316"/>
                    <a:pt x="132" y="342"/>
                    <a:pt x="188" y="342"/>
                  </a:cubicBezTo>
                  <a:cubicBezTo>
                    <a:pt x="223" y="342"/>
                    <a:pt x="258" y="331"/>
                    <a:pt x="286" y="308"/>
                  </a:cubicBezTo>
                  <a:cubicBezTo>
                    <a:pt x="357" y="248"/>
                    <a:pt x="393" y="153"/>
                    <a:pt x="334" y="70"/>
                  </a:cubicBezTo>
                  <a:cubicBezTo>
                    <a:pt x="304" y="26"/>
                    <a:pt x="249" y="0"/>
                    <a:pt x="1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3" name="Google Shape;2223;p44"/>
          <p:cNvGrpSpPr/>
          <p:nvPr/>
        </p:nvGrpSpPr>
        <p:grpSpPr>
          <a:xfrm rot="3523190">
            <a:off x="116507" y="494155"/>
            <a:ext cx="252388" cy="805455"/>
            <a:chOff x="8478897" y="4127025"/>
            <a:chExt cx="252400" cy="805492"/>
          </a:xfrm>
        </p:grpSpPr>
        <p:sp>
          <p:nvSpPr>
            <p:cNvPr id="2224" name="Google Shape;2224;p44"/>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4"/>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4"/>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4"/>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8" name="Google Shape;2228;p44"/>
          <p:cNvGrpSpPr/>
          <p:nvPr/>
        </p:nvGrpSpPr>
        <p:grpSpPr>
          <a:xfrm rot="1039784" flipH="1">
            <a:off x="7812891" y="-65513"/>
            <a:ext cx="1730461" cy="1383820"/>
            <a:chOff x="15524550" y="1548900"/>
            <a:chExt cx="1307925" cy="1045925"/>
          </a:xfrm>
        </p:grpSpPr>
        <p:sp>
          <p:nvSpPr>
            <p:cNvPr id="2229" name="Google Shape;2229;p44"/>
            <p:cNvSpPr/>
            <p:nvPr/>
          </p:nvSpPr>
          <p:spPr>
            <a:xfrm>
              <a:off x="15667125" y="2029600"/>
              <a:ext cx="552775" cy="471625"/>
            </a:xfrm>
            <a:custGeom>
              <a:avLst/>
              <a:gdLst/>
              <a:ahLst/>
              <a:cxnLst/>
              <a:rect l="l" t="t" r="r" b="b"/>
              <a:pathLst>
                <a:path w="22111" h="18865" extrusionOk="0">
                  <a:moveTo>
                    <a:pt x="16907" y="1"/>
                  </a:moveTo>
                  <a:cubicBezTo>
                    <a:pt x="16895" y="13"/>
                    <a:pt x="16872" y="13"/>
                    <a:pt x="16848" y="24"/>
                  </a:cubicBezTo>
                  <a:lnTo>
                    <a:pt x="13514" y="2322"/>
                  </a:lnTo>
                  <a:lnTo>
                    <a:pt x="11597" y="3644"/>
                  </a:lnTo>
                  <a:lnTo>
                    <a:pt x="6156" y="7383"/>
                  </a:lnTo>
                  <a:lnTo>
                    <a:pt x="3537" y="9180"/>
                  </a:lnTo>
                  <a:lnTo>
                    <a:pt x="917" y="10978"/>
                  </a:lnTo>
                  <a:lnTo>
                    <a:pt x="643" y="11169"/>
                  </a:lnTo>
                  <a:lnTo>
                    <a:pt x="120" y="11526"/>
                  </a:lnTo>
                  <a:lnTo>
                    <a:pt x="108" y="11550"/>
                  </a:lnTo>
                  <a:lnTo>
                    <a:pt x="84" y="11562"/>
                  </a:lnTo>
                  <a:cubicBezTo>
                    <a:pt x="60" y="11585"/>
                    <a:pt x="24" y="11621"/>
                    <a:pt x="12" y="11669"/>
                  </a:cubicBezTo>
                  <a:cubicBezTo>
                    <a:pt x="1" y="11704"/>
                    <a:pt x="1" y="11752"/>
                    <a:pt x="24" y="11800"/>
                  </a:cubicBezTo>
                  <a:lnTo>
                    <a:pt x="24" y="11824"/>
                  </a:lnTo>
                  <a:cubicBezTo>
                    <a:pt x="60" y="12288"/>
                    <a:pt x="179" y="12776"/>
                    <a:pt x="382" y="13312"/>
                  </a:cubicBezTo>
                  <a:cubicBezTo>
                    <a:pt x="536" y="13705"/>
                    <a:pt x="715" y="14110"/>
                    <a:pt x="965" y="14610"/>
                  </a:cubicBezTo>
                  <a:cubicBezTo>
                    <a:pt x="1417" y="15514"/>
                    <a:pt x="1894" y="16276"/>
                    <a:pt x="2429" y="16943"/>
                  </a:cubicBezTo>
                  <a:cubicBezTo>
                    <a:pt x="2798" y="17408"/>
                    <a:pt x="3156" y="17777"/>
                    <a:pt x="3537" y="18098"/>
                  </a:cubicBezTo>
                  <a:cubicBezTo>
                    <a:pt x="3751" y="18253"/>
                    <a:pt x="3953" y="18408"/>
                    <a:pt x="4180" y="18539"/>
                  </a:cubicBezTo>
                  <a:cubicBezTo>
                    <a:pt x="4394" y="18658"/>
                    <a:pt x="4632" y="18765"/>
                    <a:pt x="4870" y="18848"/>
                  </a:cubicBezTo>
                  <a:cubicBezTo>
                    <a:pt x="4881" y="18859"/>
                    <a:pt x="4896" y="18865"/>
                    <a:pt x="4915" y="18865"/>
                  </a:cubicBezTo>
                  <a:cubicBezTo>
                    <a:pt x="4937" y="18865"/>
                    <a:pt x="4963" y="18856"/>
                    <a:pt x="4989" y="18836"/>
                  </a:cubicBezTo>
                  <a:cubicBezTo>
                    <a:pt x="5025" y="18812"/>
                    <a:pt x="5061" y="18777"/>
                    <a:pt x="5073" y="18729"/>
                  </a:cubicBezTo>
                  <a:lnTo>
                    <a:pt x="5346" y="18539"/>
                  </a:lnTo>
                  <a:lnTo>
                    <a:pt x="5882" y="18170"/>
                  </a:lnTo>
                  <a:lnTo>
                    <a:pt x="8061" y="16669"/>
                  </a:lnTo>
                  <a:lnTo>
                    <a:pt x="11133" y="14562"/>
                  </a:lnTo>
                  <a:cubicBezTo>
                    <a:pt x="12943" y="13312"/>
                    <a:pt x="14752" y="12062"/>
                    <a:pt x="16562" y="10835"/>
                  </a:cubicBezTo>
                  <a:lnTo>
                    <a:pt x="19253" y="8966"/>
                  </a:lnTo>
                  <a:lnTo>
                    <a:pt x="21896" y="7156"/>
                  </a:lnTo>
                  <a:lnTo>
                    <a:pt x="21968" y="7085"/>
                  </a:lnTo>
                  <a:cubicBezTo>
                    <a:pt x="21979" y="7061"/>
                    <a:pt x="22015" y="7037"/>
                    <a:pt x="22027" y="7002"/>
                  </a:cubicBezTo>
                  <a:cubicBezTo>
                    <a:pt x="22051" y="6966"/>
                    <a:pt x="22087" y="6930"/>
                    <a:pt x="22110" y="6882"/>
                  </a:cubicBezTo>
                  <a:cubicBezTo>
                    <a:pt x="22081" y="6880"/>
                    <a:pt x="22053" y="6879"/>
                    <a:pt x="22027" y="6879"/>
                  </a:cubicBezTo>
                  <a:cubicBezTo>
                    <a:pt x="21915" y="6879"/>
                    <a:pt x="21828" y="6897"/>
                    <a:pt x="21741" y="6906"/>
                  </a:cubicBezTo>
                  <a:cubicBezTo>
                    <a:pt x="21563" y="6918"/>
                    <a:pt x="21372" y="6930"/>
                    <a:pt x="21194" y="6930"/>
                  </a:cubicBezTo>
                  <a:cubicBezTo>
                    <a:pt x="21015" y="6930"/>
                    <a:pt x="20836" y="6930"/>
                    <a:pt x="20658" y="6918"/>
                  </a:cubicBezTo>
                  <a:cubicBezTo>
                    <a:pt x="20491" y="6906"/>
                    <a:pt x="20336" y="6882"/>
                    <a:pt x="20182" y="6847"/>
                  </a:cubicBezTo>
                  <a:cubicBezTo>
                    <a:pt x="20086" y="6823"/>
                    <a:pt x="20015" y="6799"/>
                    <a:pt x="19943" y="6751"/>
                  </a:cubicBezTo>
                  <a:cubicBezTo>
                    <a:pt x="19872" y="6728"/>
                    <a:pt x="19813" y="6692"/>
                    <a:pt x="19753" y="6644"/>
                  </a:cubicBezTo>
                  <a:cubicBezTo>
                    <a:pt x="19717" y="6621"/>
                    <a:pt x="19693" y="6609"/>
                    <a:pt x="19658" y="6573"/>
                  </a:cubicBezTo>
                  <a:cubicBezTo>
                    <a:pt x="19634" y="6549"/>
                    <a:pt x="19610" y="6525"/>
                    <a:pt x="19598" y="6501"/>
                  </a:cubicBezTo>
                  <a:cubicBezTo>
                    <a:pt x="19551" y="6454"/>
                    <a:pt x="19527" y="6394"/>
                    <a:pt x="19515" y="6335"/>
                  </a:cubicBezTo>
                  <a:cubicBezTo>
                    <a:pt x="19396" y="6049"/>
                    <a:pt x="19467" y="5728"/>
                    <a:pt x="19574" y="5454"/>
                  </a:cubicBezTo>
                  <a:cubicBezTo>
                    <a:pt x="19658" y="5204"/>
                    <a:pt x="19765" y="4966"/>
                    <a:pt x="19872" y="4716"/>
                  </a:cubicBezTo>
                  <a:lnTo>
                    <a:pt x="19872" y="4727"/>
                  </a:lnTo>
                  <a:cubicBezTo>
                    <a:pt x="19943" y="4537"/>
                    <a:pt x="20027" y="4358"/>
                    <a:pt x="20086" y="4168"/>
                  </a:cubicBezTo>
                  <a:cubicBezTo>
                    <a:pt x="20146" y="3989"/>
                    <a:pt x="20205" y="3811"/>
                    <a:pt x="20241" y="3608"/>
                  </a:cubicBezTo>
                  <a:lnTo>
                    <a:pt x="20241" y="3632"/>
                  </a:lnTo>
                  <a:cubicBezTo>
                    <a:pt x="20253" y="3525"/>
                    <a:pt x="20253" y="3406"/>
                    <a:pt x="20253" y="3287"/>
                  </a:cubicBezTo>
                  <a:cubicBezTo>
                    <a:pt x="20241" y="3227"/>
                    <a:pt x="20229" y="3156"/>
                    <a:pt x="20205" y="3096"/>
                  </a:cubicBezTo>
                  <a:cubicBezTo>
                    <a:pt x="20182" y="3037"/>
                    <a:pt x="20146" y="2989"/>
                    <a:pt x="20122" y="2941"/>
                  </a:cubicBezTo>
                  <a:cubicBezTo>
                    <a:pt x="20086" y="2894"/>
                    <a:pt x="20051" y="2858"/>
                    <a:pt x="20003" y="2822"/>
                  </a:cubicBezTo>
                  <a:cubicBezTo>
                    <a:pt x="19943" y="2775"/>
                    <a:pt x="19872" y="2739"/>
                    <a:pt x="19813" y="2703"/>
                  </a:cubicBezTo>
                  <a:lnTo>
                    <a:pt x="19789" y="2703"/>
                  </a:lnTo>
                  <a:cubicBezTo>
                    <a:pt x="19658" y="2644"/>
                    <a:pt x="19527" y="2620"/>
                    <a:pt x="19372" y="2596"/>
                  </a:cubicBezTo>
                  <a:cubicBezTo>
                    <a:pt x="19301" y="2584"/>
                    <a:pt x="19229" y="2584"/>
                    <a:pt x="19170" y="2584"/>
                  </a:cubicBezTo>
                  <a:lnTo>
                    <a:pt x="18955" y="2584"/>
                  </a:lnTo>
                  <a:cubicBezTo>
                    <a:pt x="18800" y="2596"/>
                    <a:pt x="18646" y="2620"/>
                    <a:pt x="18479" y="2632"/>
                  </a:cubicBezTo>
                  <a:cubicBezTo>
                    <a:pt x="18300" y="2644"/>
                    <a:pt x="18146" y="2656"/>
                    <a:pt x="17967" y="2680"/>
                  </a:cubicBezTo>
                  <a:cubicBezTo>
                    <a:pt x="17884" y="2686"/>
                    <a:pt x="17800" y="2688"/>
                    <a:pt x="17717" y="2688"/>
                  </a:cubicBezTo>
                  <a:cubicBezTo>
                    <a:pt x="17634" y="2688"/>
                    <a:pt x="17550" y="2686"/>
                    <a:pt x="17467" y="2680"/>
                  </a:cubicBezTo>
                  <a:cubicBezTo>
                    <a:pt x="17312" y="2656"/>
                    <a:pt x="17146" y="2632"/>
                    <a:pt x="16979" y="2572"/>
                  </a:cubicBezTo>
                  <a:cubicBezTo>
                    <a:pt x="16860" y="2525"/>
                    <a:pt x="16741" y="2441"/>
                    <a:pt x="16669" y="2334"/>
                  </a:cubicBezTo>
                  <a:cubicBezTo>
                    <a:pt x="16598" y="2227"/>
                    <a:pt x="16550" y="2096"/>
                    <a:pt x="16538" y="1977"/>
                  </a:cubicBezTo>
                  <a:cubicBezTo>
                    <a:pt x="16503" y="1822"/>
                    <a:pt x="16503" y="1679"/>
                    <a:pt x="16514" y="1513"/>
                  </a:cubicBezTo>
                  <a:cubicBezTo>
                    <a:pt x="16538" y="1346"/>
                    <a:pt x="16550" y="1167"/>
                    <a:pt x="16598" y="1013"/>
                  </a:cubicBezTo>
                  <a:cubicBezTo>
                    <a:pt x="16622" y="846"/>
                    <a:pt x="16669" y="667"/>
                    <a:pt x="16729" y="501"/>
                  </a:cubicBezTo>
                  <a:cubicBezTo>
                    <a:pt x="16788" y="322"/>
                    <a:pt x="16836" y="155"/>
                    <a:pt x="16907" y="1"/>
                  </a:cubicBez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4"/>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4"/>
            <p:cNvSpPr/>
            <p:nvPr/>
          </p:nvSpPr>
          <p:spPr>
            <a:xfrm>
              <a:off x="16171650" y="2106400"/>
              <a:ext cx="25" cy="25"/>
            </a:xfrm>
            <a:custGeom>
              <a:avLst/>
              <a:gdLst/>
              <a:ahLst/>
              <a:cxnLst/>
              <a:rect l="l" t="t" r="r" b="b"/>
              <a:pathLst>
                <a:path w="1" h="1" extrusionOk="0">
                  <a:moveTo>
                    <a:pt x="1" y="0"/>
                  </a:move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4"/>
            <p:cNvSpPr/>
            <p:nvPr/>
          </p:nvSpPr>
          <p:spPr>
            <a:xfrm>
              <a:off x="15680525" y="2093000"/>
              <a:ext cx="492650" cy="370025"/>
            </a:xfrm>
            <a:custGeom>
              <a:avLst/>
              <a:gdLst/>
              <a:ahLst/>
              <a:cxnLst/>
              <a:rect l="l" t="t" r="r" b="b"/>
              <a:pathLst>
                <a:path w="19706" h="14801" extrusionOk="0">
                  <a:moveTo>
                    <a:pt x="16383" y="1"/>
                  </a:moveTo>
                  <a:cubicBezTo>
                    <a:pt x="15086" y="894"/>
                    <a:pt x="13776" y="1787"/>
                    <a:pt x="12490" y="2668"/>
                  </a:cubicBezTo>
                  <a:cubicBezTo>
                    <a:pt x="9775" y="4513"/>
                    <a:pt x="7073" y="6371"/>
                    <a:pt x="4358" y="8216"/>
                  </a:cubicBezTo>
                  <a:cubicBezTo>
                    <a:pt x="2905" y="9216"/>
                    <a:pt x="1441" y="10216"/>
                    <a:pt x="0" y="11216"/>
                  </a:cubicBezTo>
                  <a:cubicBezTo>
                    <a:pt x="107" y="11466"/>
                    <a:pt x="238" y="11728"/>
                    <a:pt x="381" y="12050"/>
                  </a:cubicBezTo>
                  <a:cubicBezTo>
                    <a:pt x="834" y="12955"/>
                    <a:pt x="1310" y="13717"/>
                    <a:pt x="1846" y="14383"/>
                  </a:cubicBezTo>
                  <a:cubicBezTo>
                    <a:pt x="1965" y="14526"/>
                    <a:pt x="2084" y="14669"/>
                    <a:pt x="2203" y="14800"/>
                  </a:cubicBezTo>
                  <a:cubicBezTo>
                    <a:pt x="4691" y="13098"/>
                    <a:pt x="7192" y="11395"/>
                    <a:pt x="9668" y="9692"/>
                  </a:cubicBezTo>
                  <a:cubicBezTo>
                    <a:pt x="12752" y="7585"/>
                    <a:pt x="15836" y="5478"/>
                    <a:pt x="18919" y="3370"/>
                  </a:cubicBezTo>
                  <a:cubicBezTo>
                    <a:pt x="18931" y="3203"/>
                    <a:pt x="18979" y="3061"/>
                    <a:pt x="19015" y="2906"/>
                  </a:cubicBezTo>
                  <a:cubicBezTo>
                    <a:pt x="19110" y="2656"/>
                    <a:pt x="19217" y="2418"/>
                    <a:pt x="19312" y="2168"/>
                  </a:cubicBezTo>
                  <a:lnTo>
                    <a:pt x="19312" y="2180"/>
                  </a:lnTo>
                  <a:cubicBezTo>
                    <a:pt x="19396" y="1989"/>
                    <a:pt x="19479" y="1810"/>
                    <a:pt x="19538" y="1608"/>
                  </a:cubicBezTo>
                  <a:cubicBezTo>
                    <a:pt x="19550" y="1548"/>
                    <a:pt x="19586" y="1489"/>
                    <a:pt x="19598" y="1429"/>
                  </a:cubicBezTo>
                  <a:lnTo>
                    <a:pt x="19693" y="1084"/>
                  </a:lnTo>
                  <a:cubicBezTo>
                    <a:pt x="19705" y="977"/>
                    <a:pt x="19705" y="870"/>
                    <a:pt x="19705" y="751"/>
                  </a:cubicBezTo>
                  <a:cubicBezTo>
                    <a:pt x="19693" y="691"/>
                    <a:pt x="19681" y="620"/>
                    <a:pt x="19658" y="560"/>
                  </a:cubicBezTo>
                  <a:cubicBezTo>
                    <a:pt x="19634" y="501"/>
                    <a:pt x="19598" y="453"/>
                    <a:pt x="19574" y="394"/>
                  </a:cubicBezTo>
                  <a:cubicBezTo>
                    <a:pt x="19538" y="346"/>
                    <a:pt x="19503" y="298"/>
                    <a:pt x="19455" y="275"/>
                  </a:cubicBezTo>
                  <a:cubicBezTo>
                    <a:pt x="19396" y="227"/>
                    <a:pt x="19324" y="179"/>
                    <a:pt x="19253" y="155"/>
                  </a:cubicBezTo>
                  <a:lnTo>
                    <a:pt x="19241" y="155"/>
                  </a:lnTo>
                  <a:cubicBezTo>
                    <a:pt x="19110" y="96"/>
                    <a:pt x="18979" y="60"/>
                    <a:pt x="18824" y="48"/>
                  </a:cubicBezTo>
                  <a:cubicBezTo>
                    <a:pt x="18753" y="36"/>
                    <a:pt x="18681" y="36"/>
                    <a:pt x="18622" y="36"/>
                  </a:cubicBezTo>
                  <a:lnTo>
                    <a:pt x="18407" y="36"/>
                  </a:lnTo>
                  <a:cubicBezTo>
                    <a:pt x="18241" y="48"/>
                    <a:pt x="18098" y="60"/>
                    <a:pt x="17931" y="84"/>
                  </a:cubicBezTo>
                  <a:cubicBezTo>
                    <a:pt x="17753" y="96"/>
                    <a:pt x="17598" y="108"/>
                    <a:pt x="17419" y="120"/>
                  </a:cubicBezTo>
                  <a:cubicBezTo>
                    <a:pt x="17336" y="132"/>
                    <a:pt x="17252" y="138"/>
                    <a:pt x="17169" y="138"/>
                  </a:cubicBezTo>
                  <a:cubicBezTo>
                    <a:pt x="17086" y="138"/>
                    <a:pt x="17002" y="132"/>
                    <a:pt x="16919" y="120"/>
                  </a:cubicBezTo>
                  <a:cubicBezTo>
                    <a:pt x="16752" y="108"/>
                    <a:pt x="16598" y="84"/>
                    <a:pt x="16431" y="24"/>
                  </a:cubicBezTo>
                  <a:cubicBezTo>
                    <a:pt x="16419" y="24"/>
                    <a:pt x="16407" y="1"/>
                    <a:pt x="16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4"/>
            <p:cNvSpPr/>
            <p:nvPr/>
          </p:nvSpPr>
          <p:spPr>
            <a:xfrm>
              <a:off x="16171650" y="2106400"/>
              <a:ext cx="25" cy="625"/>
            </a:xfrm>
            <a:custGeom>
              <a:avLst/>
              <a:gdLst/>
              <a:ahLst/>
              <a:cxnLst/>
              <a:rect l="l" t="t" r="r" b="b"/>
              <a:pathLst>
                <a:path w="1" h="25" extrusionOk="0">
                  <a:moveTo>
                    <a:pt x="1" y="0"/>
                  </a:moveTo>
                  <a:cubicBezTo>
                    <a:pt x="1" y="0"/>
                    <a:pt x="1" y="24"/>
                    <a:pt x="1" y="0"/>
                  </a:cubicBezTo>
                  <a:cubicBezTo>
                    <a:pt x="1" y="24"/>
                    <a:pt x="1" y="0"/>
                    <a:pt x="1"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4"/>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4"/>
            <p:cNvSpPr/>
            <p:nvPr/>
          </p:nvSpPr>
          <p:spPr>
            <a:xfrm>
              <a:off x="15666825" y="2029600"/>
              <a:ext cx="422700" cy="344125"/>
            </a:xfrm>
            <a:custGeom>
              <a:avLst/>
              <a:gdLst/>
              <a:ahLst/>
              <a:cxnLst/>
              <a:rect l="l" t="t" r="r" b="b"/>
              <a:pathLst>
                <a:path w="16908" h="13765" extrusionOk="0">
                  <a:moveTo>
                    <a:pt x="16907" y="1"/>
                  </a:moveTo>
                  <a:lnTo>
                    <a:pt x="16848" y="13"/>
                  </a:lnTo>
                  <a:lnTo>
                    <a:pt x="13514" y="2299"/>
                  </a:lnTo>
                  <a:lnTo>
                    <a:pt x="11597" y="3632"/>
                  </a:lnTo>
                  <a:lnTo>
                    <a:pt x="6156" y="7359"/>
                  </a:lnTo>
                  <a:lnTo>
                    <a:pt x="3537" y="9168"/>
                  </a:lnTo>
                  <a:lnTo>
                    <a:pt x="917" y="10966"/>
                  </a:lnTo>
                  <a:lnTo>
                    <a:pt x="644" y="11157"/>
                  </a:lnTo>
                  <a:lnTo>
                    <a:pt x="120" y="11514"/>
                  </a:lnTo>
                  <a:lnTo>
                    <a:pt x="108" y="11526"/>
                  </a:lnTo>
                  <a:lnTo>
                    <a:pt x="84" y="11550"/>
                  </a:lnTo>
                  <a:cubicBezTo>
                    <a:pt x="60" y="11574"/>
                    <a:pt x="24" y="11609"/>
                    <a:pt x="13" y="11645"/>
                  </a:cubicBezTo>
                  <a:cubicBezTo>
                    <a:pt x="1" y="11693"/>
                    <a:pt x="1" y="11740"/>
                    <a:pt x="24" y="11788"/>
                  </a:cubicBezTo>
                  <a:lnTo>
                    <a:pt x="24" y="11812"/>
                  </a:lnTo>
                  <a:cubicBezTo>
                    <a:pt x="60" y="12276"/>
                    <a:pt x="179" y="12764"/>
                    <a:pt x="382" y="13300"/>
                  </a:cubicBezTo>
                  <a:cubicBezTo>
                    <a:pt x="441" y="13455"/>
                    <a:pt x="501" y="13598"/>
                    <a:pt x="584" y="13764"/>
                  </a:cubicBezTo>
                  <a:lnTo>
                    <a:pt x="667" y="13705"/>
                  </a:lnTo>
                  <a:lnTo>
                    <a:pt x="1929" y="12836"/>
                  </a:lnTo>
                  <a:lnTo>
                    <a:pt x="4751" y="10919"/>
                  </a:lnTo>
                  <a:cubicBezTo>
                    <a:pt x="5001" y="10502"/>
                    <a:pt x="5263" y="10085"/>
                    <a:pt x="5561" y="9704"/>
                  </a:cubicBezTo>
                  <a:cubicBezTo>
                    <a:pt x="6239" y="8823"/>
                    <a:pt x="7025" y="8014"/>
                    <a:pt x="7871" y="7299"/>
                  </a:cubicBezTo>
                  <a:cubicBezTo>
                    <a:pt x="8764" y="6549"/>
                    <a:pt x="9704" y="5847"/>
                    <a:pt x="10669" y="5204"/>
                  </a:cubicBezTo>
                  <a:cubicBezTo>
                    <a:pt x="11669" y="4537"/>
                    <a:pt x="12681" y="3906"/>
                    <a:pt x="13717" y="3299"/>
                  </a:cubicBezTo>
                  <a:cubicBezTo>
                    <a:pt x="14669" y="2739"/>
                    <a:pt x="15622" y="2168"/>
                    <a:pt x="16562" y="1608"/>
                  </a:cubicBezTo>
                  <a:cubicBezTo>
                    <a:pt x="16503" y="1560"/>
                    <a:pt x="16515" y="1537"/>
                    <a:pt x="16515" y="1501"/>
                  </a:cubicBezTo>
                  <a:cubicBezTo>
                    <a:pt x="16538" y="1334"/>
                    <a:pt x="16550" y="1167"/>
                    <a:pt x="16598" y="1013"/>
                  </a:cubicBezTo>
                  <a:cubicBezTo>
                    <a:pt x="16622" y="846"/>
                    <a:pt x="16669" y="679"/>
                    <a:pt x="16729" y="501"/>
                  </a:cubicBezTo>
                  <a:cubicBezTo>
                    <a:pt x="16788" y="322"/>
                    <a:pt x="16848" y="144"/>
                    <a:pt x="1690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4"/>
            <p:cNvSpPr/>
            <p:nvPr/>
          </p:nvSpPr>
          <p:spPr>
            <a:xfrm>
              <a:off x="15735300" y="2452875"/>
              <a:ext cx="18175" cy="27700"/>
            </a:xfrm>
            <a:custGeom>
              <a:avLst/>
              <a:gdLst/>
              <a:ahLst/>
              <a:cxnLst/>
              <a:rect l="l" t="t" r="r" b="b"/>
              <a:pathLst>
                <a:path w="727" h="1108" extrusionOk="0">
                  <a:moveTo>
                    <a:pt x="595" y="0"/>
                  </a:moveTo>
                  <a:lnTo>
                    <a:pt x="0" y="405"/>
                  </a:lnTo>
                  <a:cubicBezTo>
                    <a:pt x="238" y="667"/>
                    <a:pt x="476" y="893"/>
                    <a:pt x="726" y="1108"/>
                  </a:cubicBezTo>
                  <a:cubicBezTo>
                    <a:pt x="714" y="1060"/>
                    <a:pt x="714" y="1012"/>
                    <a:pt x="703" y="953"/>
                  </a:cubicBezTo>
                  <a:cubicBezTo>
                    <a:pt x="655" y="643"/>
                    <a:pt x="607" y="310"/>
                    <a:pt x="595" y="0"/>
                  </a:cubicBezTo>
                  <a:close/>
                </a:path>
              </a:pathLst>
            </a:custGeom>
            <a:solidFill>
              <a:srgbClr val="F8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4"/>
            <p:cNvSpPr/>
            <p:nvPr/>
          </p:nvSpPr>
          <p:spPr>
            <a:xfrm>
              <a:off x="15680225" y="2302550"/>
              <a:ext cx="104200" cy="160775"/>
            </a:xfrm>
            <a:custGeom>
              <a:avLst/>
              <a:gdLst/>
              <a:ahLst/>
              <a:cxnLst/>
              <a:rect l="l" t="t" r="r" b="b"/>
              <a:pathLst>
                <a:path w="4168" h="6431" extrusionOk="0">
                  <a:moveTo>
                    <a:pt x="4168" y="1"/>
                  </a:moveTo>
                  <a:lnTo>
                    <a:pt x="1358" y="1918"/>
                  </a:lnTo>
                  <a:lnTo>
                    <a:pt x="84" y="2787"/>
                  </a:lnTo>
                  <a:lnTo>
                    <a:pt x="0" y="2846"/>
                  </a:lnTo>
                  <a:cubicBezTo>
                    <a:pt x="96" y="3084"/>
                    <a:pt x="215" y="3370"/>
                    <a:pt x="381" y="3680"/>
                  </a:cubicBezTo>
                  <a:cubicBezTo>
                    <a:pt x="834" y="4585"/>
                    <a:pt x="1310" y="5347"/>
                    <a:pt x="1846" y="6013"/>
                  </a:cubicBezTo>
                  <a:cubicBezTo>
                    <a:pt x="1965" y="6180"/>
                    <a:pt x="2084" y="6311"/>
                    <a:pt x="2203" y="6430"/>
                  </a:cubicBezTo>
                  <a:lnTo>
                    <a:pt x="2798" y="6025"/>
                  </a:lnTo>
                  <a:cubicBezTo>
                    <a:pt x="2798" y="5966"/>
                    <a:pt x="2786" y="5930"/>
                    <a:pt x="2786" y="5882"/>
                  </a:cubicBezTo>
                  <a:cubicBezTo>
                    <a:pt x="2763" y="5573"/>
                    <a:pt x="2751" y="5251"/>
                    <a:pt x="2763" y="4942"/>
                  </a:cubicBezTo>
                  <a:cubicBezTo>
                    <a:pt x="2786" y="4358"/>
                    <a:pt x="2846" y="3787"/>
                    <a:pt x="2941" y="3203"/>
                  </a:cubicBezTo>
                  <a:cubicBezTo>
                    <a:pt x="3048" y="2668"/>
                    <a:pt x="3191" y="2132"/>
                    <a:pt x="3394" y="1608"/>
                  </a:cubicBezTo>
                  <a:cubicBezTo>
                    <a:pt x="3584" y="1108"/>
                    <a:pt x="3810" y="596"/>
                    <a:pt x="4084" y="120"/>
                  </a:cubicBezTo>
                  <a:cubicBezTo>
                    <a:pt x="4120" y="72"/>
                    <a:pt x="4132" y="48"/>
                    <a:pt x="416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4"/>
            <p:cNvSpPr/>
            <p:nvPr/>
          </p:nvSpPr>
          <p:spPr>
            <a:xfrm>
              <a:off x="16073425" y="2012575"/>
              <a:ext cx="201250" cy="196475"/>
            </a:xfrm>
            <a:custGeom>
              <a:avLst/>
              <a:gdLst/>
              <a:ahLst/>
              <a:cxnLst/>
              <a:rect l="l" t="t" r="r" b="b"/>
              <a:pathLst>
                <a:path w="8050" h="7859" extrusionOk="0">
                  <a:moveTo>
                    <a:pt x="4498" y="1"/>
                  </a:moveTo>
                  <a:cubicBezTo>
                    <a:pt x="4437" y="1"/>
                    <a:pt x="4374" y="1"/>
                    <a:pt x="4311" y="3"/>
                  </a:cubicBezTo>
                  <a:cubicBezTo>
                    <a:pt x="3930" y="27"/>
                    <a:pt x="3525" y="51"/>
                    <a:pt x="3060" y="110"/>
                  </a:cubicBezTo>
                  <a:cubicBezTo>
                    <a:pt x="2679" y="158"/>
                    <a:pt x="2287" y="229"/>
                    <a:pt x="1858" y="336"/>
                  </a:cubicBezTo>
                  <a:cubicBezTo>
                    <a:pt x="1596" y="396"/>
                    <a:pt x="1275" y="467"/>
                    <a:pt x="941" y="575"/>
                  </a:cubicBezTo>
                  <a:lnTo>
                    <a:pt x="894" y="586"/>
                  </a:lnTo>
                  <a:lnTo>
                    <a:pt x="858" y="598"/>
                  </a:lnTo>
                  <a:lnTo>
                    <a:pt x="786" y="634"/>
                  </a:lnTo>
                  <a:lnTo>
                    <a:pt x="679" y="682"/>
                  </a:lnTo>
                  <a:lnTo>
                    <a:pt x="667" y="694"/>
                  </a:lnTo>
                  <a:lnTo>
                    <a:pt x="655" y="717"/>
                  </a:lnTo>
                  <a:lnTo>
                    <a:pt x="643" y="753"/>
                  </a:lnTo>
                  <a:cubicBezTo>
                    <a:pt x="501" y="1003"/>
                    <a:pt x="405" y="1229"/>
                    <a:pt x="310" y="1456"/>
                  </a:cubicBezTo>
                  <a:cubicBezTo>
                    <a:pt x="239" y="1634"/>
                    <a:pt x="179" y="1777"/>
                    <a:pt x="132" y="1932"/>
                  </a:cubicBezTo>
                  <a:cubicBezTo>
                    <a:pt x="108" y="2003"/>
                    <a:pt x="84" y="2075"/>
                    <a:pt x="72" y="2146"/>
                  </a:cubicBezTo>
                  <a:cubicBezTo>
                    <a:pt x="24" y="2372"/>
                    <a:pt x="1" y="2551"/>
                    <a:pt x="12" y="2730"/>
                  </a:cubicBezTo>
                  <a:cubicBezTo>
                    <a:pt x="12" y="2837"/>
                    <a:pt x="24" y="2944"/>
                    <a:pt x="60" y="3027"/>
                  </a:cubicBezTo>
                  <a:cubicBezTo>
                    <a:pt x="84" y="3099"/>
                    <a:pt x="120" y="3182"/>
                    <a:pt x="143" y="3241"/>
                  </a:cubicBezTo>
                  <a:cubicBezTo>
                    <a:pt x="191" y="3301"/>
                    <a:pt x="227" y="3337"/>
                    <a:pt x="286" y="3384"/>
                  </a:cubicBezTo>
                  <a:cubicBezTo>
                    <a:pt x="322" y="3432"/>
                    <a:pt x="382" y="3480"/>
                    <a:pt x="465" y="3503"/>
                  </a:cubicBezTo>
                  <a:cubicBezTo>
                    <a:pt x="548" y="3551"/>
                    <a:pt x="643" y="3575"/>
                    <a:pt x="739" y="3611"/>
                  </a:cubicBezTo>
                  <a:cubicBezTo>
                    <a:pt x="894" y="3634"/>
                    <a:pt x="1084" y="3658"/>
                    <a:pt x="1298" y="3658"/>
                  </a:cubicBezTo>
                  <a:cubicBezTo>
                    <a:pt x="1394" y="3658"/>
                    <a:pt x="1513" y="3634"/>
                    <a:pt x="1620" y="3634"/>
                  </a:cubicBezTo>
                  <a:lnTo>
                    <a:pt x="1775" y="3622"/>
                  </a:lnTo>
                  <a:lnTo>
                    <a:pt x="1917" y="3611"/>
                  </a:lnTo>
                  <a:cubicBezTo>
                    <a:pt x="2096" y="3599"/>
                    <a:pt x="2287" y="3575"/>
                    <a:pt x="2489" y="3575"/>
                  </a:cubicBezTo>
                  <a:lnTo>
                    <a:pt x="2882" y="3575"/>
                  </a:lnTo>
                  <a:cubicBezTo>
                    <a:pt x="3025" y="3599"/>
                    <a:pt x="3120" y="3611"/>
                    <a:pt x="3227" y="3622"/>
                  </a:cubicBezTo>
                  <a:cubicBezTo>
                    <a:pt x="3334" y="3658"/>
                    <a:pt x="3418" y="3682"/>
                    <a:pt x="3477" y="3730"/>
                  </a:cubicBezTo>
                  <a:cubicBezTo>
                    <a:pt x="3561" y="3777"/>
                    <a:pt x="3620" y="3837"/>
                    <a:pt x="3644" y="3908"/>
                  </a:cubicBezTo>
                  <a:cubicBezTo>
                    <a:pt x="3691" y="3980"/>
                    <a:pt x="3703" y="4075"/>
                    <a:pt x="3715" y="4170"/>
                  </a:cubicBezTo>
                  <a:cubicBezTo>
                    <a:pt x="3715" y="4277"/>
                    <a:pt x="3703" y="4396"/>
                    <a:pt x="3680" y="4527"/>
                  </a:cubicBezTo>
                  <a:cubicBezTo>
                    <a:pt x="3656" y="4563"/>
                    <a:pt x="3656" y="4611"/>
                    <a:pt x="3644" y="4635"/>
                  </a:cubicBezTo>
                  <a:cubicBezTo>
                    <a:pt x="3561" y="4944"/>
                    <a:pt x="3394" y="5242"/>
                    <a:pt x="3263" y="5527"/>
                  </a:cubicBezTo>
                  <a:lnTo>
                    <a:pt x="3239" y="5563"/>
                  </a:lnTo>
                  <a:cubicBezTo>
                    <a:pt x="3156" y="5718"/>
                    <a:pt x="3060" y="5897"/>
                    <a:pt x="2989" y="6063"/>
                  </a:cubicBezTo>
                  <a:cubicBezTo>
                    <a:pt x="2929" y="6194"/>
                    <a:pt x="2882" y="6313"/>
                    <a:pt x="2858" y="6432"/>
                  </a:cubicBezTo>
                  <a:cubicBezTo>
                    <a:pt x="2846" y="6480"/>
                    <a:pt x="2822" y="6528"/>
                    <a:pt x="2822" y="6575"/>
                  </a:cubicBezTo>
                  <a:cubicBezTo>
                    <a:pt x="2799" y="6694"/>
                    <a:pt x="2787" y="6790"/>
                    <a:pt x="2799" y="6897"/>
                  </a:cubicBezTo>
                  <a:cubicBezTo>
                    <a:pt x="2799" y="6992"/>
                    <a:pt x="2810" y="7063"/>
                    <a:pt x="2846" y="7135"/>
                  </a:cubicBezTo>
                  <a:cubicBezTo>
                    <a:pt x="2858" y="7194"/>
                    <a:pt x="2882" y="7254"/>
                    <a:pt x="2918" y="7313"/>
                  </a:cubicBezTo>
                  <a:cubicBezTo>
                    <a:pt x="2965" y="7373"/>
                    <a:pt x="3001" y="7421"/>
                    <a:pt x="3049" y="7468"/>
                  </a:cubicBezTo>
                  <a:cubicBezTo>
                    <a:pt x="3120" y="7528"/>
                    <a:pt x="3203" y="7587"/>
                    <a:pt x="3287" y="7623"/>
                  </a:cubicBezTo>
                  <a:cubicBezTo>
                    <a:pt x="3418" y="7706"/>
                    <a:pt x="3584" y="7742"/>
                    <a:pt x="3751" y="7790"/>
                  </a:cubicBezTo>
                  <a:cubicBezTo>
                    <a:pt x="3882" y="7825"/>
                    <a:pt x="4001" y="7837"/>
                    <a:pt x="4132" y="7849"/>
                  </a:cubicBezTo>
                  <a:cubicBezTo>
                    <a:pt x="4197" y="7855"/>
                    <a:pt x="4260" y="7858"/>
                    <a:pt x="4320" y="7858"/>
                  </a:cubicBezTo>
                  <a:cubicBezTo>
                    <a:pt x="4379" y="7858"/>
                    <a:pt x="4436" y="7855"/>
                    <a:pt x="4489" y="7849"/>
                  </a:cubicBezTo>
                  <a:cubicBezTo>
                    <a:pt x="4894" y="7837"/>
                    <a:pt x="5311" y="7778"/>
                    <a:pt x="5799" y="7647"/>
                  </a:cubicBezTo>
                  <a:cubicBezTo>
                    <a:pt x="5966" y="7409"/>
                    <a:pt x="6156" y="7135"/>
                    <a:pt x="6359" y="6849"/>
                  </a:cubicBezTo>
                  <a:cubicBezTo>
                    <a:pt x="6597" y="6492"/>
                    <a:pt x="6799" y="6159"/>
                    <a:pt x="6990" y="5813"/>
                  </a:cubicBezTo>
                  <a:cubicBezTo>
                    <a:pt x="7216" y="5408"/>
                    <a:pt x="7394" y="5039"/>
                    <a:pt x="7549" y="4682"/>
                  </a:cubicBezTo>
                  <a:cubicBezTo>
                    <a:pt x="7656" y="4325"/>
                    <a:pt x="7740" y="4075"/>
                    <a:pt x="7811" y="3837"/>
                  </a:cubicBezTo>
                  <a:cubicBezTo>
                    <a:pt x="7847" y="3718"/>
                    <a:pt x="7894" y="3599"/>
                    <a:pt x="7918" y="3444"/>
                  </a:cubicBezTo>
                  <a:cubicBezTo>
                    <a:pt x="8013" y="3015"/>
                    <a:pt x="8049" y="2646"/>
                    <a:pt x="8037" y="2301"/>
                  </a:cubicBezTo>
                  <a:cubicBezTo>
                    <a:pt x="8025" y="2110"/>
                    <a:pt x="8013" y="1932"/>
                    <a:pt x="7966" y="1765"/>
                  </a:cubicBezTo>
                  <a:cubicBezTo>
                    <a:pt x="7930" y="1658"/>
                    <a:pt x="7906" y="1551"/>
                    <a:pt x="7871" y="1467"/>
                  </a:cubicBezTo>
                  <a:lnTo>
                    <a:pt x="7847" y="1396"/>
                  </a:lnTo>
                  <a:lnTo>
                    <a:pt x="7835" y="1360"/>
                  </a:lnTo>
                  <a:lnTo>
                    <a:pt x="7811" y="1313"/>
                  </a:lnTo>
                  <a:lnTo>
                    <a:pt x="7799" y="1301"/>
                  </a:lnTo>
                  <a:lnTo>
                    <a:pt x="7787" y="1277"/>
                  </a:lnTo>
                  <a:lnTo>
                    <a:pt x="7763" y="1253"/>
                  </a:lnTo>
                  <a:lnTo>
                    <a:pt x="7752" y="1241"/>
                  </a:lnTo>
                  <a:cubicBezTo>
                    <a:pt x="7728" y="1194"/>
                    <a:pt x="7704" y="1170"/>
                    <a:pt x="7680" y="1134"/>
                  </a:cubicBezTo>
                  <a:lnTo>
                    <a:pt x="7668" y="1110"/>
                  </a:lnTo>
                  <a:cubicBezTo>
                    <a:pt x="7621" y="1051"/>
                    <a:pt x="7573" y="991"/>
                    <a:pt x="7513" y="932"/>
                  </a:cubicBezTo>
                  <a:lnTo>
                    <a:pt x="7502" y="920"/>
                  </a:lnTo>
                  <a:lnTo>
                    <a:pt x="7466" y="884"/>
                  </a:lnTo>
                  <a:lnTo>
                    <a:pt x="7442" y="872"/>
                  </a:lnTo>
                  <a:lnTo>
                    <a:pt x="7430" y="860"/>
                  </a:lnTo>
                  <a:lnTo>
                    <a:pt x="7371" y="801"/>
                  </a:lnTo>
                  <a:lnTo>
                    <a:pt x="7335" y="777"/>
                  </a:lnTo>
                  <a:lnTo>
                    <a:pt x="7275" y="741"/>
                  </a:lnTo>
                  <a:cubicBezTo>
                    <a:pt x="7228" y="694"/>
                    <a:pt x="7192" y="658"/>
                    <a:pt x="7132" y="634"/>
                  </a:cubicBezTo>
                  <a:cubicBezTo>
                    <a:pt x="6978" y="527"/>
                    <a:pt x="6835" y="444"/>
                    <a:pt x="6656" y="360"/>
                  </a:cubicBezTo>
                  <a:cubicBezTo>
                    <a:pt x="6335" y="229"/>
                    <a:pt x="5978" y="122"/>
                    <a:pt x="5549" y="63"/>
                  </a:cubicBezTo>
                  <a:cubicBezTo>
                    <a:pt x="5240" y="32"/>
                    <a:pt x="4894" y="1"/>
                    <a:pt x="4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4"/>
            <p:cNvSpPr/>
            <p:nvPr/>
          </p:nvSpPr>
          <p:spPr>
            <a:xfrm>
              <a:off x="16073125" y="2011550"/>
              <a:ext cx="171175" cy="67775"/>
            </a:xfrm>
            <a:custGeom>
              <a:avLst/>
              <a:gdLst/>
              <a:ahLst/>
              <a:cxnLst/>
              <a:rect l="l" t="t" r="r" b="b"/>
              <a:pathLst>
                <a:path w="6847" h="2711" extrusionOk="0">
                  <a:moveTo>
                    <a:pt x="4614" y="1"/>
                  </a:moveTo>
                  <a:cubicBezTo>
                    <a:pt x="4516" y="1"/>
                    <a:pt x="4415" y="3"/>
                    <a:pt x="4311" y="8"/>
                  </a:cubicBezTo>
                  <a:cubicBezTo>
                    <a:pt x="3930" y="20"/>
                    <a:pt x="3525" y="44"/>
                    <a:pt x="3061" y="104"/>
                  </a:cubicBezTo>
                  <a:cubicBezTo>
                    <a:pt x="2680" y="151"/>
                    <a:pt x="2287" y="223"/>
                    <a:pt x="1858" y="330"/>
                  </a:cubicBezTo>
                  <a:cubicBezTo>
                    <a:pt x="1596" y="389"/>
                    <a:pt x="1275" y="461"/>
                    <a:pt x="941" y="568"/>
                  </a:cubicBezTo>
                  <a:lnTo>
                    <a:pt x="894" y="592"/>
                  </a:lnTo>
                  <a:lnTo>
                    <a:pt x="858" y="604"/>
                  </a:lnTo>
                  <a:lnTo>
                    <a:pt x="786" y="627"/>
                  </a:lnTo>
                  <a:lnTo>
                    <a:pt x="679" y="675"/>
                  </a:lnTo>
                  <a:lnTo>
                    <a:pt x="667" y="687"/>
                  </a:lnTo>
                  <a:lnTo>
                    <a:pt x="655" y="723"/>
                  </a:lnTo>
                  <a:lnTo>
                    <a:pt x="644" y="746"/>
                  </a:lnTo>
                  <a:cubicBezTo>
                    <a:pt x="501" y="1008"/>
                    <a:pt x="405" y="1223"/>
                    <a:pt x="310" y="1449"/>
                  </a:cubicBezTo>
                  <a:cubicBezTo>
                    <a:pt x="239" y="1628"/>
                    <a:pt x="179" y="1794"/>
                    <a:pt x="132" y="1925"/>
                  </a:cubicBezTo>
                  <a:cubicBezTo>
                    <a:pt x="108" y="1997"/>
                    <a:pt x="84" y="2080"/>
                    <a:pt x="72" y="2151"/>
                  </a:cubicBezTo>
                  <a:cubicBezTo>
                    <a:pt x="24" y="2354"/>
                    <a:pt x="1" y="2532"/>
                    <a:pt x="13" y="2711"/>
                  </a:cubicBezTo>
                  <a:cubicBezTo>
                    <a:pt x="191" y="2509"/>
                    <a:pt x="405" y="2318"/>
                    <a:pt x="608" y="2116"/>
                  </a:cubicBezTo>
                  <a:cubicBezTo>
                    <a:pt x="1001" y="1806"/>
                    <a:pt x="1417" y="1544"/>
                    <a:pt x="1858" y="1318"/>
                  </a:cubicBezTo>
                  <a:cubicBezTo>
                    <a:pt x="2310" y="1092"/>
                    <a:pt x="2787" y="913"/>
                    <a:pt x="3275" y="770"/>
                  </a:cubicBezTo>
                  <a:cubicBezTo>
                    <a:pt x="3751" y="616"/>
                    <a:pt x="4227" y="496"/>
                    <a:pt x="4716" y="437"/>
                  </a:cubicBezTo>
                  <a:cubicBezTo>
                    <a:pt x="5078" y="393"/>
                    <a:pt x="5446" y="368"/>
                    <a:pt x="5812" y="368"/>
                  </a:cubicBezTo>
                  <a:cubicBezTo>
                    <a:pt x="5939" y="368"/>
                    <a:pt x="6066" y="371"/>
                    <a:pt x="6192" y="377"/>
                  </a:cubicBezTo>
                  <a:cubicBezTo>
                    <a:pt x="6418" y="389"/>
                    <a:pt x="6632" y="425"/>
                    <a:pt x="6847" y="449"/>
                  </a:cubicBezTo>
                  <a:cubicBezTo>
                    <a:pt x="6787" y="425"/>
                    <a:pt x="6728" y="389"/>
                    <a:pt x="6656" y="365"/>
                  </a:cubicBezTo>
                  <a:cubicBezTo>
                    <a:pt x="6335" y="223"/>
                    <a:pt x="5966" y="127"/>
                    <a:pt x="5549" y="68"/>
                  </a:cubicBezTo>
                  <a:cubicBezTo>
                    <a:pt x="5270" y="31"/>
                    <a:pt x="4962" y="1"/>
                    <a:pt x="461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4"/>
            <p:cNvSpPr/>
            <p:nvPr/>
          </p:nvSpPr>
          <p:spPr>
            <a:xfrm>
              <a:off x="16206475" y="2013525"/>
              <a:ext cx="68200" cy="86950"/>
            </a:xfrm>
            <a:custGeom>
              <a:avLst/>
              <a:gdLst/>
              <a:ahLst/>
              <a:cxnLst/>
              <a:rect l="l" t="t" r="r" b="b"/>
              <a:pathLst>
                <a:path w="2728" h="3478" extrusionOk="0">
                  <a:moveTo>
                    <a:pt x="120" y="1"/>
                  </a:moveTo>
                  <a:cubicBezTo>
                    <a:pt x="96" y="84"/>
                    <a:pt x="84" y="191"/>
                    <a:pt x="48" y="298"/>
                  </a:cubicBezTo>
                  <a:cubicBezTo>
                    <a:pt x="36" y="417"/>
                    <a:pt x="24" y="548"/>
                    <a:pt x="1" y="679"/>
                  </a:cubicBezTo>
                  <a:lnTo>
                    <a:pt x="1" y="1037"/>
                  </a:lnTo>
                  <a:lnTo>
                    <a:pt x="48" y="1394"/>
                  </a:lnTo>
                  <a:cubicBezTo>
                    <a:pt x="84" y="1513"/>
                    <a:pt x="108" y="1632"/>
                    <a:pt x="155" y="1751"/>
                  </a:cubicBezTo>
                  <a:cubicBezTo>
                    <a:pt x="203" y="1858"/>
                    <a:pt x="239" y="1977"/>
                    <a:pt x="298" y="2084"/>
                  </a:cubicBezTo>
                  <a:lnTo>
                    <a:pt x="298" y="2072"/>
                  </a:lnTo>
                  <a:cubicBezTo>
                    <a:pt x="358" y="2168"/>
                    <a:pt x="417" y="2263"/>
                    <a:pt x="477" y="2370"/>
                  </a:cubicBezTo>
                  <a:cubicBezTo>
                    <a:pt x="536" y="2453"/>
                    <a:pt x="620" y="2549"/>
                    <a:pt x="703" y="2632"/>
                  </a:cubicBezTo>
                  <a:lnTo>
                    <a:pt x="691" y="2620"/>
                  </a:lnTo>
                  <a:lnTo>
                    <a:pt x="691" y="2620"/>
                  </a:lnTo>
                  <a:cubicBezTo>
                    <a:pt x="763" y="2703"/>
                    <a:pt x="858" y="2787"/>
                    <a:pt x="941" y="2858"/>
                  </a:cubicBezTo>
                  <a:cubicBezTo>
                    <a:pt x="1037" y="2930"/>
                    <a:pt x="1120" y="2989"/>
                    <a:pt x="1227" y="3061"/>
                  </a:cubicBezTo>
                  <a:lnTo>
                    <a:pt x="1215" y="3061"/>
                  </a:lnTo>
                  <a:cubicBezTo>
                    <a:pt x="1298" y="3120"/>
                    <a:pt x="1406" y="3180"/>
                    <a:pt x="1513" y="3227"/>
                  </a:cubicBezTo>
                  <a:cubicBezTo>
                    <a:pt x="1608" y="3275"/>
                    <a:pt x="1715" y="3323"/>
                    <a:pt x="1822" y="3346"/>
                  </a:cubicBezTo>
                  <a:lnTo>
                    <a:pt x="1810" y="3346"/>
                  </a:lnTo>
                  <a:cubicBezTo>
                    <a:pt x="1906" y="3382"/>
                    <a:pt x="2025" y="3406"/>
                    <a:pt x="2144" y="3442"/>
                  </a:cubicBezTo>
                  <a:cubicBezTo>
                    <a:pt x="2263" y="3454"/>
                    <a:pt x="2370" y="3465"/>
                    <a:pt x="2489" y="3477"/>
                  </a:cubicBezTo>
                  <a:lnTo>
                    <a:pt x="2596" y="3477"/>
                  </a:lnTo>
                  <a:lnTo>
                    <a:pt x="2596" y="3406"/>
                  </a:lnTo>
                  <a:cubicBezTo>
                    <a:pt x="2691" y="2977"/>
                    <a:pt x="2727" y="2608"/>
                    <a:pt x="2715" y="2263"/>
                  </a:cubicBezTo>
                  <a:cubicBezTo>
                    <a:pt x="2703" y="2072"/>
                    <a:pt x="2691" y="1894"/>
                    <a:pt x="2644" y="1727"/>
                  </a:cubicBezTo>
                  <a:lnTo>
                    <a:pt x="2549" y="1418"/>
                  </a:lnTo>
                  <a:lnTo>
                    <a:pt x="2525" y="1334"/>
                  </a:lnTo>
                  <a:lnTo>
                    <a:pt x="2513" y="1310"/>
                  </a:lnTo>
                  <a:lnTo>
                    <a:pt x="2489" y="1263"/>
                  </a:lnTo>
                  <a:lnTo>
                    <a:pt x="2477" y="1251"/>
                  </a:lnTo>
                  <a:lnTo>
                    <a:pt x="2465" y="1215"/>
                  </a:lnTo>
                  <a:lnTo>
                    <a:pt x="2441" y="1203"/>
                  </a:lnTo>
                  <a:lnTo>
                    <a:pt x="2430" y="1191"/>
                  </a:lnTo>
                  <a:cubicBezTo>
                    <a:pt x="2406" y="1144"/>
                    <a:pt x="2382" y="1120"/>
                    <a:pt x="2358" y="1084"/>
                  </a:cubicBezTo>
                  <a:lnTo>
                    <a:pt x="2346" y="1060"/>
                  </a:lnTo>
                  <a:cubicBezTo>
                    <a:pt x="2299" y="1001"/>
                    <a:pt x="2251" y="941"/>
                    <a:pt x="2191" y="882"/>
                  </a:cubicBezTo>
                  <a:lnTo>
                    <a:pt x="2180" y="858"/>
                  </a:lnTo>
                  <a:lnTo>
                    <a:pt x="2144" y="834"/>
                  </a:lnTo>
                  <a:lnTo>
                    <a:pt x="2120" y="822"/>
                  </a:lnTo>
                  <a:lnTo>
                    <a:pt x="2108" y="798"/>
                  </a:lnTo>
                  <a:lnTo>
                    <a:pt x="2049" y="739"/>
                  </a:lnTo>
                  <a:lnTo>
                    <a:pt x="2013" y="727"/>
                  </a:lnTo>
                  <a:lnTo>
                    <a:pt x="1953" y="679"/>
                  </a:lnTo>
                  <a:cubicBezTo>
                    <a:pt x="1906" y="644"/>
                    <a:pt x="1870" y="608"/>
                    <a:pt x="1810" y="584"/>
                  </a:cubicBezTo>
                  <a:cubicBezTo>
                    <a:pt x="1656" y="477"/>
                    <a:pt x="1489" y="382"/>
                    <a:pt x="1334" y="310"/>
                  </a:cubicBezTo>
                  <a:cubicBezTo>
                    <a:pt x="1013" y="179"/>
                    <a:pt x="644" y="72"/>
                    <a:pt x="227" y="13"/>
                  </a:cubicBezTo>
                  <a:cubicBezTo>
                    <a:pt x="203" y="13"/>
                    <a:pt x="15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4"/>
            <p:cNvSpPr/>
            <p:nvPr/>
          </p:nvSpPr>
          <p:spPr>
            <a:xfrm>
              <a:off x="16207675" y="2047475"/>
              <a:ext cx="25" cy="25"/>
            </a:xfrm>
            <a:custGeom>
              <a:avLst/>
              <a:gdLst/>
              <a:ahLst/>
              <a:cxnLst/>
              <a:rect l="l" t="t" r="r" b="b"/>
              <a:pathLst>
                <a:path w="1" h="1" extrusionOk="0">
                  <a:moveTo>
                    <a:pt x="0" y="0"/>
                  </a:moveTo>
                  <a:lnTo>
                    <a:pt x="0" y="0"/>
                  </a:lnTo>
                  <a:lnTo>
                    <a:pt x="0" y="0"/>
                  </a:lnTo>
                  <a:close/>
                </a:path>
              </a:pathLst>
            </a:custGeom>
            <a:solidFill>
              <a:srgbClr val="0F2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4"/>
            <p:cNvSpPr/>
            <p:nvPr/>
          </p:nvSpPr>
          <p:spPr>
            <a:xfrm>
              <a:off x="15524550" y="2339550"/>
              <a:ext cx="226250" cy="255275"/>
            </a:xfrm>
            <a:custGeom>
              <a:avLst/>
              <a:gdLst/>
              <a:ahLst/>
              <a:cxnLst/>
              <a:rect l="l" t="t" r="r" b="b"/>
              <a:pathLst>
                <a:path w="9050" h="10211" extrusionOk="0">
                  <a:moveTo>
                    <a:pt x="3763" y="0"/>
                  </a:moveTo>
                  <a:cubicBezTo>
                    <a:pt x="3739" y="0"/>
                    <a:pt x="3715" y="3"/>
                    <a:pt x="3691" y="9"/>
                  </a:cubicBezTo>
                  <a:lnTo>
                    <a:pt x="3394" y="116"/>
                  </a:lnTo>
                  <a:cubicBezTo>
                    <a:pt x="2667" y="402"/>
                    <a:pt x="1894" y="676"/>
                    <a:pt x="1251" y="1140"/>
                  </a:cubicBezTo>
                  <a:cubicBezTo>
                    <a:pt x="1072" y="1271"/>
                    <a:pt x="893" y="1426"/>
                    <a:pt x="751" y="1592"/>
                  </a:cubicBezTo>
                  <a:cubicBezTo>
                    <a:pt x="596" y="1735"/>
                    <a:pt x="465" y="1926"/>
                    <a:pt x="346" y="2128"/>
                  </a:cubicBezTo>
                  <a:cubicBezTo>
                    <a:pt x="274" y="2259"/>
                    <a:pt x="203" y="2426"/>
                    <a:pt x="155" y="2581"/>
                  </a:cubicBezTo>
                  <a:cubicBezTo>
                    <a:pt x="84" y="2843"/>
                    <a:pt x="36" y="3116"/>
                    <a:pt x="24" y="3414"/>
                  </a:cubicBezTo>
                  <a:cubicBezTo>
                    <a:pt x="0" y="3831"/>
                    <a:pt x="48" y="4295"/>
                    <a:pt x="179" y="4807"/>
                  </a:cubicBezTo>
                  <a:cubicBezTo>
                    <a:pt x="286" y="5224"/>
                    <a:pt x="417" y="5641"/>
                    <a:pt x="620" y="6033"/>
                  </a:cubicBezTo>
                  <a:cubicBezTo>
                    <a:pt x="762" y="6367"/>
                    <a:pt x="941" y="6688"/>
                    <a:pt x="1155" y="7034"/>
                  </a:cubicBezTo>
                  <a:cubicBezTo>
                    <a:pt x="1370" y="7391"/>
                    <a:pt x="1608" y="7736"/>
                    <a:pt x="1882" y="8058"/>
                  </a:cubicBezTo>
                  <a:cubicBezTo>
                    <a:pt x="2489" y="8831"/>
                    <a:pt x="3132" y="9391"/>
                    <a:pt x="3799" y="9772"/>
                  </a:cubicBezTo>
                  <a:cubicBezTo>
                    <a:pt x="4156" y="9986"/>
                    <a:pt x="4549" y="10117"/>
                    <a:pt x="4918" y="10177"/>
                  </a:cubicBezTo>
                  <a:cubicBezTo>
                    <a:pt x="5052" y="10194"/>
                    <a:pt x="5187" y="10211"/>
                    <a:pt x="5330" y="10211"/>
                  </a:cubicBezTo>
                  <a:cubicBezTo>
                    <a:pt x="5390" y="10211"/>
                    <a:pt x="5450" y="10208"/>
                    <a:pt x="5513" y="10201"/>
                  </a:cubicBezTo>
                  <a:cubicBezTo>
                    <a:pt x="5692" y="10189"/>
                    <a:pt x="5894" y="10165"/>
                    <a:pt x="6108" y="10105"/>
                  </a:cubicBezTo>
                  <a:cubicBezTo>
                    <a:pt x="6394" y="10022"/>
                    <a:pt x="6692" y="9891"/>
                    <a:pt x="7001" y="9701"/>
                  </a:cubicBezTo>
                  <a:cubicBezTo>
                    <a:pt x="7263" y="9534"/>
                    <a:pt x="7525" y="9308"/>
                    <a:pt x="7799" y="9046"/>
                  </a:cubicBezTo>
                  <a:cubicBezTo>
                    <a:pt x="8251" y="8617"/>
                    <a:pt x="8656" y="8058"/>
                    <a:pt x="8990" y="7438"/>
                  </a:cubicBezTo>
                  <a:cubicBezTo>
                    <a:pt x="9004" y="7452"/>
                    <a:pt x="9013" y="7458"/>
                    <a:pt x="9019" y="7458"/>
                  </a:cubicBezTo>
                  <a:cubicBezTo>
                    <a:pt x="9023" y="7458"/>
                    <a:pt x="9025" y="7455"/>
                    <a:pt x="9025" y="7450"/>
                  </a:cubicBezTo>
                  <a:cubicBezTo>
                    <a:pt x="9049" y="7379"/>
                    <a:pt x="9013" y="7272"/>
                    <a:pt x="8918" y="7248"/>
                  </a:cubicBezTo>
                  <a:cubicBezTo>
                    <a:pt x="8894" y="7236"/>
                    <a:pt x="8874" y="7230"/>
                    <a:pt x="8853" y="7230"/>
                  </a:cubicBezTo>
                  <a:cubicBezTo>
                    <a:pt x="8832" y="7230"/>
                    <a:pt x="8811" y="7236"/>
                    <a:pt x="8787" y="7248"/>
                  </a:cubicBezTo>
                  <a:cubicBezTo>
                    <a:pt x="8740" y="7260"/>
                    <a:pt x="8716" y="7284"/>
                    <a:pt x="8680" y="7331"/>
                  </a:cubicBezTo>
                  <a:cubicBezTo>
                    <a:pt x="8621" y="7438"/>
                    <a:pt x="8561" y="7546"/>
                    <a:pt x="8501" y="7629"/>
                  </a:cubicBezTo>
                  <a:lnTo>
                    <a:pt x="8490" y="7641"/>
                  </a:lnTo>
                  <a:cubicBezTo>
                    <a:pt x="8132" y="6855"/>
                    <a:pt x="7704" y="6033"/>
                    <a:pt x="7132" y="5081"/>
                  </a:cubicBezTo>
                  <a:cubicBezTo>
                    <a:pt x="6585" y="4129"/>
                    <a:pt x="5989" y="3212"/>
                    <a:pt x="5442" y="2366"/>
                  </a:cubicBezTo>
                  <a:lnTo>
                    <a:pt x="5299" y="2152"/>
                  </a:lnTo>
                  <a:cubicBezTo>
                    <a:pt x="4882" y="1497"/>
                    <a:pt x="4453" y="830"/>
                    <a:pt x="3846" y="342"/>
                  </a:cubicBezTo>
                  <a:cubicBezTo>
                    <a:pt x="3870" y="319"/>
                    <a:pt x="3906" y="283"/>
                    <a:pt x="3918" y="235"/>
                  </a:cubicBezTo>
                  <a:cubicBezTo>
                    <a:pt x="3929" y="188"/>
                    <a:pt x="3929" y="164"/>
                    <a:pt x="3918" y="116"/>
                  </a:cubicBezTo>
                  <a:cubicBezTo>
                    <a:pt x="3906" y="68"/>
                    <a:pt x="3870" y="45"/>
                    <a:pt x="3834" y="9"/>
                  </a:cubicBezTo>
                  <a:cubicBezTo>
                    <a:pt x="3810" y="3"/>
                    <a:pt x="3787" y="0"/>
                    <a:pt x="3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4"/>
            <p:cNvSpPr/>
            <p:nvPr/>
          </p:nvSpPr>
          <p:spPr>
            <a:xfrm>
              <a:off x="15524550" y="2339825"/>
              <a:ext cx="111350" cy="248800"/>
            </a:xfrm>
            <a:custGeom>
              <a:avLst/>
              <a:gdLst/>
              <a:ahLst/>
              <a:cxnLst/>
              <a:rect l="l" t="t" r="r" b="b"/>
              <a:pathLst>
                <a:path w="4454" h="9952" extrusionOk="0">
                  <a:moveTo>
                    <a:pt x="3761" y="1"/>
                  </a:moveTo>
                  <a:cubicBezTo>
                    <a:pt x="3739" y="1"/>
                    <a:pt x="3715" y="4"/>
                    <a:pt x="3691" y="10"/>
                  </a:cubicBezTo>
                  <a:lnTo>
                    <a:pt x="3394" y="117"/>
                  </a:lnTo>
                  <a:cubicBezTo>
                    <a:pt x="2656" y="403"/>
                    <a:pt x="1894" y="689"/>
                    <a:pt x="1251" y="1141"/>
                  </a:cubicBezTo>
                  <a:cubicBezTo>
                    <a:pt x="1072" y="1284"/>
                    <a:pt x="893" y="1415"/>
                    <a:pt x="751" y="1593"/>
                  </a:cubicBezTo>
                  <a:cubicBezTo>
                    <a:pt x="596" y="1736"/>
                    <a:pt x="465" y="1939"/>
                    <a:pt x="346" y="2129"/>
                  </a:cubicBezTo>
                  <a:cubicBezTo>
                    <a:pt x="274" y="2272"/>
                    <a:pt x="203" y="2427"/>
                    <a:pt x="155" y="2594"/>
                  </a:cubicBezTo>
                  <a:cubicBezTo>
                    <a:pt x="84" y="2844"/>
                    <a:pt x="36" y="3129"/>
                    <a:pt x="24" y="3427"/>
                  </a:cubicBezTo>
                  <a:cubicBezTo>
                    <a:pt x="0" y="3844"/>
                    <a:pt x="48" y="4296"/>
                    <a:pt x="179" y="4808"/>
                  </a:cubicBezTo>
                  <a:cubicBezTo>
                    <a:pt x="286" y="5225"/>
                    <a:pt x="417" y="5641"/>
                    <a:pt x="620" y="6046"/>
                  </a:cubicBezTo>
                  <a:cubicBezTo>
                    <a:pt x="762" y="6356"/>
                    <a:pt x="941" y="6689"/>
                    <a:pt x="1155" y="7035"/>
                  </a:cubicBezTo>
                  <a:cubicBezTo>
                    <a:pt x="1370" y="7392"/>
                    <a:pt x="1608" y="7737"/>
                    <a:pt x="1882" y="8070"/>
                  </a:cubicBezTo>
                  <a:cubicBezTo>
                    <a:pt x="2501" y="8844"/>
                    <a:pt x="3132" y="9392"/>
                    <a:pt x="3799" y="9773"/>
                  </a:cubicBezTo>
                  <a:cubicBezTo>
                    <a:pt x="3918" y="9856"/>
                    <a:pt x="4049" y="9916"/>
                    <a:pt x="4168" y="9952"/>
                  </a:cubicBezTo>
                  <a:cubicBezTo>
                    <a:pt x="4025" y="9880"/>
                    <a:pt x="3858" y="9761"/>
                    <a:pt x="3691" y="9630"/>
                  </a:cubicBezTo>
                  <a:cubicBezTo>
                    <a:pt x="3096" y="9142"/>
                    <a:pt x="2596" y="8547"/>
                    <a:pt x="2227" y="7868"/>
                  </a:cubicBezTo>
                  <a:cubicBezTo>
                    <a:pt x="2048" y="7546"/>
                    <a:pt x="1882" y="7189"/>
                    <a:pt x="1774" y="6832"/>
                  </a:cubicBezTo>
                  <a:cubicBezTo>
                    <a:pt x="1655" y="6475"/>
                    <a:pt x="1584" y="6082"/>
                    <a:pt x="1548" y="5713"/>
                  </a:cubicBezTo>
                  <a:cubicBezTo>
                    <a:pt x="1524" y="5332"/>
                    <a:pt x="1536" y="4927"/>
                    <a:pt x="1596" y="4534"/>
                  </a:cubicBezTo>
                  <a:cubicBezTo>
                    <a:pt x="1632" y="4332"/>
                    <a:pt x="1667" y="4118"/>
                    <a:pt x="1727" y="3927"/>
                  </a:cubicBezTo>
                  <a:cubicBezTo>
                    <a:pt x="1786" y="3725"/>
                    <a:pt x="1870" y="3522"/>
                    <a:pt x="1941" y="3332"/>
                  </a:cubicBezTo>
                  <a:cubicBezTo>
                    <a:pt x="2084" y="2975"/>
                    <a:pt x="2286" y="2653"/>
                    <a:pt x="2536" y="2332"/>
                  </a:cubicBezTo>
                  <a:cubicBezTo>
                    <a:pt x="2763" y="2058"/>
                    <a:pt x="3025" y="1796"/>
                    <a:pt x="3310" y="1593"/>
                  </a:cubicBezTo>
                  <a:cubicBezTo>
                    <a:pt x="3668" y="1320"/>
                    <a:pt x="4049" y="1117"/>
                    <a:pt x="4453" y="939"/>
                  </a:cubicBezTo>
                  <a:cubicBezTo>
                    <a:pt x="4275" y="712"/>
                    <a:pt x="4060" y="510"/>
                    <a:pt x="3846" y="331"/>
                  </a:cubicBezTo>
                  <a:cubicBezTo>
                    <a:pt x="3870" y="308"/>
                    <a:pt x="3906" y="284"/>
                    <a:pt x="3918" y="236"/>
                  </a:cubicBezTo>
                  <a:cubicBezTo>
                    <a:pt x="3929" y="188"/>
                    <a:pt x="3929" y="165"/>
                    <a:pt x="3918" y="117"/>
                  </a:cubicBezTo>
                  <a:cubicBezTo>
                    <a:pt x="3906" y="69"/>
                    <a:pt x="3870" y="46"/>
                    <a:pt x="3822" y="10"/>
                  </a:cubicBezTo>
                  <a:cubicBezTo>
                    <a:pt x="3804" y="4"/>
                    <a:pt x="3784" y="1"/>
                    <a:pt x="376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4"/>
            <p:cNvSpPr/>
            <p:nvPr/>
          </p:nvSpPr>
          <p:spPr>
            <a:xfrm>
              <a:off x="15567400" y="2494250"/>
              <a:ext cx="25" cy="25"/>
            </a:xfrm>
            <a:custGeom>
              <a:avLst/>
              <a:gdLst/>
              <a:ahLst/>
              <a:cxnLst/>
              <a:rect l="l" t="t" r="r" b="b"/>
              <a:pathLst>
                <a:path w="1" h="1" extrusionOk="0">
                  <a:moveTo>
                    <a:pt x="1" y="0"/>
                  </a:moveTo>
                  <a:lnTo>
                    <a:pt x="1" y="0"/>
                  </a:ln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4"/>
            <p:cNvSpPr/>
            <p:nvPr/>
          </p:nvSpPr>
          <p:spPr>
            <a:xfrm>
              <a:off x="15655525" y="2532825"/>
              <a:ext cx="19950" cy="17350"/>
            </a:xfrm>
            <a:custGeom>
              <a:avLst/>
              <a:gdLst/>
              <a:ahLst/>
              <a:cxnLst/>
              <a:rect l="l" t="t" r="r" b="b"/>
              <a:pathLst>
                <a:path w="798" h="694" extrusionOk="0">
                  <a:moveTo>
                    <a:pt x="414" y="1"/>
                  </a:moveTo>
                  <a:cubicBezTo>
                    <a:pt x="344" y="1"/>
                    <a:pt x="269" y="16"/>
                    <a:pt x="214" y="53"/>
                  </a:cubicBezTo>
                  <a:cubicBezTo>
                    <a:pt x="143" y="112"/>
                    <a:pt x="95" y="184"/>
                    <a:pt x="60" y="267"/>
                  </a:cubicBezTo>
                  <a:cubicBezTo>
                    <a:pt x="0" y="446"/>
                    <a:pt x="155" y="648"/>
                    <a:pt x="334" y="684"/>
                  </a:cubicBezTo>
                  <a:cubicBezTo>
                    <a:pt x="357" y="690"/>
                    <a:pt x="382" y="693"/>
                    <a:pt x="408" y="693"/>
                  </a:cubicBezTo>
                  <a:cubicBezTo>
                    <a:pt x="474" y="693"/>
                    <a:pt x="544" y="674"/>
                    <a:pt x="595" y="648"/>
                  </a:cubicBezTo>
                  <a:cubicBezTo>
                    <a:pt x="679" y="588"/>
                    <a:pt x="715" y="505"/>
                    <a:pt x="750" y="422"/>
                  </a:cubicBezTo>
                  <a:cubicBezTo>
                    <a:pt x="798" y="243"/>
                    <a:pt x="655" y="53"/>
                    <a:pt x="476" y="5"/>
                  </a:cubicBezTo>
                  <a:cubicBezTo>
                    <a:pt x="457" y="2"/>
                    <a:pt x="436" y="1"/>
                    <a:pt x="41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4"/>
            <p:cNvSpPr/>
            <p:nvPr/>
          </p:nvSpPr>
          <p:spPr>
            <a:xfrm>
              <a:off x="15679325" y="2523950"/>
              <a:ext cx="7175" cy="6075"/>
            </a:xfrm>
            <a:custGeom>
              <a:avLst/>
              <a:gdLst/>
              <a:ahLst/>
              <a:cxnLst/>
              <a:rect l="l" t="t" r="r" b="b"/>
              <a:pathLst>
                <a:path w="287" h="243" extrusionOk="0">
                  <a:moveTo>
                    <a:pt x="141" y="1"/>
                  </a:moveTo>
                  <a:cubicBezTo>
                    <a:pt x="84" y="1"/>
                    <a:pt x="45" y="34"/>
                    <a:pt x="24" y="86"/>
                  </a:cubicBezTo>
                  <a:cubicBezTo>
                    <a:pt x="1" y="146"/>
                    <a:pt x="48" y="229"/>
                    <a:pt x="108" y="241"/>
                  </a:cubicBezTo>
                  <a:cubicBezTo>
                    <a:pt x="115" y="242"/>
                    <a:pt x="122" y="243"/>
                    <a:pt x="129" y="243"/>
                  </a:cubicBezTo>
                  <a:cubicBezTo>
                    <a:pt x="189" y="243"/>
                    <a:pt x="231" y="199"/>
                    <a:pt x="263" y="146"/>
                  </a:cubicBezTo>
                  <a:cubicBezTo>
                    <a:pt x="286" y="86"/>
                    <a:pt x="227" y="15"/>
                    <a:pt x="167" y="3"/>
                  </a:cubicBezTo>
                  <a:cubicBezTo>
                    <a:pt x="158" y="1"/>
                    <a:pt x="149" y="1"/>
                    <a:pt x="141"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4"/>
            <p:cNvSpPr/>
            <p:nvPr/>
          </p:nvSpPr>
          <p:spPr>
            <a:xfrm>
              <a:off x="15684975" y="2546225"/>
              <a:ext cx="10150" cy="8875"/>
            </a:xfrm>
            <a:custGeom>
              <a:avLst/>
              <a:gdLst/>
              <a:ahLst/>
              <a:cxnLst/>
              <a:rect l="l" t="t" r="r" b="b"/>
              <a:pathLst>
                <a:path w="406" h="355" extrusionOk="0">
                  <a:moveTo>
                    <a:pt x="203" y="0"/>
                  </a:moveTo>
                  <a:cubicBezTo>
                    <a:pt x="171" y="0"/>
                    <a:pt x="143" y="11"/>
                    <a:pt x="108" y="29"/>
                  </a:cubicBezTo>
                  <a:cubicBezTo>
                    <a:pt x="60" y="64"/>
                    <a:pt x="49" y="88"/>
                    <a:pt x="37" y="136"/>
                  </a:cubicBezTo>
                  <a:cubicBezTo>
                    <a:pt x="1" y="231"/>
                    <a:pt x="72" y="326"/>
                    <a:pt x="168" y="350"/>
                  </a:cubicBezTo>
                  <a:cubicBezTo>
                    <a:pt x="179" y="353"/>
                    <a:pt x="191" y="355"/>
                    <a:pt x="201" y="355"/>
                  </a:cubicBezTo>
                  <a:cubicBezTo>
                    <a:pt x="234" y="355"/>
                    <a:pt x="263" y="341"/>
                    <a:pt x="299" y="314"/>
                  </a:cubicBezTo>
                  <a:cubicBezTo>
                    <a:pt x="346" y="291"/>
                    <a:pt x="358" y="255"/>
                    <a:pt x="370" y="207"/>
                  </a:cubicBezTo>
                  <a:cubicBezTo>
                    <a:pt x="406" y="124"/>
                    <a:pt x="334" y="17"/>
                    <a:pt x="239" y="5"/>
                  </a:cubicBezTo>
                  <a:cubicBezTo>
                    <a:pt x="226" y="2"/>
                    <a:pt x="214" y="0"/>
                    <a:pt x="203"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4"/>
            <p:cNvSpPr/>
            <p:nvPr/>
          </p:nvSpPr>
          <p:spPr>
            <a:xfrm>
              <a:off x="15705225" y="2538350"/>
              <a:ext cx="10450" cy="9600"/>
            </a:xfrm>
            <a:custGeom>
              <a:avLst/>
              <a:gdLst/>
              <a:ahLst/>
              <a:cxnLst/>
              <a:rect l="l" t="t" r="r" b="b"/>
              <a:pathLst>
                <a:path w="418" h="384" extrusionOk="0">
                  <a:moveTo>
                    <a:pt x="206" y="0"/>
                  </a:moveTo>
                  <a:cubicBezTo>
                    <a:pt x="169" y="0"/>
                    <a:pt x="129" y="17"/>
                    <a:pt x="96" y="34"/>
                  </a:cubicBezTo>
                  <a:cubicBezTo>
                    <a:pt x="60" y="70"/>
                    <a:pt x="36" y="106"/>
                    <a:pt x="24" y="153"/>
                  </a:cubicBezTo>
                  <a:cubicBezTo>
                    <a:pt x="1" y="260"/>
                    <a:pt x="72" y="367"/>
                    <a:pt x="155" y="379"/>
                  </a:cubicBezTo>
                  <a:cubicBezTo>
                    <a:pt x="167" y="382"/>
                    <a:pt x="180" y="384"/>
                    <a:pt x="193" y="384"/>
                  </a:cubicBezTo>
                  <a:cubicBezTo>
                    <a:pt x="232" y="384"/>
                    <a:pt x="274" y="370"/>
                    <a:pt x="310" y="344"/>
                  </a:cubicBezTo>
                  <a:cubicBezTo>
                    <a:pt x="358" y="320"/>
                    <a:pt x="370" y="272"/>
                    <a:pt x="382" y="225"/>
                  </a:cubicBezTo>
                  <a:cubicBezTo>
                    <a:pt x="417" y="141"/>
                    <a:pt x="334" y="34"/>
                    <a:pt x="251" y="10"/>
                  </a:cubicBezTo>
                  <a:cubicBezTo>
                    <a:pt x="237" y="3"/>
                    <a:pt x="222" y="0"/>
                    <a:pt x="206"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4"/>
            <p:cNvSpPr/>
            <p:nvPr/>
          </p:nvSpPr>
          <p:spPr>
            <a:xfrm>
              <a:off x="15682300" y="2570400"/>
              <a:ext cx="6575" cy="5775"/>
            </a:xfrm>
            <a:custGeom>
              <a:avLst/>
              <a:gdLst/>
              <a:ahLst/>
              <a:cxnLst/>
              <a:rect l="l" t="t" r="r" b="b"/>
              <a:pathLst>
                <a:path w="263" h="231" extrusionOk="0">
                  <a:moveTo>
                    <a:pt x="137" y="0"/>
                  </a:moveTo>
                  <a:cubicBezTo>
                    <a:pt x="84" y="0"/>
                    <a:pt x="35" y="44"/>
                    <a:pt x="25" y="98"/>
                  </a:cubicBezTo>
                  <a:cubicBezTo>
                    <a:pt x="1" y="157"/>
                    <a:pt x="48" y="217"/>
                    <a:pt x="108" y="228"/>
                  </a:cubicBezTo>
                  <a:cubicBezTo>
                    <a:pt x="114" y="230"/>
                    <a:pt x="120" y="230"/>
                    <a:pt x="126" y="230"/>
                  </a:cubicBezTo>
                  <a:cubicBezTo>
                    <a:pt x="179" y="230"/>
                    <a:pt x="228" y="187"/>
                    <a:pt x="239" y="133"/>
                  </a:cubicBezTo>
                  <a:cubicBezTo>
                    <a:pt x="263" y="74"/>
                    <a:pt x="215" y="26"/>
                    <a:pt x="156" y="2"/>
                  </a:cubicBezTo>
                  <a:cubicBezTo>
                    <a:pt x="149" y="1"/>
                    <a:pt x="143" y="0"/>
                    <a:pt x="13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4"/>
            <p:cNvSpPr/>
            <p:nvPr/>
          </p:nvSpPr>
          <p:spPr>
            <a:xfrm>
              <a:off x="15645100" y="2559175"/>
              <a:ext cx="10150" cy="9625"/>
            </a:xfrm>
            <a:custGeom>
              <a:avLst/>
              <a:gdLst/>
              <a:ahLst/>
              <a:cxnLst/>
              <a:rect l="l" t="t" r="r" b="b"/>
              <a:pathLst>
                <a:path w="406" h="385" extrusionOk="0">
                  <a:moveTo>
                    <a:pt x="202" y="1"/>
                  </a:moveTo>
                  <a:cubicBezTo>
                    <a:pt x="170" y="1"/>
                    <a:pt x="133" y="18"/>
                    <a:pt x="108" y="35"/>
                  </a:cubicBezTo>
                  <a:cubicBezTo>
                    <a:pt x="60" y="70"/>
                    <a:pt x="48" y="106"/>
                    <a:pt x="36" y="154"/>
                  </a:cubicBezTo>
                  <a:cubicBezTo>
                    <a:pt x="0" y="249"/>
                    <a:pt x="84" y="344"/>
                    <a:pt x="167" y="380"/>
                  </a:cubicBezTo>
                  <a:cubicBezTo>
                    <a:pt x="179" y="383"/>
                    <a:pt x="192" y="384"/>
                    <a:pt x="204" y="384"/>
                  </a:cubicBezTo>
                  <a:cubicBezTo>
                    <a:pt x="242" y="384"/>
                    <a:pt x="280" y="371"/>
                    <a:pt x="298" y="344"/>
                  </a:cubicBezTo>
                  <a:cubicBezTo>
                    <a:pt x="346" y="320"/>
                    <a:pt x="358" y="273"/>
                    <a:pt x="381" y="225"/>
                  </a:cubicBezTo>
                  <a:cubicBezTo>
                    <a:pt x="405" y="130"/>
                    <a:pt x="334" y="23"/>
                    <a:pt x="239" y="11"/>
                  </a:cubicBezTo>
                  <a:cubicBezTo>
                    <a:pt x="228" y="4"/>
                    <a:pt x="216" y="1"/>
                    <a:pt x="20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4"/>
            <p:cNvSpPr/>
            <p:nvPr/>
          </p:nvSpPr>
          <p:spPr>
            <a:xfrm>
              <a:off x="15632600" y="2495925"/>
              <a:ext cx="11025" cy="10075"/>
            </a:xfrm>
            <a:custGeom>
              <a:avLst/>
              <a:gdLst/>
              <a:ahLst/>
              <a:cxnLst/>
              <a:rect l="l" t="t" r="r" b="b"/>
              <a:pathLst>
                <a:path w="441" h="403" extrusionOk="0">
                  <a:moveTo>
                    <a:pt x="232" y="0"/>
                  </a:moveTo>
                  <a:cubicBezTo>
                    <a:pt x="198" y="0"/>
                    <a:pt x="155" y="14"/>
                    <a:pt x="119" y="40"/>
                  </a:cubicBezTo>
                  <a:cubicBezTo>
                    <a:pt x="72" y="64"/>
                    <a:pt x="48" y="112"/>
                    <a:pt x="24" y="159"/>
                  </a:cubicBezTo>
                  <a:cubicBezTo>
                    <a:pt x="0" y="255"/>
                    <a:pt x="72" y="362"/>
                    <a:pt x="179" y="398"/>
                  </a:cubicBezTo>
                  <a:cubicBezTo>
                    <a:pt x="191" y="401"/>
                    <a:pt x="204" y="402"/>
                    <a:pt x="216" y="402"/>
                  </a:cubicBezTo>
                  <a:cubicBezTo>
                    <a:pt x="255" y="402"/>
                    <a:pt x="295" y="389"/>
                    <a:pt x="322" y="362"/>
                  </a:cubicBezTo>
                  <a:cubicBezTo>
                    <a:pt x="369" y="338"/>
                    <a:pt x="405" y="290"/>
                    <a:pt x="417" y="243"/>
                  </a:cubicBezTo>
                  <a:cubicBezTo>
                    <a:pt x="441" y="136"/>
                    <a:pt x="369" y="40"/>
                    <a:pt x="262" y="5"/>
                  </a:cubicBezTo>
                  <a:cubicBezTo>
                    <a:pt x="253" y="2"/>
                    <a:pt x="243" y="0"/>
                    <a:pt x="232"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4"/>
            <p:cNvSpPr/>
            <p:nvPr/>
          </p:nvSpPr>
          <p:spPr>
            <a:xfrm>
              <a:off x="15670400" y="2503400"/>
              <a:ext cx="3900" cy="3150"/>
            </a:xfrm>
            <a:custGeom>
              <a:avLst/>
              <a:gdLst/>
              <a:ahLst/>
              <a:cxnLst/>
              <a:rect l="l" t="t" r="r" b="b"/>
              <a:pathLst>
                <a:path w="156" h="126" extrusionOk="0">
                  <a:moveTo>
                    <a:pt x="78" y="0"/>
                  </a:moveTo>
                  <a:cubicBezTo>
                    <a:pt x="52" y="0"/>
                    <a:pt x="34" y="22"/>
                    <a:pt x="24" y="51"/>
                  </a:cubicBezTo>
                  <a:cubicBezTo>
                    <a:pt x="0" y="75"/>
                    <a:pt x="36" y="122"/>
                    <a:pt x="60" y="122"/>
                  </a:cubicBezTo>
                  <a:cubicBezTo>
                    <a:pt x="66" y="125"/>
                    <a:pt x="72" y="126"/>
                    <a:pt x="78" y="126"/>
                  </a:cubicBezTo>
                  <a:cubicBezTo>
                    <a:pt x="104" y="126"/>
                    <a:pt x="124" y="104"/>
                    <a:pt x="143" y="75"/>
                  </a:cubicBezTo>
                  <a:cubicBezTo>
                    <a:pt x="155" y="51"/>
                    <a:pt x="120" y="3"/>
                    <a:pt x="96" y="3"/>
                  </a:cubicBezTo>
                  <a:cubicBezTo>
                    <a:pt x="89" y="1"/>
                    <a:pt x="83" y="0"/>
                    <a:pt x="78"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4"/>
            <p:cNvSpPr/>
            <p:nvPr/>
          </p:nvSpPr>
          <p:spPr>
            <a:xfrm>
              <a:off x="15645100" y="2532875"/>
              <a:ext cx="6575" cy="5800"/>
            </a:xfrm>
            <a:custGeom>
              <a:avLst/>
              <a:gdLst/>
              <a:ahLst/>
              <a:cxnLst/>
              <a:rect l="l" t="t" r="r" b="b"/>
              <a:pathLst>
                <a:path w="263" h="232" extrusionOk="0">
                  <a:moveTo>
                    <a:pt x="132" y="1"/>
                  </a:moveTo>
                  <a:cubicBezTo>
                    <a:pt x="81" y="1"/>
                    <a:pt x="35" y="35"/>
                    <a:pt x="24" y="86"/>
                  </a:cubicBezTo>
                  <a:cubicBezTo>
                    <a:pt x="0" y="146"/>
                    <a:pt x="48" y="205"/>
                    <a:pt x="108" y="229"/>
                  </a:cubicBezTo>
                  <a:cubicBezTo>
                    <a:pt x="114" y="231"/>
                    <a:pt x="120" y="231"/>
                    <a:pt x="126" y="231"/>
                  </a:cubicBezTo>
                  <a:cubicBezTo>
                    <a:pt x="179" y="231"/>
                    <a:pt x="228" y="187"/>
                    <a:pt x="239" y="134"/>
                  </a:cubicBezTo>
                  <a:cubicBezTo>
                    <a:pt x="262" y="75"/>
                    <a:pt x="203" y="15"/>
                    <a:pt x="155" y="3"/>
                  </a:cubicBezTo>
                  <a:cubicBezTo>
                    <a:pt x="148" y="2"/>
                    <a:pt x="140" y="1"/>
                    <a:pt x="13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4"/>
            <p:cNvSpPr/>
            <p:nvPr/>
          </p:nvSpPr>
          <p:spPr>
            <a:xfrm>
              <a:off x="15603425" y="2505150"/>
              <a:ext cx="18775" cy="16325"/>
            </a:xfrm>
            <a:custGeom>
              <a:avLst/>
              <a:gdLst/>
              <a:ahLst/>
              <a:cxnLst/>
              <a:rect l="l" t="t" r="r" b="b"/>
              <a:pathLst>
                <a:path w="751" h="653" extrusionOk="0">
                  <a:moveTo>
                    <a:pt x="388" y="1"/>
                  </a:moveTo>
                  <a:cubicBezTo>
                    <a:pt x="319" y="1"/>
                    <a:pt x="258" y="16"/>
                    <a:pt x="203" y="52"/>
                  </a:cubicBezTo>
                  <a:cubicBezTo>
                    <a:pt x="120" y="100"/>
                    <a:pt x="84" y="171"/>
                    <a:pt x="48" y="267"/>
                  </a:cubicBezTo>
                  <a:cubicBezTo>
                    <a:pt x="1" y="445"/>
                    <a:pt x="143" y="624"/>
                    <a:pt x="298" y="648"/>
                  </a:cubicBezTo>
                  <a:cubicBezTo>
                    <a:pt x="321" y="651"/>
                    <a:pt x="343" y="652"/>
                    <a:pt x="364" y="652"/>
                  </a:cubicBezTo>
                  <a:cubicBezTo>
                    <a:pt x="433" y="652"/>
                    <a:pt x="496" y="637"/>
                    <a:pt x="560" y="600"/>
                  </a:cubicBezTo>
                  <a:cubicBezTo>
                    <a:pt x="632" y="564"/>
                    <a:pt x="679" y="481"/>
                    <a:pt x="703" y="398"/>
                  </a:cubicBezTo>
                  <a:cubicBezTo>
                    <a:pt x="751" y="231"/>
                    <a:pt x="620" y="52"/>
                    <a:pt x="453" y="5"/>
                  </a:cubicBezTo>
                  <a:cubicBezTo>
                    <a:pt x="431" y="2"/>
                    <a:pt x="409" y="1"/>
                    <a:pt x="38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4"/>
            <p:cNvSpPr/>
            <p:nvPr/>
          </p:nvSpPr>
          <p:spPr>
            <a:xfrm>
              <a:off x="15600450" y="2539150"/>
              <a:ext cx="6875" cy="6475"/>
            </a:xfrm>
            <a:custGeom>
              <a:avLst/>
              <a:gdLst/>
              <a:ahLst/>
              <a:cxnLst/>
              <a:rect l="l" t="t" r="r" b="b"/>
              <a:pathLst>
                <a:path w="275" h="259" extrusionOk="0">
                  <a:moveTo>
                    <a:pt x="145" y="0"/>
                  </a:moveTo>
                  <a:cubicBezTo>
                    <a:pt x="84" y="0"/>
                    <a:pt x="35" y="45"/>
                    <a:pt x="24" y="109"/>
                  </a:cubicBezTo>
                  <a:cubicBezTo>
                    <a:pt x="1" y="181"/>
                    <a:pt x="48" y="240"/>
                    <a:pt x="120" y="252"/>
                  </a:cubicBezTo>
                  <a:cubicBezTo>
                    <a:pt x="134" y="256"/>
                    <a:pt x="148" y="258"/>
                    <a:pt x="161" y="258"/>
                  </a:cubicBezTo>
                  <a:cubicBezTo>
                    <a:pt x="223" y="258"/>
                    <a:pt x="265" y="216"/>
                    <a:pt x="274" y="157"/>
                  </a:cubicBezTo>
                  <a:cubicBezTo>
                    <a:pt x="274" y="97"/>
                    <a:pt x="227" y="14"/>
                    <a:pt x="167" y="2"/>
                  </a:cubicBezTo>
                  <a:cubicBezTo>
                    <a:pt x="160" y="1"/>
                    <a:pt x="153" y="0"/>
                    <a:pt x="14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4"/>
            <p:cNvSpPr/>
            <p:nvPr/>
          </p:nvSpPr>
          <p:spPr>
            <a:xfrm>
              <a:off x="15623975" y="2554000"/>
              <a:ext cx="4175" cy="4025"/>
            </a:xfrm>
            <a:custGeom>
              <a:avLst/>
              <a:gdLst/>
              <a:ahLst/>
              <a:cxnLst/>
              <a:rect l="l" t="t" r="r" b="b"/>
              <a:pathLst>
                <a:path w="167" h="161" extrusionOk="0">
                  <a:moveTo>
                    <a:pt x="85" y="0"/>
                  </a:moveTo>
                  <a:cubicBezTo>
                    <a:pt x="51" y="0"/>
                    <a:pt x="32" y="24"/>
                    <a:pt x="12" y="63"/>
                  </a:cubicBezTo>
                  <a:cubicBezTo>
                    <a:pt x="0" y="111"/>
                    <a:pt x="36" y="134"/>
                    <a:pt x="72" y="158"/>
                  </a:cubicBezTo>
                  <a:cubicBezTo>
                    <a:pt x="78" y="160"/>
                    <a:pt x="84" y="161"/>
                    <a:pt x="89" y="161"/>
                  </a:cubicBezTo>
                  <a:cubicBezTo>
                    <a:pt x="126" y="161"/>
                    <a:pt x="146" y="130"/>
                    <a:pt x="167" y="99"/>
                  </a:cubicBezTo>
                  <a:cubicBezTo>
                    <a:pt x="167" y="51"/>
                    <a:pt x="131" y="3"/>
                    <a:pt x="107" y="3"/>
                  </a:cubicBezTo>
                  <a:cubicBezTo>
                    <a:pt x="99" y="1"/>
                    <a:pt x="92" y="0"/>
                    <a:pt x="8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4"/>
            <p:cNvSpPr/>
            <p:nvPr/>
          </p:nvSpPr>
          <p:spPr>
            <a:xfrm>
              <a:off x="15584075" y="2485875"/>
              <a:ext cx="8650" cy="7650"/>
            </a:xfrm>
            <a:custGeom>
              <a:avLst/>
              <a:gdLst/>
              <a:ahLst/>
              <a:cxnLst/>
              <a:rect l="l" t="t" r="r" b="b"/>
              <a:pathLst>
                <a:path w="346" h="306" extrusionOk="0">
                  <a:moveTo>
                    <a:pt x="187" y="0"/>
                  </a:moveTo>
                  <a:cubicBezTo>
                    <a:pt x="106" y="0"/>
                    <a:pt x="47" y="46"/>
                    <a:pt x="36" y="121"/>
                  </a:cubicBezTo>
                  <a:cubicBezTo>
                    <a:pt x="1" y="204"/>
                    <a:pt x="84" y="288"/>
                    <a:pt x="155" y="300"/>
                  </a:cubicBezTo>
                  <a:cubicBezTo>
                    <a:pt x="170" y="304"/>
                    <a:pt x="184" y="306"/>
                    <a:pt x="198" y="306"/>
                  </a:cubicBezTo>
                  <a:cubicBezTo>
                    <a:pt x="265" y="306"/>
                    <a:pt x="324" y="259"/>
                    <a:pt x="334" y="180"/>
                  </a:cubicBezTo>
                  <a:cubicBezTo>
                    <a:pt x="346" y="109"/>
                    <a:pt x="286" y="26"/>
                    <a:pt x="215" y="2"/>
                  </a:cubicBezTo>
                  <a:cubicBezTo>
                    <a:pt x="205" y="1"/>
                    <a:pt x="196" y="0"/>
                    <a:pt x="18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4"/>
            <p:cNvSpPr/>
            <p:nvPr/>
          </p:nvSpPr>
          <p:spPr>
            <a:xfrm>
              <a:off x="15607600" y="2295975"/>
              <a:ext cx="202425" cy="251050"/>
            </a:xfrm>
            <a:custGeom>
              <a:avLst/>
              <a:gdLst/>
              <a:ahLst/>
              <a:cxnLst/>
              <a:rect l="l" t="t" r="r" b="b"/>
              <a:pathLst>
                <a:path w="8097" h="10042" extrusionOk="0">
                  <a:moveTo>
                    <a:pt x="2814" y="1"/>
                  </a:moveTo>
                  <a:cubicBezTo>
                    <a:pt x="2355" y="1"/>
                    <a:pt x="1862" y="148"/>
                    <a:pt x="1334" y="442"/>
                  </a:cubicBezTo>
                  <a:cubicBezTo>
                    <a:pt x="1072" y="597"/>
                    <a:pt x="834" y="776"/>
                    <a:pt x="607" y="978"/>
                  </a:cubicBezTo>
                  <a:cubicBezTo>
                    <a:pt x="369" y="1204"/>
                    <a:pt x="179" y="1442"/>
                    <a:pt x="48" y="1692"/>
                  </a:cubicBezTo>
                  <a:lnTo>
                    <a:pt x="24" y="1704"/>
                  </a:lnTo>
                  <a:cubicBezTo>
                    <a:pt x="24" y="1728"/>
                    <a:pt x="12" y="1728"/>
                    <a:pt x="12" y="1740"/>
                  </a:cubicBezTo>
                  <a:cubicBezTo>
                    <a:pt x="0" y="1764"/>
                    <a:pt x="0" y="1800"/>
                    <a:pt x="12" y="1823"/>
                  </a:cubicBezTo>
                  <a:lnTo>
                    <a:pt x="24" y="1859"/>
                  </a:lnTo>
                  <a:lnTo>
                    <a:pt x="24" y="1883"/>
                  </a:lnTo>
                  <a:lnTo>
                    <a:pt x="48" y="1919"/>
                  </a:lnTo>
                  <a:cubicBezTo>
                    <a:pt x="72" y="2026"/>
                    <a:pt x="107" y="2109"/>
                    <a:pt x="119" y="2204"/>
                  </a:cubicBezTo>
                  <a:lnTo>
                    <a:pt x="131" y="2240"/>
                  </a:lnTo>
                  <a:lnTo>
                    <a:pt x="143" y="2276"/>
                  </a:lnTo>
                  <a:lnTo>
                    <a:pt x="167" y="2288"/>
                  </a:lnTo>
                  <a:lnTo>
                    <a:pt x="179" y="2335"/>
                  </a:lnTo>
                  <a:cubicBezTo>
                    <a:pt x="179" y="2347"/>
                    <a:pt x="179" y="2359"/>
                    <a:pt x="191" y="2359"/>
                  </a:cubicBezTo>
                  <a:lnTo>
                    <a:pt x="215" y="2395"/>
                  </a:lnTo>
                  <a:lnTo>
                    <a:pt x="215" y="2407"/>
                  </a:lnTo>
                  <a:cubicBezTo>
                    <a:pt x="250" y="2538"/>
                    <a:pt x="286" y="2657"/>
                    <a:pt x="334" y="2764"/>
                  </a:cubicBezTo>
                  <a:lnTo>
                    <a:pt x="334" y="2776"/>
                  </a:lnTo>
                  <a:lnTo>
                    <a:pt x="346" y="2800"/>
                  </a:lnTo>
                  <a:lnTo>
                    <a:pt x="357" y="2824"/>
                  </a:lnTo>
                  <a:lnTo>
                    <a:pt x="369" y="2859"/>
                  </a:lnTo>
                  <a:cubicBezTo>
                    <a:pt x="715" y="3812"/>
                    <a:pt x="1167" y="4764"/>
                    <a:pt x="1703" y="5693"/>
                  </a:cubicBezTo>
                  <a:cubicBezTo>
                    <a:pt x="2239" y="6622"/>
                    <a:pt x="2870" y="7515"/>
                    <a:pt x="3572" y="8336"/>
                  </a:cubicBezTo>
                  <a:cubicBezTo>
                    <a:pt x="4096" y="8943"/>
                    <a:pt x="4644" y="9491"/>
                    <a:pt x="5191" y="9967"/>
                  </a:cubicBezTo>
                  <a:cubicBezTo>
                    <a:pt x="5227" y="10003"/>
                    <a:pt x="5275" y="10015"/>
                    <a:pt x="5334" y="10015"/>
                  </a:cubicBezTo>
                  <a:cubicBezTo>
                    <a:pt x="5346" y="10015"/>
                    <a:pt x="5358" y="10027"/>
                    <a:pt x="5358" y="10027"/>
                  </a:cubicBezTo>
                  <a:cubicBezTo>
                    <a:pt x="5409" y="10038"/>
                    <a:pt x="5457" y="10042"/>
                    <a:pt x="5504" y="10042"/>
                  </a:cubicBezTo>
                  <a:cubicBezTo>
                    <a:pt x="5612" y="10042"/>
                    <a:pt x="5711" y="10020"/>
                    <a:pt x="5811" y="10003"/>
                  </a:cubicBezTo>
                  <a:cubicBezTo>
                    <a:pt x="5930" y="9967"/>
                    <a:pt x="6049" y="9920"/>
                    <a:pt x="6180" y="9860"/>
                  </a:cubicBezTo>
                  <a:cubicBezTo>
                    <a:pt x="6465" y="9741"/>
                    <a:pt x="6727" y="9562"/>
                    <a:pt x="7013" y="9348"/>
                  </a:cubicBezTo>
                  <a:cubicBezTo>
                    <a:pt x="7275" y="9134"/>
                    <a:pt x="7501" y="8896"/>
                    <a:pt x="7692" y="8658"/>
                  </a:cubicBezTo>
                  <a:cubicBezTo>
                    <a:pt x="7894" y="8431"/>
                    <a:pt x="7989" y="8241"/>
                    <a:pt x="8049" y="8050"/>
                  </a:cubicBezTo>
                  <a:cubicBezTo>
                    <a:pt x="8073" y="8003"/>
                    <a:pt x="8085" y="7955"/>
                    <a:pt x="8085" y="7919"/>
                  </a:cubicBezTo>
                  <a:cubicBezTo>
                    <a:pt x="8097" y="7872"/>
                    <a:pt x="8085" y="7812"/>
                    <a:pt x="8037" y="7765"/>
                  </a:cubicBezTo>
                  <a:cubicBezTo>
                    <a:pt x="8025" y="7753"/>
                    <a:pt x="8025" y="7741"/>
                    <a:pt x="7989" y="7717"/>
                  </a:cubicBezTo>
                  <a:cubicBezTo>
                    <a:pt x="7882" y="7634"/>
                    <a:pt x="7799" y="7538"/>
                    <a:pt x="7692" y="7455"/>
                  </a:cubicBezTo>
                  <a:lnTo>
                    <a:pt x="7644" y="7407"/>
                  </a:lnTo>
                  <a:lnTo>
                    <a:pt x="7608" y="7360"/>
                  </a:lnTo>
                  <a:lnTo>
                    <a:pt x="7561" y="7324"/>
                  </a:lnTo>
                  <a:lnTo>
                    <a:pt x="7275" y="7038"/>
                  </a:lnTo>
                  <a:lnTo>
                    <a:pt x="7251" y="7003"/>
                  </a:lnTo>
                  <a:lnTo>
                    <a:pt x="7215" y="6979"/>
                  </a:lnTo>
                  <a:lnTo>
                    <a:pt x="7132" y="6884"/>
                  </a:lnTo>
                  <a:lnTo>
                    <a:pt x="6727" y="6443"/>
                  </a:lnTo>
                  <a:cubicBezTo>
                    <a:pt x="6656" y="6348"/>
                    <a:pt x="6596" y="6276"/>
                    <a:pt x="6537" y="6205"/>
                  </a:cubicBezTo>
                  <a:lnTo>
                    <a:pt x="6537" y="6205"/>
                  </a:lnTo>
                  <a:lnTo>
                    <a:pt x="6549" y="6229"/>
                  </a:lnTo>
                  <a:cubicBezTo>
                    <a:pt x="5537" y="5026"/>
                    <a:pt x="4691" y="3693"/>
                    <a:pt x="4036" y="2264"/>
                  </a:cubicBezTo>
                  <a:cubicBezTo>
                    <a:pt x="3941" y="2050"/>
                    <a:pt x="3846" y="1823"/>
                    <a:pt x="3751" y="1609"/>
                  </a:cubicBezTo>
                  <a:cubicBezTo>
                    <a:pt x="3667" y="1371"/>
                    <a:pt x="3572" y="1133"/>
                    <a:pt x="3489" y="907"/>
                  </a:cubicBezTo>
                  <a:lnTo>
                    <a:pt x="3489" y="895"/>
                  </a:lnTo>
                  <a:cubicBezTo>
                    <a:pt x="3441" y="740"/>
                    <a:pt x="3382" y="597"/>
                    <a:pt x="3334" y="442"/>
                  </a:cubicBezTo>
                  <a:lnTo>
                    <a:pt x="3322" y="418"/>
                  </a:lnTo>
                  <a:lnTo>
                    <a:pt x="3298" y="395"/>
                  </a:lnTo>
                  <a:lnTo>
                    <a:pt x="3286" y="383"/>
                  </a:lnTo>
                  <a:lnTo>
                    <a:pt x="3274" y="359"/>
                  </a:lnTo>
                  <a:lnTo>
                    <a:pt x="3227" y="216"/>
                  </a:lnTo>
                  <a:lnTo>
                    <a:pt x="3215" y="180"/>
                  </a:lnTo>
                  <a:cubicBezTo>
                    <a:pt x="3215" y="157"/>
                    <a:pt x="3203" y="133"/>
                    <a:pt x="3179" y="121"/>
                  </a:cubicBezTo>
                  <a:cubicBezTo>
                    <a:pt x="3155" y="61"/>
                    <a:pt x="3108" y="14"/>
                    <a:pt x="3048" y="14"/>
                  </a:cubicBezTo>
                  <a:cubicBezTo>
                    <a:pt x="2971" y="5"/>
                    <a:pt x="2893" y="1"/>
                    <a:pt x="2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4"/>
            <p:cNvSpPr/>
            <p:nvPr/>
          </p:nvSpPr>
          <p:spPr>
            <a:xfrm>
              <a:off x="15656400" y="2327550"/>
              <a:ext cx="153625" cy="220250"/>
            </a:xfrm>
            <a:custGeom>
              <a:avLst/>
              <a:gdLst/>
              <a:ahLst/>
              <a:cxnLst/>
              <a:rect l="l" t="t" r="r" b="b"/>
              <a:pathLst>
                <a:path w="6145" h="8810" extrusionOk="0">
                  <a:moveTo>
                    <a:pt x="1632" y="1"/>
                  </a:moveTo>
                  <a:cubicBezTo>
                    <a:pt x="1501" y="84"/>
                    <a:pt x="1382" y="179"/>
                    <a:pt x="1275" y="263"/>
                  </a:cubicBezTo>
                  <a:cubicBezTo>
                    <a:pt x="1180" y="358"/>
                    <a:pt x="1072" y="465"/>
                    <a:pt x="965" y="560"/>
                  </a:cubicBezTo>
                  <a:cubicBezTo>
                    <a:pt x="882" y="668"/>
                    <a:pt x="787" y="775"/>
                    <a:pt x="715" y="894"/>
                  </a:cubicBezTo>
                  <a:cubicBezTo>
                    <a:pt x="620" y="1025"/>
                    <a:pt x="537" y="1156"/>
                    <a:pt x="477" y="1310"/>
                  </a:cubicBezTo>
                  <a:cubicBezTo>
                    <a:pt x="406" y="1441"/>
                    <a:pt x="346" y="1572"/>
                    <a:pt x="299" y="1727"/>
                  </a:cubicBezTo>
                  <a:lnTo>
                    <a:pt x="299" y="1739"/>
                  </a:lnTo>
                  <a:cubicBezTo>
                    <a:pt x="168" y="2108"/>
                    <a:pt x="84" y="2501"/>
                    <a:pt x="49" y="2906"/>
                  </a:cubicBezTo>
                  <a:cubicBezTo>
                    <a:pt x="1" y="3442"/>
                    <a:pt x="25" y="3989"/>
                    <a:pt x="132" y="4525"/>
                  </a:cubicBezTo>
                  <a:lnTo>
                    <a:pt x="132" y="4537"/>
                  </a:lnTo>
                  <a:cubicBezTo>
                    <a:pt x="191" y="4835"/>
                    <a:pt x="263" y="5132"/>
                    <a:pt x="358" y="5430"/>
                  </a:cubicBezTo>
                  <a:cubicBezTo>
                    <a:pt x="739" y="6013"/>
                    <a:pt x="1156" y="6561"/>
                    <a:pt x="1620" y="7097"/>
                  </a:cubicBezTo>
                  <a:cubicBezTo>
                    <a:pt x="2132" y="7704"/>
                    <a:pt x="2680" y="8240"/>
                    <a:pt x="3239" y="8740"/>
                  </a:cubicBezTo>
                  <a:cubicBezTo>
                    <a:pt x="3275" y="8764"/>
                    <a:pt x="3335" y="8776"/>
                    <a:pt x="3382" y="8776"/>
                  </a:cubicBezTo>
                  <a:cubicBezTo>
                    <a:pt x="3394" y="8776"/>
                    <a:pt x="3394" y="8799"/>
                    <a:pt x="3406" y="8799"/>
                  </a:cubicBezTo>
                  <a:cubicBezTo>
                    <a:pt x="3453" y="8806"/>
                    <a:pt x="3497" y="8809"/>
                    <a:pt x="3541" y="8809"/>
                  </a:cubicBezTo>
                  <a:cubicBezTo>
                    <a:pt x="3653" y="8809"/>
                    <a:pt x="3756" y="8790"/>
                    <a:pt x="3859" y="8764"/>
                  </a:cubicBezTo>
                  <a:cubicBezTo>
                    <a:pt x="3978" y="8740"/>
                    <a:pt x="4097" y="8692"/>
                    <a:pt x="4228" y="8633"/>
                  </a:cubicBezTo>
                  <a:cubicBezTo>
                    <a:pt x="4490" y="8514"/>
                    <a:pt x="4775" y="8335"/>
                    <a:pt x="5061" y="8109"/>
                  </a:cubicBezTo>
                  <a:cubicBezTo>
                    <a:pt x="5323" y="7883"/>
                    <a:pt x="5549" y="7668"/>
                    <a:pt x="5740" y="7430"/>
                  </a:cubicBezTo>
                  <a:cubicBezTo>
                    <a:pt x="5906" y="7216"/>
                    <a:pt x="6014" y="7025"/>
                    <a:pt x="6073" y="6835"/>
                  </a:cubicBezTo>
                  <a:cubicBezTo>
                    <a:pt x="6121" y="6740"/>
                    <a:pt x="6133" y="6692"/>
                    <a:pt x="6133" y="6656"/>
                  </a:cubicBezTo>
                  <a:cubicBezTo>
                    <a:pt x="6145" y="6597"/>
                    <a:pt x="6121" y="6549"/>
                    <a:pt x="6085" y="6502"/>
                  </a:cubicBezTo>
                  <a:cubicBezTo>
                    <a:pt x="6073" y="6490"/>
                    <a:pt x="6073" y="6454"/>
                    <a:pt x="6037" y="6442"/>
                  </a:cubicBezTo>
                  <a:cubicBezTo>
                    <a:pt x="5942" y="6359"/>
                    <a:pt x="5847" y="6263"/>
                    <a:pt x="5740" y="6180"/>
                  </a:cubicBezTo>
                  <a:lnTo>
                    <a:pt x="5704" y="6132"/>
                  </a:lnTo>
                  <a:lnTo>
                    <a:pt x="5656" y="6085"/>
                  </a:lnTo>
                  <a:lnTo>
                    <a:pt x="5609" y="6037"/>
                  </a:lnTo>
                  <a:lnTo>
                    <a:pt x="5323" y="5763"/>
                  </a:lnTo>
                  <a:lnTo>
                    <a:pt x="5299" y="5728"/>
                  </a:lnTo>
                  <a:lnTo>
                    <a:pt x="5263" y="5704"/>
                  </a:lnTo>
                  <a:lnTo>
                    <a:pt x="5180" y="5609"/>
                  </a:lnTo>
                  <a:lnTo>
                    <a:pt x="4775" y="5168"/>
                  </a:lnTo>
                  <a:lnTo>
                    <a:pt x="4692" y="5061"/>
                  </a:lnTo>
                  <a:lnTo>
                    <a:pt x="4573" y="4930"/>
                  </a:lnTo>
                  <a:lnTo>
                    <a:pt x="4585" y="4954"/>
                  </a:lnTo>
                  <a:cubicBezTo>
                    <a:pt x="3573" y="3739"/>
                    <a:pt x="2727" y="2394"/>
                    <a:pt x="2073" y="977"/>
                  </a:cubicBezTo>
                  <a:cubicBezTo>
                    <a:pt x="1977" y="775"/>
                    <a:pt x="1870" y="548"/>
                    <a:pt x="1787" y="322"/>
                  </a:cubicBezTo>
                  <a:cubicBezTo>
                    <a:pt x="1739" y="227"/>
                    <a:pt x="1692" y="108"/>
                    <a:pt x="1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4"/>
            <p:cNvSpPr/>
            <p:nvPr/>
          </p:nvSpPr>
          <p:spPr>
            <a:xfrm>
              <a:off x="15860900" y="2226525"/>
              <a:ext cx="285775" cy="197650"/>
            </a:xfrm>
            <a:custGeom>
              <a:avLst/>
              <a:gdLst/>
              <a:ahLst/>
              <a:cxnLst/>
              <a:rect l="l" t="t" r="r" b="b"/>
              <a:pathLst>
                <a:path w="11431" h="7906" extrusionOk="0">
                  <a:moveTo>
                    <a:pt x="11392" y="1"/>
                  </a:moveTo>
                  <a:cubicBezTo>
                    <a:pt x="11385" y="1"/>
                    <a:pt x="11378" y="2"/>
                    <a:pt x="11371" y="6"/>
                  </a:cubicBezTo>
                  <a:cubicBezTo>
                    <a:pt x="10942" y="303"/>
                    <a:pt x="10502" y="589"/>
                    <a:pt x="10049" y="887"/>
                  </a:cubicBezTo>
                  <a:cubicBezTo>
                    <a:pt x="9621" y="1172"/>
                    <a:pt x="9168" y="1470"/>
                    <a:pt x="8740" y="1756"/>
                  </a:cubicBezTo>
                  <a:lnTo>
                    <a:pt x="6108" y="3494"/>
                  </a:lnTo>
                  <a:cubicBezTo>
                    <a:pt x="5227" y="4089"/>
                    <a:pt x="4346" y="4673"/>
                    <a:pt x="3453" y="5268"/>
                  </a:cubicBezTo>
                  <a:cubicBezTo>
                    <a:pt x="3001" y="5578"/>
                    <a:pt x="2525" y="5875"/>
                    <a:pt x="2060" y="6185"/>
                  </a:cubicBezTo>
                  <a:cubicBezTo>
                    <a:pt x="1632" y="6483"/>
                    <a:pt x="1191" y="6768"/>
                    <a:pt x="751" y="7066"/>
                  </a:cubicBezTo>
                  <a:cubicBezTo>
                    <a:pt x="643" y="7126"/>
                    <a:pt x="560" y="7185"/>
                    <a:pt x="453" y="7256"/>
                  </a:cubicBezTo>
                  <a:cubicBezTo>
                    <a:pt x="381" y="7304"/>
                    <a:pt x="322" y="7352"/>
                    <a:pt x="239" y="7387"/>
                  </a:cubicBezTo>
                  <a:cubicBezTo>
                    <a:pt x="215" y="7387"/>
                    <a:pt x="203" y="7411"/>
                    <a:pt x="167" y="7423"/>
                  </a:cubicBezTo>
                  <a:cubicBezTo>
                    <a:pt x="48" y="7495"/>
                    <a:pt x="0" y="7661"/>
                    <a:pt x="84" y="7780"/>
                  </a:cubicBezTo>
                  <a:cubicBezTo>
                    <a:pt x="133" y="7859"/>
                    <a:pt x="223" y="7905"/>
                    <a:pt x="320" y="7905"/>
                  </a:cubicBezTo>
                  <a:cubicBezTo>
                    <a:pt x="341" y="7905"/>
                    <a:pt x="361" y="7903"/>
                    <a:pt x="381" y="7899"/>
                  </a:cubicBezTo>
                  <a:cubicBezTo>
                    <a:pt x="441" y="7888"/>
                    <a:pt x="501" y="7840"/>
                    <a:pt x="524" y="7792"/>
                  </a:cubicBezTo>
                  <a:cubicBezTo>
                    <a:pt x="536" y="7792"/>
                    <a:pt x="536" y="7780"/>
                    <a:pt x="560" y="7780"/>
                  </a:cubicBezTo>
                  <a:cubicBezTo>
                    <a:pt x="953" y="7471"/>
                    <a:pt x="1370" y="7185"/>
                    <a:pt x="1786" y="6899"/>
                  </a:cubicBezTo>
                  <a:cubicBezTo>
                    <a:pt x="2239" y="6590"/>
                    <a:pt x="2703" y="6256"/>
                    <a:pt x="3144" y="5947"/>
                  </a:cubicBezTo>
                  <a:cubicBezTo>
                    <a:pt x="3596" y="5637"/>
                    <a:pt x="4037" y="5328"/>
                    <a:pt x="4465" y="5006"/>
                  </a:cubicBezTo>
                  <a:cubicBezTo>
                    <a:pt x="4906" y="4697"/>
                    <a:pt x="5346" y="4399"/>
                    <a:pt x="5775" y="4101"/>
                  </a:cubicBezTo>
                  <a:cubicBezTo>
                    <a:pt x="6644" y="3506"/>
                    <a:pt x="7490" y="2899"/>
                    <a:pt x="8359" y="2292"/>
                  </a:cubicBezTo>
                  <a:cubicBezTo>
                    <a:pt x="8787" y="1994"/>
                    <a:pt x="9216" y="1672"/>
                    <a:pt x="9633" y="1375"/>
                  </a:cubicBezTo>
                  <a:cubicBezTo>
                    <a:pt x="10061" y="1065"/>
                    <a:pt x="10514" y="756"/>
                    <a:pt x="10942" y="446"/>
                  </a:cubicBezTo>
                  <a:lnTo>
                    <a:pt x="11395" y="125"/>
                  </a:lnTo>
                  <a:cubicBezTo>
                    <a:pt x="11407" y="125"/>
                    <a:pt x="11407" y="113"/>
                    <a:pt x="11407" y="101"/>
                  </a:cubicBezTo>
                  <a:cubicBezTo>
                    <a:pt x="11430" y="53"/>
                    <a:pt x="11430" y="41"/>
                    <a:pt x="11430" y="17"/>
                  </a:cubicBezTo>
                  <a:cubicBezTo>
                    <a:pt x="11422" y="9"/>
                    <a:pt x="11408" y="1"/>
                    <a:pt x="11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4"/>
            <p:cNvSpPr/>
            <p:nvPr/>
          </p:nvSpPr>
          <p:spPr>
            <a:xfrm>
              <a:off x="15838275" y="2423725"/>
              <a:ext cx="20275" cy="17525"/>
            </a:xfrm>
            <a:custGeom>
              <a:avLst/>
              <a:gdLst/>
              <a:ahLst/>
              <a:cxnLst/>
              <a:rect l="l" t="t" r="r" b="b"/>
              <a:pathLst>
                <a:path w="811" h="701" extrusionOk="0">
                  <a:moveTo>
                    <a:pt x="404" y="1"/>
                  </a:moveTo>
                  <a:cubicBezTo>
                    <a:pt x="247" y="1"/>
                    <a:pt x="111" y="110"/>
                    <a:pt x="60" y="261"/>
                  </a:cubicBezTo>
                  <a:cubicBezTo>
                    <a:pt x="1" y="440"/>
                    <a:pt x="132" y="642"/>
                    <a:pt x="310" y="690"/>
                  </a:cubicBezTo>
                  <a:cubicBezTo>
                    <a:pt x="341" y="697"/>
                    <a:pt x="370" y="701"/>
                    <a:pt x="399" y="701"/>
                  </a:cubicBezTo>
                  <a:cubicBezTo>
                    <a:pt x="563" y="701"/>
                    <a:pt x="700" y="592"/>
                    <a:pt x="751" y="440"/>
                  </a:cubicBezTo>
                  <a:cubicBezTo>
                    <a:pt x="810" y="250"/>
                    <a:pt x="667" y="47"/>
                    <a:pt x="489" y="11"/>
                  </a:cubicBezTo>
                  <a:cubicBezTo>
                    <a:pt x="460" y="4"/>
                    <a:pt x="432"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4"/>
            <p:cNvSpPr/>
            <p:nvPr/>
          </p:nvSpPr>
          <p:spPr>
            <a:xfrm>
              <a:off x="15820725" y="2445075"/>
              <a:ext cx="8350" cy="7275"/>
            </a:xfrm>
            <a:custGeom>
              <a:avLst/>
              <a:gdLst/>
              <a:ahLst/>
              <a:cxnLst/>
              <a:rect l="l" t="t" r="r" b="b"/>
              <a:pathLst>
                <a:path w="334" h="291" extrusionOk="0">
                  <a:moveTo>
                    <a:pt x="187" y="1"/>
                  </a:moveTo>
                  <a:cubicBezTo>
                    <a:pt x="123" y="1"/>
                    <a:pt x="57" y="37"/>
                    <a:pt x="36" y="110"/>
                  </a:cubicBezTo>
                  <a:cubicBezTo>
                    <a:pt x="0" y="181"/>
                    <a:pt x="60" y="265"/>
                    <a:pt x="143" y="288"/>
                  </a:cubicBezTo>
                  <a:cubicBezTo>
                    <a:pt x="150" y="290"/>
                    <a:pt x="158" y="290"/>
                    <a:pt x="165" y="290"/>
                  </a:cubicBezTo>
                  <a:cubicBezTo>
                    <a:pt x="229" y="290"/>
                    <a:pt x="290" y="245"/>
                    <a:pt x="322" y="181"/>
                  </a:cubicBezTo>
                  <a:cubicBezTo>
                    <a:pt x="334" y="110"/>
                    <a:pt x="286" y="27"/>
                    <a:pt x="214" y="3"/>
                  </a:cubicBezTo>
                  <a:cubicBezTo>
                    <a:pt x="206" y="1"/>
                    <a:pt x="196"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4"/>
            <p:cNvSpPr/>
            <p:nvPr/>
          </p:nvSpPr>
          <p:spPr>
            <a:xfrm>
              <a:off x="15737375" y="2487275"/>
              <a:ext cx="51525" cy="38075"/>
            </a:xfrm>
            <a:custGeom>
              <a:avLst/>
              <a:gdLst/>
              <a:ahLst/>
              <a:cxnLst/>
              <a:rect l="l" t="t" r="r" b="b"/>
              <a:pathLst>
                <a:path w="2061" h="1523" extrusionOk="0">
                  <a:moveTo>
                    <a:pt x="1979" y="1"/>
                  </a:moveTo>
                  <a:cubicBezTo>
                    <a:pt x="1948" y="1"/>
                    <a:pt x="1923" y="14"/>
                    <a:pt x="1905" y="41"/>
                  </a:cubicBezTo>
                  <a:cubicBezTo>
                    <a:pt x="1882" y="89"/>
                    <a:pt x="1870" y="113"/>
                    <a:pt x="1834" y="148"/>
                  </a:cubicBezTo>
                  <a:cubicBezTo>
                    <a:pt x="1715" y="303"/>
                    <a:pt x="1584" y="446"/>
                    <a:pt x="1429" y="565"/>
                  </a:cubicBezTo>
                  <a:cubicBezTo>
                    <a:pt x="1227" y="720"/>
                    <a:pt x="1001" y="875"/>
                    <a:pt x="762" y="994"/>
                  </a:cubicBezTo>
                  <a:cubicBezTo>
                    <a:pt x="765" y="994"/>
                    <a:pt x="767" y="993"/>
                    <a:pt x="770" y="992"/>
                  </a:cubicBezTo>
                  <a:lnTo>
                    <a:pt x="770" y="992"/>
                  </a:lnTo>
                  <a:cubicBezTo>
                    <a:pt x="566" y="1071"/>
                    <a:pt x="371" y="1138"/>
                    <a:pt x="143" y="1172"/>
                  </a:cubicBezTo>
                  <a:cubicBezTo>
                    <a:pt x="96" y="1172"/>
                    <a:pt x="48" y="1220"/>
                    <a:pt x="36" y="1256"/>
                  </a:cubicBezTo>
                  <a:cubicBezTo>
                    <a:pt x="24" y="1303"/>
                    <a:pt x="0" y="1351"/>
                    <a:pt x="24" y="1398"/>
                  </a:cubicBezTo>
                  <a:cubicBezTo>
                    <a:pt x="36" y="1446"/>
                    <a:pt x="60" y="1482"/>
                    <a:pt x="108" y="1494"/>
                  </a:cubicBezTo>
                  <a:cubicBezTo>
                    <a:pt x="142" y="1511"/>
                    <a:pt x="177" y="1522"/>
                    <a:pt x="207" y="1522"/>
                  </a:cubicBezTo>
                  <a:cubicBezTo>
                    <a:pt x="219" y="1522"/>
                    <a:pt x="229" y="1521"/>
                    <a:pt x="239" y="1518"/>
                  </a:cubicBezTo>
                  <a:cubicBezTo>
                    <a:pt x="441" y="1470"/>
                    <a:pt x="620" y="1398"/>
                    <a:pt x="798" y="1303"/>
                  </a:cubicBezTo>
                  <a:cubicBezTo>
                    <a:pt x="977" y="1220"/>
                    <a:pt x="1131" y="1113"/>
                    <a:pt x="1286" y="994"/>
                  </a:cubicBezTo>
                  <a:cubicBezTo>
                    <a:pt x="1596" y="756"/>
                    <a:pt x="1846" y="446"/>
                    <a:pt x="2060" y="113"/>
                  </a:cubicBezTo>
                  <a:lnTo>
                    <a:pt x="2060" y="101"/>
                  </a:lnTo>
                  <a:cubicBezTo>
                    <a:pt x="2060" y="53"/>
                    <a:pt x="2048" y="29"/>
                    <a:pt x="2013" y="5"/>
                  </a:cubicBezTo>
                  <a:cubicBezTo>
                    <a:pt x="2001" y="2"/>
                    <a:pt x="1989" y="1"/>
                    <a:pt x="19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4"/>
            <p:cNvSpPr/>
            <p:nvPr/>
          </p:nvSpPr>
          <p:spPr>
            <a:xfrm>
              <a:off x="15846900" y="245585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4"/>
            <p:cNvSpPr/>
            <p:nvPr/>
          </p:nvSpPr>
          <p:spPr>
            <a:xfrm>
              <a:off x="15805250" y="2481150"/>
              <a:ext cx="0" cy="25"/>
            </a:xfrm>
            <a:custGeom>
              <a:avLst/>
              <a:gdLst/>
              <a:ahLst/>
              <a:cxnLst/>
              <a:rect l="l" t="t" r="r" b="b"/>
              <a:pathLst>
                <a:path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4"/>
            <p:cNvSpPr/>
            <p:nvPr/>
          </p:nvSpPr>
          <p:spPr>
            <a:xfrm>
              <a:off x="15805250" y="2481150"/>
              <a:ext cx="0" cy="25"/>
            </a:xfrm>
            <a:custGeom>
              <a:avLst/>
              <a:gdLst/>
              <a:ahLst/>
              <a:cxnLst/>
              <a:rect l="l" t="t" r="r" b="b"/>
              <a:pathLst>
                <a:path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4"/>
            <p:cNvSpPr/>
            <p:nvPr/>
          </p:nvSpPr>
          <p:spPr>
            <a:xfrm>
              <a:off x="15767150" y="239215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4"/>
            <p:cNvSpPr/>
            <p:nvPr/>
          </p:nvSpPr>
          <p:spPr>
            <a:xfrm>
              <a:off x="15810000" y="2299875"/>
              <a:ext cx="25" cy="625"/>
            </a:xfrm>
            <a:custGeom>
              <a:avLst/>
              <a:gdLst/>
              <a:ahLst/>
              <a:cxnLst/>
              <a:rect l="l" t="t" r="r" b="b"/>
              <a:pathLst>
                <a:path w="1" h="25" extrusionOk="0">
                  <a:moveTo>
                    <a:pt x="1" y="1"/>
                  </a:moveTo>
                  <a:cubicBezTo>
                    <a:pt x="1" y="24"/>
                    <a:pt x="1" y="24"/>
                    <a:pt x="1" y="1"/>
                  </a:cubicBezTo>
                  <a:cubicBezTo>
                    <a:pt x="1" y="24"/>
                    <a:pt x="1" y="2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4"/>
            <p:cNvSpPr/>
            <p:nvPr/>
          </p:nvSpPr>
          <p:spPr>
            <a:xfrm>
              <a:off x="16305900" y="1983175"/>
              <a:ext cx="102400" cy="69725"/>
            </a:xfrm>
            <a:custGeom>
              <a:avLst/>
              <a:gdLst/>
              <a:ahLst/>
              <a:cxnLst/>
              <a:rect l="l" t="t" r="r" b="b"/>
              <a:pathLst>
                <a:path w="4096" h="2789" extrusionOk="0">
                  <a:moveTo>
                    <a:pt x="3054" y="1"/>
                  </a:moveTo>
                  <a:cubicBezTo>
                    <a:pt x="2879" y="1"/>
                    <a:pt x="2714" y="56"/>
                    <a:pt x="2548" y="143"/>
                  </a:cubicBezTo>
                  <a:cubicBezTo>
                    <a:pt x="2298" y="274"/>
                    <a:pt x="2048" y="417"/>
                    <a:pt x="1786" y="536"/>
                  </a:cubicBezTo>
                  <a:cubicBezTo>
                    <a:pt x="1441" y="679"/>
                    <a:pt x="1108" y="810"/>
                    <a:pt x="762" y="953"/>
                  </a:cubicBezTo>
                  <a:cubicBezTo>
                    <a:pt x="286" y="1131"/>
                    <a:pt x="0" y="1608"/>
                    <a:pt x="143" y="2096"/>
                  </a:cubicBezTo>
                  <a:lnTo>
                    <a:pt x="143" y="2120"/>
                  </a:lnTo>
                  <a:cubicBezTo>
                    <a:pt x="259" y="2505"/>
                    <a:pt x="639" y="2789"/>
                    <a:pt x="1032" y="2789"/>
                  </a:cubicBezTo>
                  <a:cubicBezTo>
                    <a:pt x="1125" y="2789"/>
                    <a:pt x="1219" y="2773"/>
                    <a:pt x="1310" y="2739"/>
                  </a:cubicBezTo>
                  <a:cubicBezTo>
                    <a:pt x="2072" y="2453"/>
                    <a:pt x="2834" y="2120"/>
                    <a:pt x="3548" y="1739"/>
                  </a:cubicBezTo>
                  <a:cubicBezTo>
                    <a:pt x="3989" y="1500"/>
                    <a:pt x="4096" y="858"/>
                    <a:pt x="3846" y="441"/>
                  </a:cubicBezTo>
                  <a:cubicBezTo>
                    <a:pt x="3715" y="238"/>
                    <a:pt x="3489" y="84"/>
                    <a:pt x="3251" y="24"/>
                  </a:cubicBezTo>
                  <a:cubicBezTo>
                    <a:pt x="3184" y="8"/>
                    <a:pt x="3118" y="1"/>
                    <a:pt x="3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4"/>
            <p:cNvSpPr/>
            <p:nvPr/>
          </p:nvSpPr>
          <p:spPr>
            <a:xfrm>
              <a:off x="16430625" y="1895275"/>
              <a:ext cx="107475" cy="88550"/>
            </a:xfrm>
            <a:custGeom>
              <a:avLst/>
              <a:gdLst/>
              <a:ahLst/>
              <a:cxnLst/>
              <a:rect l="l" t="t" r="r" b="b"/>
              <a:pathLst>
                <a:path w="4299" h="3542" extrusionOk="0">
                  <a:moveTo>
                    <a:pt x="3395" y="0"/>
                  </a:moveTo>
                  <a:cubicBezTo>
                    <a:pt x="3371" y="0"/>
                    <a:pt x="3346" y="2"/>
                    <a:pt x="3322" y="4"/>
                  </a:cubicBezTo>
                  <a:cubicBezTo>
                    <a:pt x="3048" y="16"/>
                    <a:pt x="2858" y="135"/>
                    <a:pt x="2667" y="302"/>
                  </a:cubicBezTo>
                  <a:cubicBezTo>
                    <a:pt x="2608" y="337"/>
                    <a:pt x="2560" y="397"/>
                    <a:pt x="2500" y="444"/>
                  </a:cubicBezTo>
                  <a:cubicBezTo>
                    <a:pt x="1881" y="968"/>
                    <a:pt x="1203" y="1409"/>
                    <a:pt x="512" y="1826"/>
                  </a:cubicBezTo>
                  <a:cubicBezTo>
                    <a:pt x="131" y="2040"/>
                    <a:pt x="0" y="2504"/>
                    <a:pt x="107" y="2885"/>
                  </a:cubicBezTo>
                  <a:cubicBezTo>
                    <a:pt x="131" y="2957"/>
                    <a:pt x="167" y="3040"/>
                    <a:pt x="214" y="3111"/>
                  </a:cubicBezTo>
                  <a:cubicBezTo>
                    <a:pt x="391" y="3396"/>
                    <a:pt x="692" y="3541"/>
                    <a:pt x="1002" y="3541"/>
                  </a:cubicBezTo>
                  <a:cubicBezTo>
                    <a:pt x="1172" y="3541"/>
                    <a:pt x="1344" y="3498"/>
                    <a:pt x="1500" y="3409"/>
                  </a:cubicBezTo>
                  <a:cubicBezTo>
                    <a:pt x="2417" y="2873"/>
                    <a:pt x="3262" y="2254"/>
                    <a:pt x="4048" y="1564"/>
                  </a:cubicBezTo>
                  <a:cubicBezTo>
                    <a:pt x="4227" y="1409"/>
                    <a:pt x="4298" y="1111"/>
                    <a:pt x="4286" y="897"/>
                  </a:cubicBezTo>
                  <a:cubicBezTo>
                    <a:pt x="4274" y="635"/>
                    <a:pt x="4167" y="421"/>
                    <a:pt x="3989" y="242"/>
                  </a:cubicBezTo>
                  <a:cubicBezTo>
                    <a:pt x="3828" y="92"/>
                    <a:pt x="3610" y="0"/>
                    <a:pt x="3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4"/>
            <p:cNvSpPr/>
            <p:nvPr/>
          </p:nvSpPr>
          <p:spPr>
            <a:xfrm>
              <a:off x="16557125" y="1787475"/>
              <a:ext cx="98550" cy="93950"/>
            </a:xfrm>
            <a:custGeom>
              <a:avLst/>
              <a:gdLst/>
              <a:ahLst/>
              <a:cxnLst/>
              <a:rect l="l" t="t" r="r" b="b"/>
              <a:pathLst>
                <a:path w="3942" h="3758" extrusionOk="0">
                  <a:moveTo>
                    <a:pt x="2910" y="1"/>
                  </a:moveTo>
                  <a:cubicBezTo>
                    <a:pt x="2653" y="1"/>
                    <a:pt x="2397" y="102"/>
                    <a:pt x="2215" y="304"/>
                  </a:cubicBezTo>
                  <a:cubicBezTo>
                    <a:pt x="1608" y="970"/>
                    <a:pt x="941" y="1589"/>
                    <a:pt x="250" y="2185"/>
                  </a:cubicBezTo>
                  <a:cubicBezTo>
                    <a:pt x="72" y="2328"/>
                    <a:pt x="0" y="2625"/>
                    <a:pt x="12" y="2851"/>
                  </a:cubicBezTo>
                  <a:cubicBezTo>
                    <a:pt x="12" y="2923"/>
                    <a:pt x="36" y="2994"/>
                    <a:pt x="48" y="3054"/>
                  </a:cubicBezTo>
                  <a:cubicBezTo>
                    <a:pt x="107" y="3256"/>
                    <a:pt x="191" y="3399"/>
                    <a:pt x="310" y="3518"/>
                  </a:cubicBezTo>
                  <a:cubicBezTo>
                    <a:pt x="477" y="3674"/>
                    <a:pt x="718" y="3757"/>
                    <a:pt x="943" y="3757"/>
                  </a:cubicBezTo>
                  <a:cubicBezTo>
                    <a:pt x="958" y="3757"/>
                    <a:pt x="973" y="3757"/>
                    <a:pt x="988" y="3756"/>
                  </a:cubicBezTo>
                  <a:cubicBezTo>
                    <a:pt x="1060" y="3744"/>
                    <a:pt x="1143" y="3733"/>
                    <a:pt x="1227" y="3709"/>
                  </a:cubicBezTo>
                  <a:cubicBezTo>
                    <a:pt x="1381" y="3673"/>
                    <a:pt x="1524" y="3578"/>
                    <a:pt x="1643" y="3447"/>
                  </a:cubicBezTo>
                  <a:cubicBezTo>
                    <a:pt x="2334" y="2863"/>
                    <a:pt x="3013" y="2256"/>
                    <a:pt x="3608" y="1566"/>
                  </a:cubicBezTo>
                  <a:cubicBezTo>
                    <a:pt x="3941" y="1185"/>
                    <a:pt x="3929" y="589"/>
                    <a:pt x="3548" y="244"/>
                  </a:cubicBezTo>
                  <a:cubicBezTo>
                    <a:pt x="3369" y="81"/>
                    <a:pt x="3139" y="1"/>
                    <a:pt x="2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16663375" y="1678025"/>
              <a:ext cx="86350" cy="94050"/>
            </a:xfrm>
            <a:custGeom>
              <a:avLst/>
              <a:gdLst/>
              <a:ahLst/>
              <a:cxnLst/>
              <a:rect l="l" t="t" r="r" b="b"/>
              <a:pathLst>
                <a:path w="3454" h="3762" extrusionOk="0">
                  <a:moveTo>
                    <a:pt x="2492" y="0"/>
                  </a:moveTo>
                  <a:cubicBezTo>
                    <a:pt x="2406" y="0"/>
                    <a:pt x="2321" y="12"/>
                    <a:pt x="2239" y="38"/>
                  </a:cubicBezTo>
                  <a:cubicBezTo>
                    <a:pt x="1989" y="121"/>
                    <a:pt x="1822" y="300"/>
                    <a:pt x="1691" y="514"/>
                  </a:cubicBezTo>
                  <a:cubicBezTo>
                    <a:pt x="1644" y="598"/>
                    <a:pt x="1596" y="669"/>
                    <a:pt x="1537" y="741"/>
                  </a:cubicBezTo>
                  <a:cubicBezTo>
                    <a:pt x="1156" y="1264"/>
                    <a:pt x="739" y="1741"/>
                    <a:pt x="298" y="2217"/>
                  </a:cubicBezTo>
                  <a:cubicBezTo>
                    <a:pt x="84" y="2467"/>
                    <a:pt x="1" y="2812"/>
                    <a:pt x="96" y="3110"/>
                  </a:cubicBezTo>
                  <a:cubicBezTo>
                    <a:pt x="132" y="3253"/>
                    <a:pt x="215" y="3408"/>
                    <a:pt x="346" y="3527"/>
                  </a:cubicBezTo>
                  <a:cubicBezTo>
                    <a:pt x="525" y="3683"/>
                    <a:pt x="754" y="3761"/>
                    <a:pt x="982" y="3761"/>
                  </a:cubicBezTo>
                  <a:cubicBezTo>
                    <a:pt x="1238" y="3761"/>
                    <a:pt x="1491" y="3663"/>
                    <a:pt x="1668" y="3467"/>
                  </a:cubicBezTo>
                  <a:cubicBezTo>
                    <a:pt x="2287" y="2788"/>
                    <a:pt x="2858" y="2110"/>
                    <a:pt x="3335" y="1348"/>
                  </a:cubicBezTo>
                  <a:cubicBezTo>
                    <a:pt x="3454" y="1157"/>
                    <a:pt x="3454" y="860"/>
                    <a:pt x="3394" y="657"/>
                  </a:cubicBezTo>
                  <a:cubicBezTo>
                    <a:pt x="3323" y="407"/>
                    <a:pt x="3144" y="205"/>
                    <a:pt x="2942" y="98"/>
                  </a:cubicBezTo>
                  <a:cubicBezTo>
                    <a:pt x="2797" y="37"/>
                    <a:pt x="2644" y="0"/>
                    <a:pt x="2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16756250" y="1548900"/>
              <a:ext cx="76225" cy="98375"/>
            </a:xfrm>
            <a:custGeom>
              <a:avLst/>
              <a:gdLst/>
              <a:ahLst/>
              <a:cxnLst/>
              <a:rect l="l" t="t" r="r" b="b"/>
              <a:pathLst>
                <a:path w="3049" h="3935" extrusionOk="0">
                  <a:moveTo>
                    <a:pt x="2081" y="1"/>
                  </a:moveTo>
                  <a:cubicBezTo>
                    <a:pt x="1735" y="1"/>
                    <a:pt x="1381" y="174"/>
                    <a:pt x="1239" y="500"/>
                  </a:cubicBezTo>
                  <a:cubicBezTo>
                    <a:pt x="917" y="1215"/>
                    <a:pt x="560" y="1917"/>
                    <a:pt x="120" y="2572"/>
                  </a:cubicBezTo>
                  <a:cubicBezTo>
                    <a:pt x="1" y="2750"/>
                    <a:pt x="1" y="3048"/>
                    <a:pt x="60" y="3251"/>
                  </a:cubicBezTo>
                  <a:cubicBezTo>
                    <a:pt x="72" y="3274"/>
                    <a:pt x="72" y="3286"/>
                    <a:pt x="72" y="3286"/>
                  </a:cubicBezTo>
                  <a:cubicBezTo>
                    <a:pt x="143" y="3524"/>
                    <a:pt x="310" y="3727"/>
                    <a:pt x="536" y="3834"/>
                  </a:cubicBezTo>
                  <a:cubicBezTo>
                    <a:pt x="676" y="3900"/>
                    <a:pt x="824" y="3934"/>
                    <a:pt x="970" y="3934"/>
                  </a:cubicBezTo>
                  <a:cubicBezTo>
                    <a:pt x="1061" y="3934"/>
                    <a:pt x="1152" y="3921"/>
                    <a:pt x="1239" y="3893"/>
                  </a:cubicBezTo>
                  <a:cubicBezTo>
                    <a:pt x="1310" y="3870"/>
                    <a:pt x="1382" y="3822"/>
                    <a:pt x="1453" y="3786"/>
                  </a:cubicBezTo>
                  <a:cubicBezTo>
                    <a:pt x="1608" y="3703"/>
                    <a:pt x="1715" y="3584"/>
                    <a:pt x="1798" y="3417"/>
                  </a:cubicBezTo>
                  <a:cubicBezTo>
                    <a:pt x="2251" y="2762"/>
                    <a:pt x="2608" y="2060"/>
                    <a:pt x="2918" y="1346"/>
                  </a:cubicBezTo>
                  <a:cubicBezTo>
                    <a:pt x="3025" y="1131"/>
                    <a:pt x="3049" y="893"/>
                    <a:pt x="2977" y="655"/>
                  </a:cubicBezTo>
                  <a:cubicBezTo>
                    <a:pt x="2906" y="417"/>
                    <a:pt x="2739" y="203"/>
                    <a:pt x="2501" y="95"/>
                  </a:cubicBezTo>
                  <a:cubicBezTo>
                    <a:pt x="2373" y="32"/>
                    <a:pt x="2228"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2526;p48"/>
          <p:cNvGrpSpPr/>
          <p:nvPr/>
        </p:nvGrpSpPr>
        <p:grpSpPr>
          <a:xfrm>
            <a:off x="1079935" y="770717"/>
            <a:ext cx="7007083" cy="534671"/>
            <a:chOff x="1873599" y="1325200"/>
            <a:chExt cx="4633509" cy="477598"/>
          </a:xfrm>
        </p:grpSpPr>
        <p:sp>
          <p:nvSpPr>
            <p:cNvPr id="330" name="Google Shape;2528;p48"/>
            <p:cNvSpPr/>
            <p:nvPr/>
          </p:nvSpPr>
          <p:spPr>
            <a:xfrm>
              <a:off x="3303037"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2527;p48"/>
            <p:cNvSpPr/>
            <p:nvPr/>
          </p:nvSpPr>
          <p:spPr>
            <a:xfrm>
              <a:off x="1873599"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2529;p48"/>
            <p:cNvSpPr/>
            <p:nvPr/>
          </p:nvSpPr>
          <p:spPr>
            <a:xfrm>
              <a:off x="4697374"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1" name="Google Shape;1951;p44"/>
          <p:cNvSpPr txBox="1"/>
          <p:nvPr/>
        </p:nvSpPr>
        <p:spPr>
          <a:xfrm>
            <a:off x="1049560" y="848357"/>
            <a:ext cx="7044883" cy="399600"/>
          </a:xfrm>
          <a:prstGeom prst="rect">
            <a:avLst/>
          </a:prstGeom>
          <a:noFill/>
          <a:ln>
            <a:noFill/>
          </a:ln>
        </p:spPr>
        <p:txBody>
          <a:bodyPr spcFirstLastPara="1" wrap="square" lIns="91425" tIns="91425" rIns="91425" bIns="91425" anchor="ctr" anchorCtr="0">
            <a:noAutofit/>
          </a:bodyPr>
          <a:lstStyle/>
          <a:p>
            <a:pPr lvl="0" algn="ctr"/>
            <a:r>
              <a:rPr lang="en-US" sz="1600" b="1" dirty="0">
                <a:latin typeface="Englebert" charset="0"/>
              </a:rPr>
              <a:t>Write a short essay about the two friends, explaining how they complement each other.</a:t>
            </a:r>
            <a:endParaRPr sz="1600" b="1" dirty="0">
              <a:solidFill>
                <a:schemeClr val="accent5"/>
              </a:solidFill>
              <a:latin typeface="Englebert" charset="0"/>
              <a:ea typeface="Englebert"/>
              <a:cs typeface="Englebert"/>
              <a:sym typeface="Englebert"/>
            </a:endParaRPr>
          </a:p>
        </p:txBody>
      </p:sp>
      <p:pic>
        <p:nvPicPr>
          <p:cNvPr id="86" name="Picture 5"/>
          <p:cNvPicPr>
            <a:picLocks noChangeAspect="1"/>
          </p:cNvPicPr>
          <p:nvPr/>
        </p:nvPicPr>
        <p:blipFill rotWithShape="1">
          <a:blip r:embed="rId4"/>
          <a:srcRect l="4064"/>
          <a:stretch/>
        </p:blipFill>
        <p:spPr>
          <a:xfrm>
            <a:off x="897674" y="1439430"/>
            <a:ext cx="7069377" cy="1088031"/>
          </a:xfrm>
          <a:prstGeom prst="rect">
            <a:avLst/>
          </a:prstGeom>
          <a:effectLst>
            <a:glow rad="101600">
              <a:schemeClr val="accent5">
                <a:satMod val="175000"/>
                <a:alpha val="40000"/>
              </a:schemeClr>
            </a:glow>
          </a:effectLst>
        </p:spPr>
      </p:pic>
      <p:sp>
        <p:nvSpPr>
          <p:cNvPr id="88" name="Google Shape;526;p27"/>
          <p:cNvSpPr txBox="1">
            <a:spLocks/>
          </p:cNvSpPr>
          <p:nvPr/>
        </p:nvSpPr>
        <p:spPr>
          <a:xfrm>
            <a:off x="361977" y="2631876"/>
            <a:ext cx="2247239" cy="711399"/>
          </a:xfrm>
          <a:prstGeom prst="rect">
            <a:avLst/>
          </a:prstGeom>
          <a:noFill/>
          <a:ln>
            <a:noFill/>
          </a:ln>
        </p:spPr>
        <p:txBody>
          <a:bodyPr spcFirstLastPara="1" wrap="square" lIns="90000"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2pPr>
            <a:lvl3pPr marR="0" lvl="2"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3pPr>
            <a:lvl4pPr marR="0" lvl="3"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4pPr>
            <a:lvl5pPr marR="0" lvl="4"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5pPr>
            <a:lvl6pPr marR="0" lvl="5"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6pPr>
            <a:lvl7pPr marR="0" lvl="6"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7pPr>
            <a:lvl8pPr marR="0" lvl="7"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8pPr>
            <a:lvl9pPr marR="0" lvl="8"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9pPr>
          </a:lstStyle>
          <a:p>
            <a:pPr algn="l"/>
            <a:r>
              <a:rPr lang="en-US" sz="2400" dirty="0" smtClean="0"/>
              <a:t>For Example</a:t>
            </a:r>
            <a:endParaRPr lang="en-US" sz="2400" dirty="0"/>
          </a:p>
        </p:txBody>
      </p:sp>
      <p:sp>
        <p:nvSpPr>
          <p:cNvPr id="89" name="Content Placeholder 8"/>
          <p:cNvSpPr txBox="1">
            <a:spLocks/>
          </p:cNvSpPr>
          <p:nvPr/>
        </p:nvSpPr>
        <p:spPr>
          <a:xfrm>
            <a:off x="361977" y="3234033"/>
            <a:ext cx="8033075" cy="1047155"/>
          </a:xfrm>
          <a:prstGeom prst="rect">
            <a:avLst/>
          </a:prstGeom>
        </p:spPr>
        <p:style>
          <a:lnRef idx="2">
            <a:schemeClr val="accent5"/>
          </a:lnRef>
          <a:fillRef idx="1">
            <a:schemeClr val="lt1"/>
          </a:fillRef>
          <a:effectRef idx="0">
            <a:schemeClr val="accent5"/>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smtClean="0"/>
              <a:t>   Sara is hardworking </a:t>
            </a:r>
            <a:r>
              <a:rPr lang="en-US" dirty="0" smtClean="0"/>
              <a:t>girl. </a:t>
            </a:r>
            <a:r>
              <a:rPr lang="en-US" dirty="0" smtClean="0"/>
              <a:t>She usually wakes up at 7 o’clock to do her chores as a result, She finishes her duties early while  Nada is opposite to her. Because She is lazy. She sleeps late and she never gets up until noon. So, She does some of her duties and leave the others because she doesn’t have much time.</a:t>
            </a:r>
            <a:endParaRPr lang="ar-SY" dirty="0"/>
          </a:p>
        </p:txBody>
      </p:sp>
    </p:spTree>
    <p:extLst>
      <p:ext uri="{BB962C8B-B14F-4D97-AF65-F5344CB8AC3E}">
        <p14:creationId xmlns:p14="http://schemas.microsoft.com/office/powerpoint/2010/main" val="388992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randombar(horizontal)">
                                      <p:cBhvr>
                                        <p:cTn id="7" dur="500"/>
                                        <p:tgtEl>
                                          <p:spTgt spid="3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51"/>
                                        </p:tgtEl>
                                        <p:attrNameLst>
                                          <p:attrName>style.visibility</p:attrName>
                                        </p:attrNameLst>
                                      </p:cBhvr>
                                      <p:to>
                                        <p:strVal val="visible"/>
                                      </p:to>
                                    </p:set>
                                    <p:anim calcmode="lin" valueType="num">
                                      <p:cBhvr additive="base">
                                        <p:cTn id="12" dur="500" fill="hold"/>
                                        <p:tgtEl>
                                          <p:spTgt spid="1951"/>
                                        </p:tgtEl>
                                        <p:attrNameLst>
                                          <p:attrName>ppt_x</p:attrName>
                                        </p:attrNameLst>
                                      </p:cBhvr>
                                      <p:tavLst>
                                        <p:tav tm="0">
                                          <p:val>
                                            <p:strVal val="#ppt_x"/>
                                          </p:val>
                                        </p:tav>
                                        <p:tav tm="100000">
                                          <p:val>
                                            <p:strVal val="#ppt_x"/>
                                          </p:val>
                                        </p:tav>
                                      </p:tavLst>
                                    </p:anim>
                                    <p:anim calcmode="lin" valueType="num">
                                      <p:cBhvr additive="base">
                                        <p:cTn id="13" dur="500" fill="hold"/>
                                        <p:tgtEl>
                                          <p:spTgt spid="195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6"/>
                                        </p:tgtEl>
                                        <p:attrNameLst>
                                          <p:attrName>style.visibility</p:attrName>
                                        </p:attrNameLst>
                                      </p:cBhvr>
                                      <p:to>
                                        <p:strVal val="visible"/>
                                      </p:to>
                                    </p:set>
                                    <p:anim calcmode="lin" valueType="num">
                                      <p:cBhvr additive="base">
                                        <p:cTn id="18" dur="500" fill="hold"/>
                                        <p:tgtEl>
                                          <p:spTgt spid="86"/>
                                        </p:tgtEl>
                                        <p:attrNameLst>
                                          <p:attrName>ppt_x</p:attrName>
                                        </p:attrNameLst>
                                      </p:cBhvr>
                                      <p:tavLst>
                                        <p:tav tm="0">
                                          <p:val>
                                            <p:strVal val="#ppt_x"/>
                                          </p:val>
                                        </p:tav>
                                        <p:tav tm="100000">
                                          <p:val>
                                            <p:strVal val="#ppt_x"/>
                                          </p:val>
                                        </p:tav>
                                      </p:tavLst>
                                    </p:anim>
                                    <p:anim calcmode="lin" valueType="num">
                                      <p:cBhvr additive="base">
                                        <p:cTn id="19"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randombar(horizontal)">
                                      <p:cBhvr>
                                        <p:cTn id="24" dur="500"/>
                                        <p:tgtEl>
                                          <p:spTgt spid="8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9"/>
                                        </p:tgtEl>
                                        <p:attrNameLst>
                                          <p:attrName>style.visibility</p:attrName>
                                        </p:attrNameLst>
                                      </p:cBhvr>
                                      <p:to>
                                        <p:strVal val="visible"/>
                                      </p:to>
                                    </p:set>
                                    <p:anim calcmode="lin" valueType="num">
                                      <p:cBhvr>
                                        <p:cTn id="29" dur="500" fill="hold"/>
                                        <p:tgtEl>
                                          <p:spTgt spid="89"/>
                                        </p:tgtEl>
                                        <p:attrNameLst>
                                          <p:attrName>ppt_w</p:attrName>
                                        </p:attrNameLst>
                                      </p:cBhvr>
                                      <p:tavLst>
                                        <p:tav tm="0">
                                          <p:val>
                                            <p:fltVal val="0"/>
                                          </p:val>
                                        </p:tav>
                                        <p:tav tm="100000">
                                          <p:val>
                                            <p:strVal val="#ppt_w"/>
                                          </p:val>
                                        </p:tav>
                                      </p:tavLst>
                                    </p:anim>
                                    <p:anim calcmode="lin" valueType="num">
                                      <p:cBhvr>
                                        <p:cTn id="30" dur="500" fill="hold"/>
                                        <p:tgtEl>
                                          <p:spTgt spid="89"/>
                                        </p:tgtEl>
                                        <p:attrNameLst>
                                          <p:attrName>ppt_h</p:attrName>
                                        </p:attrNameLst>
                                      </p:cBhvr>
                                      <p:tavLst>
                                        <p:tav tm="0">
                                          <p:val>
                                            <p:fltVal val="0"/>
                                          </p:val>
                                        </p:tav>
                                        <p:tav tm="100000">
                                          <p:val>
                                            <p:strVal val="#ppt_h"/>
                                          </p:val>
                                        </p:tav>
                                      </p:tavLst>
                                    </p:anim>
                                    <p:animEffect transition="in" filter="fade">
                                      <p:cBhvr>
                                        <p:cTn id="31"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1" grpId="0"/>
      <p:bldP spid="88" grpId="0"/>
      <p:bldP spid="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6"/>
        <p:cNvGrpSpPr/>
        <p:nvPr/>
      </p:nvGrpSpPr>
      <p:grpSpPr>
        <a:xfrm>
          <a:off x="0" y="0"/>
          <a:ext cx="0" cy="0"/>
          <a:chOff x="0" y="0"/>
          <a:chExt cx="0" cy="0"/>
        </a:xfrm>
      </p:grpSpPr>
      <p:sp>
        <p:nvSpPr>
          <p:cNvPr id="2377" name="Google Shape;2377;p46"/>
          <p:cNvSpPr txBox="1">
            <a:spLocks noGrp="1"/>
          </p:cNvSpPr>
          <p:nvPr>
            <p:ph type="title"/>
          </p:nvPr>
        </p:nvSpPr>
        <p:spPr>
          <a:xfrm>
            <a:off x="1388100" y="1219200"/>
            <a:ext cx="6367800" cy="270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smtClean="0"/>
              <a:t>Have a nice day</a:t>
            </a:r>
            <a:endParaRPr sz="6000" dirty="0"/>
          </a:p>
        </p:txBody>
      </p:sp>
      <p:grpSp>
        <p:nvGrpSpPr>
          <p:cNvPr id="2378" name="Google Shape;2378;p46"/>
          <p:cNvGrpSpPr/>
          <p:nvPr/>
        </p:nvGrpSpPr>
        <p:grpSpPr>
          <a:xfrm>
            <a:off x="271438" y="3281350"/>
            <a:ext cx="1240030" cy="1295398"/>
            <a:chOff x="271438" y="3281350"/>
            <a:chExt cx="1240030" cy="1295398"/>
          </a:xfrm>
        </p:grpSpPr>
        <p:sp>
          <p:nvSpPr>
            <p:cNvPr id="2379" name="Google Shape;2379;p46"/>
            <p:cNvSpPr/>
            <p:nvPr/>
          </p:nvSpPr>
          <p:spPr>
            <a:xfrm>
              <a:off x="777276" y="4440567"/>
              <a:ext cx="225791" cy="136181"/>
            </a:xfrm>
            <a:custGeom>
              <a:avLst/>
              <a:gdLst/>
              <a:ahLst/>
              <a:cxnLst/>
              <a:rect l="l" t="t" r="r" b="b"/>
              <a:pathLst>
                <a:path w="3263" h="1968" extrusionOk="0">
                  <a:moveTo>
                    <a:pt x="3263" y="1"/>
                  </a:moveTo>
                  <a:lnTo>
                    <a:pt x="1" y="668"/>
                  </a:lnTo>
                  <a:cubicBezTo>
                    <a:pt x="144" y="1025"/>
                    <a:pt x="358" y="1370"/>
                    <a:pt x="656" y="1608"/>
                  </a:cubicBezTo>
                  <a:cubicBezTo>
                    <a:pt x="932" y="1829"/>
                    <a:pt x="1279" y="1968"/>
                    <a:pt x="1642" y="1968"/>
                  </a:cubicBezTo>
                  <a:cubicBezTo>
                    <a:pt x="1670" y="1968"/>
                    <a:pt x="1699" y="1967"/>
                    <a:pt x="1727" y="1965"/>
                  </a:cubicBezTo>
                  <a:cubicBezTo>
                    <a:pt x="2168" y="1930"/>
                    <a:pt x="2584" y="1644"/>
                    <a:pt x="2858" y="1275"/>
                  </a:cubicBezTo>
                  <a:cubicBezTo>
                    <a:pt x="3120" y="906"/>
                    <a:pt x="3239" y="441"/>
                    <a:pt x="3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6"/>
            <p:cNvSpPr/>
            <p:nvPr/>
          </p:nvSpPr>
          <p:spPr>
            <a:xfrm>
              <a:off x="477371" y="3561466"/>
              <a:ext cx="828086" cy="828778"/>
            </a:xfrm>
            <a:custGeom>
              <a:avLst/>
              <a:gdLst/>
              <a:ahLst/>
              <a:cxnLst/>
              <a:rect l="l" t="t" r="r" b="b"/>
              <a:pathLst>
                <a:path w="11967" h="11977" extrusionOk="0">
                  <a:moveTo>
                    <a:pt x="7275" y="0"/>
                  </a:moveTo>
                  <a:cubicBezTo>
                    <a:pt x="7019" y="0"/>
                    <a:pt x="6764" y="10"/>
                    <a:pt x="6514" y="25"/>
                  </a:cubicBezTo>
                  <a:cubicBezTo>
                    <a:pt x="6390" y="31"/>
                    <a:pt x="6267" y="33"/>
                    <a:pt x="6143" y="33"/>
                  </a:cubicBezTo>
                  <a:cubicBezTo>
                    <a:pt x="5708" y="33"/>
                    <a:pt x="5268" y="5"/>
                    <a:pt x="4833" y="5"/>
                  </a:cubicBezTo>
                  <a:cubicBezTo>
                    <a:pt x="4646" y="5"/>
                    <a:pt x="4460" y="10"/>
                    <a:pt x="4275" y="25"/>
                  </a:cubicBezTo>
                  <a:cubicBezTo>
                    <a:pt x="2918" y="144"/>
                    <a:pt x="1394" y="537"/>
                    <a:pt x="620" y="1763"/>
                  </a:cubicBezTo>
                  <a:cubicBezTo>
                    <a:pt x="203" y="2430"/>
                    <a:pt x="108" y="3239"/>
                    <a:pt x="60" y="4013"/>
                  </a:cubicBezTo>
                  <a:cubicBezTo>
                    <a:pt x="1" y="5204"/>
                    <a:pt x="13" y="6573"/>
                    <a:pt x="322" y="7716"/>
                  </a:cubicBezTo>
                  <a:cubicBezTo>
                    <a:pt x="548" y="8550"/>
                    <a:pt x="989" y="9252"/>
                    <a:pt x="1811" y="9502"/>
                  </a:cubicBezTo>
                  <a:cubicBezTo>
                    <a:pt x="2584" y="9728"/>
                    <a:pt x="3335" y="9573"/>
                    <a:pt x="4097" y="9681"/>
                  </a:cubicBezTo>
                  <a:cubicBezTo>
                    <a:pt x="4156" y="9692"/>
                    <a:pt x="4228" y="9716"/>
                    <a:pt x="4275" y="9740"/>
                  </a:cubicBezTo>
                  <a:cubicBezTo>
                    <a:pt x="4323" y="9776"/>
                    <a:pt x="4335" y="9812"/>
                    <a:pt x="4347" y="9871"/>
                  </a:cubicBezTo>
                  <a:lnTo>
                    <a:pt x="4358" y="9966"/>
                  </a:lnTo>
                  <a:lnTo>
                    <a:pt x="4358" y="10014"/>
                  </a:lnTo>
                  <a:cubicBezTo>
                    <a:pt x="4406" y="10574"/>
                    <a:pt x="4394" y="11169"/>
                    <a:pt x="4489" y="11717"/>
                  </a:cubicBezTo>
                  <a:cubicBezTo>
                    <a:pt x="4537" y="11740"/>
                    <a:pt x="4585" y="11740"/>
                    <a:pt x="4632" y="11752"/>
                  </a:cubicBezTo>
                  <a:lnTo>
                    <a:pt x="4644" y="11883"/>
                  </a:lnTo>
                  <a:cubicBezTo>
                    <a:pt x="4914" y="11947"/>
                    <a:pt x="5210" y="11973"/>
                    <a:pt x="5509" y="11973"/>
                  </a:cubicBezTo>
                  <a:cubicBezTo>
                    <a:pt x="5658" y="11973"/>
                    <a:pt x="5807" y="11967"/>
                    <a:pt x="5954" y="11955"/>
                  </a:cubicBezTo>
                  <a:cubicBezTo>
                    <a:pt x="6124" y="11968"/>
                    <a:pt x="6291" y="11976"/>
                    <a:pt x="6454" y="11976"/>
                  </a:cubicBezTo>
                  <a:cubicBezTo>
                    <a:pt x="6736" y="11976"/>
                    <a:pt x="7007" y="11951"/>
                    <a:pt x="7264" y="11883"/>
                  </a:cubicBezTo>
                  <a:lnTo>
                    <a:pt x="7276" y="11752"/>
                  </a:lnTo>
                  <a:cubicBezTo>
                    <a:pt x="7323" y="11740"/>
                    <a:pt x="7371" y="11740"/>
                    <a:pt x="7418" y="11717"/>
                  </a:cubicBezTo>
                  <a:cubicBezTo>
                    <a:pt x="7514" y="11169"/>
                    <a:pt x="7514" y="10574"/>
                    <a:pt x="7549" y="10014"/>
                  </a:cubicBezTo>
                  <a:lnTo>
                    <a:pt x="7549" y="9966"/>
                  </a:lnTo>
                  <a:lnTo>
                    <a:pt x="7561" y="9871"/>
                  </a:lnTo>
                  <a:cubicBezTo>
                    <a:pt x="7573" y="9835"/>
                    <a:pt x="7597" y="9764"/>
                    <a:pt x="7633" y="9740"/>
                  </a:cubicBezTo>
                  <a:cubicBezTo>
                    <a:pt x="7680" y="9692"/>
                    <a:pt x="7752" y="9681"/>
                    <a:pt x="7811" y="9681"/>
                  </a:cubicBezTo>
                  <a:cubicBezTo>
                    <a:pt x="8585" y="9573"/>
                    <a:pt x="9323" y="9728"/>
                    <a:pt x="10097" y="9502"/>
                  </a:cubicBezTo>
                  <a:cubicBezTo>
                    <a:pt x="10931" y="9252"/>
                    <a:pt x="11359" y="8550"/>
                    <a:pt x="11586" y="7716"/>
                  </a:cubicBezTo>
                  <a:cubicBezTo>
                    <a:pt x="11955" y="6561"/>
                    <a:pt x="11967" y="5192"/>
                    <a:pt x="11907" y="4013"/>
                  </a:cubicBezTo>
                  <a:cubicBezTo>
                    <a:pt x="11859" y="3239"/>
                    <a:pt x="11764" y="2418"/>
                    <a:pt x="11336" y="1763"/>
                  </a:cubicBezTo>
                  <a:cubicBezTo>
                    <a:pt x="10456" y="341"/>
                    <a:pt x="8839" y="0"/>
                    <a:pt x="7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6"/>
            <p:cNvSpPr/>
            <p:nvPr/>
          </p:nvSpPr>
          <p:spPr>
            <a:xfrm>
              <a:off x="803641" y="3835839"/>
              <a:ext cx="181367" cy="103865"/>
            </a:xfrm>
            <a:custGeom>
              <a:avLst/>
              <a:gdLst/>
              <a:ahLst/>
              <a:cxnLst/>
              <a:rect l="l" t="t" r="r" b="b"/>
              <a:pathLst>
                <a:path w="2621" h="1501" extrusionOk="0">
                  <a:moveTo>
                    <a:pt x="1" y="1"/>
                  </a:moveTo>
                  <a:lnTo>
                    <a:pt x="1" y="72"/>
                  </a:lnTo>
                  <a:cubicBezTo>
                    <a:pt x="1" y="858"/>
                    <a:pt x="584" y="1501"/>
                    <a:pt x="1310" y="1501"/>
                  </a:cubicBezTo>
                  <a:cubicBezTo>
                    <a:pt x="2049" y="1501"/>
                    <a:pt x="2620" y="870"/>
                    <a:pt x="2620" y="72"/>
                  </a:cubicBezTo>
                  <a:lnTo>
                    <a:pt x="26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6"/>
            <p:cNvSpPr/>
            <p:nvPr/>
          </p:nvSpPr>
          <p:spPr>
            <a:xfrm>
              <a:off x="823431" y="3877013"/>
              <a:ext cx="140125" cy="61863"/>
            </a:xfrm>
            <a:custGeom>
              <a:avLst/>
              <a:gdLst/>
              <a:ahLst/>
              <a:cxnLst/>
              <a:rect l="l" t="t" r="r" b="b"/>
              <a:pathLst>
                <a:path w="2025" h="894" extrusionOk="0">
                  <a:moveTo>
                    <a:pt x="1012" y="1"/>
                  </a:moveTo>
                  <a:cubicBezTo>
                    <a:pt x="631" y="1"/>
                    <a:pt x="286" y="132"/>
                    <a:pt x="0" y="370"/>
                  </a:cubicBezTo>
                  <a:cubicBezTo>
                    <a:pt x="239" y="691"/>
                    <a:pt x="596" y="894"/>
                    <a:pt x="1012" y="894"/>
                  </a:cubicBezTo>
                  <a:cubicBezTo>
                    <a:pt x="1429" y="894"/>
                    <a:pt x="1774" y="703"/>
                    <a:pt x="2024" y="370"/>
                  </a:cubicBezTo>
                  <a:cubicBezTo>
                    <a:pt x="1763" y="144"/>
                    <a:pt x="1405" y="1"/>
                    <a:pt x="1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6"/>
            <p:cNvSpPr/>
            <p:nvPr/>
          </p:nvSpPr>
          <p:spPr>
            <a:xfrm>
              <a:off x="658671" y="3789684"/>
              <a:ext cx="56050" cy="104696"/>
            </a:xfrm>
            <a:custGeom>
              <a:avLst/>
              <a:gdLst/>
              <a:ahLst/>
              <a:cxnLst/>
              <a:rect l="l" t="t" r="r" b="b"/>
              <a:pathLst>
                <a:path w="810" h="1513" extrusionOk="0">
                  <a:moveTo>
                    <a:pt x="405" y="1"/>
                  </a:moveTo>
                  <a:cubicBezTo>
                    <a:pt x="179" y="1"/>
                    <a:pt x="0" y="334"/>
                    <a:pt x="0" y="763"/>
                  </a:cubicBezTo>
                  <a:cubicBezTo>
                    <a:pt x="0" y="1180"/>
                    <a:pt x="179" y="1513"/>
                    <a:pt x="405" y="1513"/>
                  </a:cubicBezTo>
                  <a:cubicBezTo>
                    <a:pt x="631" y="1513"/>
                    <a:pt x="810" y="1168"/>
                    <a:pt x="810" y="763"/>
                  </a:cubicBezTo>
                  <a:cubicBezTo>
                    <a:pt x="810" y="346"/>
                    <a:pt x="631" y="1"/>
                    <a:pt x="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6"/>
            <p:cNvSpPr/>
            <p:nvPr/>
          </p:nvSpPr>
          <p:spPr>
            <a:xfrm>
              <a:off x="1073860" y="3789684"/>
              <a:ext cx="55289" cy="104696"/>
            </a:xfrm>
            <a:custGeom>
              <a:avLst/>
              <a:gdLst/>
              <a:ahLst/>
              <a:cxnLst/>
              <a:rect l="l" t="t" r="r" b="b"/>
              <a:pathLst>
                <a:path w="799" h="1513" extrusionOk="0">
                  <a:moveTo>
                    <a:pt x="406" y="1"/>
                  </a:moveTo>
                  <a:cubicBezTo>
                    <a:pt x="180" y="1"/>
                    <a:pt x="1" y="334"/>
                    <a:pt x="1" y="763"/>
                  </a:cubicBezTo>
                  <a:cubicBezTo>
                    <a:pt x="1" y="1180"/>
                    <a:pt x="180" y="1513"/>
                    <a:pt x="406" y="1513"/>
                  </a:cubicBezTo>
                  <a:cubicBezTo>
                    <a:pt x="620" y="1513"/>
                    <a:pt x="799" y="1168"/>
                    <a:pt x="799" y="763"/>
                  </a:cubicBezTo>
                  <a:cubicBezTo>
                    <a:pt x="799" y="346"/>
                    <a:pt x="620" y="1"/>
                    <a:pt x="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6"/>
            <p:cNvSpPr/>
            <p:nvPr/>
          </p:nvSpPr>
          <p:spPr>
            <a:xfrm>
              <a:off x="641371" y="3939568"/>
              <a:ext cx="450545" cy="481338"/>
            </a:xfrm>
            <a:custGeom>
              <a:avLst/>
              <a:gdLst/>
              <a:ahLst/>
              <a:cxnLst/>
              <a:rect l="l" t="t" r="r" b="b"/>
              <a:pathLst>
                <a:path w="6511" h="6956" extrusionOk="0">
                  <a:moveTo>
                    <a:pt x="5358" y="383"/>
                  </a:moveTo>
                  <a:cubicBezTo>
                    <a:pt x="5989" y="419"/>
                    <a:pt x="6156" y="645"/>
                    <a:pt x="5846" y="1061"/>
                  </a:cubicBezTo>
                  <a:cubicBezTo>
                    <a:pt x="5691" y="1288"/>
                    <a:pt x="5501" y="1478"/>
                    <a:pt x="5275" y="1621"/>
                  </a:cubicBezTo>
                  <a:cubicBezTo>
                    <a:pt x="5062" y="1793"/>
                    <a:pt x="4816" y="1913"/>
                    <a:pt x="4586" y="2026"/>
                  </a:cubicBezTo>
                  <a:lnTo>
                    <a:pt x="4586" y="2026"/>
                  </a:lnTo>
                  <a:cubicBezTo>
                    <a:pt x="4653" y="1402"/>
                    <a:pt x="4824" y="773"/>
                    <a:pt x="5358" y="383"/>
                  </a:cubicBezTo>
                  <a:close/>
                  <a:moveTo>
                    <a:pt x="1217" y="1087"/>
                  </a:moveTo>
                  <a:cubicBezTo>
                    <a:pt x="1282" y="1087"/>
                    <a:pt x="1357" y="1106"/>
                    <a:pt x="1441" y="1145"/>
                  </a:cubicBezTo>
                  <a:cubicBezTo>
                    <a:pt x="1691" y="1240"/>
                    <a:pt x="1917" y="1371"/>
                    <a:pt x="2108" y="1550"/>
                  </a:cubicBezTo>
                  <a:cubicBezTo>
                    <a:pt x="2435" y="1819"/>
                    <a:pt x="2683" y="2173"/>
                    <a:pt x="2869" y="2575"/>
                  </a:cubicBezTo>
                  <a:lnTo>
                    <a:pt x="2869" y="2575"/>
                  </a:lnTo>
                  <a:cubicBezTo>
                    <a:pt x="2752" y="2587"/>
                    <a:pt x="2633" y="2593"/>
                    <a:pt x="2514" y="2593"/>
                  </a:cubicBezTo>
                  <a:cubicBezTo>
                    <a:pt x="2316" y="2593"/>
                    <a:pt x="2117" y="2576"/>
                    <a:pt x="1917" y="2538"/>
                  </a:cubicBezTo>
                  <a:cubicBezTo>
                    <a:pt x="1512" y="2466"/>
                    <a:pt x="1155" y="2252"/>
                    <a:pt x="857" y="1978"/>
                  </a:cubicBezTo>
                  <a:cubicBezTo>
                    <a:pt x="838" y="1388"/>
                    <a:pt x="956" y="1087"/>
                    <a:pt x="1217" y="1087"/>
                  </a:cubicBezTo>
                  <a:close/>
                  <a:moveTo>
                    <a:pt x="5660" y="0"/>
                  </a:moveTo>
                  <a:cubicBezTo>
                    <a:pt x="5573" y="0"/>
                    <a:pt x="5479" y="12"/>
                    <a:pt x="5382" y="38"/>
                  </a:cubicBezTo>
                  <a:cubicBezTo>
                    <a:pt x="4548" y="264"/>
                    <a:pt x="4358" y="1431"/>
                    <a:pt x="4286" y="2133"/>
                  </a:cubicBezTo>
                  <a:cubicBezTo>
                    <a:pt x="4285" y="2146"/>
                    <a:pt x="4284" y="2159"/>
                    <a:pt x="4282" y="2172"/>
                  </a:cubicBezTo>
                  <a:lnTo>
                    <a:pt x="4282" y="2172"/>
                  </a:lnTo>
                  <a:cubicBezTo>
                    <a:pt x="3922" y="2335"/>
                    <a:pt x="3548" y="2462"/>
                    <a:pt x="3167" y="2532"/>
                  </a:cubicBezTo>
                  <a:lnTo>
                    <a:pt x="3167" y="2532"/>
                  </a:lnTo>
                  <a:cubicBezTo>
                    <a:pt x="2759" y="1526"/>
                    <a:pt x="2058" y="763"/>
                    <a:pt x="906" y="763"/>
                  </a:cubicBezTo>
                  <a:cubicBezTo>
                    <a:pt x="886" y="763"/>
                    <a:pt x="866" y="763"/>
                    <a:pt x="845" y="764"/>
                  </a:cubicBezTo>
                  <a:cubicBezTo>
                    <a:pt x="0" y="776"/>
                    <a:pt x="310" y="1823"/>
                    <a:pt x="655" y="2193"/>
                  </a:cubicBezTo>
                  <a:cubicBezTo>
                    <a:pt x="1109" y="2707"/>
                    <a:pt x="1785" y="2885"/>
                    <a:pt x="2459" y="2885"/>
                  </a:cubicBezTo>
                  <a:cubicBezTo>
                    <a:pt x="2636" y="2885"/>
                    <a:pt x="2812" y="2873"/>
                    <a:pt x="2985" y="2851"/>
                  </a:cubicBezTo>
                  <a:lnTo>
                    <a:pt x="2985" y="2851"/>
                  </a:lnTo>
                  <a:cubicBezTo>
                    <a:pt x="3408" y="3974"/>
                    <a:pt x="3415" y="5380"/>
                    <a:pt x="3334" y="6384"/>
                  </a:cubicBezTo>
                  <a:cubicBezTo>
                    <a:pt x="3334" y="6477"/>
                    <a:pt x="3406" y="6525"/>
                    <a:pt x="3481" y="6525"/>
                  </a:cubicBezTo>
                  <a:cubicBezTo>
                    <a:pt x="3558" y="6525"/>
                    <a:pt x="3637" y="6474"/>
                    <a:pt x="3643" y="6372"/>
                  </a:cubicBezTo>
                  <a:cubicBezTo>
                    <a:pt x="3722" y="5437"/>
                    <a:pt x="3675" y="3995"/>
                    <a:pt x="3269" y="2807"/>
                  </a:cubicBezTo>
                  <a:lnTo>
                    <a:pt x="3269" y="2807"/>
                  </a:lnTo>
                  <a:cubicBezTo>
                    <a:pt x="3373" y="2787"/>
                    <a:pt x="3474" y="2765"/>
                    <a:pt x="3572" y="2740"/>
                  </a:cubicBezTo>
                  <a:cubicBezTo>
                    <a:pt x="3791" y="2687"/>
                    <a:pt x="4020" y="2617"/>
                    <a:pt x="4249" y="2531"/>
                  </a:cubicBezTo>
                  <a:lnTo>
                    <a:pt x="4249" y="2531"/>
                  </a:lnTo>
                  <a:cubicBezTo>
                    <a:pt x="4135" y="3953"/>
                    <a:pt x="4220" y="5408"/>
                    <a:pt x="4405" y="6812"/>
                  </a:cubicBezTo>
                  <a:cubicBezTo>
                    <a:pt x="4417" y="6907"/>
                    <a:pt x="4498" y="6955"/>
                    <a:pt x="4572" y="6955"/>
                  </a:cubicBezTo>
                  <a:cubicBezTo>
                    <a:pt x="4647" y="6955"/>
                    <a:pt x="4715" y="6907"/>
                    <a:pt x="4703" y="6812"/>
                  </a:cubicBezTo>
                  <a:cubicBezTo>
                    <a:pt x="4528" y="5351"/>
                    <a:pt x="4479" y="3889"/>
                    <a:pt x="4556" y="2405"/>
                  </a:cubicBezTo>
                  <a:lnTo>
                    <a:pt x="4556" y="2405"/>
                  </a:lnTo>
                  <a:cubicBezTo>
                    <a:pt x="5240" y="2100"/>
                    <a:pt x="5882" y="1641"/>
                    <a:pt x="6203" y="1014"/>
                  </a:cubicBezTo>
                  <a:cubicBezTo>
                    <a:pt x="6510" y="441"/>
                    <a:pt x="6193" y="0"/>
                    <a:pt x="56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6"/>
            <p:cNvSpPr/>
            <p:nvPr/>
          </p:nvSpPr>
          <p:spPr>
            <a:xfrm>
              <a:off x="715482" y="4350747"/>
              <a:ext cx="358443" cy="82483"/>
            </a:xfrm>
            <a:custGeom>
              <a:avLst/>
              <a:gdLst/>
              <a:ahLst/>
              <a:cxnLst/>
              <a:rect l="l" t="t" r="r" b="b"/>
              <a:pathLst>
                <a:path w="5180" h="1192" extrusionOk="0">
                  <a:moveTo>
                    <a:pt x="775" y="1"/>
                  </a:moveTo>
                  <a:cubicBezTo>
                    <a:pt x="1" y="1"/>
                    <a:pt x="1" y="1192"/>
                    <a:pt x="775" y="1192"/>
                  </a:cubicBezTo>
                  <a:lnTo>
                    <a:pt x="4406" y="1192"/>
                  </a:lnTo>
                  <a:cubicBezTo>
                    <a:pt x="5180" y="1192"/>
                    <a:pt x="5180" y="1"/>
                    <a:pt x="4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6"/>
            <p:cNvSpPr/>
            <p:nvPr/>
          </p:nvSpPr>
          <p:spPr>
            <a:xfrm>
              <a:off x="715482" y="4425759"/>
              <a:ext cx="358443" cy="82483"/>
            </a:xfrm>
            <a:custGeom>
              <a:avLst/>
              <a:gdLst/>
              <a:ahLst/>
              <a:cxnLst/>
              <a:rect l="l" t="t" r="r" b="b"/>
              <a:pathLst>
                <a:path w="5180" h="1192" extrusionOk="0">
                  <a:moveTo>
                    <a:pt x="775" y="0"/>
                  </a:moveTo>
                  <a:cubicBezTo>
                    <a:pt x="1" y="0"/>
                    <a:pt x="1" y="1191"/>
                    <a:pt x="775" y="1191"/>
                  </a:cubicBezTo>
                  <a:lnTo>
                    <a:pt x="4406" y="1191"/>
                  </a:lnTo>
                  <a:cubicBezTo>
                    <a:pt x="5180" y="1191"/>
                    <a:pt x="5180" y="0"/>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6"/>
            <p:cNvSpPr/>
            <p:nvPr/>
          </p:nvSpPr>
          <p:spPr>
            <a:xfrm>
              <a:off x="271438" y="3750725"/>
              <a:ext cx="112100" cy="79162"/>
            </a:xfrm>
            <a:custGeom>
              <a:avLst/>
              <a:gdLst/>
              <a:ahLst/>
              <a:cxnLst/>
              <a:rect l="l" t="t" r="r" b="b"/>
              <a:pathLst>
                <a:path w="1620" h="1144" extrusionOk="0">
                  <a:moveTo>
                    <a:pt x="273" y="1"/>
                  </a:moveTo>
                  <a:cubicBezTo>
                    <a:pt x="207" y="1"/>
                    <a:pt x="154" y="17"/>
                    <a:pt x="119" y="52"/>
                  </a:cubicBezTo>
                  <a:cubicBezTo>
                    <a:pt x="0" y="183"/>
                    <a:pt x="191" y="576"/>
                    <a:pt x="596" y="862"/>
                  </a:cubicBezTo>
                  <a:cubicBezTo>
                    <a:pt x="860" y="1051"/>
                    <a:pt x="1130" y="1144"/>
                    <a:pt x="1315" y="1144"/>
                  </a:cubicBezTo>
                  <a:cubicBezTo>
                    <a:pt x="1422" y="1144"/>
                    <a:pt x="1501" y="1113"/>
                    <a:pt x="1536" y="1052"/>
                  </a:cubicBezTo>
                  <a:cubicBezTo>
                    <a:pt x="1619" y="885"/>
                    <a:pt x="1369" y="576"/>
                    <a:pt x="1000" y="314"/>
                  </a:cubicBezTo>
                  <a:cubicBezTo>
                    <a:pt x="730" y="122"/>
                    <a:pt x="454" y="1"/>
                    <a:pt x="2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6"/>
            <p:cNvSpPr/>
            <p:nvPr/>
          </p:nvSpPr>
          <p:spPr>
            <a:xfrm>
              <a:off x="367000" y="3518978"/>
              <a:ext cx="102205" cy="91825"/>
            </a:xfrm>
            <a:custGeom>
              <a:avLst/>
              <a:gdLst/>
              <a:ahLst/>
              <a:cxnLst/>
              <a:rect l="l" t="t" r="r" b="b"/>
              <a:pathLst>
                <a:path w="1477" h="1327" extrusionOk="0">
                  <a:moveTo>
                    <a:pt x="281" y="0"/>
                  </a:moveTo>
                  <a:cubicBezTo>
                    <a:pt x="230" y="0"/>
                    <a:pt x="187" y="14"/>
                    <a:pt x="155" y="43"/>
                  </a:cubicBezTo>
                  <a:cubicBezTo>
                    <a:pt x="0" y="162"/>
                    <a:pt x="155" y="555"/>
                    <a:pt x="500" y="912"/>
                  </a:cubicBezTo>
                  <a:cubicBezTo>
                    <a:pt x="747" y="1169"/>
                    <a:pt x="1043" y="1326"/>
                    <a:pt x="1221" y="1326"/>
                  </a:cubicBezTo>
                  <a:cubicBezTo>
                    <a:pt x="1275" y="1326"/>
                    <a:pt x="1318" y="1312"/>
                    <a:pt x="1346" y="1282"/>
                  </a:cubicBezTo>
                  <a:cubicBezTo>
                    <a:pt x="1477" y="1139"/>
                    <a:pt x="1298" y="770"/>
                    <a:pt x="989" y="424"/>
                  </a:cubicBezTo>
                  <a:cubicBezTo>
                    <a:pt x="730" y="166"/>
                    <a:pt x="457" y="0"/>
                    <a:pt x="2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6"/>
            <p:cNvSpPr/>
            <p:nvPr/>
          </p:nvSpPr>
          <p:spPr>
            <a:xfrm>
              <a:off x="614176" y="3338162"/>
              <a:ext cx="63454" cy="148636"/>
            </a:xfrm>
            <a:custGeom>
              <a:avLst/>
              <a:gdLst/>
              <a:ahLst/>
              <a:cxnLst/>
              <a:rect l="l" t="t" r="r" b="b"/>
              <a:pathLst>
                <a:path w="917" h="2148" extrusionOk="0">
                  <a:moveTo>
                    <a:pt x="276" y="0"/>
                  </a:moveTo>
                  <a:cubicBezTo>
                    <a:pt x="271" y="0"/>
                    <a:pt x="267" y="1"/>
                    <a:pt x="262" y="1"/>
                  </a:cubicBezTo>
                  <a:cubicBezTo>
                    <a:pt x="60" y="37"/>
                    <a:pt x="0" y="561"/>
                    <a:pt x="119" y="1132"/>
                  </a:cubicBezTo>
                  <a:cubicBezTo>
                    <a:pt x="221" y="1699"/>
                    <a:pt x="442" y="2148"/>
                    <a:pt x="628" y="2148"/>
                  </a:cubicBezTo>
                  <a:cubicBezTo>
                    <a:pt x="637" y="2148"/>
                    <a:pt x="646" y="2147"/>
                    <a:pt x="655" y="2144"/>
                  </a:cubicBezTo>
                  <a:cubicBezTo>
                    <a:pt x="857" y="2121"/>
                    <a:pt x="917" y="1597"/>
                    <a:pt x="798" y="1013"/>
                  </a:cubicBezTo>
                  <a:cubicBezTo>
                    <a:pt x="682" y="433"/>
                    <a:pt x="453" y="0"/>
                    <a:pt x="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6"/>
            <p:cNvSpPr/>
            <p:nvPr/>
          </p:nvSpPr>
          <p:spPr>
            <a:xfrm>
              <a:off x="1399299" y="3751348"/>
              <a:ext cx="112169" cy="78608"/>
            </a:xfrm>
            <a:custGeom>
              <a:avLst/>
              <a:gdLst/>
              <a:ahLst/>
              <a:cxnLst/>
              <a:rect l="l" t="t" r="r" b="b"/>
              <a:pathLst>
                <a:path w="1621" h="1136" extrusionOk="0">
                  <a:moveTo>
                    <a:pt x="1317" y="1"/>
                  </a:moveTo>
                  <a:cubicBezTo>
                    <a:pt x="1137" y="1"/>
                    <a:pt x="869" y="123"/>
                    <a:pt x="608" y="317"/>
                  </a:cubicBezTo>
                  <a:cubicBezTo>
                    <a:pt x="251" y="567"/>
                    <a:pt x="1" y="876"/>
                    <a:pt x="84" y="1043"/>
                  </a:cubicBezTo>
                  <a:cubicBezTo>
                    <a:pt x="119" y="1104"/>
                    <a:pt x="200" y="1135"/>
                    <a:pt x="307" y="1135"/>
                  </a:cubicBezTo>
                  <a:cubicBezTo>
                    <a:pt x="492" y="1135"/>
                    <a:pt x="757" y="1045"/>
                    <a:pt x="1013" y="864"/>
                  </a:cubicBezTo>
                  <a:cubicBezTo>
                    <a:pt x="1418" y="579"/>
                    <a:pt x="1620" y="198"/>
                    <a:pt x="1489" y="67"/>
                  </a:cubicBezTo>
                  <a:cubicBezTo>
                    <a:pt x="1451" y="21"/>
                    <a:pt x="1391" y="1"/>
                    <a:pt x="13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6"/>
            <p:cNvSpPr/>
            <p:nvPr/>
          </p:nvSpPr>
          <p:spPr>
            <a:xfrm>
              <a:off x="1313631" y="3518563"/>
              <a:ext cx="102205" cy="92309"/>
            </a:xfrm>
            <a:custGeom>
              <a:avLst/>
              <a:gdLst/>
              <a:ahLst/>
              <a:cxnLst/>
              <a:rect l="l" t="t" r="r" b="b"/>
              <a:pathLst>
                <a:path w="1477" h="1334" extrusionOk="0">
                  <a:moveTo>
                    <a:pt x="1223" y="0"/>
                  </a:moveTo>
                  <a:cubicBezTo>
                    <a:pt x="1042" y="0"/>
                    <a:pt x="766" y="165"/>
                    <a:pt x="513" y="418"/>
                  </a:cubicBezTo>
                  <a:cubicBezTo>
                    <a:pt x="179" y="764"/>
                    <a:pt x="1" y="1133"/>
                    <a:pt x="132" y="1288"/>
                  </a:cubicBezTo>
                  <a:cubicBezTo>
                    <a:pt x="166" y="1319"/>
                    <a:pt x="213" y="1334"/>
                    <a:pt x="270" y="1334"/>
                  </a:cubicBezTo>
                  <a:cubicBezTo>
                    <a:pt x="453" y="1334"/>
                    <a:pt x="737" y="1179"/>
                    <a:pt x="1001" y="907"/>
                  </a:cubicBezTo>
                  <a:cubicBezTo>
                    <a:pt x="1346" y="573"/>
                    <a:pt x="1477" y="168"/>
                    <a:pt x="1346" y="37"/>
                  </a:cubicBezTo>
                  <a:cubicBezTo>
                    <a:pt x="1313" y="12"/>
                    <a:pt x="1271" y="0"/>
                    <a:pt x="12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6"/>
            <p:cNvSpPr/>
            <p:nvPr/>
          </p:nvSpPr>
          <p:spPr>
            <a:xfrm>
              <a:off x="1106867" y="3338162"/>
              <a:ext cx="62693" cy="148567"/>
            </a:xfrm>
            <a:custGeom>
              <a:avLst/>
              <a:gdLst/>
              <a:ahLst/>
              <a:cxnLst/>
              <a:rect l="l" t="t" r="r" b="b"/>
              <a:pathLst>
                <a:path w="906" h="2147" extrusionOk="0">
                  <a:moveTo>
                    <a:pt x="639" y="0"/>
                  </a:moveTo>
                  <a:cubicBezTo>
                    <a:pt x="441" y="0"/>
                    <a:pt x="224" y="433"/>
                    <a:pt x="119" y="1013"/>
                  </a:cubicBezTo>
                  <a:cubicBezTo>
                    <a:pt x="0" y="1609"/>
                    <a:pt x="60" y="2121"/>
                    <a:pt x="250" y="2144"/>
                  </a:cubicBezTo>
                  <a:cubicBezTo>
                    <a:pt x="257" y="2146"/>
                    <a:pt x="264" y="2146"/>
                    <a:pt x="272" y="2146"/>
                  </a:cubicBezTo>
                  <a:cubicBezTo>
                    <a:pt x="458" y="2146"/>
                    <a:pt x="683" y="1706"/>
                    <a:pt x="786" y="1132"/>
                  </a:cubicBezTo>
                  <a:cubicBezTo>
                    <a:pt x="905" y="537"/>
                    <a:pt x="834" y="37"/>
                    <a:pt x="655" y="1"/>
                  </a:cubicBezTo>
                  <a:cubicBezTo>
                    <a:pt x="650" y="1"/>
                    <a:pt x="645"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6"/>
            <p:cNvSpPr/>
            <p:nvPr/>
          </p:nvSpPr>
          <p:spPr>
            <a:xfrm>
              <a:off x="863774" y="3281350"/>
              <a:ext cx="50376" cy="137703"/>
            </a:xfrm>
            <a:custGeom>
              <a:avLst/>
              <a:gdLst/>
              <a:ahLst/>
              <a:cxnLst/>
              <a:rect l="l" t="t" r="r" b="b"/>
              <a:pathLst>
                <a:path w="728" h="1990" extrusionOk="0">
                  <a:moveTo>
                    <a:pt x="363" y="0"/>
                  </a:moveTo>
                  <a:cubicBezTo>
                    <a:pt x="175" y="0"/>
                    <a:pt x="1" y="449"/>
                    <a:pt x="13" y="1013"/>
                  </a:cubicBezTo>
                  <a:cubicBezTo>
                    <a:pt x="48" y="1558"/>
                    <a:pt x="252" y="1990"/>
                    <a:pt x="427" y="1990"/>
                  </a:cubicBezTo>
                  <a:cubicBezTo>
                    <a:pt x="432" y="1990"/>
                    <a:pt x="437" y="1990"/>
                    <a:pt x="441" y="1989"/>
                  </a:cubicBezTo>
                  <a:cubicBezTo>
                    <a:pt x="644" y="1953"/>
                    <a:pt x="727" y="1513"/>
                    <a:pt x="715" y="989"/>
                  </a:cubicBezTo>
                  <a:cubicBezTo>
                    <a:pt x="703" y="465"/>
                    <a:pt x="560" y="25"/>
                    <a:pt x="370" y="1"/>
                  </a:cubicBezTo>
                  <a:cubicBezTo>
                    <a:pt x="367" y="1"/>
                    <a:pt x="365" y="0"/>
                    <a:pt x="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5" name="Google Shape;2395;p46"/>
          <p:cNvGrpSpPr/>
          <p:nvPr/>
        </p:nvGrpSpPr>
        <p:grpSpPr>
          <a:xfrm rot="2906756" flipH="1">
            <a:off x="201289" y="4591640"/>
            <a:ext cx="252390" cy="805459"/>
            <a:chOff x="8478897" y="4127025"/>
            <a:chExt cx="252400" cy="805492"/>
          </a:xfrm>
        </p:grpSpPr>
        <p:sp>
          <p:nvSpPr>
            <p:cNvPr id="2396" name="Google Shape;2396;p46"/>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6"/>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6"/>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6"/>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0" name="Google Shape;2400;p46"/>
          <p:cNvGrpSpPr/>
          <p:nvPr/>
        </p:nvGrpSpPr>
        <p:grpSpPr>
          <a:xfrm>
            <a:off x="7809227" y="7"/>
            <a:ext cx="1877514" cy="974395"/>
            <a:chOff x="7809227" y="7"/>
            <a:chExt cx="1877514" cy="974395"/>
          </a:xfrm>
        </p:grpSpPr>
        <p:grpSp>
          <p:nvGrpSpPr>
            <p:cNvPr id="2401" name="Google Shape;2401;p46"/>
            <p:cNvGrpSpPr/>
            <p:nvPr/>
          </p:nvGrpSpPr>
          <p:grpSpPr>
            <a:xfrm rot="4773591">
              <a:off x="8761837" y="-145944"/>
              <a:ext cx="634608" cy="1118726"/>
              <a:chOff x="7795702" y="745324"/>
              <a:chExt cx="634637" cy="1118776"/>
            </a:xfrm>
          </p:grpSpPr>
          <p:sp>
            <p:nvSpPr>
              <p:cNvPr id="2402" name="Google Shape;2402;p46"/>
              <p:cNvSpPr/>
              <p:nvPr/>
            </p:nvSpPr>
            <p:spPr>
              <a:xfrm>
                <a:off x="7795702" y="745324"/>
                <a:ext cx="99815" cy="179410"/>
              </a:xfrm>
              <a:custGeom>
                <a:avLst/>
                <a:gdLst/>
                <a:ahLst/>
                <a:cxnLst/>
                <a:rect l="l" t="t" r="r" b="b"/>
                <a:pathLst>
                  <a:path w="2251" h="4046" extrusionOk="0">
                    <a:moveTo>
                      <a:pt x="953" y="1"/>
                    </a:moveTo>
                    <a:cubicBezTo>
                      <a:pt x="465" y="24"/>
                      <a:pt x="0" y="453"/>
                      <a:pt x="48" y="953"/>
                    </a:cubicBezTo>
                    <a:cubicBezTo>
                      <a:pt x="107" y="1775"/>
                      <a:pt x="215" y="2584"/>
                      <a:pt x="393" y="3370"/>
                    </a:cubicBezTo>
                    <a:cubicBezTo>
                      <a:pt x="482" y="3786"/>
                      <a:pt x="909" y="4046"/>
                      <a:pt x="1311" y="4046"/>
                    </a:cubicBezTo>
                    <a:cubicBezTo>
                      <a:pt x="1392" y="4046"/>
                      <a:pt x="1472" y="4035"/>
                      <a:pt x="1548" y="4013"/>
                    </a:cubicBezTo>
                    <a:cubicBezTo>
                      <a:pt x="1786" y="3930"/>
                      <a:pt x="2001" y="3775"/>
                      <a:pt x="2120" y="3549"/>
                    </a:cubicBezTo>
                    <a:cubicBezTo>
                      <a:pt x="2239" y="3322"/>
                      <a:pt x="2251" y="3084"/>
                      <a:pt x="2191" y="2846"/>
                    </a:cubicBezTo>
                    <a:cubicBezTo>
                      <a:pt x="2132" y="2560"/>
                      <a:pt x="2072" y="2287"/>
                      <a:pt x="2024" y="2013"/>
                    </a:cubicBezTo>
                    <a:cubicBezTo>
                      <a:pt x="1989" y="1644"/>
                      <a:pt x="1941" y="1287"/>
                      <a:pt x="1905" y="917"/>
                    </a:cubicBezTo>
                    <a:cubicBezTo>
                      <a:pt x="1882" y="405"/>
                      <a:pt x="1489" y="1"/>
                      <a:pt x="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6"/>
              <p:cNvSpPr/>
              <p:nvPr/>
            </p:nvSpPr>
            <p:spPr>
              <a:xfrm>
                <a:off x="7851131" y="990320"/>
                <a:ext cx="131520" cy="204419"/>
              </a:xfrm>
              <a:custGeom>
                <a:avLst/>
                <a:gdLst/>
                <a:ahLst/>
                <a:cxnLst/>
                <a:rect l="l" t="t" r="r" b="b"/>
                <a:pathLst>
                  <a:path w="2966" h="4610" extrusionOk="0">
                    <a:moveTo>
                      <a:pt x="1013" y="0"/>
                    </a:moveTo>
                    <a:cubicBezTo>
                      <a:pt x="929" y="0"/>
                      <a:pt x="834" y="12"/>
                      <a:pt x="762" y="48"/>
                    </a:cubicBezTo>
                    <a:cubicBezTo>
                      <a:pt x="262" y="191"/>
                      <a:pt x="0" y="714"/>
                      <a:pt x="120" y="1203"/>
                    </a:cubicBezTo>
                    <a:cubicBezTo>
                      <a:pt x="381" y="2238"/>
                      <a:pt x="751" y="3215"/>
                      <a:pt x="1191" y="4167"/>
                    </a:cubicBezTo>
                    <a:cubicBezTo>
                      <a:pt x="1298" y="4382"/>
                      <a:pt x="1548" y="4536"/>
                      <a:pt x="1775" y="4584"/>
                    </a:cubicBezTo>
                    <a:cubicBezTo>
                      <a:pt x="1843" y="4601"/>
                      <a:pt x="1912" y="4609"/>
                      <a:pt x="1982" y="4609"/>
                    </a:cubicBezTo>
                    <a:cubicBezTo>
                      <a:pt x="2154" y="4609"/>
                      <a:pt x="2328" y="4558"/>
                      <a:pt x="2489" y="4465"/>
                    </a:cubicBezTo>
                    <a:cubicBezTo>
                      <a:pt x="2703" y="4334"/>
                      <a:pt x="2846" y="4120"/>
                      <a:pt x="2906" y="3882"/>
                    </a:cubicBezTo>
                    <a:cubicBezTo>
                      <a:pt x="2965" y="3620"/>
                      <a:pt x="2906" y="3405"/>
                      <a:pt x="2787" y="3167"/>
                    </a:cubicBezTo>
                    <a:cubicBezTo>
                      <a:pt x="2763" y="3108"/>
                      <a:pt x="2727" y="3036"/>
                      <a:pt x="2703" y="2977"/>
                    </a:cubicBezTo>
                    <a:cubicBezTo>
                      <a:pt x="2370" y="2238"/>
                      <a:pt x="2120" y="1465"/>
                      <a:pt x="1929" y="667"/>
                    </a:cubicBezTo>
                    <a:cubicBezTo>
                      <a:pt x="1822" y="262"/>
                      <a:pt x="1417" y="0"/>
                      <a:pt x="1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6"/>
              <p:cNvSpPr/>
              <p:nvPr/>
            </p:nvSpPr>
            <p:spPr>
              <a:xfrm>
                <a:off x="7967265" y="1254206"/>
                <a:ext cx="144202" cy="190451"/>
              </a:xfrm>
              <a:custGeom>
                <a:avLst/>
                <a:gdLst/>
                <a:ahLst/>
                <a:cxnLst/>
                <a:rect l="l" t="t" r="r" b="b"/>
                <a:pathLst>
                  <a:path w="3252" h="4295" extrusionOk="0">
                    <a:moveTo>
                      <a:pt x="882" y="0"/>
                    </a:moveTo>
                    <a:cubicBezTo>
                      <a:pt x="739" y="0"/>
                      <a:pt x="582" y="48"/>
                      <a:pt x="453" y="133"/>
                    </a:cubicBezTo>
                    <a:cubicBezTo>
                      <a:pt x="239" y="276"/>
                      <a:pt x="96" y="478"/>
                      <a:pt x="37" y="717"/>
                    </a:cubicBezTo>
                    <a:cubicBezTo>
                      <a:pt x="25" y="788"/>
                      <a:pt x="25" y="883"/>
                      <a:pt x="1" y="955"/>
                    </a:cubicBezTo>
                    <a:cubicBezTo>
                      <a:pt x="1" y="1121"/>
                      <a:pt x="48" y="1288"/>
                      <a:pt x="144" y="1431"/>
                    </a:cubicBezTo>
                    <a:cubicBezTo>
                      <a:pt x="513" y="2264"/>
                      <a:pt x="918" y="3074"/>
                      <a:pt x="1394" y="3848"/>
                    </a:cubicBezTo>
                    <a:cubicBezTo>
                      <a:pt x="1567" y="4131"/>
                      <a:pt x="1879" y="4294"/>
                      <a:pt x="2195" y="4294"/>
                    </a:cubicBezTo>
                    <a:cubicBezTo>
                      <a:pt x="2358" y="4294"/>
                      <a:pt x="2522" y="4251"/>
                      <a:pt x="2668" y="4158"/>
                    </a:cubicBezTo>
                    <a:cubicBezTo>
                      <a:pt x="3096" y="3896"/>
                      <a:pt x="3251" y="3300"/>
                      <a:pt x="2977" y="2860"/>
                    </a:cubicBezTo>
                    <a:cubicBezTo>
                      <a:pt x="2489" y="2086"/>
                      <a:pt x="2108" y="1288"/>
                      <a:pt x="1727" y="455"/>
                    </a:cubicBezTo>
                    <a:cubicBezTo>
                      <a:pt x="1644" y="240"/>
                      <a:pt x="1358" y="74"/>
                      <a:pt x="1156" y="38"/>
                    </a:cubicBezTo>
                    <a:cubicBezTo>
                      <a:pt x="1072" y="26"/>
                      <a:pt x="1001" y="2"/>
                      <a:pt x="930" y="2"/>
                    </a:cubicBezTo>
                    <a:cubicBezTo>
                      <a:pt x="914" y="1"/>
                      <a:pt x="898" y="0"/>
                      <a:pt x="8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6"/>
              <p:cNvSpPr/>
              <p:nvPr/>
            </p:nvSpPr>
            <p:spPr>
              <a:xfrm>
                <a:off x="8096082" y="1489225"/>
                <a:ext cx="152095" cy="171650"/>
              </a:xfrm>
              <a:custGeom>
                <a:avLst/>
                <a:gdLst/>
                <a:ahLst/>
                <a:cxnLst/>
                <a:rect l="l" t="t" r="r" b="b"/>
                <a:pathLst>
                  <a:path w="3430" h="3871" extrusionOk="0">
                    <a:moveTo>
                      <a:pt x="1073" y="1"/>
                    </a:moveTo>
                    <a:cubicBezTo>
                      <a:pt x="894" y="12"/>
                      <a:pt x="727" y="60"/>
                      <a:pt x="584" y="155"/>
                    </a:cubicBezTo>
                    <a:cubicBezTo>
                      <a:pt x="156" y="417"/>
                      <a:pt x="1" y="1001"/>
                      <a:pt x="275" y="1429"/>
                    </a:cubicBezTo>
                    <a:cubicBezTo>
                      <a:pt x="751" y="2203"/>
                      <a:pt x="1239" y="2953"/>
                      <a:pt x="1846" y="3620"/>
                    </a:cubicBezTo>
                    <a:cubicBezTo>
                      <a:pt x="2001" y="3799"/>
                      <a:pt x="2275" y="3870"/>
                      <a:pt x="2501" y="3870"/>
                    </a:cubicBezTo>
                    <a:cubicBezTo>
                      <a:pt x="2751" y="3870"/>
                      <a:pt x="2989" y="3751"/>
                      <a:pt x="3168" y="3572"/>
                    </a:cubicBezTo>
                    <a:cubicBezTo>
                      <a:pt x="3335" y="3394"/>
                      <a:pt x="3430" y="3156"/>
                      <a:pt x="3430" y="2918"/>
                    </a:cubicBezTo>
                    <a:cubicBezTo>
                      <a:pt x="3430" y="2656"/>
                      <a:pt x="3299" y="2441"/>
                      <a:pt x="3132" y="2251"/>
                    </a:cubicBezTo>
                    <a:cubicBezTo>
                      <a:pt x="3073" y="2191"/>
                      <a:pt x="3001" y="2120"/>
                      <a:pt x="2954" y="2048"/>
                    </a:cubicBezTo>
                    <a:cubicBezTo>
                      <a:pt x="2549" y="1536"/>
                      <a:pt x="2204" y="989"/>
                      <a:pt x="1882" y="453"/>
                    </a:cubicBezTo>
                    <a:cubicBezTo>
                      <a:pt x="1704" y="167"/>
                      <a:pt x="1382" y="1"/>
                      <a:pt x="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6"/>
              <p:cNvSpPr/>
              <p:nvPr/>
            </p:nvSpPr>
            <p:spPr>
              <a:xfrm>
                <a:off x="8269286" y="1708325"/>
                <a:ext cx="161052" cy="155775"/>
              </a:xfrm>
              <a:custGeom>
                <a:avLst/>
                <a:gdLst/>
                <a:ahLst/>
                <a:cxnLst/>
                <a:rect l="l" t="t" r="r" b="b"/>
                <a:pathLst>
                  <a:path w="3632" h="3513" extrusionOk="0">
                    <a:moveTo>
                      <a:pt x="917" y="1"/>
                    </a:moveTo>
                    <a:cubicBezTo>
                      <a:pt x="667" y="1"/>
                      <a:pt x="429" y="120"/>
                      <a:pt x="250" y="298"/>
                    </a:cubicBezTo>
                    <a:cubicBezTo>
                      <a:pt x="84" y="477"/>
                      <a:pt x="0" y="715"/>
                      <a:pt x="0" y="953"/>
                    </a:cubicBezTo>
                    <a:cubicBezTo>
                      <a:pt x="12" y="1025"/>
                      <a:pt x="24" y="1120"/>
                      <a:pt x="24" y="1191"/>
                    </a:cubicBezTo>
                    <a:cubicBezTo>
                      <a:pt x="72" y="1358"/>
                      <a:pt x="155" y="1501"/>
                      <a:pt x="274" y="1620"/>
                    </a:cubicBezTo>
                    <a:cubicBezTo>
                      <a:pt x="786" y="2215"/>
                      <a:pt x="1346" y="2751"/>
                      <a:pt x="1965" y="3263"/>
                    </a:cubicBezTo>
                    <a:cubicBezTo>
                      <a:pt x="2155" y="3430"/>
                      <a:pt x="2358" y="3513"/>
                      <a:pt x="2620" y="3513"/>
                    </a:cubicBezTo>
                    <a:cubicBezTo>
                      <a:pt x="2870" y="3513"/>
                      <a:pt x="3108" y="3394"/>
                      <a:pt x="3286" y="3215"/>
                    </a:cubicBezTo>
                    <a:cubicBezTo>
                      <a:pt x="3608" y="2858"/>
                      <a:pt x="3632" y="2215"/>
                      <a:pt x="3239" y="1894"/>
                    </a:cubicBezTo>
                    <a:cubicBezTo>
                      <a:pt x="2632" y="1394"/>
                      <a:pt x="2060" y="870"/>
                      <a:pt x="1560" y="251"/>
                    </a:cubicBezTo>
                    <a:cubicBezTo>
                      <a:pt x="1405" y="96"/>
                      <a:pt x="1131" y="1"/>
                      <a:pt x="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7" name="Google Shape;2407;p46"/>
            <p:cNvGrpSpPr/>
            <p:nvPr/>
          </p:nvGrpSpPr>
          <p:grpSpPr>
            <a:xfrm rot="4773591">
              <a:off x="7826188" y="304985"/>
              <a:ext cx="659971" cy="583968"/>
              <a:chOff x="8222283" y="2519761"/>
              <a:chExt cx="660001" cy="583995"/>
            </a:xfrm>
          </p:grpSpPr>
          <p:sp>
            <p:nvSpPr>
              <p:cNvPr id="2408" name="Google Shape;2408;p46"/>
              <p:cNvSpPr/>
              <p:nvPr/>
            </p:nvSpPr>
            <p:spPr>
              <a:xfrm>
                <a:off x="8564922" y="2706180"/>
                <a:ext cx="151031" cy="152272"/>
              </a:xfrm>
              <a:custGeom>
                <a:avLst/>
                <a:gdLst/>
                <a:ahLst/>
                <a:cxnLst/>
                <a:rect l="l" t="t" r="r" b="b"/>
                <a:pathLst>
                  <a:path w="3406" h="3434" extrusionOk="0">
                    <a:moveTo>
                      <a:pt x="2346" y="0"/>
                    </a:moveTo>
                    <a:cubicBezTo>
                      <a:pt x="2084" y="0"/>
                      <a:pt x="1799" y="119"/>
                      <a:pt x="1608" y="358"/>
                    </a:cubicBezTo>
                    <a:cubicBezTo>
                      <a:pt x="1156" y="893"/>
                      <a:pt x="691" y="1417"/>
                      <a:pt x="215" y="1929"/>
                    </a:cubicBezTo>
                    <a:cubicBezTo>
                      <a:pt x="48" y="2084"/>
                      <a:pt x="1" y="2382"/>
                      <a:pt x="25" y="2608"/>
                    </a:cubicBezTo>
                    <a:cubicBezTo>
                      <a:pt x="48" y="2858"/>
                      <a:pt x="191" y="3084"/>
                      <a:pt x="382" y="3239"/>
                    </a:cubicBezTo>
                    <a:cubicBezTo>
                      <a:pt x="548" y="3364"/>
                      <a:pt x="760" y="3434"/>
                      <a:pt x="969" y="3434"/>
                    </a:cubicBezTo>
                    <a:cubicBezTo>
                      <a:pt x="1000" y="3434"/>
                      <a:pt x="1030" y="3432"/>
                      <a:pt x="1060" y="3429"/>
                    </a:cubicBezTo>
                    <a:cubicBezTo>
                      <a:pt x="1334" y="3394"/>
                      <a:pt x="1513" y="3263"/>
                      <a:pt x="1691" y="3072"/>
                    </a:cubicBezTo>
                    <a:cubicBezTo>
                      <a:pt x="2168" y="2560"/>
                      <a:pt x="2632" y="2048"/>
                      <a:pt x="3073" y="1512"/>
                    </a:cubicBezTo>
                    <a:cubicBezTo>
                      <a:pt x="3406" y="1120"/>
                      <a:pt x="3299" y="500"/>
                      <a:pt x="2906" y="203"/>
                    </a:cubicBezTo>
                    <a:cubicBezTo>
                      <a:pt x="2751" y="60"/>
                      <a:pt x="2537" y="0"/>
                      <a:pt x="2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6"/>
              <p:cNvSpPr/>
              <p:nvPr/>
            </p:nvSpPr>
            <p:spPr>
              <a:xfrm>
                <a:off x="8723316" y="2519761"/>
                <a:ext cx="158968" cy="167659"/>
              </a:xfrm>
              <a:custGeom>
                <a:avLst/>
                <a:gdLst/>
                <a:ahLst/>
                <a:cxnLst/>
                <a:rect l="l" t="t" r="r" b="b"/>
                <a:pathLst>
                  <a:path w="3585" h="3781" extrusionOk="0">
                    <a:moveTo>
                      <a:pt x="2505" y="1"/>
                    </a:moveTo>
                    <a:cubicBezTo>
                      <a:pt x="2241" y="1"/>
                      <a:pt x="1970" y="141"/>
                      <a:pt x="1798" y="347"/>
                    </a:cubicBezTo>
                    <a:cubicBezTo>
                      <a:pt x="1286" y="1002"/>
                      <a:pt x="786" y="1680"/>
                      <a:pt x="215" y="2276"/>
                    </a:cubicBezTo>
                    <a:cubicBezTo>
                      <a:pt x="48" y="2454"/>
                      <a:pt x="1" y="2728"/>
                      <a:pt x="24" y="2954"/>
                    </a:cubicBezTo>
                    <a:cubicBezTo>
                      <a:pt x="48" y="3204"/>
                      <a:pt x="191" y="3430"/>
                      <a:pt x="382" y="3585"/>
                    </a:cubicBezTo>
                    <a:cubicBezTo>
                      <a:pt x="548" y="3710"/>
                      <a:pt x="760" y="3780"/>
                      <a:pt x="969" y="3780"/>
                    </a:cubicBezTo>
                    <a:cubicBezTo>
                      <a:pt x="1000" y="3780"/>
                      <a:pt x="1030" y="3779"/>
                      <a:pt x="1060" y="3776"/>
                    </a:cubicBezTo>
                    <a:cubicBezTo>
                      <a:pt x="1334" y="3740"/>
                      <a:pt x="1513" y="3609"/>
                      <a:pt x="1691" y="3419"/>
                    </a:cubicBezTo>
                    <a:cubicBezTo>
                      <a:pt x="2251" y="2811"/>
                      <a:pt x="2763" y="2156"/>
                      <a:pt x="3275" y="1502"/>
                    </a:cubicBezTo>
                    <a:cubicBezTo>
                      <a:pt x="3584" y="1097"/>
                      <a:pt x="3513" y="502"/>
                      <a:pt x="3108" y="192"/>
                    </a:cubicBezTo>
                    <a:cubicBezTo>
                      <a:pt x="2941" y="61"/>
                      <a:pt x="2727" y="1"/>
                      <a:pt x="2537" y="1"/>
                    </a:cubicBezTo>
                    <a:cubicBezTo>
                      <a:pt x="2526" y="1"/>
                      <a:pt x="2515" y="1"/>
                      <a:pt x="2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6"/>
              <p:cNvSpPr/>
              <p:nvPr/>
            </p:nvSpPr>
            <p:spPr>
              <a:xfrm>
                <a:off x="8222815" y="2764270"/>
                <a:ext cx="345827" cy="338954"/>
              </a:xfrm>
              <a:custGeom>
                <a:avLst/>
                <a:gdLst/>
                <a:ahLst/>
                <a:cxnLst/>
                <a:rect l="l" t="t" r="r" b="b"/>
                <a:pathLst>
                  <a:path w="7799" h="7644" extrusionOk="0">
                    <a:moveTo>
                      <a:pt x="2870" y="0"/>
                    </a:moveTo>
                    <a:cubicBezTo>
                      <a:pt x="2834" y="0"/>
                      <a:pt x="2787" y="0"/>
                      <a:pt x="2751" y="24"/>
                    </a:cubicBezTo>
                    <a:cubicBezTo>
                      <a:pt x="2275" y="71"/>
                      <a:pt x="2072" y="583"/>
                      <a:pt x="2001" y="786"/>
                    </a:cubicBezTo>
                    <a:cubicBezTo>
                      <a:pt x="1846" y="1226"/>
                      <a:pt x="1834" y="1703"/>
                      <a:pt x="1822" y="2072"/>
                    </a:cubicBezTo>
                    <a:cubicBezTo>
                      <a:pt x="1822" y="2274"/>
                      <a:pt x="1822" y="2488"/>
                      <a:pt x="1834" y="2703"/>
                    </a:cubicBezTo>
                    <a:cubicBezTo>
                      <a:pt x="1822" y="2703"/>
                      <a:pt x="1822" y="2715"/>
                      <a:pt x="1798" y="2715"/>
                    </a:cubicBezTo>
                    <a:cubicBezTo>
                      <a:pt x="1679" y="2786"/>
                      <a:pt x="1560" y="2846"/>
                      <a:pt x="1465" y="2905"/>
                    </a:cubicBezTo>
                    <a:lnTo>
                      <a:pt x="1298" y="3000"/>
                    </a:lnTo>
                    <a:cubicBezTo>
                      <a:pt x="1048" y="3131"/>
                      <a:pt x="846" y="3250"/>
                      <a:pt x="667" y="3369"/>
                    </a:cubicBezTo>
                    <a:cubicBezTo>
                      <a:pt x="465" y="3512"/>
                      <a:pt x="298" y="3667"/>
                      <a:pt x="179" y="3834"/>
                    </a:cubicBezTo>
                    <a:cubicBezTo>
                      <a:pt x="120" y="3917"/>
                      <a:pt x="72" y="4012"/>
                      <a:pt x="48" y="4096"/>
                    </a:cubicBezTo>
                    <a:cubicBezTo>
                      <a:pt x="12" y="4215"/>
                      <a:pt x="0" y="4322"/>
                      <a:pt x="12" y="4441"/>
                    </a:cubicBezTo>
                    <a:cubicBezTo>
                      <a:pt x="48" y="4679"/>
                      <a:pt x="191" y="4846"/>
                      <a:pt x="310" y="4941"/>
                    </a:cubicBezTo>
                    <a:cubicBezTo>
                      <a:pt x="393" y="5001"/>
                      <a:pt x="477" y="5048"/>
                      <a:pt x="572" y="5096"/>
                    </a:cubicBezTo>
                    <a:cubicBezTo>
                      <a:pt x="643" y="5144"/>
                      <a:pt x="727" y="5167"/>
                      <a:pt x="846" y="5203"/>
                    </a:cubicBezTo>
                    <a:cubicBezTo>
                      <a:pt x="1286" y="5322"/>
                      <a:pt x="1727" y="5346"/>
                      <a:pt x="2120" y="5346"/>
                    </a:cubicBezTo>
                    <a:lnTo>
                      <a:pt x="2322" y="5346"/>
                    </a:lnTo>
                    <a:cubicBezTo>
                      <a:pt x="2334" y="5584"/>
                      <a:pt x="2370" y="5834"/>
                      <a:pt x="2394" y="6072"/>
                    </a:cubicBezTo>
                    <a:cubicBezTo>
                      <a:pt x="2453" y="6465"/>
                      <a:pt x="2548" y="6929"/>
                      <a:pt x="2798" y="7287"/>
                    </a:cubicBezTo>
                    <a:cubicBezTo>
                      <a:pt x="2906" y="7441"/>
                      <a:pt x="3048" y="7560"/>
                      <a:pt x="3203" y="7608"/>
                    </a:cubicBezTo>
                    <a:cubicBezTo>
                      <a:pt x="3275" y="7644"/>
                      <a:pt x="3346" y="7644"/>
                      <a:pt x="3418" y="7644"/>
                    </a:cubicBezTo>
                    <a:cubicBezTo>
                      <a:pt x="3549" y="7644"/>
                      <a:pt x="3644" y="7608"/>
                      <a:pt x="3763" y="7560"/>
                    </a:cubicBezTo>
                    <a:cubicBezTo>
                      <a:pt x="3965" y="7477"/>
                      <a:pt x="4108" y="7310"/>
                      <a:pt x="4215" y="7191"/>
                    </a:cubicBezTo>
                    <a:cubicBezTo>
                      <a:pt x="4346" y="7025"/>
                      <a:pt x="4453" y="6834"/>
                      <a:pt x="4537" y="6644"/>
                    </a:cubicBezTo>
                    <a:cubicBezTo>
                      <a:pt x="4739" y="6251"/>
                      <a:pt x="4870" y="5822"/>
                      <a:pt x="4965" y="5501"/>
                    </a:cubicBezTo>
                    <a:lnTo>
                      <a:pt x="5025" y="5525"/>
                    </a:lnTo>
                    <a:cubicBezTo>
                      <a:pt x="5311" y="5632"/>
                      <a:pt x="5596" y="5751"/>
                      <a:pt x="5894" y="5834"/>
                    </a:cubicBezTo>
                    <a:cubicBezTo>
                      <a:pt x="6144" y="5917"/>
                      <a:pt x="6442" y="5989"/>
                      <a:pt x="6739" y="5989"/>
                    </a:cubicBezTo>
                    <a:cubicBezTo>
                      <a:pt x="6930" y="5989"/>
                      <a:pt x="7097" y="5953"/>
                      <a:pt x="7251" y="5894"/>
                    </a:cubicBezTo>
                    <a:cubicBezTo>
                      <a:pt x="7442" y="5822"/>
                      <a:pt x="7585" y="5655"/>
                      <a:pt x="7692" y="5465"/>
                    </a:cubicBezTo>
                    <a:cubicBezTo>
                      <a:pt x="7799" y="5227"/>
                      <a:pt x="7751" y="4977"/>
                      <a:pt x="7704" y="4846"/>
                    </a:cubicBezTo>
                    <a:cubicBezTo>
                      <a:pt x="7632" y="4572"/>
                      <a:pt x="7501" y="4346"/>
                      <a:pt x="7382" y="4167"/>
                    </a:cubicBezTo>
                    <a:cubicBezTo>
                      <a:pt x="7228" y="3953"/>
                      <a:pt x="7073" y="3739"/>
                      <a:pt x="6930" y="3596"/>
                    </a:cubicBezTo>
                    <a:cubicBezTo>
                      <a:pt x="6811" y="3453"/>
                      <a:pt x="6692" y="3322"/>
                      <a:pt x="6561" y="3191"/>
                    </a:cubicBezTo>
                    <a:lnTo>
                      <a:pt x="6620" y="3084"/>
                    </a:lnTo>
                    <a:cubicBezTo>
                      <a:pt x="6751" y="2858"/>
                      <a:pt x="6894" y="2619"/>
                      <a:pt x="6989" y="2369"/>
                    </a:cubicBezTo>
                    <a:cubicBezTo>
                      <a:pt x="7085" y="2179"/>
                      <a:pt x="7132" y="2000"/>
                      <a:pt x="7156" y="1822"/>
                    </a:cubicBezTo>
                    <a:cubicBezTo>
                      <a:pt x="7192" y="1631"/>
                      <a:pt x="7156" y="1417"/>
                      <a:pt x="7085" y="1274"/>
                    </a:cubicBezTo>
                    <a:cubicBezTo>
                      <a:pt x="6989" y="1107"/>
                      <a:pt x="6847" y="976"/>
                      <a:pt x="6632" y="881"/>
                    </a:cubicBezTo>
                    <a:cubicBezTo>
                      <a:pt x="6537" y="833"/>
                      <a:pt x="6418" y="822"/>
                      <a:pt x="6275" y="822"/>
                    </a:cubicBezTo>
                    <a:cubicBezTo>
                      <a:pt x="6180" y="822"/>
                      <a:pt x="6073" y="833"/>
                      <a:pt x="5954" y="857"/>
                    </a:cubicBezTo>
                    <a:cubicBezTo>
                      <a:pt x="5585" y="929"/>
                      <a:pt x="5239" y="1095"/>
                      <a:pt x="4906" y="1250"/>
                    </a:cubicBezTo>
                    <a:lnTo>
                      <a:pt x="4763" y="1334"/>
                    </a:lnTo>
                    <a:lnTo>
                      <a:pt x="4584" y="1107"/>
                    </a:lnTo>
                    <a:cubicBezTo>
                      <a:pt x="4418" y="917"/>
                      <a:pt x="4239" y="714"/>
                      <a:pt x="4049" y="560"/>
                    </a:cubicBezTo>
                    <a:cubicBezTo>
                      <a:pt x="3858" y="381"/>
                      <a:pt x="3656" y="238"/>
                      <a:pt x="3441" y="119"/>
                    </a:cubicBezTo>
                    <a:cubicBezTo>
                      <a:pt x="3215" y="48"/>
                      <a:pt x="3037" y="0"/>
                      <a:pt x="28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6"/>
              <p:cNvSpPr/>
              <p:nvPr/>
            </p:nvSpPr>
            <p:spPr>
              <a:xfrm>
                <a:off x="8222283" y="2762141"/>
                <a:ext cx="341615" cy="341615"/>
              </a:xfrm>
              <a:custGeom>
                <a:avLst/>
                <a:gdLst/>
                <a:ahLst/>
                <a:cxnLst/>
                <a:rect l="l" t="t" r="r" b="b"/>
                <a:pathLst>
                  <a:path w="7704" h="7704" extrusionOk="0">
                    <a:moveTo>
                      <a:pt x="2679" y="0"/>
                    </a:moveTo>
                    <a:lnTo>
                      <a:pt x="2679" y="0"/>
                    </a:lnTo>
                    <a:cubicBezTo>
                      <a:pt x="2263" y="155"/>
                      <a:pt x="2048" y="620"/>
                      <a:pt x="1989" y="822"/>
                    </a:cubicBezTo>
                    <a:cubicBezTo>
                      <a:pt x="1846" y="1251"/>
                      <a:pt x="1810" y="1727"/>
                      <a:pt x="1810" y="2108"/>
                    </a:cubicBezTo>
                    <a:cubicBezTo>
                      <a:pt x="1810" y="2310"/>
                      <a:pt x="1810" y="2525"/>
                      <a:pt x="1834" y="2727"/>
                    </a:cubicBezTo>
                    <a:cubicBezTo>
                      <a:pt x="1679" y="2822"/>
                      <a:pt x="1560" y="2882"/>
                      <a:pt x="1453" y="2941"/>
                    </a:cubicBezTo>
                    <a:lnTo>
                      <a:pt x="1298" y="3025"/>
                    </a:lnTo>
                    <a:cubicBezTo>
                      <a:pt x="1060" y="3156"/>
                      <a:pt x="846" y="3275"/>
                      <a:pt x="667" y="3394"/>
                    </a:cubicBezTo>
                    <a:cubicBezTo>
                      <a:pt x="441" y="3548"/>
                      <a:pt x="298" y="3715"/>
                      <a:pt x="179" y="3858"/>
                    </a:cubicBezTo>
                    <a:cubicBezTo>
                      <a:pt x="120" y="3953"/>
                      <a:pt x="72" y="4037"/>
                      <a:pt x="48" y="4132"/>
                    </a:cubicBezTo>
                    <a:cubicBezTo>
                      <a:pt x="12" y="4251"/>
                      <a:pt x="1" y="4358"/>
                      <a:pt x="12" y="4489"/>
                    </a:cubicBezTo>
                    <a:cubicBezTo>
                      <a:pt x="48" y="4727"/>
                      <a:pt x="191" y="4882"/>
                      <a:pt x="310" y="4989"/>
                    </a:cubicBezTo>
                    <a:cubicBezTo>
                      <a:pt x="382" y="5049"/>
                      <a:pt x="477" y="5108"/>
                      <a:pt x="560" y="5144"/>
                    </a:cubicBezTo>
                    <a:cubicBezTo>
                      <a:pt x="644" y="5180"/>
                      <a:pt x="727" y="5215"/>
                      <a:pt x="846" y="5239"/>
                    </a:cubicBezTo>
                    <a:cubicBezTo>
                      <a:pt x="1275" y="5382"/>
                      <a:pt x="1727" y="5394"/>
                      <a:pt x="2108" y="5394"/>
                    </a:cubicBezTo>
                    <a:lnTo>
                      <a:pt x="2322" y="5394"/>
                    </a:lnTo>
                    <a:cubicBezTo>
                      <a:pt x="2334" y="5573"/>
                      <a:pt x="2346" y="5858"/>
                      <a:pt x="2394" y="6120"/>
                    </a:cubicBezTo>
                    <a:cubicBezTo>
                      <a:pt x="2453" y="6513"/>
                      <a:pt x="2549" y="6966"/>
                      <a:pt x="2799" y="7347"/>
                    </a:cubicBezTo>
                    <a:cubicBezTo>
                      <a:pt x="2906" y="7501"/>
                      <a:pt x="3049" y="7620"/>
                      <a:pt x="3215" y="7668"/>
                    </a:cubicBezTo>
                    <a:cubicBezTo>
                      <a:pt x="3287" y="7704"/>
                      <a:pt x="3358" y="7704"/>
                      <a:pt x="3441" y="7704"/>
                    </a:cubicBezTo>
                    <a:cubicBezTo>
                      <a:pt x="3561" y="7704"/>
                      <a:pt x="3656" y="7668"/>
                      <a:pt x="3775" y="7620"/>
                    </a:cubicBezTo>
                    <a:cubicBezTo>
                      <a:pt x="3977" y="7537"/>
                      <a:pt x="4120" y="7370"/>
                      <a:pt x="4227" y="7251"/>
                    </a:cubicBezTo>
                    <a:cubicBezTo>
                      <a:pt x="4358" y="7073"/>
                      <a:pt x="4465" y="6882"/>
                      <a:pt x="4549" y="6704"/>
                    </a:cubicBezTo>
                    <a:cubicBezTo>
                      <a:pt x="4751" y="6311"/>
                      <a:pt x="4882" y="5882"/>
                      <a:pt x="4989" y="5561"/>
                    </a:cubicBezTo>
                    <a:lnTo>
                      <a:pt x="5025" y="5584"/>
                    </a:lnTo>
                    <a:cubicBezTo>
                      <a:pt x="5299" y="5692"/>
                      <a:pt x="5597" y="5811"/>
                      <a:pt x="5894" y="5894"/>
                    </a:cubicBezTo>
                    <a:cubicBezTo>
                      <a:pt x="6144" y="5977"/>
                      <a:pt x="6442" y="6049"/>
                      <a:pt x="6740" y="6049"/>
                    </a:cubicBezTo>
                    <a:cubicBezTo>
                      <a:pt x="6930" y="6049"/>
                      <a:pt x="7097" y="6013"/>
                      <a:pt x="7251" y="5954"/>
                    </a:cubicBezTo>
                    <a:cubicBezTo>
                      <a:pt x="7442" y="5882"/>
                      <a:pt x="7597" y="5715"/>
                      <a:pt x="7692" y="5513"/>
                    </a:cubicBezTo>
                    <a:cubicBezTo>
                      <a:pt x="7692" y="5501"/>
                      <a:pt x="7704" y="5477"/>
                      <a:pt x="7704" y="5465"/>
                    </a:cubicBezTo>
                    <a:lnTo>
                      <a:pt x="7704" y="5465"/>
                    </a:lnTo>
                    <a:cubicBezTo>
                      <a:pt x="7585" y="5513"/>
                      <a:pt x="7454" y="5561"/>
                      <a:pt x="7323" y="5573"/>
                    </a:cubicBezTo>
                    <a:cubicBezTo>
                      <a:pt x="7213" y="5581"/>
                      <a:pt x="7110" y="5589"/>
                      <a:pt x="7004" y="5589"/>
                    </a:cubicBezTo>
                    <a:cubicBezTo>
                      <a:pt x="6960" y="5589"/>
                      <a:pt x="6916" y="5588"/>
                      <a:pt x="6870" y="5584"/>
                    </a:cubicBezTo>
                    <a:cubicBezTo>
                      <a:pt x="6728" y="5573"/>
                      <a:pt x="6573" y="5561"/>
                      <a:pt x="6430" y="5525"/>
                    </a:cubicBezTo>
                    <a:cubicBezTo>
                      <a:pt x="5847" y="5394"/>
                      <a:pt x="5311" y="5120"/>
                      <a:pt x="4811" y="4846"/>
                    </a:cubicBezTo>
                    <a:cubicBezTo>
                      <a:pt x="4787" y="4882"/>
                      <a:pt x="4775" y="4941"/>
                      <a:pt x="4763" y="4989"/>
                    </a:cubicBezTo>
                    <a:lnTo>
                      <a:pt x="4668" y="5299"/>
                    </a:lnTo>
                    <a:cubicBezTo>
                      <a:pt x="4608" y="5513"/>
                      <a:pt x="4549" y="5715"/>
                      <a:pt x="4465" y="5930"/>
                    </a:cubicBezTo>
                    <a:cubicBezTo>
                      <a:pt x="4418" y="6037"/>
                      <a:pt x="4370" y="6132"/>
                      <a:pt x="4334" y="6227"/>
                    </a:cubicBezTo>
                    <a:cubicBezTo>
                      <a:pt x="4287" y="6311"/>
                      <a:pt x="4239" y="6394"/>
                      <a:pt x="4180" y="6465"/>
                    </a:cubicBezTo>
                    <a:cubicBezTo>
                      <a:pt x="4132" y="6537"/>
                      <a:pt x="4073" y="6596"/>
                      <a:pt x="4001" y="6644"/>
                    </a:cubicBezTo>
                    <a:cubicBezTo>
                      <a:pt x="3977" y="6656"/>
                      <a:pt x="3942" y="6692"/>
                      <a:pt x="3918" y="6704"/>
                    </a:cubicBezTo>
                    <a:cubicBezTo>
                      <a:pt x="3882" y="6716"/>
                      <a:pt x="3858" y="6727"/>
                      <a:pt x="3811" y="6727"/>
                    </a:cubicBezTo>
                    <a:cubicBezTo>
                      <a:pt x="3778" y="6738"/>
                      <a:pt x="3742" y="6744"/>
                      <a:pt x="3704" y="6744"/>
                    </a:cubicBezTo>
                    <a:cubicBezTo>
                      <a:pt x="3658" y="6744"/>
                      <a:pt x="3612" y="6735"/>
                      <a:pt x="3572" y="6716"/>
                    </a:cubicBezTo>
                    <a:cubicBezTo>
                      <a:pt x="3501" y="6692"/>
                      <a:pt x="3418" y="6656"/>
                      <a:pt x="3358" y="6608"/>
                    </a:cubicBezTo>
                    <a:cubicBezTo>
                      <a:pt x="3227" y="6489"/>
                      <a:pt x="3144" y="6335"/>
                      <a:pt x="3096" y="6156"/>
                    </a:cubicBezTo>
                    <a:cubicBezTo>
                      <a:pt x="3037" y="5942"/>
                      <a:pt x="3025" y="5715"/>
                      <a:pt x="3025" y="5501"/>
                    </a:cubicBezTo>
                    <a:cubicBezTo>
                      <a:pt x="3025" y="5275"/>
                      <a:pt x="3037" y="5049"/>
                      <a:pt x="3049" y="4822"/>
                    </a:cubicBezTo>
                    <a:lnTo>
                      <a:pt x="3096" y="4430"/>
                    </a:lnTo>
                    <a:lnTo>
                      <a:pt x="3096" y="4430"/>
                    </a:lnTo>
                    <a:cubicBezTo>
                      <a:pt x="2965" y="4465"/>
                      <a:pt x="2822" y="4501"/>
                      <a:pt x="2691" y="4525"/>
                    </a:cubicBezTo>
                    <a:cubicBezTo>
                      <a:pt x="2608" y="4549"/>
                      <a:pt x="2513" y="4560"/>
                      <a:pt x="2406" y="4572"/>
                    </a:cubicBezTo>
                    <a:cubicBezTo>
                      <a:pt x="2364" y="4578"/>
                      <a:pt x="2316" y="4581"/>
                      <a:pt x="2269" y="4581"/>
                    </a:cubicBezTo>
                    <a:cubicBezTo>
                      <a:pt x="2221" y="4581"/>
                      <a:pt x="2173" y="4578"/>
                      <a:pt x="2132" y="4572"/>
                    </a:cubicBezTo>
                    <a:cubicBezTo>
                      <a:pt x="2037" y="4560"/>
                      <a:pt x="1965" y="4560"/>
                      <a:pt x="1894" y="4525"/>
                    </a:cubicBezTo>
                    <a:cubicBezTo>
                      <a:pt x="1810" y="4501"/>
                      <a:pt x="1751" y="4465"/>
                      <a:pt x="1691" y="4406"/>
                    </a:cubicBezTo>
                    <a:cubicBezTo>
                      <a:pt x="1667" y="4382"/>
                      <a:pt x="1632" y="4346"/>
                      <a:pt x="1620" y="4322"/>
                    </a:cubicBezTo>
                    <a:cubicBezTo>
                      <a:pt x="1596" y="4287"/>
                      <a:pt x="1572" y="4251"/>
                      <a:pt x="1560" y="4215"/>
                    </a:cubicBezTo>
                    <a:cubicBezTo>
                      <a:pt x="1536" y="4144"/>
                      <a:pt x="1513" y="4072"/>
                      <a:pt x="1501" y="3989"/>
                    </a:cubicBezTo>
                    <a:cubicBezTo>
                      <a:pt x="1501" y="3929"/>
                      <a:pt x="1501" y="3858"/>
                      <a:pt x="1536" y="3798"/>
                    </a:cubicBezTo>
                    <a:cubicBezTo>
                      <a:pt x="1548" y="3775"/>
                      <a:pt x="1548" y="3739"/>
                      <a:pt x="1560" y="3715"/>
                    </a:cubicBezTo>
                    <a:cubicBezTo>
                      <a:pt x="1572" y="3679"/>
                      <a:pt x="1596" y="3656"/>
                      <a:pt x="1620" y="3632"/>
                    </a:cubicBezTo>
                    <a:cubicBezTo>
                      <a:pt x="1667" y="3572"/>
                      <a:pt x="1715" y="3537"/>
                      <a:pt x="1751" y="3501"/>
                    </a:cubicBezTo>
                    <a:cubicBezTo>
                      <a:pt x="1810" y="3453"/>
                      <a:pt x="1870" y="3417"/>
                      <a:pt x="1929" y="3382"/>
                    </a:cubicBezTo>
                    <a:cubicBezTo>
                      <a:pt x="2072" y="3310"/>
                      <a:pt x="2203" y="3239"/>
                      <a:pt x="2334" y="3179"/>
                    </a:cubicBezTo>
                    <a:cubicBezTo>
                      <a:pt x="2453" y="3120"/>
                      <a:pt x="2560" y="3060"/>
                      <a:pt x="2668" y="2977"/>
                    </a:cubicBezTo>
                    <a:cubicBezTo>
                      <a:pt x="2691" y="2965"/>
                      <a:pt x="2703" y="2941"/>
                      <a:pt x="2739" y="2906"/>
                    </a:cubicBezTo>
                    <a:cubicBezTo>
                      <a:pt x="2751" y="2894"/>
                      <a:pt x="2751" y="2882"/>
                      <a:pt x="2763" y="2858"/>
                    </a:cubicBezTo>
                    <a:cubicBezTo>
                      <a:pt x="2787" y="2834"/>
                      <a:pt x="2787" y="2798"/>
                      <a:pt x="2787" y="2775"/>
                    </a:cubicBezTo>
                    <a:cubicBezTo>
                      <a:pt x="2799" y="2667"/>
                      <a:pt x="2787" y="2584"/>
                      <a:pt x="2763" y="2477"/>
                    </a:cubicBezTo>
                    <a:cubicBezTo>
                      <a:pt x="2739" y="2227"/>
                      <a:pt x="2668" y="1965"/>
                      <a:pt x="2596" y="1727"/>
                    </a:cubicBezTo>
                    <a:cubicBezTo>
                      <a:pt x="2572" y="1608"/>
                      <a:pt x="2537" y="1489"/>
                      <a:pt x="2525" y="1370"/>
                    </a:cubicBezTo>
                    <a:cubicBezTo>
                      <a:pt x="2513" y="1286"/>
                      <a:pt x="2501" y="1179"/>
                      <a:pt x="2477" y="1096"/>
                    </a:cubicBezTo>
                    <a:lnTo>
                      <a:pt x="2477" y="941"/>
                    </a:lnTo>
                    <a:cubicBezTo>
                      <a:pt x="2477" y="870"/>
                      <a:pt x="2501" y="798"/>
                      <a:pt x="2501" y="715"/>
                    </a:cubicBezTo>
                    <a:cubicBezTo>
                      <a:pt x="2513" y="572"/>
                      <a:pt x="2525" y="441"/>
                      <a:pt x="2572" y="286"/>
                    </a:cubicBezTo>
                    <a:cubicBezTo>
                      <a:pt x="2596" y="179"/>
                      <a:pt x="2632" y="96"/>
                      <a:pt x="2679"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6"/>
              <p:cNvSpPr/>
              <p:nvPr/>
            </p:nvSpPr>
            <p:spPr>
              <a:xfrm>
                <a:off x="8346355" y="2887278"/>
                <a:ext cx="44" cy="44"/>
              </a:xfrm>
              <a:custGeom>
                <a:avLst/>
                <a:gdLst/>
                <a:ahLst/>
                <a:cxnLst/>
                <a:rect l="l" t="t" r="r" b="b"/>
                <a:pathLst>
                  <a:path w="1" h="1" extrusionOk="0">
                    <a:moveTo>
                      <a:pt x="1" y="0"/>
                    </a:moveTo>
                    <a:lnTo>
                      <a:pt x="1" y="0"/>
                    </a:lnTo>
                    <a:lnTo>
                      <a:pt x="1" y="0"/>
                    </a:lnTo>
                    <a:lnTo>
                      <a:pt x="1" y="0"/>
                    </a:lnTo>
                    <a:close/>
                  </a:path>
                </a:pathLst>
              </a:custGeom>
              <a:solidFill>
                <a:srgbClr val="ED35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13" name="Google Shape;2413;p46"/>
          <p:cNvGrpSpPr/>
          <p:nvPr/>
        </p:nvGrpSpPr>
        <p:grpSpPr>
          <a:xfrm>
            <a:off x="7434488" y="970804"/>
            <a:ext cx="753956" cy="370171"/>
            <a:chOff x="5702350" y="2486504"/>
            <a:chExt cx="753956" cy="370171"/>
          </a:xfrm>
        </p:grpSpPr>
        <p:sp>
          <p:nvSpPr>
            <p:cNvPr id="2414" name="Google Shape;2414;p46"/>
            <p:cNvSpPr/>
            <p:nvPr/>
          </p:nvSpPr>
          <p:spPr>
            <a:xfrm>
              <a:off x="5702350" y="2486504"/>
              <a:ext cx="753956" cy="370171"/>
            </a:xfrm>
            <a:custGeom>
              <a:avLst/>
              <a:gdLst/>
              <a:ahLst/>
              <a:cxnLst/>
              <a:rect l="l" t="t" r="r" b="b"/>
              <a:pathLst>
                <a:path w="17003" h="8348" extrusionOk="0">
                  <a:moveTo>
                    <a:pt x="9401" y="0"/>
                  </a:moveTo>
                  <a:cubicBezTo>
                    <a:pt x="8832" y="0"/>
                    <a:pt x="8307" y="97"/>
                    <a:pt x="7846" y="311"/>
                  </a:cubicBezTo>
                  <a:cubicBezTo>
                    <a:pt x="7382" y="525"/>
                    <a:pt x="7001" y="823"/>
                    <a:pt x="6703" y="1180"/>
                  </a:cubicBezTo>
                  <a:cubicBezTo>
                    <a:pt x="6537" y="1382"/>
                    <a:pt x="6406" y="1609"/>
                    <a:pt x="6298" y="1847"/>
                  </a:cubicBezTo>
                  <a:cubicBezTo>
                    <a:pt x="6227" y="2025"/>
                    <a:pt x="6156" y="2204"/>
                    <a:pt x="6108" y="2383"/>
                  </a:cubicBezTo>
                  <a:cubicBezTo>
                    <a:pt x="6072" y="2323"/>
                    <a:pt x="6037" y="2264"/>
                    <a:pt x="5989" y="2192"/>
                  </a:cubicBezTo>
                  <a:cubicBezTo>
                    <a:pt x="5834" y="2014"/>
                    <a:pt x="5667" y="1871"/>
                    <a:pt x="5489" y="1763"/>
                  </a:cubicBezTo>
                  <a:cubicBezTo>
                    <a:pt x="5275" y="1621"/>
                    <a:pt x="5001" y="1549"/>
                    <a:pt x="4727" y="1549"/>
                  </a:cubicBezTo>
                  <a:cubicBezTo>
                    <a:pt x="4596" y="1549"/>
                    <a:pt x="4477" y="1549"/>
                    <a:pt x="4370" y="1585"/>
                  </a:cubicBezTo>
                  <a:cubicBezTo>
                    <a:pt x="3572" y="1716"/>
                    <a:pt x="2798" y="2264"/>
                    <a:pt x="2262" y="3073"/>
                  </a:cubicBezTo>
                  <a:cubicBezTo>
                    <a:pt x="2024" y="3407"/>
                    <a:pt x="1869" y="3811"/>
                    <a:pt x="1786" y="4216"/>
                  </a:cubicBezTo>
                  <a:cubicBezTo>
                    <a:pt x="1715" y="4573"/>
                    <a:pt x="1715" y="4931"/>
                    <a:pt x="1810" y="5276"/>
                  </a:cubicBezTo>
                  <a:lnTo>
                    <a:pt x="1774" y="5252"/>
                  </a:lnTo>
                  <a:cubicBezTo>
                    <a:pt x="1667" y="5252"/>
                    <a:pt x="1572" y="5252"/>
                    <a:pt x="1453" y="5288"/>
                  </a:cubicBezTo>
                  <a:cubicBezTo>
                    <a:pt x="1274" y="5312"/>
                    <a:pt x="1095" y="5395"/>
                    <a:pt x="917" y="5490"/>
                  </a:cubicBezTo>
                  <a:cubicBezTo>
                    <a:pt x="762" y="5585"/>
                    <a:pt x="631" y="5704"/>
                    <a:pt x="500" y="5847"/>
                  </a:cubicBezTo>
                  <a:cubicBezTo>
                    <a:pt x="381" y="5990"/>
                    <a:pt x="262" y="6145"/>
                    <a:pt x="179" y="6324"/>
                  </a:cubicBezTo>
                  <a:cubicBezTo>
                    <a:pt x="107" y="6490"/>
                    <a:pt x="48" y="6669"/>
                    <a:pt x="36" y="6836"/>
                  </a:cubicBezTo>
                  <a:cubicBezTo>
                    <a:pt x="0" y="7026"/>
                    <a:pt x="12" y="7217"/>
                    <a:pt x="60" y="7431"/>
                  </a:cubicBezTo>
                  <a:cubicBezTo>
                    <a:pt x="155" y="7788"/>
                    <a:pt x="405" y="8110"/>
                    <a:pt x="774" y="8324"/>
                  </a:cubicBezTo>
                  <a:cubicBezTo>
                    <a:pt x="810" y="8336"/>
                    <a:pt x="857" y="8348"/>
                    <a:pt x="881" y="8348"/>
                  </a:cubicBezTo>
                  <a:lnTo>
                    <a:pt x="988" y="8348"/>
                  </a:lnTo>
                  <a:cubicBezTo>
                    <a:pt x="4001" y="8336"/>
                    <a:pt x="7037" y="8336"/>
                    <a:pt x="10061" y="8324"/>
                  </a:cubicBezTo>
                  <a:cubicBezTo>
                    <a:pt x="12025" y="8324"/>
                    <a:pt x="13978" y="8312"/>
                    <a:pt x="15943" y="8312"/>
                  </a:cubicBezTo>
                  <a:cubicBezTo>
                    <a:pt x="15990" y="8312"/>
                    <a:pt x="16014" y="8288"/>
                    <a:pt x="16062" y="8276"/>
                  </a:cubicBezTo>
                  <a:cubicBezTo>
                    <a:pt x="16121" y="8264"/>
                    <a:pt x="16169" y="8229"/>
                    <a:pt x="16193" y="8205"/>
                  </a:cubicBezTo>
                  <a:cubicBezTo>
                    <a:pt x="16562" y="7859"/>
                    <a:pt x="16824" y="7431"/>
                    <a:pt x="16907" y="6967"/>
                  </a:cubicBezTo>
                  <a:cubicBezTo>
                    <a:pt x="17002" y="6562"/>
                    <a:pt x="16955" y="6121"/>
                    <a:pt x="16788" y="5693"/>
                  </a:cubicBezTo>
                  <a:cubicBezTo>
                    <a:pt x="16478" y="4859"/>
                    <a:pt x="15788" y="4216"/>
                    <a:pt x="14990" y="3990"/>
                  </a:cubicBezTo>
                  <a:cubicBezTo>
                    <a:pt x="14835" y="3942"/>
                    <a:pt x="14692" y="3930"/>
                    <a:pt x="14538" y="3930"/>
                  </a:cubicBezTo>
                  <a:cubicBezTo>
                    <a:pt x="14347" y="3930"/>
                    <a:pt x="14157" y="3942"/>
                    <a:pt x="13942" y="4002"/>
                  </a:cubicBezTo>
                  <a:cubicBezTo>
                    <a:pt x="13811" y="4049"/>
                    <a:pt x="13680" y="4097"/>
                    <a:pt x="13561" y="4169"/>
                  </a:cubicBezTo>
                  <a:cubicBezTo>
                    <a:pt x="13609" y="3990"/>
                    <a:pt x="13621" y="3788"/>
                    <a:pt x="13609" y="3573"/>
                  </a:cubicBezTo>
                  <a:cubicBezTo>
                    <a:pt x="13585" y="3204"/>
                    <a:pt x="13514" y="2811"/>
                    <a:pt x="13383" y="2478"/>
                  </a:cubicBezTo>
                  <a:cubicBezTo>
                    <a:pt x="13252" y="2133"/>
                    <a:pt x="13049" y="1823"/>
                    <a:pt x="12799" y="1525"/>
                  </a:cubicBezTo>
                  <a:cubicBezTo>
                    <a:pt x="12573" y="1263"/>
                    <a:pt x="12311" y="1025"/>
                    <a:pt x="11978" y="811"/>
                  </a:cubicBezTo>
                  <a:cubicBezTo>
                    <a:pt x="11704" y="609"/>
                    <a:pt x="11371" y="454"/>
                    <a:pt x="11001" y="299"/>
                  </a:cubicBezTo>
                  <a:cubicBezTo>
                    <a:pt x="10668" y="180"/>
                    <a:pt x="10311" y="97"/>
                    <a:pt x="9954" y="49"/>
                  </a:cubicBezTo>
                  <a:cubicBezTo>
                    <a:pt x="9799" y="13"/>
                    <a:pt x="9632" y="1"/>
                    <a:pt x="9501" y="1"/>
                  </a:cubicBezTo>
                  <a:cubicBezTo>
                    <a:pt x="9468" y="1"/>
                    <a:pt x="9434" y="0"/>
                    <a:pt x="9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6"/>
            <p:cNvSpPr/>
            <p:nvPr/>
          </p:nvSpPr>
          <p:spPr>
            <a:xfrm>
              <a:off x="6044457" y="2524018"/>
              <a:ext cx="223885" cy="118439"/>
            </a:xfrm>
            <a:custGeom>
              <a:avLst/>
              <a:gdLst/>
              <a:ahLst/>
              <a:cxnLst/>
              <a:rect l="l" t="t" r="r" b="b"/>
              <a:pathLst>
                <a:path w="5049" h="2671" extrusionOk="0">
                  <a:moveTo>
                    <a:pt x="1453" y="1"/>
                  </a:moveTo>
                  <a:cubicBezTo>
                    <a:pt x="1000" y="1"/>
                    <a:pt x="548" y="84"/>
                    <a:pt x="119" y="263"/>
                  </a:cubicBezTo>
                  <a:cubicBezTo>
                    <a:pt x="24" y="298"/>
                    <a:pt x="0" y="406"/>
                    <a:pt x="24" y="477"/>
                  </a:cubicBezTo>
                  <a:cubicBezTo>
                    <a:pt x="60" y="550"/>
                    <a:pt x="132" y="581"/>
                    <a:pt x="200" y="581"/>
                  </a:cubicBezTo>
                  <a:cubicBezTo>
                    <a:pt x="222" y="581"/>
                    <a:pt x="243" y="578"/>
                    <a:pt x="262" y="572"/>
                  </a:cubicBezTo>
                  <a:lnTo>
                    <a:pt x="488" y="477"/>
                  </a:lnTo>
                  <a:cubicBezTo>
                    <a:pt x="679" y="417"/>
                    <a:pt x="881" y="394"/>
                    <a:pt x="1072" y="382"/>
                  </a:cubicBezTo>
                  <a:cubicBezTo>
                    <a:pt x="1126" y="376"/>
                    <a:pt x="1180" y="374"/>
                    <a:pt x="1234" y="374"/>
                  </a:cubicBezTo>
                  <a:cubicBezTo>
                    <a:pt x="1422" y="374"/>
                    <a:pt x="1614" y="402"/>
                    <a:pt x="1798" y="429"/>
                  </a:cubicBezTo>
                  <a:cubicBezTo>
                    <a:pt x="2096" y="489"/>
                    <a:pt x="2393" y="620"/>
                    <a:pt x="2679" y="751"/>
                  </a:cubicBezTo>
                  <a:cubicBezTo>
                    <a:pt x="2941" y="894"/>
                    <a:pt x="3191" y="1060"/>
                    <a:pt x="3429" y="1275"/>
                  </a:cubicBezTo>
                  <a:cubicBezTo>
                    <a:pt x="3584" y="1406"/>
                    <a:pt x="3715" y="1549"/>
                    <a:pt x="3822" y="1715"/>
                  </a:cubicBezTo>
                  <a:cubicBezTo>
                    <a:pt x="3929" y="1882"/>
                    <a:pt x="4001" y="2049"/>
                    <a:pt x="4060" y="2215"/>
                  </a:cubicBezTo>
                  <a:cubicBezTo>
                    <a:pt x="4072" y="2251"/>
                    <a:pt x="4072" y="2275"/>
                    <a:pt x="4096" y="2311"/>
                  </a:cubicBezTo>
                  <a:cubicBezTo>
                    <a:pt x="4120" y="2430"/>
                    <a:pt x="4179" y="2513"/>
                    <a:pt x="4275" y="2596"/>
                  </a:cubicBezTo>
                  <a:cubicBezTo>
                    <a:pt x="4344" y="2646"/>
                    <a:pt x="4438" y="2671"/>
                    <a:pt x="4537" y="2671"/>
                  </a:cubicBezTo>
                  <a:cubicBezTo>
                    <a:pt x="4556" y="2671"/>
                    <a:pt x="4576" y="2670"/>
                    <a:pt x="4596" y="2668"/>
                  </a:cubicBezTo>
                  <a:cubicBezTo>
                    <a:pt x="4882" y="2620"/>
                    <a:pt x="5049" y="2311"/>
                    <a:pt x="4906" y="2037"/>
                  </a:cubicBezTo>
                  <a:cubicBezTo>
                    <a:pt x="4810" y="1834"/>
                    <a:pt x="4691" y="1644"/>
                    <a:pt x="4537" y="1465"/>
                  </a:cubicBezTo>
                  <a:cubicBezTo>
                    <a:pt x="4394" y="1275"/>
                    <a:pt x="4191" y="1108"/>
                    <a:pt x="4013" y="953"/>
                  </a:cubicBezTo>
                  <a:cubicBezTo>
                    <a:pt x="3656" y="656"/>
                    <a:pt x="3239" y="417"/>
                    <a:pt x="2798" y="251"/>
                  </a:cubicBezTo>
                  <a:cubicBezTo>
                    <a:pt x="2382" y="108"/>
                    <a:pt x="1917" y="13"/>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6"/>
            <p:cNvSpPr/>
            <p:nvPr/>
          </p:nvSpPr>
          <p:spPr>
            <a:xfrm>
              <a:off x="6329007" y="2697710"/>
              <a:ext cx="92986" cy="75382"/>
            </a:xfrm>
            <a:custGeom>
              <a:avLst/>
              <a:gdLst/>
              <a:ahLst/>
              <a:cxnLst/>
              <a:rect l="l" t="t" r="r" b="b"/>
              <a:pathLst>
                <a:path w="2097" h="1700" extrusionOk="0">
                  <a:moveTo>
                    <a:pt x="120" y="1"/>
                  </a:moveTo>
                  <a:cubicBezTo>
                    <a:pt x="60" y="1"/>
                    <a:pt x="13" y="48"/>
                    <a:pt x="1" y="120"/>
                  </a:cubicBezTo>
                  <a:cubicBezTo>
                    <a:pt x="1" y="191"/>
                    <a:pt x="36" y="239"/>
                    <a:pt x="120" y="251"/>
                  </a:cubicBezTo>
                  <a:cubicBezTo>
                    <a:pt x="179" y="251"/>
                    <a:pt x="251" y="263"/>
                    <a:pt x="310" y="287"/>
                  </a:cubicBezTo>
                  <a:cubicBezTo>
                    <a:pt x="453" y="310"/>
                    <a:pt x="608" y="370"/>
                    <a:pt x="739" y="429"/>
                  </a:cubicBezTo>
                  <a:cubicBezTo>
                    <a:pt x="894" y="501"/>
                    <a:pt x="1025" y="596"/>
                    <a:pt x="1144" y="703"/>
                  </a:cubicBezTo>
                  <a:cubicBezTo>
                    <a:pt x="1251" y="787"/>
                    <a:pt x="1334" y="906"/>
                    <a:pt x="1406" y="1013"/>
                  </a:cubicBezTo>
                  <a:cubicBezTo>
                    <a:pt x="1465" y="1120"/>
                    <a:pt x="1525" y="1215"/>
                    <a:pt x="1560" y="1334"/>
                  </a:cubicBezTo>
                  <a:lnTo>
                    <a:pt x="1608" y="1513"/>
                  </a:lnTo>
                  <a:cubicBezTo>
                    <a:pt x="1618" y="1615"/>
                    <a:pt x="1716" y="1699"/>
                    <a:pt x="1818" y="1699"/>
                  </a:cubicBezTo>
                  <a:cubicBezTo>
                    <a:pt x="1835" y="1699"/>
                    <a:pt x="1853" y="1697"/>
                    <a:pt x="1870" y="1692"/>
                  </a:cubicBezTo>
                  <a:cubicBezTo>
                    <a:pt x="2025" y="1668"/>
                    <a:pt x="2096" y="1501"/>
                    <a:pt x="2037" y="1370"/>
                  </a:cubicBezTo>
                  <a:cubicBezTo>
                    <a:pt x="1941" y="1191"/>
                    <a:pt x="1846" y="1013"/>
                    <a:pt x="1727" y="846"/>
                  </a:cubicBezTo>
                  <a:cubicBezTo>
                    <a:pt x="1584" y="680"/>
                    <a:pt x="1441" y="537"/>
                    <a:pt x="1263" y="418"/>
                  </a:cubicBezTo>
                  <a:cubicBezTo>
                    <a:pt x="929" y="168"/>
                    <a:pt x="537" y="25"/>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6"/>
            <p:cNvSpPr/>
            <p:nvPr/>
          </p:nvSpPr>
          <p:spPr>
            <a:xfrm>
              <a:off x="6247726" y="2666537"/>
              <a:ext cx="25896" cy="24388"/>
            </a:xfrm>
            <a:custGeom>
              <a:avLst/>
              <a:gdLst/>
              <a:ahLst/>
              <a:cxnLst/>
              <a:rect l="l" t="t" r="r" b="b"/>
              <a:pathLst>
                <a:path w="584" h="550" extrusionOk="0">
                  <a:moveTo>
                    <a:pt x="288" y="0"/>
                  </a:moveTo>
                  <a:cubicBezTo>
                    <a:pt x="153" y="0"/>
                    <a:pt x="23" y="104"/>
                    <a:pt x="12" y="251"/>
                  </a:cubicBezTo>
                  <a:cubicBezTo>
                    <a:pt x="0" y="406"/>
                    <a:pt x="119" y="549"/>
                    <a:pt x="262" y="549"/>
                  </a:cubicBezTo>
                  <a:cubicBezTo>
                    <a:pt x="417" y="549"/>
                    <a:pt x="548" y="454"/>
                    <a:pt x="560" y="299"/>
                  </a:cubicBezTo>
                  <a:cubicBezTo>
                    <a:pt x="584" y="156"/>
                    <a:pt x="465" y="1"/>
                    <a:pt x="310" y="1"/>
                  </a:cubicBezTo>
                  <a:cubicBezTo>
                    <a:pt x="302" y="1"/>
                    <a:pt x="295" y="0"/>
                    <a:pt x="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8" name="Google Shape;2418;p46">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6">
            <a:hlinkClick r:id="rId3"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6">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2413;p46"/>
          <p:cNvGrpSpPr/>
          <p:nvPr/>
        </p:nvGrpSpPr>
        <p:grpSpPr>
          <a:xfrm>
            <a:off x="6588835" y="1134732"/>
            <a:ext cx="753956" cy="370171"/>
            <a:chOff x="5702350" y="2486504"/>
            <a:chExt cx="753956" cy="370171"/>
          </a:xfrm>
        </p:grpSpPr>
        <p:sp>
          <p:nvSpPr>
            <p:cNvPr id="47" name="Google Shape;2414;p46"/>
            <p:cNvSpPr/>
            <p:nvPr/>
          </p:nvSpPr>
          <p:spPr>
            <a:xfrm>
              <a:off x="5702350" y="2486504"/>
              <a:ext cx="753956" cy="370171"/>
            </a:xfrm>
            <a:custGeom>
              <a:avLst/>
              <a:gdLst/>
              <a:ahLst/>
              <a:cxnLst/>
              <a:rect l="l" t="t" r="r" b="b"/>
              <a:pathLst>
                <a:path w="17003" h="8348" extrusionOk="0">
                  <a:moveTo>
                    <a:pt x="9401" y="0"/>
                  </a:moveTo>
                  <a:cubicBezTo>
                    <a:pt x="8832" y="0"/>
                    <a:pt x="8307" y="97"/>
                    <a:pt x="7846" y="311"/>
                  </a:cubicBezTo>
                  <a:cubicBezTo>
                    <a:pt x="7382" y="525"/>
                    <a:pt x="7001" y="823"/>
                    <a:pt x="6703" y="1180"/>
                  </a:cubicBezTo>
                  <a:cubicBezTo>
                    <a:pt x="6537" y="1382"/>
                    <a:pt x="6406" y="1609"/>
                    <a:pt x="6298" y="1847"/>
                  </a:cubicBezTo>
                  <a:cubicBezTo>
                    <a:pt x="6227" y="2025"/>
                    <a:pt x="6156" y="2204"/>
                    <a:pt x="6108" y="2383"/>
                  </a:cubicBezTo>
                  <a:cubicBezTo>
                    <a:pt x="6072" y="2323"/>
                    <a:pt x="6037" y="2264"/>
                    <a:pt x="5989" y="2192"/>
                  </a:cubicBezTo>
                  <a:cubicBezTo>
                    <a:pt x="5834" y="2014"/>
                    <a:pt x="5667" y="1871"/>
                    <a:pt x="5489" y="1763"/>
                  </a:cubicBezTo>
                  <a:cubicBezTo>
                    <a:pt x="5275" y="1621"/>
                    <a:pt x="5001" y="1549"/>
                    <a:pt x="4727" y="1549"/>
                  </a:cubicBezTo>
                  <a:cubicBezTo>
                    <a:pt x="4596" y="1549"/>
                    <a:pt x="4477" y="1549"/>
                    <a:pt x="4370" y="1585"/>
                  </a:cubicBezTo>
                  <a:cubicBezTo>
                    <a:pt x="3572" y="1716"/>
                    <a:pt x="2798" y="2264"/>
                    <a:pt x="2262" y="3073"/>
                  </a:cubicBezTo>
                  <a:cubicBezTo>
                    <a:pt x="2024" y="3407"/>
                    <a:pt x="1869" y="3811"/>
                    <a:pt x="1786" y="4216"/>
                  </a:cubicBezTo>
                  <a:cubicBezTo>
                    <a:pt x="1715" y="4573"/>
                    <a:pt x="1715" y="4931"/>
                    <a:pt x="1810" y="5276"/>
                  </a:cubicBezTo>
                  <a:lnTo>
                    <a:pt x="1774" y="5252"/>
                  </a:lnTo>
                  <a:cubicBezTo>
                    <a:pt x="1667" y="5252"/>
                    <a:pt x="1572" y="5252"/>
                    <a:pt x="1453" y="5288"/>
                  </a:cubicBezTo>
                  <a:cubicBezTo>
                    <a:pt x="1274" y="5312"/>
                    <a:pt x="1095" y="5395"/>
                    <a:pt x="917" y="5490"/>
                  </a:cubicBezTo>
                  <a:cubicBezTo>
                    <a:pt x="762" y="5585"/>
                    <a:pt x="631" y="5704"/>
                    <a:pt x="500" y="5847"/>
                  </a:cubicBezTo>
                  <a:cubicBezTo>
                    <a:pt x="381" y="5990"/>
                    <a:pt x="262" y="6145"/>
                    <a:pt x="179" y="6324"/>
                  </a:cubicBezTo>
                  <a:cubicBezTo>
                    <a:pt x="107" y="6490"/>
                    <a:pt x="48" y="6669"/>
                    <a:pt x="36" y="6836"/>
                  </a:cubicBezTo>
                  <a:cubicBezTo>
                    <a:pt x="0" y="7026"/>
                    <a:pt x="12" y="7217"/>
                    <a:pt x="60" y="7431"/>
                  </a:cubicBezTo>
                  <a:cubicBezTo>
                    <a:pt x="155" y="7788"/>
                    <a:pt x="405" y="8110"/>
                    <a:pt x="774" y="8324"/>
                  </a:cubicBezTo>
                  <a:cubicBezTo>
                    <a:pt x="810" y="8336"/>
                    <a:pt x="857" y="8348"/>
                    <a:pt x="881" y="8348"/>
                  </a:cubicBezTo>
                  <a:lnTo>
                    <a:pt x="988" y="8348"/>
                  </a:lnTo>
                  <a:cubicBezTo>
                    <a:pt x="4001" y="8336"/>
                    <a:pt x="7037" y="8336"/>
                    <a:pt x="10061" y="8324"/>
                  </a:cubicBezTo>
                  <a:cubicBezTo>
                    <a:pt x="12025" y="8324"/>
                    <a:pt x="13978" y="8312"/>
                    <a:pt x="15943" y="8312"/>
                  </a:cubicBezTo>
                  <a:cubicBezTo>
                    <a:pt x="15990" y="8312"/>
                    <a:pt x="16014" y="8288"/>
                    <a:pt x="16062" y="8276"/>
                  </a:cubicBezTo>
                  <a:cubicBezTo>
                    <a:pt x="16121" y="8264"/>
                    <a:pt x="16169" y="8229"/>
                    <a:pt x="16193" y="8205"/>
                  </a:cubicBezTo>
                  <a:cubicBezTo>
                    <a:pt x="16562" y="7859"/>
                    <a:pt x="16824" y="7431"/>
                    <a:pt x="16907" y="6967"/>
                  </a:cubicBezTo>
                  <a:cubicBezTo>
                    <a:pt x="17002" y="6562"/>
                    <a:pt x="16955" y="6121"/>
                    <a:pt x="16788" y="5693"/>
                  </a:cubicBezTo>
                  <a:cubicBezTo>
                    <a:pt x="16478" y="4859"/>
                    <a:pt x="15788" y="4216"/>
                    <a:pt x="14990" y="3990"/>
                  </a:cubicBezTo>
                  <a:cubicBezTo>
                    <a:pt x="14835" y="3942"/>
                    <a:pt x="14692" y="3930"/>
                    <a:pt x="14538" y="3930"/>
                  </a:cubicBezTo>
                  <a:cubicBezTo>
                    <a:pt x="14347" y="3930"/>
                    <a:pt x="14157" y="3942"/>
                    <a:pt x="13942" y="4002"/>
                  </a:cubicBezTo>
                  <a:cubicBezTo>
                    <a:pt x="13811" y="4049"/>
                    <a:pt x="13680" y="4097"/>
                    <a:pt x="13561" y="4169"/>
                  </a:cubicBezTo>
                  <a:cubicBezTo>
                    <a:pt x="13609" y="3990"/>
                    <a:pt x="13621" y="3788"/>
                    <a:pt x="13609" y="3573"/>
                  </a:cubicBezTo>
                  <a:cubicBezTo>
                    <a:pt x="13585" y="3204"/>
                    <a:pt x="13514" y="2811"/>
                    <a:pt x="13383" y="2478"/>
                  </a:cubicBezTo>
                  <a:cubicBezTo>
                    <a:pt x="13252" y="2133"/>
                    <a:pt x="13049" y="1823"/>
                    <a:pt x="12799" y="1525"/>
                  </a:cubicBezTo>
                  <a:cubicBezTo>
                    <a:pt x="12573" y="1263"/>
                    <a:pt x="12311" y="1025"/>
                    <a:pt x="11978" y="811"/>
                  </a:cubicBezTo>
                  <a:cubicBezTo>
                    <a:pt x="11704" y="609"/>
                    <a:pt x="11371" y="454"/>
                    <a:pt x="11001" y="299"/>
                  </a:cubicBezTo>
                  <a:cubicBezTo>
                    <a:pt x="10668" y="180"/>
                    <a:pt x="10311" y="97"/>
                    <a:pt x="9954" y="49"/>
                  </a:cubicBezTo>
                  <a:cubicBezTo>
                    <a:pt x="9799" y="13"/>
                    <a:pt x="9632" y="1"/>
                    <a:pt x="9501" y="1"/>
                  </a:cubicBezTo>
                  <a:cubicBezTo>
                    <a:pt x="9468" y="1"/>
                    <a:pt x="9434" y="0"/>
                    <a:pt x="9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15;p46"/>
            <p:cNvSpPr/>
            <p:nvPr/>
          </p:nvSpPr>
          <p:spPr>
            <a:xfrm>
              <a:off x="6044457" y="2524018"/>
              <a:ext cx="223885" cy="118439"/>
            </a:xfrm>
            <a:custGeom>
              <a:avLst/>
              <a:gdLst/>
              <a:ahLst/>
              <a:cxnLst/>
              <a:rect l="l" t="t" r="r" b="b"/>
              <a:pathLst>
                <a:path w="5049" h="2671" extrusionOk="0">
                  <a:moveTo>
                    <a:pt x="1453" y="1"/>
                  </a:moveTo>
                  <a:cubicBezTo>
                    <a:pt x="1000" y="1"/>
                    <a:pt x="548" y="84"/>
                    <a:pt x="119" y="263"/>
                  </a:cubicBezTo>
                  <a:cubicBezTo>
                    <a:pt x="24" y="298"/>
                    <a:pt x="0" y="406"/>
                    <a:pt x="24" y="477"/>
                  </a:cubicBezTo>
                  <a:cubicBezTo>
                    <a:pt x="60" y="550"/>
                    <a:pt x="132" y="581"/>
                    <a:pt x="200" y="581"/>
                  </a:cubicBezTo>
                  <a:cubicBezTo>
                    <a:pt x="222" y="581"/>
                    <a:pt x="243" y="578"/>
                    <a:pt x="262" y="572"/>
                  </a:cubicBezTo>
                  <a:lnTo>
                    <a:pt x="488" y="477"/>
                  </a:lnTo>
                  <a:cubicBezTo>
                    <a:pt x="679" y="417"/>
                    <a:pt x="881" y="394"/>
                    <a:pt x="1072" y="382"/>
                  </a:cubicBezTo>
                  <a:cubicBezTo>
                    <a:pt x="1126" y="376"/>
                    <a:pt x="1180" y="374"/>
                    <a:pt x="1234" y="374"/>
                  </a:cubicBezTo>
                  <a:cubicBezTo>
                    <a:pt x="1422" y="374"/>
                    <a:pt x="1614" y="402"/>
                    <a:pt x="1798" y="429"/>
                  </a:cubicBezTo>
                  <a:cubicBezTo>
                    <a:pt x="2096" y="489"/>
                    <a:pt x="2393" y="620"/>
                    <a:pt x="2679" y="751"/>
                  </a:cubicBezTo>
                  <a:cubicBezTo>
                    <a:pt x="2941" y="894"/>
                    <a:pt x="3191" y="1060"/>
                    <a:pt x="3429" y="1275"/>
                  </a:cubicBezTo>
                  <a:cubicBezTo>
                    <a:pt x="3584" y="1406"/>
                    <a:pt x="3715" y="1549"/>
                    <a:pt x="3822" y="1715"/>
                  </a:cubicBezTo>
                  <a:cubicBezTo>
                    <a:pt x="3929" y="1882"/>
                    <a:pt x="4001" y="2049"/>
                    <a:pt x="4060" y="2215"/>
                  </a:cubicBezTo>
                  <a:cubicBezTo>
                    <a:pt x="4072" y="2251"/>
                    <a:pt x="4072" y="2275"/>
                    <a:pt x="4096" y="2311"/>
                  </a:cubicBezTo>
                  <a:cubicBezTo>
                    <a:pt x="4120" y="2430"/>
                    <a:pt x="4179" y="2513"/>
                    <a:pt x="4275" y="2596"/>
                  </a:cubicBezTo>
                  <a:cubicBezTo>
                    <a:pt x="4344" y="2646"/>
                    <a:pt x="4438" y="2671"/>
                    <a:pt x="4537" y="2671"/>
                  </a:cubicBezTo>
                  <a:cubicBezTo>
                    <a:pt x="4556" y="2671"/>
                    <a:pt x="4576" y="2670"/>
                    <a:pt x="4596" y="2668"/>
                  </a:cubicBezTo>
                  <a:cubicBezTo>
                    <a:pt x="4882" y="2620"/>
                    <a:pt x="5049" y="2311"/>
                    <a:pt x="4906" y="2037"/>
                  </a:cubicBezTo>
                  <a:cubicBezTo>
                    <a:pt x="4810" y="1834"/>
                    <a:pt x="4691" y="1644"/>
                    <a:pt x="4537" y="1465"/>
                  </a:cubicBezTo>
                  <a:cubicBezTo>
                    <a:pt x="4394" y="1275"/>
                    <a:pt x="4191" y="1108"/>
                    <a:pt x="4013" y="953"/>
                  </a:cubicBezTo>
                  <a:cubicBezTo>
                    <a:pt x="3656" y="656"/>
                    <a:pt x="3239" y="417"/>
                    <a:pt x="2798" y="251"/>
                  </a:cubicBezTo>
                  <a:cubicBezTo>
                    <a:pt x="2382" y="108"/>
                    <a:pt x="1917" y="13"/>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16;p46"/>
            <p:cNvSpPr/>
            <p:nvPr/>
          </p:nvSpPr>
          <p:spPr>
            <a:xfrm>
              <a:off x="6329007" y="2697710"/>
              <a:ext cx="92986" cy="75382"/>
            </a:xfrm>
            <a:custGeom>
              <a:avLst/>
              <a:gdLst/>
              <a:ahLst/>
              <a:cxnLst/>
              <a:rect l="l" t="t" r="r" b="b"/>
              <a:pathLst>
                <a:path w="2097" h="1700" extrusionOk="0">
                  <a:moveTo>
                    <a:pt x="120" y="1"/>
                  </a:moveTo>
                  <a:cubicBezTo>
                    <a:pt x="60" y="1"/>
                    <a:pt x="13" y="48"/>
                    <a:pt x="1" y="120"/>
                  </a:cubicBezTo>
                  <a:cubicBezTo>
                    <a:pt x="1" y="191"/>
                    <a:pt x="36" y="239"/>
                    <a:pt x="120" y="251"/>
                  </a:cubicBezTo>
                  <a:cubicBezTo>
                    <a:pt x="179" y="251"/>
                    <a:pt x="251" y="263"/>
                    <a:pt x="310" y="287"/>
                  </a:cubicBezTo>
                  <a:cubicBezTo>
                    <a:pt x="453" y="310"/>
                    <a:pt x="608" y="370"/>
                    <a:pt x="739" y="429"/>
                  </a:cubicBezTo>
                  <a:cubicBezTo>
                    <a:pt x="894" y="501"/>
                    <a:pt x="1025" y="596"/>
                    <a:pt x="1144" y="703"/>
                  </a:cubicBezTo>
                  <a:cubicBezTo>
                    <a:pt x="1251" y="787"/>
                    <a:pt x="1334" y="906"/>
                    <a:pt x="1406" y="1013"/>
                  </a:cubicBezTo>
                  <a:cubicBezTo>
                    <a:pt x="1465" y="1120"/>
                    <a:pt x="1525" y="1215"/>
                    <a:pt x="1560" y="1334"/>
                  </a:cubicBezTo>
                  <a:lnTo>
                    <a:pt x="1608" y="1513"/>
                  </a:lnTo>
                  <a:cubicBezTo>
                    <a:pt x="1618" y="1615"/>
                    <a:pt x="1716" y="1699"/>
                    <a:pt x="1818" y="1699"/>
                  </a:cubicBezTo>
                  <a:cubicBezTo>
                    <a:pt x="1835" y="1699"/>
                    <a:pt x="1853" y="1697"/>
                    <a:pt x="1870" y="1692"/>
                  </a:cubicBezTo>
                  <a:cubicBezTo>
                    <a:pt x="2025" y="1668"/>
                    <a:pt x="2096" y="1501"/>
                    <a:pt x="2037" y="1370"/>
                  </a:cubicBezTo>
                  <a:cubicBezTo>
                    <a:pt x="1941" y="1191"/>
                    <a:pt x="1846" y="1013"/>
                    <a:pt x="1727" y="846"/>
                  </a:cubicBezTo>
                  <a:cubicBezTo>
                    <a:pt x="1584" y="680"/>
                    <a:pt x="1441" y="537"/>
                    <a:pt x="1263" y="418"/>
                  </a:cubicBezTo>
                  <a:cubicBezTo>
                    <a:pt x="929" y="168"/>
                    <a:pt x="537" y="25"/>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17;p46"/>
            <p:cNvSpPr/>
            <p:nvPr/>
          </p:nvSpPr>
          <p:spPr>
            <a:xfrm>
              <a:off x="6247726" y="2666537"/>
              <a:ext cx="25896" cy="24388"/>
            </a:xfrm>
            <a:custGeom>
              <a:avLst/>
              <a:gdLst/>
              <a:ahLst/>
              <a:cxnLst/>
              <a:rect l="l" t="t" r="r" b="b"/>
              <a:pathLst>
                <a:path w="584" h="550" extrusionOk="0">
                  <a:moveTo>
                    <a:pt x="288" y="0"/>
                  </a:moveTo>
                  <a:cubicBezTo>
                    <a:pt x="153" y="0"/>
                    <a:pt x="23" y="104"/>
                    <a:pt x="12" y="251"/>
                  </a:cubicBezTo>
                  <a:cubicBezTo>
                    <a:pt x="0" y="406"/>
                    <a:pt x="119" y="549"/>
                    <a:pt x="262" y="549"/>
                  </a:cubicBezTo>
                  <a:cubicBezTo>
                    <a:pt x="417" y="549"/>
                    <a:pt x="548" y="454"/>
                    <a:pt x="560" y="299"/>
                  </a:cubicBezTo>
                  <a:cubicBezTo>
                    <a:pt x="584" y="156"/>
                    <a:pt x="465" y="1"/>
                    <a:pt x="310" y="1"/>
                  </a:cubicBezTo>
                  <a:cubicBezTo>
                    <a:pt x="302" y="1"/>
                    <a:pt x="295" y="0"/>
                    <a:pt x="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2218;p44"/>
          <p:cNvGrpSpPr/>
          <p:nvPr/>
        </p:nvGrpSpPr>
        <p:grpSpPr>
          <a:xfrm>
            <a:off x="628606" y="284115"/>
            <a:ext cx="712803" cy="574271"/>
            <a:chOff x="7988300" y="456828"/>
            <a:chExt cx="712803" cy="574271"/>
          </a:xfrm>
        </p:grpSpPr>
        <p:sp>
          <p:nvSpPr>
            <p:cNvPr id="52" name="Google Shape;2219;p44"/>
            <p:cNvSpPr/>
            <p:nvPr/>
          </p:nvSpPr>
          <p:spPr>
            <a:xfrm>
              <a:off x="7988300" y="456828"/>
              <a:ext cx="712803" cy="574271"/>
            </a:xfrm>
            <a:custGeom>
              <a:avLst/>
              <a:gdLst/>
              <a:ahLst/>
              <a:cxnLst/>
              <a:rect l="l" t="t" r="r" b="b"/>
              <a:pathLst>
                <a:path w="4395" h="3541" extrusionOk="0">
                  <a:moveTo>
                    <a:pt x="2806" y="1"/>
                  </a:moveTo>
                  <a:cubicBezTo>
                    <a:pt x="2618" y="1"/>
                    <a:pt x="2428" y="61"/>
                    <a:pt x="2275" y="170"/>
                  </a:cubicBezTo>
                  <a:cubicBezTo>
                    <a:pt x="1977" y="384"/>
                    <a:pt x="1811" y="729"/>
                    <a:pt x="1751" y="1063"/>
                  </a:cubicBezTo>
                  <a:cubicBezTo>
                    <a:pt x="1656" y="753"/>
                    <a:pt x="1430" y="444"/>
                    <a:pt x="1132" y="313"/>
                  </a:cubicBezTo>
                  <a:cubicBezTo>
                    <a:pt x="1022" y="260"/>
                    <a:pt x="896" y="233"/>
                    <a:pt x="771" y="233"/>
                  </a:cubicBezTo>
                  <a:cubicBezTo>
                    <a:pt x="559" y="233"/>
                    <a:pt x="346" y="310"/>
                    <a:pt x="203" y="467"/>
                  </a:cubicBezTo>
                  <a:cubicBezTo>
                    <a:pt x="25" y="670"/>
                    <a:pt x="1" y="944"/>
                    <a:pt x="60" y="1206"/>
                  </a:cubicBezTo>
                  <a:cubicBezTo>
                    <a:pt x="108" y="1456"/>
                    <a:pt x="251" y="1682"/>
                    <a:pt x="406" y="1884"/>
                  </a:cubicBezTo>
                  <a:cubicBezTo>
                    <a:pt x="519" y="2031"/>
                    <a:pt x="1651" y="3541"/>
                    <a:pt x="1918" y="3541"/>
                  </a:cubicBezTo>
                  <a:cubicBezTo>
                    <a:pt x="1933" y="3541"/>
                    <a:pt x="1944" y="3536"/>
                    <a:pt x="1953" y="3527"/>
                  </a:cubicBezTo>
                  <a:cubicBezTo>
                    <a:pt x="2549" y="2932"/>
                    <a:pt x="4394" y="967"/>
                    <a:pt x="3263" y="146"/>
                  </a:cubicBezTo>
                  <a:cubicBezTo>
                    <a:pt x="3130" y="46"/>
                    <a:pt x="2969" y="1"/>
                    <a:pt x="28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20;p44"/>
            <p:cNvSpPr/>
            <p:nvPr/>
          </p:nvSpPr>
          <p:spPr>
            <a:xfrm rot="562148" flipH="1">
              <a:off x="8464300" y="495409"/>
              <a:ext cx="67049" cy="268372"/>
            </a:xfrm>
            <a:custGeom>
              <a:avLst/>
              <a:gdLst/>
              <a:ahLst/>
              <a:cxnLst/>
              <a:rect l="l" t="t" r="r" b="b"/>
              <a:pathLst>
                <a:path w="1525" h="6104" extrusionOk="0">
                  <a:moveTo>
                    <a:pt x="655" y="1851"/>
                  </a:moveTo>
                  <a:lnTo>
                    <a:pt x="655" y="1899"/>
                  </a:lnTo>
                  <a:cubicBezTo>
                    <a:pt x="631" y="1887"/>
                    <a:pt x="631" y="1875"/>
                    <a:pt x="655" y="1851"/>
                  </a:cubicBezTo>
                  <a:close/>
                  <a:moveTo>
                    <a:pt x="1375" y="0"/>
                  </a:moveTo>
                  <a:cubicBezTo>
                    <a:pt x="1348" y="0"/>
                    <a:pt x="1325" y="10"/>
                    <a:pt x="1310" y="30"/>
                  </a:cubicBezTo>
                  <a:cubicBezTo>
                    <a:pt x="1108" y="172"/>
                    <a:pt x="929" y="351"/>
                    <a:pt x="762" y="542"/>
                  </a:cubicBezTo>
                  <a:cubicBezTo>
                    <a:pt x="691" y="637"/>
                    <a:pt x="619" y="744"/>
                    <a:pt x="560" y="839"/>
                  </a:cubicBezTo>
                  <a:cubicBezTo>
                    <a:pt x="488" y="946"/>
                    <a:pt x="441" y="1065"/>
                    <a:pt x="381" y="1184"/>
                  </a:cubicBezTo>
                  <a:cubicBezTo>
                    <a:pt x="274" y="1423"/>
                    <a:pt x="191" y="1661"/>
                    <a:pt x="131" y="1911"/>
                  </a:cubicBezTo>
                  <a:cubicBezTo>
                    <a:pt x="60" y="2185"/>
                    <a:pt x="36" y="2470"/>
                    <a:pt x="24" y="2732"/>
                  </a:cubicBezTo>
                  <a:cubicBezTo>
                    <a:pt x="0" y="3268"/>
                    <a:pt x="24" y="3804"/>
                    <a:pt x="119" y="4328"/>
                  </a:cubicBezTo>
                  <a:cubicBezTo>
                    <a:pt x="155" y="4613"/>
                    <a:pt x="215" y="4875"/>
                    <a:pt x="274" y="5149"/>
                  </a:cubicBezTo>
                  <a:cubicBezTo>
                    <a:pt x="334" y="5364"/>
                    <a:pt x="393" y="5590"/>
                    <a:pt x="488" y="5816"/>
                  </a:cubicBezTo>
                  <a:cubicBezTo>
                    <a:pt x="500" y="5840"/>
                    <a:pt x="500" y="5864"/>
                    <a:pt x="512" y="5887"/>
                  </a:cubicBezTo>
                  <a:cubicBezTo>
                    <a:pt x="536" y="5959"/>
                    <a:pt x="607" y="6042"/>
                    <a:pt x="679" y="6066"/>
                  </a:cubicBezTo>
                  <a:cubicBezTo>
                    <a:pt x="717" y="6092"/>
                    <a:pt x="762" y="6103"/>
                    <a:pt x="809" y="6103"/>
                  </a:cubicBezTo>
                  <a:cubicBezTo>
                    <a:pt x="849" y="6103"/>
                    <a:pt x="890" y="6095"/>
                    <a:pt x="929" y="6078"/>
                  </a:cubicBezTo>
                  <a:cubicBezTo>
                    <a:pt x="1012" y="6054"/>
                    <a:pt x="1084" y="5995"/>
                    <a:pt x="1108" y="5923"/>
                  </a:cubicBezTo>
                  <a:cubicBezTo>
                    <a:pt x="1143" y="5840"/>
                    <a:pt x="1155" y="5780"/>
                    <a:pt x="1143" y="5709"/>
                  </a:cubicBezTo>
                  <a:cubicBezTo>
                    <a:pt x="1108" y="5447"/>
                    <a:pt x="1048" y="5161"/>
                    <a:pt x="1012" y="4887"/>
                  </a:cubicBezTo>
                  <a:cubicBezTo>
                    <a:pt x="965" y="4637"/>
                    <a:pt x="905" y="4399"/>
                    <a:pt x="857" y="4149"/>
                  </a:cubicBezTo>
                  <a:cubicBezTo>
                    <a:pt x="786" y="3780"/>
                    <a:pt x="727" y="3387"/>
                    <a:pt x="679" y="3006"/>
                  </a:cubicBezTo>
                  <a:cubicBezTo>
                    <a:pt x="655" y="2613"/>
                    <a:pt x="655" y="2232"/>
                    <a:pt x="667" y="1851"/>
                  </a:cubicBezTo>
                  <a:cubicBezTo>
                    <a:pt x="679" y="1637"/>
                    <a:pt x="727" y="1423"/>
                    <a:pt x="798" y="1196"/>
                  </a:cubicBezTo>
                  <a:cubicBezTo>
                    <a:pt x="869" y="994"/>
                    <a:pt x="965" y="803"/>
                    <a:pt x="1084" y="625"/>
                  </a:cubicBezTo>
                  <a:cubicBezTo>
                    <a:pt x="1167" y="482"/>
                    <a:pt x="1274" y="363"/>
                    <a:pt x="1393" y="268"/>
                  </a:cubicBezTo>
                  <a:cubicBezTo>
                    <a:pt x="1429" y="244"/>
                    <a:pt x="1441" y="220"/>
                    <a:pt x="1465" y="208"/>
                  </a:cubicBezTo>
                  <a:cubicBezTo>
                    <a:pt x="1512" y="161"/>
                    <a:pt x="1524" y="101"/>
                    <a:pt x="1500" y="53"/>
                  </a:cubicBezTo>
                  <a:cubicBezTo>
                    <a:pt x="1459" y="19"/>
                    <a:pt x="1413" y="0"/>
                    <a:pt x="1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21;p44"/>
            <p:cNvSpPr/>
            <p:nvPr/>
          </p:nvSpPr>
          <p:spPr>
            <a:xfrm rot="562148" flipH="1">
              <a:off x="8439788" y="771069"/>
              <a:ext cx="35657" cy="30996"/>
            </a:xfrm>
            <a:custGeom>
              <a:avLst/>
              <a:gdLst/>
              <a:ahLst/>
              <a:cxnLst/>
              <a:rect l="l" t="t" r="r" b="b"/>
              <a:pathLst>
                <a:path w="811" h="705" extrusionOk="0">
                  <a:moveTo>
                    <a:pt x="398" y="0"/>
                  </a:moveTo>
                  <a:cubicBezTo>
                    <a:pt x="332" y="0"/>
                    <a:pt x="267" y="18"/>
                    <a:pt x="215" y="52"/>
                  </a:cubicBezTo>
                  <a:cubicBezTo>
                    <a:pt x="49" y="171"/>
                    <a:pt x="1" y="386"/>
                    <a:pt x="108" y="540"/>
                  </a:cubicBezTo>
                  <a:cubicBezTo>
                    <a:pt x="176" y="647"/>
                    <a:pt x="298" y="705"/>
                    <a:pt x="415" y="705"/>
                  </a:cubicBezTo>
                  <a:cubicBezTo>
                    <a:pt x="481" y="705"/>
                    <a:pt x="545" y="686"/>
                    <a:pt x="596" y="648"/>
                  </a:cubicBezTo>
                  <a:cubicBezTo>
                    <a:pt x="763" y="528"/>
                    <a:pt x="811" y="326"/>
                    <a:pt x="703" y="159"/>
                  </a:cubicBezTo>
                  <a:cubicBezTo>
                    <a:pt x="635" y="53"/>
                    <a:pt x="514" y="0"/>
                    <a:pt x="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22;p44"/>
            <p:cNvSpPr/>
            <p:nvPr/>
          </p:nvSpPr>
          <p:spPr>
            <a:xfrm rot="562148" flipH="1">
              <a:off x="8431019" y="815501"/>
              <a:ext cx="17279" cy="15037"/>
            </a:xfrm>
            <a:custGeom>
              <a:avLst/>
              <a:gdLst/>
              <a:ahLst/>
              <a:cxnLst/>
              <a:rect l="l" t="t" r="r" b="b"/>
              <a:pathLst>
                <a:path w="393" h="342" extrusionOk="0">
                  <a:moveTo>
                    <a:pt x="194" y="0"/>
                  </a:moveTo>
                  <a:cubicBezTo>
                    <a:pt x="158" y="0"/>
                    <a:pt x="123" y="11"/>
                    <a:pt x="95" y="34"/>
                  </a:cubicBezTo>
                  <a:cubicBezTo>
                    <a:pt x="12" y="94"/>
                    <a:pt x="0" y="177"/>
                    <a:pt x="48" y="272"/>
                  </a:cubicBezTo>
                  <a:cubicBezTo>
                    <a:pt x="77" y="316"/>
                    <a:pt x="132" y="342"/>
                    <a:pt x="188" y="342"/>
                  </a:cubicBezTo>
                  <a:cubicBezTo>
                    <a:pt x="223" y="342"/>
                    <a:pt x="258" y="331"/>
                    <a:pt x="286" y="308"/>
                  </a:cubicBezTo>
                  <a:cubicBezTo>
                    <a:pt x="357" y="248"/>
                    <a:pt x="393" y="153"/>
                    <a:pt x="334" y="70"/>
                  </a:cubicBezTo>
                  <a:cubicBezTo>
                    <a:pt x="304" y="26"/>
                    <a:pt x="249" y="0"/>
                    <a:pt x="1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2218;p44"/>
          <p:cNvGrpSpPr/>
          <p:nvPr/>
        </p:nvGrpSpPr>
        <p:grpSpPr>
          <a:xfrm>
            <a:off x="7693476" y="4001719"/>
            <a:ext cx="712803" cy="574271"/>
            <a:chOff x="7988300" y="456828"/>
            <a:chExt cx="712803" cy="574271"/>
          </a:xfrm>
        </p:grpSpPr>
        <p:sp>
          <p:nvSpPr>
            <p:cNvPr id="57" name="Google Shape;2219;p44"/>
            <p:cNvSpPr/>
            <p:nvPr/>
          </p:nvSpPr>
          <p:spPr>
            <a:xfrm>
              <a:off x="7988300" y="456828"/>
              <a:ext cx="712803" cy="574271"/>
            </a:xfrm>
            <a:custGeom>
              <a:avLst/>
              <a:gdLst/>
              <a:ahLst/>
              <a:cxnLst/>
              <a:rect l="l" t="t" r="r" b="b"/>
              <a:pathLst>
                <a:path w="4395" h="3541" extrusionOk="0">
                  <a:moveTo>
                    <a:pt x="2806" y="1"/>
                  </a:moveTo>
                  <a:cubicBezTo>
                    <a:pt x="2618" y="1"/>
                    <a:pt x="2428" y="61"/>
                    <a:pt x="2275" y="170"/>
                  </a:cubicBezTo>
                  <a:cubicBezTo>
                    <a:pt x="1977" y="384"/>
                    <a:pt x="1811" y="729"/>
                    <a:pt x="1751" y="1063"/>
                  </a:cubicBezTo>
                  <a:cubicBezTo>
                    <a:pt x="1656" y="753"/>
                    <a:pt x="1430" y="444"/>
                    <a:pt x="1132" y="313"/>
                  </a:cubicBezTo>
                  <a:cubicBezTo>
                    <a:pt x="1022" y="260"/>
                    <a:pt x="896" y="233"/>
                    <a:pt x="771" y="233"/>
                  </a:cubicBezTo>
                  <a:cubicBezTo>
                    <a:pt x="559" y="233"/>
                    <a:pt x="346" y="310"/>
                    <a:pt x="203" y="467"/>
                  </a:cubicBezTo>
                  <a:cubicBezTo>
                    <a:pt x="25" y="670"/>
                    <a:pt x="1" y="944"/>
                    <a:pt x="60" y="1206"/>
                  </a:cubicBezTo>
                  <a:cubicBezTo>
                    <a:pt x="108" y="1456"/>
                    <a:pt x="251" y="1682"/>
                    <a:pt x="406" y="1884"/>
                  </a:cubicBezTo>
                  <a:cubicBezTo>
                    <a:pt x="519" y="2031"/>
                    <a:pt x="1651" y="3541"/>
                    <a:pt x="1918" y="3541"/>
                  </a:cubicBezTo>
                  <a:cubicBezTo>
                    <a:pt x="1933" y="3541"/>
                    <a:pt x="1944" y="3536"/>
                    <a:pt x="1953" y="3527"/>
                  </a:cubicBezTo>
                  <a:cubicBezTo>
                    <a:pt x="2549" y="2932"/>
                    <a:pt x="4394" y="967"/>
                    <a:pt x="3263" y="146"/>
                  </a:cubicBezTo>
                  <a:cubicBezTo>
                    <a:pt x="3130" y="46"/>
                    <a:pt x="2969" y="1"/>
                    <a:pt x="28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20;p44"/>
            <p:cNvSpPr/>
            <p:nvPr/>
          </p:nvSpPr>
          <p:spPr>
            <a:xfrm rot="562148" flipH="1">
              <a:off x="8464300" y="495409"/>
              <a:ext cx="67049" cy="268372"/>
            </a:xfrm>
            <a:custGeom>
              <a:avLst/>
              <a:gdLst/>
              <a:ahLst/>
              <a:cxnLst/>
              <a:rect l="l" t="t" r="r" b="b"/>
              <a:pathLst>
                <a:path w="1525" h="6104" extrusionOk="0">
                  <a:moveTo>
                    <a:pt x="655" y="1851"/>
                  </a:moveTo>
                  <a:lnTo>
                    <a:pt x="655" y="1899"/>
                  </a:lnTo>
                  <a:cubicBezTo>
                    <a:pt x="631" y="1887"/>
                    <a:pt x="631" y="1875"/>
                    <a:pt x="655" y="1851"/>
                  </a:cubicBezTo>
                  <a:close/>
                  <a:moveTo>
                    <a:pt x="1375" y="0"/>
                  </a:moveTo>
                  <a:cubicBezTo>
                    <a:pt x="1348" y="0"/>
                    <a:pt x="1325" y="10"/>
                    <a:pt x="1310" y="30"/>
                  </a:cubicBezTo>
                  <a:cubicBezTo>
                    <a:pt x="1108" y="172"/>
                    <a:pt x="929" y="351"/>
                    <a:pt x="762" y="542"/>
                  </a:cubicBezTo>
                  <a:cubicBezTo>
                    <a:pt x="691" y="637"/>
                    <a:pt x="619" y="744"/>
                    <a:pt x="560" y="839"/>
                  </a:cubicBezTo>
                  <a:cubicBezTo>
                    <a:pt x="488" y="946"/>
                    <a:pt x="441" y="1065"/>
                    <a:pt x="381" y="1184"/>
                  </a:cubicBezTo>
                  <a:cubicBezTo>
                    <a:pt x="274" y="1423"/>
                    <a:pt x="191" y="1661"/>
                    <a:pt x="131" y="1911"/>
                  </a:cubicBezTo>
                  <a:cubicBezTo>
                    <a:pt x="60" y="2185"/>
                    <a:pt x="36" y="2470"/>
                    <a:pt x="24" y="2732"/>
                  </a:cubicBezTo>
                  <a:cubicBezTo>
                    <a:pt x="0" y="3268"/>
                    <a:pt x="24" y="3804"/>
                    <a:pt x="119" y="4328"/>
                  </a:cubicBezTo>
                  <a:cubicBezTo>
                    <a:pt x="155" y="4613"/>
                    <a:pt x="215" y="4875"/>
                    <a:pt x="274" y="5149"/>
                  </a:cubicBezTo>
                  <a:cubicBezTo>
                    <a:pt x="334" y="5364"/>
                    <a:pt x="393" y="5590"/>
                    <a:pt x="488" y="5816"/>
                  </a:cubicBezTo>
                  <a:cubicBezTo>
                    <a:pt x="500" y="5840"/>
                    <a:pt x="500" y="5864"/>
                    <a:pt x="512" y="5887"/>
                  </a:cubicBezTo>
                  <a:cubicBezTo>
                    <a:pt x="536" y="5959"/>
                    <a:pt x="607" y="6042"/>
                    <a:pt x="679" y="6066"/>
                  </a:cubicBezTo>
                  <a:cubicBezTo>
                    <a:pt x="717" y="6092"/>
                    <a:pt x="762" y="6103"/>
                    <a:pt x="809" y="6103"/>
                  </a:cubicBezTo>
                  <a:cubicBezTo>
                    <a:pt x="849" y="6103"/>
                    <a:pt x="890" y="6095"/>
                    <a:pt x="929" y="6078"/>
                  </a:cubicBezTo>
                  <a:cubicBezTo>
                    <a:pt x="1012" y="6054"/>
                    <a:pt x="1084" y="5995"/>
                    <a:pt x="1108" y="5923"/>
                  </a:cubicBezTo>
                  <a:cubicBezTo>
                    <a:pt x="1143" y="5840"/>
                    <a:pt x="1155" y="5780"/>
                    <a:pt x="1143" y="5709"/>
                  </a:cubicBezTo>
                  <a:cubicBezTo>
                    <a:pt x="1108" y="5447"/>
                    <a:pt x="1048" y="5161"/>
                    <a:pt x="1012" y="4887"/>
                  </a:cubicBezTo>
                  <a:cubicBezTo>
                    <a:pt x="965" y="4637"/>
                    <a:pt x="905" y="4399"/>
                    <a:pt x="857" y="4149"/>
                  </a:cubicBezTo>
                  <a:cubicBezTo>
                    <a:pt x="786" y="3780"/>
                    <a:pt x="727" y="3387"/>
                    <a:pt x="679" y="3006"/>
                  </a:cubicBezTo>
                  <a:cubicBezTo>
                    <a:pt x="655" y="2613"/>
                    <a:pt x="655" y="2232"/>
                    <a:pt x="667" y="1851"/>
                  </a:cubicBezTo>
                  <a:cubicBezTo>
                    <a:pt x="679" y="1637"/>
                    <a:pt x="727" y="1423"/>
                    <a:pt x="798" y="1196"/>
                  </a:cubicBezTo>
                  <a:cubicBezTo>
                    <a:pt x="869" y="994"/>
                    <a:pt x="965" y="803"/>
                    <a:pt x="1084" y="625"/>
                  </a:cubicBezTo>
                  <a:cubicBezTo>
                    <a:pt x="1167" y="482"/>
                    <a:pt x="1274" y="363"/>
                    <a:pt x="1393" y="268"/>
                  </a:cubicBezTo>
                  <a:cubicBezTo>
                    <a:pt x="1429" y="244"/>
                    <a:pt x="1441" y="220"/>
                    <a:pt x="1465" y="208"/>
                  </a:cubicBezTo>
                  <a:cubicBezTo>
                    <a:pt x="1512" y="161"/>
                    <a:pt x="1524" y="101"/>
                    <a:pt x="1500" y="53"/>
                  </a:cubicBezTo>
                  <a:cubicBezTo>
                    <a:pt x="1459" y="19"/>
                    <a:pt x="1413" y="0"/>
                    <a:pt x="1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21;p44"/>
            <p:cNvSpPr/>
            <p:nvPr/>
          </p:nvSpPr>
          <p:spPr>
            <a:xfrm rot="562148" flipH="1">
              <a:off x="8439788" y="771069"/>
              <a:ext cx="35657" cy="30996"/>
            </a:xfrm>
            <a:custGeom>
              <a:avLst/>
              <a:gdLst/>
              <a:ahLst/>
              <a:cxnLst/>
              <a:rect l="l" t="t" r="r" b="b"/>
              <a:pathLst>
                <a:path w="811" h="705" extrusionOk="0">
                  <a:moveTo>
                    <a:pt x="398" y="0"/>
                  </a:moveTo>
                  <a:cubicBezTo>
                    <a:pt x="332" y="0"/>
                    <a:pt x="267" y="18"/>
                    <a:pt x="215" y="52"/>
                  </a:cubicBezTo>
                  <a:cubicBezTo>
                    <a:pt x="49" y="171"/>
                    <a:pt x="1" y="386"/>
                    <a:pt x="108" y="540"/>
                  </a:cubicBezTo>
                  <a:cubicBezTo>
                    <a:pt x="176" y="647"/>
                    <a:pt x="298" y="705"/>
                    <a:pt x="415" y="705"/>
                  </a:cubicBezTo>
                  <a:cubicBezTo>
                    <a:pt x="481" y="705"/>
                    <a:pt x="545" y="686"/>
                    <a:pt x="596" y="648"/>
                  </a:cubicBezTo>
                  <a:cubicBezTo>
                    <a:pt x="763" y="528"/>
                    <a:pt x="811" y="326"/>
                    <a:pt x="703" y="159"/>
                  </a:cubicBezTo>
                  <a:cubicBezTo>
                    <a:pt x="635" y="53"/>
                    <a:pt x="514" y="0"/>
                    <a:pt x="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22;p44"/>
            <p:cNvSpPr/>
            <p:nvPr/>
          </p:nvSpPr>
          <p:spPr>
            <a:xfrm rot="562148" flipH="1">
              <a:off x="8431019" y="815501"/>
              <a:ext cx="17279" cy="15037"/>
            </a:xfrm>
            <a:custGeom>
              <a:avLst/>
              <a:gdLst/>
              <a:ahLst/>
              <a:cxnLst/>
              <a:rect l="l" t="t" r="r" b="b"/>
              <a:pathLst>
                <a:path w="393" h="342" extrusionOk="0">
                  <a:moveTo>
                    <a:pt x="194" y="0"/>
                  </a:moveTo>
                  <a:cubicBezTo>
                    <a:pt x="158" y="0"/>
                    <a:pt x="123" y="11"/>
                    <a:pt x="95" y="34"/>
                  </a:cubicBezTo>
                  <a:cubicBezTo>
                    <a:pt x="12" y="94"/>
                    <a:pt x="0" y="177"/>
                    <a:pt x="48" y="272"/>
                  </a:cubicBezTo>
                  <a:cubicBezTo>
                    <a:pt x="77" y="316"/>
                    <a:pt x="132" y="342"/>
                    <a:pt x="188" y="342"/>
                  </a:cubicBezTo>
                  <a:cubicBezTo>
                    <a:pt x="223" y="342"/>
                    <a:pt x="258" y="331"/>
                    <a:pt x="286" y="308"/>
                  </a:cubicBezTo>
                  <a:cubicBezTo>
                    <a:pt x="357" y="248"/>
                    <a:pt x="393" y="153"/>
                    <a:pt x="334" y="70"/>
                  </a:cubicBezTo>
                  <a:cubicBezTo>
                    <a:pt x="304" y="26"/>
                    <a:pt x="249" y="0"/>
                    <a:pt x="1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2218;p44"/>
          <p:cNvGrpSpPr/>
          <p:nvPr/>
        </p:nvGrpSpPr>
        <p:grpSpPr>
          <a:xfrm>
            <a:off x="7532135" y="2373544"/>
            <a:ext cx="712803" cy="574271"/>
            <a:chOff x="7868688" y="422677"/>
            <a:chExt cx="712803" cy="574271"/>
          </a:xfrm>
        </p:grpSpPr>
        <p:sp>
          <p:nvSpPr>
            <p:cNvPr id="75" name="Google Shape;2219;p44"/>
            <p:cNvSpPr/>
            <p:nvPr/>
          </p:nvSpPr>
          <p:spPr>
            <a:xfrm>
              <a:off x="7868688" y="422677"/>
              <a:ext cx="712803" cy="574271"/>
            </a:xfrm>
            <a:custGeom>
              <a:avLst/>
              <a:gdLst/>
              <a:ahLst/>
              <a:cxnLst/>
              <a:rect l="l" t="t" r="r" b="b"/>
              <a:pathLst>
                <a:path w="4395" h="3541" extrusionOk="0">
                  <a:moveTo>
                    <a:pt x="2806" y="1"/>
                  </a:moveTo>
                  <a:cubicBezTo>
                    <a:pt x="2618" y="1"/>
                    <a:pt x="2428" y="61"/>
                    <a:pt x="2275" y="170"/>
                  </a:cubicBezTo>
                  <a:cubicBezTo>
                    <a:pt x="1977" y="384"/>
                    <a:pt x="1811" y="729"/>
                    <a:pt x="1751" y="1063"/>
                  </a:cubicBezTo>
                  <a:cubicBezTo>
                    <a:pt x="1656" y="753"/>
                    <a:pt x="1430" y="444"/>
                    <a:pt x="1132" y="313"/>
                  </a:cubicBezTo>
                  <a:cubicBezTo>
                    <a:pt x="1022" y="260"/>
                    <a:pt x="896" y="233"/>
                    <a:pt x="771" y="233"/>
                  </a:cubicBezTo>
                  <a:cubicBezTo>
                    <a:pt x="559" y="233"/>
                    <a:pt x="346" y="310"/>
                    <a:pt x="203" y="467"/>
                  </a:cubicBezTo>
                  <a:cubicBezTo>
                    <a:pt x="25" y="670"/>
                    <a:pt x="1" y="944"/>
                    <a:pt x="60" y="1206"/>
                  </a:cubicBezTo>
                  <a:cubicBezTo>
                    <a:pt x="108" y="1456"/>
                    <a:pt x="251" y="1682"/>
                    <a:pt x="406" y="1884"/>
                  </a:cubicBezTo>
                  <a:cubicBezTo>
                    <a:pt x="519" y="2031"/>
                    <a:pt x="1651" y="3541"/>
                    <a:pt x="1918" y="3541"/>
                  </a:cubicBezTo>
                  <a:cubicBezTo>
                    <a:pt x="1933" y="3541"/>
                    <a:pt x="1944" y="3536"/>
                    <a:pt x="1953" y="3527"/>
                  </a:cubicBezTo>
                  <a:cubicBezTo>
                    <a:pt x="2549" y="2932"/>
                    <a:pt x="4394" y="967"/>
                    <a:pt x="3263" y="146"/>
                  </a:cubicBezTo>
                  <a:cubicBezTo>
                    <a:pt x="3130" y="46"/>
                    <a:pt x="2969" y="1"/>
                    <a:pt x="28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20;p44"/>
            <p:cNvSpPr/>
            <p:nvPr/>
          </p:nvSpPr>
          <p:spPr>
            <a:xfrm rot="562148" flipH="1">
              <a:off x="8464300" y="495409"/>
              <a:ext cx="67049" cy="268372"/>
            </a:xfrm>
            <a:custGeom>
              <a:avLst/>
              <a:gdLst/>
              <a:ahLst/>
              <a:cxnLst/>
              <a:rect l="l" t="t" r="r" b="b"/>
              <a:pathLst>
                <a:path w="1525" h="6104" extrusionOk="0">
                  <a:moveTo>
                    <a:pt x="655" y="1851"/>
                  </a:moveTo>
                  <a:lnTo>
                    <a:pt x="655" y="1899"/>
                  </a:lnTo>
                  <a:cubicBezTo>
                    <a:pt x="631" y="1887"/>
                    <a:pt x="631" y="1875"/>
                    <a:pt x="655" y="1851"/>
                  </a:cubicBezTo>
                  <a:close/>
                  <a:moveTo>
                    <a:pt x="1375" y="0"/>
                  </a:moveTo>
                  <a:cubicBezTo>
                    <a:pt x="1348" y="0"/>
                    <a:pt x="1325" y="10"/>
                    <a:pt x="1310" y="30"/>
                  </a:cubicBezTo>
                  <a:cubicBezTo>
                    <a:pt x="1108" y="172"/>
                    <a:pt x="929" y="351"/>
                    <a:pt x="762" y="542"/>
                  </a:cubicBezTo>
                  <a:cubicBezTo>
                    <a:pt x="691" y="637"/>
                    <a:pt x="619" y="744"/>
                    <a:pt x="560" y="839"/>
                  </a:cubicBezTo>
                  <a:cubicBezTo>
                    <a:pt x="488" y="946"/>
                    <a:pt x="441" y="1065"/>
                    <a:pt x="381" y="1184"/>
                  </a:cubicBezTo>
                  <a:cubicBezTo>
                    <a:pt x="274" y="1423"/>
                    <a:pt x="191" y="1661"/>
                    <a:pt x="131" y="1911"/>
                  </a:cubicBezTo>
                  <a:cubicBezTo>
                    <a:pt x="60" y="2185"/>
                    <a:pt x="36" y="2470"/>
                    <a:pt x="24" y="2732"/>
                  </a:cubicBezTo>
                  <a:cubicBezTo>
                    <a:pt x="0" y="3268"/>
                    <a:pt x="24" y="3804"/>
                    <a:pt x="119" y="4328"/>
                  </a:cubicBezTo>
                  <a:cubicBezTo>
                    <a:pt x="155" y="4613"/>
                    <a:pt x="215" y="4875"/>
                    <a:pt x="274" y="5149"/>
                  </a:cubicBezTo>
                  <a:cubicBezTo>
                    <a:pt x="334" y="5364"/>
                    <a:pt x="393" y="5590"/>
                    <a:pt x="488" y="5816"/>
                  </a:cubicBezTo>
                  <a:cubicBezTo>
                    <a:pt x="500" y="5840"/>
                    <a:pt x="500" y="5864"/>
                    <a:pt x="512" y="5887"/>
                  </a:cubicBezTo>
                  <a:cubicBezTo>
                    <a:pt x="536" y="5959"/>
                    <a:pt x="607" y="6042"/>
                    <a:pt x="679" y="6066"/>
                  </a:cubicBezTo>
                  <a:cubicBezTo>
                    <a:pt x="717" y="6092"/>
                    <a:pt x="762" y="6103"/>
                    <a:pt x="809" y="6103"/>
                  </a:cubicBezTo>
                  <a:cubicBezTo>
                    <a:pt x="849" y="6103"/>
                    <a:pt x="890" y="6095"/>
                    <a:pt x="929" y="6078"/>
                  </a:cubicBezTo>
                  <a:cubicBezTo>
                    <a:pt x="1012" y="6054"/>
                    <a:pt x="1084" y="5995"/>
                    <a:pt x="1108" y="5923"/>
                  </a:cubicBezTo>
                  <a:cubicBezTo>
                    <a:pt x="1143" y="5840"/>
                    <a:pt x="1155" y="5780"/>
                    <a:pt x="1143" y="5709"/>
                  </a:cubicBezTo>
                  <a:cubicBezTo>
                    <a:pt x="1108" y="5447"/>
                    <a:pt x="1048" y="5161"/>
                    <a:pt x="1012" y="4887"/>
                  </a:cubicBezTo>
                  <a:cubicBezTo>
                    <a:pt x="965" y="4637"/>
                    <a:pt x="905" y="4399"/>
                    <a:pt x="857" y="4149"/>
                  </a:cubicBezTo>
                  <a:cubicBezTo>
                    <a:pt x="786" y="3780"/>
                    <a:pt x="727" y="3387"/>
                    <a:pt x="679" y="3006"/>
                  </a:cubicBezTo>
                  <a:cubicBezTo>
                    <a:pt x="655" y="2613"/>
                    <a:pt x="655" y="2232"/>
                    <a:pt x="667" y="1851"/>
                  </a:cubicBezTo>
                  <a:cubicBezTo>
                    <a:pt x="679" y="1637"/>
                    <a:pt x="727" y="1423"/>
                    <a:pt x="798" y="1196"/>
                  </a:cubicBezTo>
                  <a:cubicBezTo>
                    <a:pt x="869" y="994"/>
                    <a:pt x="965" y="803"/>
                    <a:pt x="1084" y="625"/>
                  </a:cubicBezTo>
                  <a:cubicBezTo>
                    <a:pt x="1167" y="482"/>
                    <a:pt x="1274" y="363"/>
                    <a:pt x="1393" y="268"/>
                  </a:cubicBezTo>
                  <a:cubicBezTo>
                    <a:pt x="1429" y="244"/>
                    <a:pt x="1441" y="220"/>
                    <a:pt x="1465" y="208"/>
                  </a:cubicBezTo>
                  <a:cubicBezTo>
                    <a:pt x="1512" y="161"/>
                    <a:pt x="1524" y="101"/>
                    <a:pt x="1500" y="53"/>
                  </a:cubicBezTo>
                  <a:cubicBezTo>
                    <a:pt x="1459" y="19"/>
                    <a:pt x="1413" y="0"/>
                    <a:pt x="1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21;p44"/>
            <p:cNvSpPr/>
            <p:nvPr/>
          </p:nvSpPr>
          <p:spPr>
            <a:xfrm rot="562148" flipH="1">
              <a:off x="8439788" y="771069"/>
              <a:ext cx="35657" cy="30996"/>
            </a:xfrm>
            <a:custGeom>
              <a:avLst/>
              <a:gdLst/>
              <a:ahLst/>
              <a:cxnLst/>
              <a:rect l="l" t="t" r="r" b="b"/>
              <a:pathLst>
                <a:path w="811" h="705" extrusionOk="0">
                  <a:moveTo>
                    <a:pt x="398" y="0"/>
                  </a:moveTo>
                  <a:cubicBezTo>
                    <a:pt x="332" y="0"/>
                    <a:pt x="267" y="18"/>
                    <a:pt x="215" y="52"/>
                  </a:cubicBezTo>
                  <a:cubicBezTo>
                    <a:pt x="49" y="171"/>
                    <a:pt x="1" y="386"/>
                    <a:pt x="108" y="540"/>
                  </a:cubicBezTo>
                  <a:cubicBezTo>
                    <a:pt x="176" y="647"/>
                    <a:pt x="298" y="705"/>
                    <a:pt x="415" y="705"/>
                  </a:cubicBezTo>
                  <a:cubicBezTo>
                    <a:pt x="481" y="705"/>
                    <a:pt x="545" y="686"/>
                    <a:pt x="596" y="648"/>
                  </a:cubicBezTo>
                  <a:cubicBezTo>
                    <a:pt x="763" y="528"/>
                    <a:pt x="811" y="326"/>
                    <a:pt x="703" y="159"/>
                  </a:cubicBezTo>
                  <a:cubicBezTo>
                    <a:pt x="635" y="53"/>
                    <a:pt x="514" y="0"/>
                    <a:pt x="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22;p44"/>
            <p:cNvSpPr/>
            <p:nvPr/>
          </p:nvSpPr>
          <p:spPr>
            <a:xfrm rot="562148" flipH="1">
              <a:off x="8431019" y="815501"/>
              <a:ext cx="17279" cy="15037"/>
            </a:xfrm>
            <a:custGeom>
              <a:avLst/>
              <a:gdLst/>
              <a:ahLst/>
              <a:cxnLst/>
              <a:rect l="l" t="t" r="r" b="b"/>
              <a:pathLst>
                <a:path w="393" h="342" extrusionOk="0">
                  <a:moveTo>
                    <a:pt x="194" y="0"/>
                  </a:moveTo>
                  <a:cubicBezTo>
                    <a:pt x="158" y="0"/>
                    <a:pt x="123" y="11"/>
                    <a:pt x="95" y="34"/>
                  </a:cubicBezTo>
                  <a:cubicBezTo>
                    <a:pt x="12" y="94"/>
                    <a:pt x="0" y="177"/>
                    <a:pt x="48" y="272"/>
                  </a:cubicBezTo>
                  <a:cubicBezTo>
                    <a:pt x="77" y="316"/>
                    <a:pt x="132" y="342"/>
                    <a:pt x="188" y="342"/>
                  </a:cubicBezTo>
                  <a:cubicBezTo>
                    <a:pt x="223" y="342"/>
                    <a:pt x="258" y="331"/>
                    <a:pt x="286" y="308"/>
                  </a:cubicBezTo>
                  <a:cubicBezTo>
                    <a:pt x="357" y="248"/>
                    <a:pt x="393" y="153"/>
                    <a:pt x="334" y="70"/>
                  </a:cubicBezTo>
                  <a:cubicBezTo>
                    <a:pt x="304" y="26"/>
                    <a:pt x="249" y="0"/>
                    <a:pt x="1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9" name="Google Shape;449;p26"/>
          <p:cNvSpPr/>
          <p:nvPr/>
        </p:nvSpPr>
        <p:spPr>
          <a:xfrm>
            <a:off x="4942384" y="3276537"/>
            <a:ext cx="1169620" cy="888975"/>
          </a:xfrm>
          <a:custGeom>
            <a:avLst/>
            <a:gdLst/>
            <a:ahLst/>
            <a:cxnLst/>
            <a:rect l="l" t="t" r="r" b="b"/>
            <a:pathLst>
              <a:path w="477" h="382" extrusionOk="0">
                <a:moveTo>
                  <a:pt x="239" y="0"/>
                </a:moveTo>
                <a:cubicBezTo>
                  <a:pt x="0" y="0"/>
                  <a:pt x="0" y="381"/>
                  <a:pt x="239" y="381"/>
                </a:cubicBezTo>
                <a:cubicBezTo>
                  <a:pt x="477" y="381"/>
                  <a:pt x="477" y="0"/>
                  <a:pt x="2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6"/>
          <p:cNvSpPr/>
          <p:nvPr/>
        </p:nvSpPr>
        <p:spPr>
          <a:xfrm flipH="1">
            <a:off x="740462" y="1901498"/>
            <a:ext cx="924276" cy="954824"/>
          </a:xfrm>
          <a:custGeom>
            <a:avLst/>
            <a:gdLst/>
            <a:ahLst/>
            <a:cxnLst/>
            <a:rect l="l" t="t" r="r" b="b"/>
            <a:pathLst>
              <a:path w="847" h="875" extrusionOk="0">
                <a:moveTo>
                  <a:pt x="418" y="0"/>
                </a:moveTo>
                <a:cubicBezTo>
                  <a:pt x="358" y="0"/>
                  <a:pt x="299" y="12"/>
                  <a:pt x="251" y="36"/>
                </a:cubicBezTo>
                <a:cubicBezTo>
                  <a:pt x="191" y="48"/>
                  <a:pt x="144" y="72"/>
                  <a:pt x="120" y="120"/>
                </a:cubicBezTo>
                <a:cubicBezTo>
                  <a:pt x="61" y="179"/>
                  <a:pt x="25" y="239"/>
                  <a:pt x="13" y="310"/>
                </a:cubicBezTo>
                <a:cubicBezTo>
                  <a:pt x="1" y="393"/>
                  <a:pt x="1" y="465"/>
                  <a:pt x="13" y="536"/>
                </a:cubicBezTo>
                <a:lnTo>
                  <a:pt x="13" y="548"/>
                </a:lnTo>
                <a:cubicBezTo>
                  <a:pt x="25" y="584"/>
                  <a:pt x="49" y="632"/>
                  <a:pt x="61" y="655"/>
                </a:cubicBezTo>
                <a:cubicBezTo>
                  <a:pt x="84" y="703"/>
                  <a:pt x="120" y="751"/>
                  <a:pt x="168" y="774"/>
                </a:cubicBezTo>
                <a:cubicBezTo>
                  <a:pt x="191" y="810"/>
                  <a:pt x="227" y="822"/>
                  <a:pt x="251" y="834"/>
                </a:cubicBezTo>
                <a:cubicBezTo>
                  <a:pt x="287" y="861"/>
                  <a:pt x="329" y="874"/>
                  <a:pt x="373" y="874"/>
                </a:cubicBezTo>
                <a:cubicBezTo>
                  <a:pt x="388" y="874"/>
                  <a:pt x="403" y="873"/>
                  <a:pt x="418" y="870"/>
                </a:cubicBezTo>
                <a:cubicBezTo>
                  <a:pt x="465" y="870"/>
                  <a:pt x="489" y="846"/>
                  <a:pt x="537" y="846"/>
                </a:cubicBezTo>
                <a:cubicBezTo>
                  <a:pt x="561" y="834"/>
                  <a:pt x="608" y="822"/>
                  <a:pt x="644" y="810"/>
                </a:cubicBezTo>
                <a:cubicBezTo>
                  <a:pt x="680" y="774"/>
                  <a:pt x="727" y="751"/>
                  <a:pt x="763" y="703"/>
                </a:cubicBezTo>
                <a:cubicBezTo>
                  <a:pt x="799" y="655"/>
                  <a:pt x="823" y="608"/>
                  <a:pt x="834" y="548"/>
                </a:cubicBezTo>
                <a:lnTo>
                  <a:pt x="834" y="536"/>
                </a:lnTo>
                <a:cubicBezTo>
                  <a:pt x="846" y="465"/>
                  <a:pt x="846" y="393"/>
                  <a:pt x="834" y="310"/>
                </a:cubicBezTo>
                <a:cubicBezTo>
                  <a:pt x="823" y="239"/>
                  <a:pt x="775" y="179"/>
                  <a:pt x="727" y="120"/>
                </a:cubicBezTo>
                <a:cubicBezTo>
                  <a:pt x="703" y="108"/>
                  <a:pt x="668" y="72"/>
                  <a:pt x="644" y="60"/>
                </a:cubicBezTo>
                <a:cubicBezTo>
                  <a:pt x="584" y="12"/>
                  <a:pt x="501" y="0"/>
                  <a:pt x="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6"/>
          <p:cNvSpPr/>
          <p:nvPr/>
        </p:nvSpPr>
        <p:spPr>
          <a:xfrm flipH="1">
            <a:off x="4822152" y="1753301"/>
            <a:ext cx="1216044" cy="954825"/>
          </a:xfrm>
          <a:custGeom>
            <a:avLst/>
            <a:gdLst/>
            <a:ahLst/>
            <a:cxnLst/>
            <a:rect l="l" t="t" r="r" b="b"/>
            <a:pathLst>
              <a:path w="1108" h="870" extrusionOk="0">
                <a:moveTo>
                  <a:pt x="560" y="0"/>
                </a:moveTo>
                <a:cubicBezTo>
                  <a:pt x="1" y="0"/>
                  <a:pt x="1" y="869"/>
                  <a:pt x="560" y="869"/>
                </a:cubicBezTo>
                <a:cubicBezTo>
                  <a:pt x="1108" y="869"/>
                  <a:pt x="1108" y="0"/>
                  <a:pt x="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6"/>
          <p:cNvSpPr/>
          <p:nvPr/>
        </p:nvSpPr>
        <p:spPr>
          <a:xfrm flipH="1">
            <a:off x="594587" y="3412450"/>
            <a:ext cx="1216026" cy="929551"/>
          </a:xfrm>
          <a:custGeom>
            <a:avLst/>
            <a:gdLst/>
            <a:ahLst/>
            <a:cxnLst/>
            <a:rect l="l" t="t" r="r" b="b"/>
            <a:pathLst>
              <a:path w="954" h="847" extrusionOk="0">
                <a:moveTo>
                  <a:pt x="477" y="1"/>
                </a:moveTo>
                <a:cubicBezTo>
                  <a:pt x="1" y="1"/>
                  <a:pt x="1" y="846"/>
                  <a:pt x="477" y="846"/>
                </a:cubicBezTo>
                <a:cubicBezTo>
                  <a:pt x="953" y="846"/>
                  <a:pt x="953" y="1"/>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6"/>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smtClean="0"/>
              <a:t>Lesson Goals</a:t>
            </a:r>
            <a:endParaRPr sz="3200" dirty="0"/>
          </a:p>
        </p:txBody>
      </p:sp>
      <p:sp>
        <p:nvSpPr>
          <p:cNvPr id="455" name="Google Shape;455;p26">
            <a:hlinkClick r:id="rId3" action="ppaction://hlinksldjump"/>
          </p:cNvPr>
          <p:cNvSpPr txBox="1">
            <a:spLocks noGrp="1"/>
          </p:cNvSpPr>
          <p:nvPr>
            <p:ph type="title" idx="2"/>
          </p:nvPr>
        </p:nvSpPr>
        <p:spPr>
          <a:xfrm>
            <a:off x="797000" y="2171175"/>
            <a:ext cx="8112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456" name="Google Shape;456;p26">
            <a:hlinkClick r:id="rId4" action="ppaction://hlinksldjump"/>
          </p:cNvPr>
          <p:cNvSpPr txBox="1">
            <a:spLocks noGrp="1"/>
          </p:cNvSpPr>
          <p:nvPr>
            <p:ph type="title" idx="3"/>
          </p:nvPr>
        </p:nvSpPr>
        <p:spPr>
          <a:xfrm>
            <a:off x="5021274" y="2022963"/>
            <a:ext cx="8178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457" name="Google Shape;457;p26"/>
          <p:cNvSpPr txBox="1">
            <a:spLocks noGrp="1"/>
          </p:cNvSpPr>
          <p:nvPr>
            <p:ph type="subTitle" idx="1"/>
          </p:nvPr>
        </p:nvSpPr>
        <p:spPr>
          <a:xfrm>
            <a:off x="1760598" y="2066400"/>
            <a:ext cx="2411351" cy="565500"/>
          </a:xfrm>
          <a:prstGeom prst="rect">
            <a:avLst/>
          </a:prstGeom>
        </p:spPr>
        <p:txBody>
          <a:bodyPr spcFirstLastPara="1" wrap="square" lIns="0" tIns="91425" rIns="90000" bIns="91425" anchor="ctr" anchorCtr="0">
            <a:noAutofit/>
          </a:bodyPr>
          <a:lstStyle/>
          <a:p>
            <a:pPr marL="0" lvl="0" indent="0" rtl="0">
              <a:spcBef>
                <a:spcPts val="0"/>
              </a:spcBef>
              <a:spcAft>
                <a:spcPts val="0"/>
              </a:spcAft>
              <a:buNone/>
            </a:pPr>
            <a:r>
              <a:rPr lang="en-US" b="1" dirty="0" smtClean="0"/>
              <a:t>Read for specific information</a:t>
            </a:r>
            <a:endParaRPr b="1" dirty="0"/>
          </a:p>
        </p:txBody>
      </p:sp>
      <p:sp>
        <p:nvSpPr>
          <p:cNvPr id="458" name="Google Shape;458;p26"/>
          <p:cNvSpPr txBox="1">
            <a:spLocks noGrp="1"/>
          </p:cNvSpPr>
          <p:nvPr>
            <p:ph type="subTitle" idx="4"/>
          </p:nvPr>
        </p:nvSpPr>
        <p:spPr>
          <a:xfrm>
            <a:off x="5961341" y="1947963"/>
            <a:ext cx="1938804" cy="565500"/>
          </a:xfrm>
          <a:prstGeom prst="rect">
            <a:avLst/>
          </a:prstGeom>
        </p:spPr>
        <p:txBody>
          <a:bodyPr spcFirstLastPara="1" wrap="square" lIns="0" tIns="91425" rIns="0" bIns="91425" anchor="ctr" anchorCtr="0">
            <a:noAutofit/>
          </a:bodyPr>
          <a:lstStyle/>
          <a:p>
            <a:pPr marL="0" lvl="0" indent="0" algn="l" rtl="0">
              <a:spcBef>
                <a:spcPts val="0"/>
              </a:spcBef>
              <a:spcAft>
                <a:spcPts val="0"/>
              </a:spcAft>
              <a:buNone/>
            </a:pPr>
            <a:r>
              <a:rPr lang="en" b="1" dirty="0" smtClean="0"/>
              <a:t>Answer some questions about text.</a:t>
            </a:r>
            <a:endParaRPr b="1" dirty="0"/>
          </a:p>
        </p:txBody>
      </p:sp>
      <p:sp>
        <p:nvSpPr>
          <p:cNvPr id="459" name="Google Shape;459;p26">
            <a:hlinkClick r:id="" action="ppaction://noaction"/>
          </p:cNvPr>
          <p:cNvSpPr txBox="1">
            <a:spLocks noGrp="1"/>
          </p:cNvSpPr>
          <p:nvPr>
            <p:ph type="title" idx="5"/>
          </p:nvPr>
        </p:nvSpPr>
        <p:spPr>
          <a:xfrm>
            <a:off x="5121594" y="3513274"/>
            <a:ext cx="8112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462" name="Google Shape;462;p26"/>
          <p:cNvSpPr txBox="1">
            <a:spLocks noGrp="1"/>
          </p:cNvSpPr>
          <p:nvPr>
            <p:ph type="subTitle" idx="8"/>
          </p:nvPr>
        </p:nvSpPr>
        <p:spPr>
          <a:xfrm>
            <a:off x="1810613" y="3432738"/>
            <a:ext cx="2442918" cy="558300"/>
          </a:xfrm>
          <a:prstGeom prst="rect">
            <a:avLst/>
          </a:prstGeom>
        </p:spPr>
        <p:txBody>
          <a:bodyPr spcFirstLastPara="1" wrap="square" lIns="0" tIns="91425" rIns="360000" bIns="91425" anchor="ctr" anchorCtr="0">
            <a:noAutofit/>
          </a:bodyPr>
          <a:lstStyle/>
          <a:p>
            <a:pPr marL="0" lvl="0" indent="0" algn="l" rtl="0">
              <a:spcBef>
                <a:spcPts val="0"/>
              </a:spcBef>
              <a:spcAft>
                <a:spcPts val="0"/>
              </a:spcAft>
              <a:buNone/>
            </a:pPr>
            <a:r>
              <a:rPr lang="en" b="1" dirty="0" smtClean="0"/>
              <a:t>Use a venn diagram to write the qualities of two friends</a:t>
            </a:r>
            <a:endParaRPr b="1" dirty="0"/>
          </a:p>
        </p:txBody>
      </p:sp>
      <p:sp>
        <p:nvSpPr>
          <p:cNvPr id="463" name="Google Shape;463;p26">
            <a:hlinkClick r:id="rId5" action="ppaction://hlinksldjump"/>
          </p:cNvPr>
          <p:cNvSpPr txBox="1">
            <a:spLocks noGrp="1"/>
          </p:cNvSpPr>
          <p:nvPr>
            <p:ph type="title" idx="9"/>
          </p:nvPr>
        </p:nvSpPr>
        <p:spPr>
          <a:xfrm>
            <a:off x="793700" y="3591326"/>
            <a:ext cx="8178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466" name="Google Shape;466;p26"/>
          <p:cNvSpPr txBox="1">
            <a:spLocks noGrp="1"/>
          </p:cNvSpPr>
          <p:nvPr>
            <p:ph type="subTitle" idx="15"/>
          </p:nvPr>
        </p:nvSpPr>
        <p:spPr>
          <a:xfrm>
            <a:off x="6031200" y="3491880"/>
            <a:ext cx="2323867" cy="673632"/>
          </a:xfrm>
          <a:prstGeom prst="rect">
            <a:avLst/>
          </a:prstGeom>
        </p:spPr>
        <p:txBody>
          <a:bodyPr spcFirstLastPara="1" wrap="square" lIns="0" tIns="91425" rIns="90000" bIns="91425" anchor="ctr" anchorCtr="0">
            <a:noAutofit/>
          </a:bodyPr>
          <a:lstStyle/>
          <a:p>
            <a:pPr marL="0" lvl="0" indent="0" algn="l" rtl="0">
              <a:spcBef>
                <a:spcPts val="0"/>
              </a:spcBef>
              <a:spcAft>
                <a:spcPts val="0"/>
              </a:spcAft>
              <a:buNone/>
            </a:pPr>
            <a:r>
              <a:rPr lang="en" b="1" dirty="0" smtClean="0"/>
              <a:t>Write a short essay about people’s qualities </a:t>
            </a:r>
            <a:endParaRPr b="1" dirty="0"/>
          </a:p>
        </p:txBody>
      </p:sp>
      <p:grpSp>
        <p:nvGrpSpPr>
          <p:cNvPr id="467" name="Google Shape;467;p26"/>
          <p:cNvGrpSpPr/>
          <p:nvPr/>
        </p:nvGrpSpPr>
        <p:grpSpPr>
          <a:xfrm rot="1039784" flipH="1">
            <a:off x="7369059" y="143162"/>
            <a:ext cx="1730461" cy="1383820"/>
            <a:chOff x="15524550" y="1548900"/>
            <a:chExt cx="1307925" cy="1045925"/>
          </a:xfrm>
        </p:grpSpPr>
        <p:sp>
          <p:nvSpPr>
            <p:cNvPr id="468" name="Google Shape;468;p26"/>
            <p:cNvSpPr/>
            <p:nvPr/>
          </p:nvSpPr>
          <p:spPr>
            <a:xfrm>
              <a:off x="15667125" y="2029600"/>
              <a:ext cx="552775" cy="471625"/>
            </a:xfrm>
            <a:custGeom>
              <a:avLst/>
              <a:gdLst/>
              <a:ahLst/>
              <a:cxnLst/>
              <a:rect l="l" t="t" r="r" b="b"/>
              <a:pathLst>
                <a:path w="22111" h="18865" extrusionOk="0">
                  <a:moveTo>
                    <a:pt x="16907" y="1"/>
                  </a:moveTo>
                  <a:cubicBezTo>
                    <a:pt x="16895" y="13"/>
                    <a:pt x="16872" y="13"/>
                    <a:pt x="16848" y="24"/>
                  </a:cubicBezTo>
                  <a:lnTo>
                    <a:pt x="13514" y="2322"/>
                  </a:lnTo>
                  <a:lnTo>
                    <a:pt x="11597" y="3644"/>
                  </a:lnTo>
                  <a:lnTo>
                    <a:pt x="6156" y="7383"/>
                  </a:lnTo>
                  <a:lnTo>
                    <a:pt x="3537" y="9180"/>
                  </a:lnTo>
                  <a:lnTo>
                    <a:pt x="917" y="10978"/>
                  </a:lnTo>
                  <a:lnTo>
                    <a:pt x="643" y="11169"/>
                  </a:lnTo>
                  <a:lnTo>
                    <a:pt x="120" y="11526"/>
                  </a:lnTo>
                  <a:lnTo>
                    <a:pt x="108" y="11550"/>
                  </a:lnTo>
                  <a:lnTo>
                    <a:pt x="84" y="11562"/>
                  </a:lnTo>
                  <a:cubicBezTo>
                    <a:pt x="60" y="11585"/>
                    <a:pt x="24" y="11621"/>
                    <a:pt x="12" y="11669"/>
                  </a:cubicBezTo>
                  <a:cubicBezTo>
                    <a:pt x="1" y="11704"/>
                    <a:pt x="1" y="11752"/>
                    <a:pt x="24" y="11800"/>
                  </a:cubicBezTo>
                  <a:lnTo>
                    <a:pt x="24" y="11824"/>
                  </a:lnTo>
                  <a:cubicBezTo>
                    <a:pt x="60" y="12288"/>
                    <a:pt x="179" y="12776"/>
                    <a:pt x="382" y="13312"/>
                  </a:cubicBezTo>
                  <a:cubicBezTo>
                    <a:pt x="536" y="13705"/>
                    <a:pt x="715" y="14110"/>
                    <a:pt x="965" y="14610"/>
                  </a:cubicBezTo>
                  <a:cubicBezTo>
                    <a:pt x="1417" y="15514"/>
                    <a:pt x="1894" y="16276"/>
                    <a:pt x="2429" y="16943"/>
                  </a:cubicBezTo>
                  <a:cubicBezTo>
                    <a:pt x="2798" y="17408"/>
                    <a:pt x="3156" y="17777"/>
                    <a:pt x="3537" y="18098"/>
                  </a:cubicBezTo>
                  <a:cubicBezTo>
                    <a:pt x="3751" y="18253"/>
                    <a:pt x="3953" y="18408"/>
                    <a:pt x="4180" y="18539"/>
                  </a:cubicBezTo>
                  <a:cubicBezTo>
                    <a:pt x="4394" y="18658"/>
                    <a:pt x="4632" y="18765"/>
                    <a:pt x="4870" y="18848"/>
                  </a:cubicBezTo>
                  <a:cubicBezTo>
                    <a:pt x="4881" y="18859"/>
                    <a:pt x="4896" y="18865"/>
                    <a:pt x="4915" y="18865"/>
                  </a:cubicBezTo>
                  <a:cubicBezTo>
                    <a:pt x="4937" y="18865"/>
                    <a:pt x="4963" y="18856"/>
                    <a:pt x="4989" y="18836"/>
                  </a:cubicBezTo>
                  <a:cubicBezTo>
                    <a:pt x="5025" y="18812"/>
                    <a:pt x="5061" y="18777"/>
                    <a:pt x="5073" y="18729"/>
                  </a:cubicBezTo>
                  <a:lnTo>
                    <a:pt x="5346" y="18539"/>
                  </a:lnTo>
                  <a:lnTo>
                    <a:pt x="5882" y="18170"/>
                  </a:lnTo>
                  <a:lnTo>
                    <a:pt x="8061" y="16669"/>
                  </a:lnTo>
                  <a:lnTo>
                    <a:pt x="11133" y="14562"/>
                  </a:lnTo>
                  <a:cubicBezTo>
                    <a:pt x="12943" y="13312"/>
                    <a:pt x="14752" y="12062"/>
                    <a:pt x="16562" y="10835"/>
                  </a:cubicBezTo>
                  <a:lnTo>
                    <a:pt x="19253" y="8966"/>
                  </a:lnTo>
                  <a:lnTo>
                    <a:pt x="21896" y="7156"/>
                  </a:lnTo>
                  <a:lnTo>
                    <a:pt x="21968" y="7085"/>
                  </a:lnTo>
                  <a:cubicBezTo>
                    <a:pt x="21979" y="7061"/>
                    <a:pt x="22015" y="7037"/>
                    <a:pt x="22027" y="7002"/>
                  </a:cubicBezTo>
                  <a:cubicBezTo>
                    <a:pt x="22051" y="6966"/>
                    <a:pt x="22087" y="6930"/>
                    <a:pt x="22110" y="6882"/>
                  </a:cubicBezTo>
                  <a:cubicBezTo>
                    <a:pt x="22081" y="6880"/>
                    <a:pt x="22053" y="6879"/>
                    <a:pt x="22027" y="6879"/>
                  </a:cubicBezTo>
                  <a:cubicBezTo>
                    <a:pt x="21915" y="6879"/>
                    <a:pt x="21828" y="6897"/>
                    <a:pt x="21741" y="6906"/>
                  </a:cubicBezTo>
                  <a:cubicBezTo>
                    <a:pt x="21563" y="6918"/>
                    <a:pt x="21372" y="6930"/>
                    <a:pt x="21194" y="6930"/>
                  </a:cubicBezTo>
                  <a:cubicBezTo>
                    <a:pt x="21015" y="6930"/>
                    <a:pt x="20836" y="6930"/>
                    <a:pt x="20658" y="6918"/>
                  </a:cubicBezTo>
                  <a:cubicBezTo>
                    <a:pt x="20491" y="6906"/>
                    <a:pt x="20336" y="6882"/>
                    <a:pt x="20182" y="6847"/>
                  </a:cubicBezTo>
                  <a:cubicBezTo>
                    <a:pt x="20086" y="6823"/>
                    <a:pt x="20015" y="6799"/>
                    <a:pt x="19943" y="6751"/>
                  </a:cubicBezTo>
                  <a:cubicBezTo>
                    <a:pt x="19872" y="6728"/>
                    <a:pt x="19813" y="6692"/>
                    <a:pt x="19753" y="6644"/>
                  </a:cubicBezTo>
                  <a:cubicBezTo>
                    <a:pt x="19717" y="6621"/>
                    <a:pt x="19693" y="6609"/>
                    <a:pt x="19658" y="6573"/>
                  </a:cubicBezTo>
                  <a:cubicBezTo>
                    <a:pt x="19634" y="6549"/>
                    <a:pt x="19610" y="6525"/>
                    <a:pt x="19598" y="6501"/>
                  </a:cubicBezTo>
                  <a:cubicBezTo>
                    <a:pt x="19551" y="6454"/>
                    <a:pt x="19527" y="6394"/>
                    <a:pt x="19515" y="6335"/>
                  </a:cubicBezTo>
                  <a:cubicBezTo>
                    <a:pt x="19396" y="6049"/>
                    <a:pt x="19467" y="5728"/>
                    <a:pt x="19574" y="5454"/>
                  </a:cubicBezTo>
                  <a:cubicBezTo>
                    <a:pt x="19658" y="5204"/>
                    <a:pt x="19765" y="4966"/>
                    <a:pt x="19872" y="4716"/>
                  </a:cubicBezTo>
                  <a:lnTo>
                    <a:pt x="19872" y="4727"/>
                  </a:lnTo>
                  <a:cubicBezTo>
                    <a:pt x="19943" y="4537"/>
                    <a:pt x="20027" y="4358"/>
                    <a:pt x="20086" y="4168"/>
                  </a:cubicBezTo>
                  <a:cubicBezTo>
                    <a:pt x="20146" y="3989"/>
                    <a:pt x="20205" y="3811"/>
                    <a:pt x="20241" y="3608"/>
                  </a:cubicBezTo>
                  <a:lnTo>
                    <a:pt x="20241" y="3632"/>
                  </a:lnTo>
                  <a:cubicBezTo>
                    <a:pt x="20253" y="3525"/>
                    <a:pt x="20253" y="3406"/>
                    <a:pt x="20253" y="3287"/>
                  </a:cubicBezTo>
                  <a:cubicBezTo>
                    <a:pt x="20241" y="3227"/>
                    <a:pt x="20229" y="3156"/>
                    <a:pt x="20205" y="3096"/>
                  </a:cubicBezTo>
                  <a:cubicBezTo>
                    <a:pt x="20182" y="3037"/>
                    <a:pt x="20146" y="2989"/>
                    <a:pt x="20122" y="2941"/>
                  </a:cubicBezTo>
                  <a:cubicBezTo>
                    <a:pt x="20086" y="2894"/>
                    <a:pt x="20051" y="2858"/>
                    <a:pt x="20003" y="2822"/>
                  </a:cubicBezTo>
                  <a:cubicBezTo>
                    <a:pt x="19943" y="2775"/>
                    <a:pt x="19872" y="2739"/>
                    <a:pt x="19813" y="2703"/>
                  </a:cubicBezTo>
                  <a:lnTo>
                    <a:pt x="19789" y="2703"/>
                  </a:lnTo>
                  <a:cubicBezTo>
                    <a:pt x="19658" y="2644"/>
                    <a:pt x="19527" y="2620"/>
                    <a:pt x="19372" y="2596"/>
                  </a:cubicBezTo>
                  <a:cubicBezTo>
                    <a:pt x="19301" y="2584"/>
                    <a:pt x="19229" y="2584"/>
                    <a:pt x="19170" y="2584"/>
                  </a:cubicBezTo>
                  <a:lnTo>
                    <a:pt x="18955" y="2584"/>
                  </a:lnTo>
                  <a:cubicBezTo>
                    <a:pt x="18800" y="2596"/>
                    <a:pt x="18646" y="2620"/>
                    <a:pt x="18479" y="2632"/>
                  </a:cubicBezTo>
                  <a:cubicBezTo>
                    <a:pt x="18300" y="2644"/>
                    <a:pt x="18146" y="2656"/>
                    <a:pt x="17967" y="2680"/>
                  </a:cubicBezTo>
                  <a:cubicBezTo>
                    <a:pt x="17884" y="2686"/>
                    <a:pt x="17800" y="2688"/>
                    <a:pt x="17717" y="2688"/>
                  </a:cubicBezTo>
                  <a:cubicBezTo>
                    <a:pt x="17634" y="2688"/>
                    <a:pt x="17550" y="2686"/>
                    <a:pt x="17467" y="2680"/>
                  </a:cubicBezTo>
                  <a:cubicBezTo>
                    <a:pt x="17312" y="2656"/>
                    <a:pt x="17146" y="2632"/>
                    <a:pt x="16979" y="2572"/>
                  </a:cubicBezTo>
                  <a:cubicBezTo>
                    <a:pt x="16860" y="2525"/>
                    <a:pt x="16741" y="2441"/>
                    <a:pt x="16669" y="2334"/>
                  </a:cubicBezTo>
                  <a:cubicBezTo>
                    <a:pt x="16598" y="2227"/>
                    <a:pt x="16550" y="2096"/>
                    <a:pt x="16538" y="1977"/>
                  </a:cubicBezTo>
                  <a:cubicBezTo>
                    <a:pt x="16503" y="1822"/>
                    <a:pt x="16503" y="1679"/>
                    <a:pt x="16514" y="1513"/>
                  </a:cubicBezTo>
                  <a:cubicBezTo>
                    <a:pt x="16538" y="1346"/>
                    <a:pt x="16550" y="1167"/>
                    <a:pt x="16598" y="1013"/>
                  </a:cubicBezTo>
                  <a:cubicBezTo>
                    <a:pt x="16622" y="846"/>
                    <a:pt x="16669" y="667"/>
                    <a:pt x="16729" y="501"/>
                  </a:cubicBezTo>
                  <a:cubicBezTo>
                    <a:pt x="16788" y="322"/>
                    <a:pt x="16836" y="155"/>
                    <a:pt x="16907" y="1"/>
                  </a:cubicBez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6"/>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6"/>
            <p:cNvSpPr/>
            <p:nvPr/>
          </p:nvSpPr>
          <p:spPr>
            <a:xfrm>
              <a:off x="16171650" y="2106400"/>
              <a:ext cx="25" cy="25"/>
            </a:xfrm>
            <a:custGeom>
              <a:avLst/>
              <a:gdLst/>
              <a:ahLst/>
              <a:cxnLst/>
              <a:rect l="l" t="t" r="r" b="b"/>
              <a:pathLst>
                <a:path w="1" h="1" extrusionOk="0">
                  <a:moveTo>
                    <a:pt x="1" y="0"/>
                  </a:move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6"/>
            <p:cNvSpPr/>
            <p:nvPr/>
          </p:nvSpPr>
          <p:spPr>
            <a:xfrm>
              <a:off x="15680525" y="2093000"/>
              <a:ext cx="492650" cy="370025"/>
            </a:xfrm>
            <a:custGeom>
              <a:avLst/>
              <a:gdLst/>
              <a:ahLst/>
              <a:cxnLst/>
              <a:rect l="l" t="t" r="r" b="b"/>
              <a:pathLst>
                <a:path w="19706" h="14801" extrusionOk="0">
                  <a:moveTo>
                    <a:pt x="16383" y="1"/>
                  </a:moveTo>
                  <a:cubicBezTo>
                    <a:pt x="15086" y="894"/>
                    <a:pt x="13776" y="1787"/>
                    <a:pt x="12490" y="2668"/>
                  </a:cubicBezTo>
                  <a:cubicBezTo>
                    <a:pt x="9775" y="4513"/>
                    <a:pt x="7073" y="6371"/>
                    <a:pt x="4358" y="8216"/>
                  </a:cubicBezTo>
                  <a:cubicBezTo>
                    <a:pt x="2905" y="9216"/>
                    <a:pt x="1441" y="10216"/>
                    <a:pt x="0" y="11216"/>
                  </a:cubicBezTo>
                  <a:cubicBezTo>
                    <a:pt x="107" y="11466"/>
                    <a:pt x="238" y="11728"/>
                    <a:pt x="381" y="12050"/>
                  </a:cubicBezTo>
                  <a:cubicBezTo>
                    <a:pt x="834" y="12955"/>
                    <a:pt x="1310" y="13717"/>
                    <a:pt x="1846" y="14383"/>
                  </a:cubicBezTo>
                  <a:cubicBezTo>
                    <a:pt x="1965" y="14526"/>
                    <a:pt x="2084" y="14669"/>
                    <a:pt x="2203" y="14800"/>
                  </a:cubicBezTo>
                  <a:cubicBezTo>
                    <a:pt x="4691" y="13098"/>
                    <a:pt x="7192" y="11395"/>
                    <a:pt x="9668" y="9692"/>
                  </a:cubicBezTo>
                  <a:cubicBezTo>
                    <a:pt x="12752" y="7585"/>
                    <a:pt x="15836" y="5478"/>
                    <a:pt x="18919" y="3370"/>
                  </a:cubicBezTo>
                  <a:cubicBezTo>
                    <a:pt x="18931" y="3203"/>
                    <a:pt x="18979" y="3061"/>
                    <a:pt x="19015" y="2906"/>
                  </a:cubicBezTo>
                  <a:cubicBezTo>
                    <a:pt x="19110" y="2656"/>
                    <a:pt x="19217" y="2418"/>
                    <a:pt x="19312" y="2168"/>
                  </a:cubicBezTo>
                  <a:lnTo>
                    <a:pt x="19312" y="2180"/>
                  </a:lnTo>
                  <a:cubicBezTo>
                    <a:pt x="19396" y="1989"/>
                    <a:pt x="19479" y="1810"/>
                    <a:pt x="19538" y="1608"/>
                  </a:cubicBezTo>
                  <a:cubicBezTo>
                    <a:pt x="19550" y="1548"/>
                    <a:pt x="19586" y="1489"/>
                    <a:pt x="19598" y="1429"/>
                  </a:cubicBezTo>
                  <a:lnTo>
                    <a:pt x="19693" y="1084"/>
                  </a:lnTo>
                  <a:cubicBezTo>
                    <a:pt x="19705" y="977"/>
                    <a:pt x="19705" y="870"/>
                    <a:pt x="19705" y="751"/>
                  </a:cubicBezTo>
                  <a:cubicBezTo>
                    <a:pt x="19693" y="691"/>
                    <a:pt x="19681" y="620"/>
                    <a:pt x="19658" y="560"/>
                  </a:cubicBezTo>
                  <a:cubicBezTo>
                    <a:pt x="19634" y="501"/>
                    <a:pt x="19598" y="453"/>
                    <a:pt x="19574" y="394"/>
                  </a:cubicBezTo>
                  <a:cubicBezTo>
                    <a:pt x="19538" y="346"/>
                    <a:pt x="19503" y="298"/>
                    <a:pt x="19455" y="275"/>
                  </a:cubicBezTo>
                  <a:cubicBezTo>
                    <a:pt x="19396" y="227"/>
                    <a:pt x="19324" y="179"/>
                    <a:pt x="19253" y="155"/>
                  </a:cubicBezTo>
                  <a:lnTo>
                    <a:pt x="19241" y="155"/>
                  </a:lnTo>
                  <a:cubicBezTo>
                    <a:pt x="19110" y="96"/>
                    <a:pt x="18979" y="60"/>
                    <a:pt x="18824" y="48"/>
                  </a:cubicBezTo>
                  <a:cubicBezTo>
                    <a:pt x="18753" y="36"/>
                    <a:pt x="18681" y="36"/>
                    <a:pt x="18622" y="36"/>
                  </a:cubicBezTo>
                  <a:lnTo>
                    <a:pt x="18407" y="36"/>
                  </a:lnTo>
                  <a:cubicBezTo>
                    <a:pt x="18241" y="48"/>
                    <a:pt x="18098" y="60"/>
                    <a:pt x="17931" y="84"/>
                  </a:cubicBezTo>
                  <a:cubicBezTo>
                    <a:pt x="17753" y="96"/>
                    <a:pt x="17598" y="108"/>
                    <a:pt x="17419" y="120"/>
                  </a:cubicBezTo>
                  <a:cubicBezTo>
                    <a:pt x="17336" y="132"/>
                    <a:pt x="17252" y="138"/>
                    <a:pt x="17169" y="138"/>
                  </a:cubicBezTo>
                  <a:cubicBezTo>
                    <a:pt x="17086" y="138"/>
                    <a:pt x="17002" y="132"/>
                    <a:pt x="16919" y="120"/>
                  </a:cubicBezTo>
                  <a:cubicBezTo>
                    <a:pt x="16752" y="108"/>
                    <a:pt x="16598" y="84"/>
                    <a:pt x="16431" y="24"/>
                  </a:cubicBezTo>
                  <a:cubicBezTo>
                    <a:pt x="16419" y="24"/>
                    <a:pt x="16407" y="1"/>
                    <a:pt x="16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6"/>
            <p:cNvSpPr/>
            <p:nvPr/>
          </p:nvSpPr>
          <p:spPr>
            <a:xfrm>
              <a:off x="16171650" y="2106400"/>
              <a:ext cx="25" cy="625"/>
            </a:xfrm>
            <a:custGeom>
              <a:avLst/>
              <a:gdLst/>
              <a:ahLst/>
              <a:cxnLst/>
              <a:rect l="l" t="t" r="r" b="b"/>
              <a:pathLst>
                <a:path w="1" h="25" extrusionOk="0">
                  <a:moveTo>
                    <a:pt x="1" y="0"/>
                  </a:moveTo>
                  <a:cubicBezTo>
                    <a:pt x="1" y="0"/>
                    <a:pt x="1" y="24"/>
                    <a:pt x="1" y="0"/>
                  </a:cubicBezTo>
                  <a:cubicBezTo>
                    <a:pt x="1" y="24"/>
                    <a:pt x="1" y="0"/>
                    <a:pt x="1"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6"/>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6"/>
            <p:cNvSpPr/>
            <p:nvPr/>
          </p:nvSpPr>
          <p:spPr>
            <a:xfrm>
              <a:off x="15666825" y="2029600"/>
              <a:ext cx="422700" cy="344125"/>
            </a:xfrm>
            <a:custGeom>
              <a:avLst/>
              <a:gdLst/>
              <a:ahLst/>
              <a:cxnLst/>
              <a:rect l="l" t="t" r="r" b="b"/>
              <a:pathLst>
                <a:path w="16908" h="13765" extrusionOk="0">
                  <a:moveTo>
                    <a:pt x="16907" y="1"/>
                  </a:moveTo>
                  <a:lnTo>
                    <a:pt x="16848" y="13"/>
                  </a:lnTo>
                  <a:lnTo>
                    <a:pt x="13514" y="2299"/>
                  </a:lnTo>
                  <a:lnTo>
                    <a:pt x="11597" y="3632"/>
                  </a:lnTo>
                  <a:lnTo>
                    <a:pt x="6156" y="7359"/>
                  </a:lnTo>
                  <a:lnTo>
                    <a:pt x="3537" y="9168"/>
                  </a:lnTo>
                  <a:lnTo>
                    <a:pt x="917" y="10966"/>
                  </a:lnTo>
                  <a:lnTo>
                    <a:pt x="644" y="11157"/>
                  </a:lnTo>
                  <a:lnTo>
                    <a:pt x="120" y="11514"/>
                  </a:lnTo>
                  <a:lnTo>
                    <a:pt x="108" y="11526"/>
                  </a:lnTo>
                  <a:lnTo>
                    <a:pt x="84" y="11550"/>
                  </a:lnTo>
                  <a:cubicBezTo>
                    <a:pt x="60" y="11574"/>
                    <a:pt x="24" y="11609"/>
                    <a:pt x="13" y="11645"/>
                  </a:cubicBezTo>
                  <a:cubicBezTo>
                    <a:pt x="1" y="11693"/>
                    <a:pt x="1" y="11740"/>
                    <a:pt x="24" y="11788"/>
                  </a:cubicBezTo>
                  <a:lnTo>
                    <a:pt x="24" y="11812"/>
                  </a:lnTo>
                  <a:cubicBezTo>
                    <a:pt x="60" y="12276"/>
                    <a:pt x="179" y="12764"/>
                    <a:pt x="382" y="13300"/>
                  </a:cubicBezTo>
                  <a:cubicBezTo>
                    <a:pt x="441" y="13455"/>
                    <a:pt x="501" y="13598"/>
                    <a:pt x="584" y="13764"/>
                  </a:cubicBezTo>
                  <a:lnTo>
                    <a:pt x="667" y="13705"/>
                  </a:lnTo>
                  <a:lnTo>
                    <a:pt x="1929" y="12836"/>
                  </a:lnTo>
                  <a:lnTo>
                    <a:pt x="4751" y="10919"/>
                  </a:lnTo>
                  <a:cubicBezTo>
                    <a:pt x="5001" y="10502"/>
                    <a:pt x="5263" y="10085"/>
                    <a:pt x="5561" y="9704"/>
                  </a:cubicBezTo>
                  <a:cubicBezTo>
                    <a:pt x="6239" y="8823"/>
                    <a:pt x="7025" y="8014"/>
                    <a:pt x="7871" y="7299"/>
                  </a:cubicBezTo>
                  <a:cubicBezTo>
                    <a:pt x="8764" y="6549"/>
                    <a:pt x="9704" y="5847"/>
                    <a:pt x="10669" y="5204"/>
                  </a:cubicBezTo>
                  <a:cubicBezTo>
                    <a:pt x="11669" y="4537"/>
                    <a:pt x="12681" y="3906"/>
                    <a:pt x="13717" y="3299"/>
                  </a:cubicBezTo>
                  <a:cubicBezTo>
                    <a:pt x="14669" y="2739"/>
                    <a:pt x="15622" y="2168"/>
                    <a:pt x="16562" y="1608"/>
                  </a:cubicBezTo>
                  <a:cubicBezTo>
                    <a:pt x="16503" y="1560"/>
                    <a:pt x="16515" y="1537"/>
                    <a:pt x="16515" y="1501"/>
                  </a:cubicBezTo>
                  <a:cubicBezTo>
                    <a:pt x="16538" y="1334"/>
                    <a:pt x="16550" y="1167"/>
                    <a:pt x="16598" y="1013"/>
                  </a:cubicBezTo>
                  <a:cubicBezTo>
                    <a:pt x="16622" y="846"/>
                    <a:pt x="16669" y="679"/>
                    <a:pt x="16729" y="501"/>
                  </a:cubicBezTo>
                  <a:cubicBezTo>
                    <a:pt x="16788" y="322"/>
                    <a:pt x="16848" y="144"/>
                    <a:pt x="1690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6"/>
            <p:cNvSpPr/>
            <p:nvPr/>
          </p:nvSpPr>
          <p:spPr>
            <a:xfrm>
              <a:off x="15735300" y="2452875"/>
              <a:ext cx="18175" cy="27700"/>
            </a:xfrm>
            <a:custGeom>
              <a:avLst/>
              <a:gdLst/>
              <a:ahLst/>
              <a:cxnLst/>
              <a:rect l="l" t="t" r="r" b="b"/>
              <a:pathLst>
                <a:path w="727" h="1108" extrusionOk="0">
                  <a:moveTo>
                    <a:pt x="595" y="0"/>
                  </a:moveTo>
                  <a:lnTo>
                    <a:pt x="0" y="405"/>
                  </a:lnTo>
                  <a:cubicBezTo>
                    <a:pt x="238" y="667"/>
                    <a:pt x="476" y="893"/>
                    <a:pt x="726" y="1108"/>
                  </a:cubicBezTo>
                  <a:cubicBezTo>
                    <a:pt x="714" y="1060"/>
                    <a:pt x="714" y="1012"/>
                    <a:pt x="703" y="953"/>
                  </a:cubicBezTo>
                  <a:cubicBezTo>
                    <a:pt x="655" y="643"/>
                    <a:pt x="607" y="310"/>
                    <a:pt x="595" y="0"/>
                  </a:cubicBezTo>
                  <a:close/>
                </a:path>
              </a:pathLst>
            </a:custGeom>
            <a:solidFill>
              <a:srgbClr val="F8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6"/>
            <p:cNvSpPr/>
            <p:nvPr/>
          </p:nvSpPr>
          <p:spPr>
            <a:xfrm>
              <a:off x="15680225" y="2302550"/>
              <a:ext cx="104200" cy="160775"/>
            </a:xfrm>
            <a:custGeom>
              <a:avLst/>
              <a:gdLst/>
              <a:ahLst/>
              <a:cxnLst/>
              <a:rect l="l" t="t" r="r" b="b"/>
              <a:pathLst>
                <a:path w="4168" h="6431" extrusionOk="0">
                  <a:moveTo>
                    <a:pt x="4168" y="1"/>
                  </a:moveTo>
                  <a:lnTo>
                    <a:pt x="1358" y="1918"/>
                  </a:lnTo>
                  <a:lnTo>
                    <a:pt x="84" y="2787"/>
                  </a:lnTo>
                  <a:lnTo>
                    <a:pt x="0" y="2846"/>
                  </a:lnTo>
                  <a:cubicBezTo>
                    <a:pt x="96" y="3084"/>
                    <a:pt x="215" y="3370"/>
                    <a:pt x="381" y="3680"/>
                  </a:cubicBezTo>
                  <a:cubicBezTo>
                    <a:pt x="834" y="4585"/>
                    <a:pt x="1310" y="5347"/>
                    <a:pt x="1846" y="6013"/>
                  </a:cubicBezTo>
                  <a:cubicBezTo>
                    <a:pt x="1965" y="6180"/>
                    <a:pt x="2084" y="6311"/>
                    <a:pt x="2203" y="6430"/>
                  </a:cubicBezTo>
                  <a:lnTo>
                    <a:pt x="2798" y="6025"/>
                  </a:lnTo>
                  <a:cubicBezTo>
                    <a:pt x="2798" y="5966"/>
                    <a:pt x="2786" y="5930"/>
                    <a:pt x="2786" y="5882"/>
                  </a:cubicBezTo>
                  <a:cubicBezTo>
                    <a:pt x="2763" y="5573"/>
                    <a:pt x="2751" y="5251"/>
                    <a:pt x="2763" y="4942"/>
                  </a:cubicBezTo>
                  <a:cubicBezTo>
                    <a:pt x="2786" y="4358"/>
                    <a:pt x="2846" y="3787"/>
                    <a:pt x="2941" y="3203"/>
                  </a:cubicBezTo>
                  <a:cubicBezTo>
                    <a:pt x="3048" y="2668"/>
                    <a:pt x="3191" y="2132"/>
                    <a:pt x="3394" y="1608"/>
                  </a:cubicBezTo>
                  <a:cubicBezTo>
                    <a:pt x="3584" y="1108"/>
                    <a:pt x="3810" y="596"/>
                    <a:pt x="4084" y="120"/>
                  </a:cubicBezTo>
                  <a:cubicBezTo>
                    <a:pt x="4120" y="72"/>
                    <a:pt x="4132" y="48"/>
                    <a:pt x="416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6"/>
            <p:cNvSpPr/>
            <p:nvPr/>
          </p:nvSpPr>
          <p:spPr>
            <a:xfrm>
              <a:off x="16073425" y="2012575"/>
              <a:ext cx="201250" cy="196475"/>
            </a:xfrm>
            <a:custGeom>
              <a:avLst/>
              <a:gdLst/>
              <a:ahLst/>
              <a:cxnLst/>
              <a:rect l="l" t="t" r="r" b="b"/>
              <a:pathLst>
                <a:path w="8050" h="7859" extrusionOk="0">
                  <a:moveTo>
                    <a:pt x="4498" y="1"/>
                  </a:moveTo>
                  <a:cubicBezTo>
                    <a:pt x="4437" y="1"/>
                    <a:pt x="4374" y="1"/>
                    <a:pt x="4311" y="3"/>
                  </a:cubicBezTo>
                  <a:cubicBezTo>
                    <a:pt x="3930" y="27"/>
                    <a:pt x="3525" y="51"/>
                    <a:pt x="3060" y="110"/>
                  </a:cubicBezTo>
                  <a:cubicBezTo>
                    <a:pt x="2679" y="158"/>
                    <a:pt x="2287" y="229"/>
                    <a:pt x="1858" y="336"/>
                  </a:cubicBezTo>
                  <a:cubicBezTo>
                    <a:pt x="1596" y="396"/>
                    <a:pt x="1275" y="467"/>
                    <a:pt x="941" y="575"/>
                  </a:cubicBezTo>
                  <a:lnTo>
                    <a:pt x="894" y="586"/>
                  </a:lnTo>
                  <a:lnTo>
                    <a:pt x="858" y="598"/>
                  </a:lnTo>
                  <a:lnTo>
                    <a:pt x="786" y="634"/>
                  </a:lnTo>
                  <a:lnTo>
                    <a:pt x="679" y="682"/>
                  </a:lnTo>
                  <a:lnTo>
                    <a:pt x="667" y="694"/>
                  </a:lnTo>
                  <a:lnTo>
                    <a:pt x="655" y="717"/>
                  </a:lnTo>
                  <a:lnTo>
                    <a:pt x="643" y="753"/>
                  </a:lnTo>
                  <a:cubicBezTo>
                    <a:pt x="501" y="1003"/>
                    <a:pt x="405" y="1229"/>
                    <a:pt x="310" y="1456"/>
                  </a:cubicBezTo>
                  <a:cubicBezTo>
                    <a:pt x="239" y="1634"/>
                    <a:pt x="179" y="1777"/>
                    <a:pt x="132" y="1932"/>
                  </a:cubicBezTo>
                  <a:cubicBezTo>
                    <a:pt x="108" y="2003"/>
                    <a:pt x="84" y="2075"/>
                    <a:pt x="72" y="2146"/>
                  </a:cubicBezTo>
                  <a:cubicBezTo>
                    <a:pt x="24" y="2372"/>
                    <a:pt x="1" y="2551"/>
                    <a:pt x="12" y="2730"/>
                  </a:cubicBezTo>
                  <a:cubicBezTo>
                    <a:pt x="12" y="2837"/>
                    <a:pt x="24" y="2944"/>
                    <a:pt x="60" y="3027"/>
                  </a:cubicBezTo>
                  <a:cubicBezTo>
                    <a:pt x="84" y="3099"/>
                    <a:pt x="120" y="3182"/>
                    <a:pt x="143" y="3241"/>
                  </a:cubicBezTo>
                  <a:cubicBezTo>
                    <a:pt x="191" y="3301"/>
                    <a:pt x="227" y="3337"/>
                    <a:pt x="286" y="3384"/>
                  </a:cubicBezTo>
                  <a:cubicBezTo>
                    <a:pt x="322" y="3432"/>
                    <a:pt x="382" y="3480"/>
                    <a:pt x="465" y="3503"/>
                  </a:cubicBezTo>
                  <a:cubicBezTo>
                    <a:pt x="548" y="3551"/>
                    <a:pt x="643" y="3575"/>
                    <a:pt x="739" y="3611"/>
                  </a:cubicBezTo>
                  <a:cubicBezTo>
                    <a:pt x="894" y="3634"/>
                    <a:pt x="1084" y="3658"/>
                    <a:pt x="1298" y="3658"/>
                  </a:cubicBezTo>
                  <a:cubicBezTo>
                    <a:pt x="1394" y="3658"/>
                    <a:pt x="1513" y="3634"/>
                    <a:pt x="1620" y="3634"/>
                  </a:cubicBezTo>
                  <a:lnTo>
                    <a:pt x="1775" y="3622"/>
                  </a:lnTo>
                  <a:lnTo>
                    <a:pt x="1917" y="3611"/>
                  </a:lnTo>
                  <a:cubicBezTo>
                    <a:pt x="2096" y="3599"/>
                    <a:pt x="2287" y="3575"/>
                    <a:pt x="2489" y="3575"/>
                  </a:cubicBezTo>
                  <a:lnTo>
                    <a:pt x="2882" y="3575"/>
                  </a:lnTo>
                  <a:cubicBezTo>
                    <a:pt x="3025" y="3599"/>
                    <a:pt x="3120" y="3611"/>
                    <a:pt x="3227" y="3622"/>
                  </a:cubicBezTo>
                  <a:cubicBezTo>
                    <a:pt x="3334" y="3658"/>
                    <a:pt x="3418" y="3682"/>
                    <a:pt x="3477" y="3730"/>
                  </a:cubicBezTo>
                  <a:cubicBezTo>
                    <a:pt x="3561" y="3777"/>
                    <a:pt x="3620" y="3837"/>
                    <a:pt x="3644" y="3908"/>
                  </a:cubicBezTo>
                  <a:cubicBezTo>
                    <a:pt x="3691" y="3980"/>
                    <a:pt x="3703" y="4075"/>
                    <a:pt x="3715" y="4170"/>
                  </a:cubicBezTo>
                  <a:cubicBezTo>
                    <a:pt x="3715" y="4277"/>
                    <a:pt x="3703" y="4396"/>
                    <a:pt x="3680" y="4527"/>
                  </a:cubicBezTo>
                  <a:cubicBezTo>
                    <a:pt x="3656" y="4563"/>
                    <a:pt x="3656" y="4611"/>
                    <a:pt x="3644" y="4635"/>
                  </a:cubicBezTo>
                  <a:cubicBezTo>
                    <a:pt x="3561" y="4944"/>
                    <a:pt x="3394" y="5242"/>
                    <a:pt x="3263" y="5527"/>
                  </a:cubicBezTo>
                  <a:lnTo>
                    <a:pt x="3239" y="5563"/>
                  </a:lnTo>
                  <a:cubicBezTo>
                    <a:pt x="3156" y="5718"/>
                    <a:pt x="3060" y="5897"/>
                    <a:pt x="2989" y="6063"/>
                  </a:cubicBezTo>
                  <a:cubicBezTo>
                    <a:pt x="2929" y="6194"/>
                    <a:pt x="2882" y="6313"/>
                    <a:pt x="2858" y="6432"/>
                  </a:cubicBezTo>
                  <a:cubicBezTo>
                    <a:pt x="2846" y="6480"/>
                    <a:pt x="2822" y="6528"/>
                    <a:pt x="2822" y="6575"/>
                  </a:cubicBezTo>
                  <a:cubicBezTo>
                    <a:pt x="2799" y="6694"/>
                    <a:pt x="2787" y="6790"/>
                    <a:pt x="2799" y="6897"/>
                  </a:cubicBezTo>
                  <a:cubicBezTo>
                    <a:pt x="2799" y="6992"/>
                    <a:pt x="2810" y="7063"/>
                    <a:pt x="2846" y="7135"/>
                  </a:cubicBezTo>
                  <a:cubicBezTo>
                    <a:pt x="2858" y="7194"/>
                    <a:pt x="2882" y="7254"/>
                    <a:pt x="2918" y="7313"/>
                  </a:cubicBezTo>
                  <a:cubicBezTo>
                    <a:pt x="2965" y="7373"/>
                    <a:pt x="3001" y="7421"/>
                    <a:pt x="3049" y="7468"/>
                  </a:cubicBezTo>
                  <a:cubicBezTo>
                    <a:pt x="3120" y="7528"/>
                    <a:pt x="3203" y="7587"/>
                    <a:pt x="3287" y="7623"/>
                  </a:cubicBezTo>
                  <a:cubicBezTo>
                    <a:pt x="3418" y="7706"/>
                    <a:pt x="3584" y="7742"/>
                    <a:pt x="3751" y="7790"/>
                  </a:cubicBezTo>
                  <a:cubicBezTo>
                    <a:pt x="3882" y="7825"/>
                    <a:pt x="4001" y="7837"/>
                    <a:pt x="4132" y="7849"/>
                  </a:cubicBezTo>
                  <a:cubicBezTo>
                    <a:pt x="4197" y="7855"/>
                    <a:pt x="4260" y="7858"/>
                    <a:pt x="4320" y="7858"/>
                  </a:cubicBezTo>
                  <a:cubicBezTo>
                    <a:pt x="4379" y="7858"/>
                    <a:pt x="4436" y="7855"/>
                    <a:pt x="4489" y="7849"/>
                  </a:cubicBezTo>
                  <a:cubicBezTo>
                    <a:pt x="4894" y="7837"/>
                    <a:pt x="5311" y="7778"/>
                    <a:pt x="5799" y="7647"/>
                  </a:cubicBezTo>
                  <a:cubicBezTo>
                    <a:pt x="5966" y="7409"/>
                    <a:pt x="6156" y="7135"/>
                    <a:pt x="6359" y="6849"/>
                  </a:cubicBezTo>
                  <a:cubicBezTo>
                    <a:pt x="6597" y="6492"/>
                    <a:pt x="6799" y="6159"/>
                    <a:pt x="6990" y="5813"/>
                  </a:cubicBezTo>
                  <a:cubicBezTo>
                    <a:pt x="7216" y="5408"/>
                    <a:pt x="7394" y="5039"/>
                    <a:pt x="7549" y="4682"/>
                  </a:cubicBezTo>
                  <a:cubicBezTo>
                    <a:pt x="7656" y="4325"/>
                    <a:pt x="7740" y="4075"/>
                    <a:pt x="7811" y="3837"/>
                  </a:cubicBezTo>
                  <a:cubicBezTo>
                    <a:pt x="7847" y="3718"/>
                    <a:pt x="7894" y="3599"/>
                    <a:pt x="7918" y="3444"/>
                  </a:cubicBezTo>
                  <a:cubicBezTo>
                    <a:pt x="8013" y="3015"/>
                    <a:pt x="8049" y="2646"/>
                    <a:pt x="8037" y="2301"/>
                  </a:cubicBezTo>
                  <a:cubicBezTo>
                    <a:pt x="8025" y="2110"/>
                    <a:pt x="8013" y="1932"/>
                    <a:pt x="7966" y="1765"/>
                  </a:cubicBezTo>
                  <a:cubicBezTo>
                    <a:pt x="7930" y="1658"/>
                    <a:pt x="7906" y="1551"/>
                    <a:pt x="7871" y="1467"/>
                  </a:cubicBezTo>
                  <a:lnTo>
                    <a:pt x="7847" y="1396"/>
                  </a:lnTo>
                  <a:lnTo>
                    <a:pt x="7835" y="1360"/>
                  </a:lnTo>
                  <a:lnTo>
                    <a:pt x="7811" y="1313"/>
                  </a:lnTo>
                  <a:lnTo>
                    <a:pt x="7799" y="1301"/>
                  </a:lnTo>
                  <a:lnTo>
                    <a:pt x="7787" y="1277"/>
                  </a:lnTo>
                  <a:lnTo>
                    <a:pt x="7763" y="1253"/>
                  </a:lnTo>
                  <a:lnTo>
                    <a:pt x="7752" y="1241"/>
                  </a:lnTo>
                  <a:cubicBezTo>
                    <a:pt x="7728" y="1194"/>
                    <a:pt x="7704" y="1170"/>
                    <a:pt x="7680" y="1134"/>
                  </a:cubicBezTo>
                  <a:lnTo>
                    <a:pt x="7668" y="1110"/>
                  </a:lnTo>
                  <a:cubicBezTo>
                    <a:pt x="7621" y="1051"/>
                    <a:pt x="7573" y="991"/>
                    <a:pt x="7513" y="932"/>
                  </a:cubicBezTo>
                  <a:lnTo>
                    <a:pt x="7502" y="920"/>
                  </a:lnTo>
                  <a:lnTo>
                    <a:pt x="7466" y="884"/>
                  </a:lnTo>
                  <a:lnTo>
                    <a:pt x="7442" y="872"/>
                  </a:lnTo>
                  <a:lnTo>
                    <a:pt x="7430" y="860"/>
                  </a:lnTo>
                  <a:lnTo>
                    <a:pt x="7371" y="801"/>
                  </a:lnTo>
                  <a:lnTo>
                    <a:pt x="7335" y="777"/>
                  </a:lnTo>
                  <a:lnTo>
                    <a:pt x="7275" y="741"/>
                  </a:lnTo>
                  <a:cubicBezTo>
                    <a:pt x="7228" y="694"/>
                    <a:pt x="7192" y="658"/>
                    <a:pt x="7132" y="634"/>
                  </a:cubicBezTo>
                  <a:cubicBezTo>
                    <a:pt x="6978" y="527"/>
                    <a:pt x="6835" y="444"/>
                    <a:pt x="6656" y="360"/>
                  </a:cubicBezTo>
                  <a:cubicBezTo>
                    <a:pt x="6335" y="229"/>
                    <a:pt x="5978" y="122"/>
                    <a:pt x="5549" y="63"/>
                  </a:cubicBezTo>
                  <a:cubicBezTo>
                    <a:pt x="5240" y="32"/>
                    <a:pt x="4894" y="1"/>
                    <a:pt x="4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6"/>
            <p:cNvSpPr/>
            <p:nvPr/>
          </p:nvSpPr>
          <p:spPr>
            <a:xfrm>
              <a:off x="16073125" y="2011550"/>
              <a:ext cx="171175" cy="67775"/>
            </a:xfrm>
            <a:custGeom>
              <a:avLst/>
              <a:gdLst/>
              <a:ahLst/>
              <a:cxnLst/>
              <a:rect l="l" t="t" r="r" b="b"/>
              <a:pathLst>
                <a:path w="6847" h="2711" extrusionOk="0">
                  <a:moveTo>
                    <a:pt x="4614" y="1"/>
                  </a:moveTo>
                  <a:cubicBezTo>
                    <a:pt x="4516" y="1"/>
                    <a:pt x="4415" y="3"/>
                    <a:pt x="4311" y="8"/>
                  </a:cubicBezTo>
                  <a:cubicBezTo>
                    <a:pt x="3930" y="20"/>
                    <a:pt x="3525" y="44"/>
                    <a:pt x="3061" y="104"/>
                  </a:cubicBezTo>
                  <a:cubicBezTo>
                    <a:pt x="2680" y="151"/>
                    <a:pt x="2287" y="223"/>
                    <a:pt x="1858" y="330"/>
                  </a:cubicBezTo>
                  <a:cubicBezTo>
                    <a:pt x="1596" y="389"/>
                    <a:pt x="1275" y="461"/>
                    <a:pt x="941" y="568"/>
                  </a:cubicBezTo>
                  <a:lnTo>
                    <a:pt x="894" y="592"/>
                  </a:lnTo>
                  <a:lnTo>
                    <a:pt x="858" y="604"/>
                  </a:lnTo>
                  <a:lnTo>
                    <a:pt x="786" y="627"/>
                  </a:lnTo>
                  <a:lnTo>
                    <a:pt x="679" y="675"/>
                  </a:lnTo>
                  <a:lnTo>
                    <a:pt x="667" y="687"/>
                  </a:lnTo>
                  <a:lnTo>
                    <a:pt x="655" y="723"/>
                  </a:lnTo>
                  <a:lnTo>
                    <a:pt x="644" y="746"/>
                  </a:lnTo>
                  <a:cubicBezTo>
                    <a:pt x="501" y="1008"/>
                    <a:pt x="405" y="1223"/>
                    <a:pt x="310" y="1449"/>
                  </a:cubicBezTo>
                  <a:cubicBezTo>
                    <a:pt x="239" y="1628"/>
                    <a:pt x="179" y="1794"/>
                    <a:pt x="132" y="1925"/>
                  </a:cubicBezTo>
                  <a:cubicBezTo>
                    <a:pt x="108" y="1997"/>
                    <a:pt x="84" y="2080"/>
                    <a:pt x="72" y="2151"/>
                  </a:cubicBezTo>
                  <a:cubicBezTo>
                    <a:pt x="24" y="2354"/>
                    <a:pt x="1" y="2532"/>
                    <a:pt x="13" y="2711"/>
                  </a:cubicBezTo>
                  <a:cubicBezTo>
                    <a:pt x="191" y="2509"/>
                    <a:pt x="405" y="2318"/>
                    <a:pt x="608" y="2116"/>
                  </a:cubicBezTo>
                  <a:cubicBezTo>
                    <a:pt x="1001" y="1806"/>
                    <a:pt x="1417" y="1544"/>
                    <a:pt x="1858" y="1318"/>
                  </a:cubicBezTo>
                  <a:cubicBezTo>
                    <a:pt x="2310" y="1092"/>
                    <a:pt x="2787" y="913"/>
                    <a:pt x="3275" y="770"/>
                  </a:cubicBezTo>
                  <a:cubicBezTo>
                    <a:pt x="3751" y="616"/>
                    <a:pt x="4227" y="496"/>
                    <a:pt x="4716" y="437"/>
                  </a:cubicBezTo>
                  <a:cubicBezTo>
                    <a:pt x="5078" y="393"/>
                    <a:pt x="5446" y="368"/>
                    <a:pt x="5812" y="368"/>
                  </a:cubicBezTo>
                  <a:cubicBezTo>
                    <a:pt x="5939" y="368"/>
                    <a:pt x="6066" y="371"/>
                    <a:pt x="6192" y="377"/>
                  </a:cubicBezTo>
                  <a:cubicBezTo>
                    <a:pt x="6418" y="389"/>
                    <a:pt x="6632" y="425"/>
                    <a:pt x="6847" y="449"/>
                  </a:cubicBezTo>
                  <a:cubicBezTo>
                    <a:pt x="6787" y="425"/>
                    <a:pt x="6728" y="389"/>
                    <a:pt x="6656" y="365"/>
                  </a:cubicBezTo>
                  <a:cubicBezTo>
                    <a:pt x="6335" y="223"/>
                    <a:pt x="5966" y="127"/>
                    <a:pt x="5549" y="68"/>
                  </a:cubicBezTo>
                  <a:cubicBezTo>
                    <a:pt x="5270" y="31"/>
                    <a:pt x="4962" y="1"/>
                    <a:pt x="461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6"/>
            <p:cNvSpPr/>
            <p:nvPr/>
          </p:nvSpPr>
          <p:spPr>
            <a:xfrm>
              <a:off x="16206475" y="2013525"/>
              <a:ext cx="68200" cy="86950"/>
            </a:xfrm>
            <a:custGeom>
              <a:avLst/>
              <a:gdLst/>
              <a:ahLst/>
              <a:cxnLst/>
              <a:rect l="l" t="t" r="r" b="b"/>
              <a:pathLst>
                <a:path w="2728" h="3478" extrusionOk="0">
                  <a:moveTo>
                    <a:pt x="120" y="1"/>
                  </a:moveTo>
                  <a:cubicBezTo>
                    <a:pt x="96" y="84"/>
                    <a:pt x="84" y="191"/>
                    <a:pt x="48" y="298"/>
                  </a:cubicBezTo>
                  <a:cubicBezTo>
                    <a:pt x="36" y="417"/>
                    <a:pt x="24" y="548"/>
                    <a:pt x="1" y="679"/>
                  </a:cubicBezTo>
                  <a:lnTo>
                    <a:pt x="1" y="1037"/>
                  </a:lnTo>
                  <a:lnTo>
                    <a:pt x="48" y="1394"/>
                  </a:lnTo>
                  <a:cubicBezTo>
                    <a:pt x="84" y="1513"/>
                    <a:pt x="108" y="1632"/>
                    <a:pt x="155" y="1751"/>
                  </a:cubicBezTo>
                  <a:cubicBezTo>
                    <a:pt x="203" y="1858"/>
                    <a:pt x="239" y="1977"/>
                    <a:pt x="298" y="2084"/>
                  </a:cubicBezTo>
                  <a:lnTo>
                    <a:pt x="298" y="2072"/>
                  </a:lnTo>
                  <a:cubicBezTo>
                    <a:pt x="358" y="2168"/>
                    <a:pt x="417" y="2263"/>
                    <a:pt x="477" y="2370"/>
                  </a:cubicBezTo>
                  <a:cubicBezTo>
                    <a:pt x="536" y="2453"/>
                    <a:pt x="620" y="2549"/>
                    <a:pt x="703" y="2632"/>
                  </a:cubicBezTo>
                  <a:lnTo>
                    <a:pt x="691" y="2620"/>
                  </a:lnTo>
                  <a:lnTo>
                    <a:pt x="691" y="2620"/>
                  </a:lnTo>
                  <a:cubicBezTo>
                    <a:pt x="763" y="2703"/>
                    <a:pt x="858" y="2787"/>
                    <a:pt x="941" y="2858"/>
                  </a:cubicBezTo>
                  <a:cubicBezTo>
                    <a:pt x="1037" y="2930"/>
                    <a:pt x="1120" y="2989"/>
                    <a:pt x="1227" y="3061"/>
                  </a:cubicBezTo>
                  <a:lnTo>
                    <a:pt x="1215" y="3061"/>
                  </a:lnTo>
                  <a:cubicBezTo>
                    <a:pt x="1298" y="3120"/>
                    <a:pt x="1406" y="3180"/>
                    <a:pt x="1513" y="3227"/>
                  </a:cubicBezTo>
                  <a:cubicBezTo>
                    <a:pt x="1608" y="3275"/>
                    <a:pt x="1715" y="3323"/>
                    <a:pt x="1822" y="3346"/>
                  </a:cubicBezTo>
                  <a:lnTo>
                    <a:pt x="1810" y="3346"/>
                  </a:lnTo>
                  <a:cubicBezTo>
                    <a:pt x="1906" y="3382"/>
                    <a:pt x="2025" y="3406"/>
                    <a:pt x="2144" y="3442"/>
                  </a:cubicBezTo>
                  <a:cubicBezTo>
                    <a:pt x="2263" y="3454"/>
                    <a:pt x="2370" y="3465"/>
                    <a:pt x="2489" y="3477"/>
                  </a:cubicBezTo>
                  <a:lnTo>
                    <a:pt x="2596" y="3477"/>
                  </a:lnTo>
                  <a:lnTo>
                    <a:pt x="2596" y="3406"/>
                  </a:lnTo>
                  <a:cubicBezTo>
                    <a:pt x="2691" y="2977"/>
                    <a:pt x="2727" y="2608"/>
                    <a:pt x="2715" y="2263"/>
                  </a:cubicBezTo>
                  <a:cubicBezTo>
                    <a:pt x="2703" y="2072"/>
                    <a:pt x="2691" y="1894"/>
                    <a:pt x="2644" y="1727"/>
                  </a:cubicBezTo>
                  <a:lnTo>
                    <a:pt x="2549" y="1418"/>
                  </a:lnTo>
                  <a:lnTo>
                    <a:pt x="2525" y="1334"/>
                  </a:lnTo>
                  <a:lnTo>
                    <a:pt x="2513" y="1310"/>
                  </a:lnTo>
                  <a:lnTo>
                    <a:pt x="2489" y="1263"/>
                  </a:lnTo>
                  <a:lnTo>
                    <a:pt x="2477" y="1251"/>
                  </a:lnTo>
                  <a:lnTo>
                    <a:pt x="2465" y="1215"/>
                  </a:lnTo>
                  <a:lnTo>
                    <a:pt x="2441" y="1203"/>
                  </a:lnTo>
                  <a:lnTo>
                    <a:pt x="2430" y="1191"/>
                  </a:lnTo>
                  <a:cubicBezTo>
                    <a:pt x="2406" y="1144"/>
                    <a:pt x="2382" y="1120"/>
                    <a:pt x="2358" y="1084"/>
                  </a:cubicBezTo>
                  <a:lnTo>
                    <a:pt x="2346" y="1060"/>
                  </a:lnTo>
                  <a:cubicBezTo>
                    <a:pt x="2299" y="1001"/>
                    <a:pt x="2251" y="941"/>
                    <a:pt x="2191" y="882"/>
                  </a:cubicBezTo>
                  <a:lnTo>
                    <a:pt x="2180" y="858"/>
                  </a:lnTo>
                  <a:lnTo>
                    <a:pt x="2144" y="834"/>
                  </a:lnTo>
                  <a:lnTo>
                    <a:pt x="2120" y="822"/>
                  </a:lnTo>
                  <a:lnTo>
                    <a:pt x="2108" y="798"/>
                  </a:lnTo>
                  <a:lnTo>
                    <a:pt x="2049" y="739"/>
                  </a:lnTo>
                  <a:lnTo>
                    <a:pt x="2013" y="727"/>
                  </a:lnTo>
                  <a:lnTo>
                    <a:pt x="1953" y="679"/>
                  </a:lnTo>
                  <a:cubicBezTo>
                    <a:pt x="1906" y="644"/>
                    <a:pt x="1870" y="608"/>
                    <a:pt x="1810" y="584"/>
                  </a:cubicBezTo>
                  <a:cubicBezTo>
                    <a:pt x="1656" y="477"/>
                    <a:pt x="1489" y="382"/>
                    <a:pt x="1334" y="310"/>
                  </a:cubicBezTo>
                  <a:cubicBezTo>
                    <a:pt x="1013" y="179"/>
                    <a:pt x="644" y="72"/>
                    <a:pt x="227" y="13"/>
                  </a:cubicBezTo>
                  <a:cubicBezTo>
                    <a:pt x="203" y="13"/>
                    <a:pt x="15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6"/>
            <p:cNvSpPr/>
            <p:nvPr/>
          </p:nvSpPr>
          <p:spPr>
            <a:xfrm>
              <a:off x="16207675" y="2047475"/>
              <a:ext cx="25" cy="25"/>
            </a:xfrm>
            <a:custGeom>
              <a:avLst/>
              <a:gdLst/>
              <a:ahLst/>
              <a:cxnLst/>
              <a:rect l="l" t="t" r="r" b="b"/>
              <a:pathLst>
                <a:path w="1" h="1" extrusionOk="0">
                  <a:moveTo>
                    <a:pt x="0" y="0"/>
                  </a:moveTo>
                  <a:lnTo>
                    <a:pt x="0" y="0"/>
                  </a:lnTo>
                  <a:lnTo>
                    <a:pt x="0" y="0"/>
                  </a:lnTo>
                  <a:close/>
                </a:path>
              </a:pathLst>
            </a:custGeom>
            <a:solidFill>
              <a:srgbClr val="0F2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6"/>
            <p:cNvSpPr/>
            <p:nvPr/>
          </p:nvSpPr>
          <p:spPr>
            <a:xfrm>
              <a:off x="15524550" y="2339550"/>
              <a:ext cx="226250" cy="255275"/>
            </a:xfrm>
            <a:custGeom>
              <a:avLst/>
              <a:gdLst/>
              <a:ahLst/>
              <a:cxnLst/>
              <a:rect l="l" t="t" r="r" b="b"/>
              <a:pathLst>
                <a:path w="9050" h="10211" extrusionOk="0">
                  <a:moveTo>
                    <a:pt x="3763" y="0"/>
                  </a:moveTo>
                  <a:cubicBezTo>
                    <a:pt x="3739" y="0"/>
                    <a:pt x="3715" y="3"/>
                    <a:pt x="3691" y="9"/>
                  </a:cubicBezTo>
                  <a:lnTo>
                    <a:pt x="3394" y="116"/>
                  </a:lnTo>
                  <a:cubicBezTo>
                    <a:pt x="2667" y="402"/>
                    <a:pt x="1894" y="676"/>
                    <a:pt x="1251" y="1140"/>
                  </a:cubicBezTo>
                  <a:cubicBezTo>
                    <a:pt x="1072" y="1271"/>
                    <a:pt x="893" y="1426"/>
                    <a:pt x="751" y="1592"/>
                  </a:cubicBezTo>
                  <a:cubicBezTo>
                    <a:pt x="596" y="1735"/>
                    <a:pt x="465" y="1926"/>
                    <a:pt x="346" y="2128"/>
                  </a:cubicBezTo>
                  <a:cubicBezTo>
                    <a:pt x="274" y="2259"/>
                    <a:pt x="203" y="2426"/>
                    <a:pt x="155" y="2581"/>
                  </a:cubicBezTo>
                  <a:cubicBezTo>
                    <a:pt x="84" y="2843"/>
                    <a:pt x="36" y="3116"/>
                    <a:pt x="24" y="3414"/>
                  </a:cubicBezTo>
                  <a:cubicBezTo>
                    <a:pt x="0" y="3831"/>
                    <a:pt x="48" y="4295"/>
                    <a:pt x="179" y="4807"/>
                  </a:cubicBezTo>
                  <a:cubicBezTo>
                    <a:pt x="286" y="5224"/>
                    <a:pt x="417" y="5641"/>
                    <a:pt x="620" y="6033"/>
                  </a:cubicBezTo>
                  <a:cubicBezTo>
                    <a:pt x="762" y="6367"/>
                    <a:pt x="941" y="6688"/>
                    <a:pt x="1155" y="7034"/>
                  </a:cubicBezTo>
                  <a:cubicBezTo>
                    <a:pt x="1370" y="7391"/>
                    <a:pt x="1608" y="7736"/>
                    <a:pt x="1882" y="8058"/>
                  </a:cubicBezTo>
                  <a:cubicBezTo>
                    <a:pt x="2489" y="8831"/>
                    <a:pt x="3132" y="9391"/>
                    <a:pt x="3799" y="9772"/>
                  </a:cubicBezTo>
                  <a:cubicBezTo>
                    <a:pt x="4156" y="9986"/>
                    <a:pt x="4549" y="10117"/>
                    <a:pt x="4918" y="10177"/>
                  </a:cubicBezTo>
                  <a:cubicBezTo>
                    <a:pt x="5052" y="10194"/>
                    <a:pt x="5187" y="10211"/>
                    <a:pt x="5330" y="10211"/>
                  </a:cubicBezTo>
                  <a:cubicBezTo>
                    <a:pt x="5390" y="10211"/>
                    <a:pt x="5450" y="10208"/>
                    <a:pt x="5513" y="10201"/>
                  </a:cubicBezTo>
                  <a:cubicBezTo>
                    <a:pt x="5692" y="10189"/>
                    <a:pt x="5894" y="10165"/>
                    <a:pt x="6108" y="10105"/>
                  </a:cubicBezTo>
                  <a:cubicBezTo>
                    <a:pt x="6394" y="10022"/>
                    <a:pt x="6692" y="9891"/>
                    <a:pt x="7001" y="9701"/>
                  </a:cubicBezTo>
                  <a:cubicBezTo>
                    <a:pt x="7263" y="9534"/>
                    <a:pt x="7525" y="9308"/>
                    <a:pt x="7799" y="9046"/>
                  </a:cubicBezTo>
                  <a:cubicBezTo>
                    <a:pt x="8251" y="8617"/>
                    <a:pt x="8656" y="8058"/>
                    <a:pt x="8990" y="7438"/>
                  </a:cubicBezTo>
                  <a:cubicBezTo>
                    <a:pt x="9004" y="7452"/>
                    <a:pt x="9013" y="7458"/>
                    <a:pt x="9019" y="7458"/>
                  </a:cubicBezTo>
                  <a:cubicBezTo>
                    <a:pt x="9023" y="7458"/>
                    <a:pt x="9025" y="7455"/>
                    <a:pt x="9025" y="7450"/>
                  </a:cubicBezTo>
                  <a:cubicBezTo>
                    <a:pt x="9049" y="7379"/>
                    <a:pt x="9013" y="7272"/>
                    <a:pt x="8918" y="7248"/>
                  </a:cubicBezTo>
                  <a:cubicBezTo>
                    <a:pt x="8894" y="7236"/>
                    <a:pt x="8874" y="7230"/>
                    <a:pt x="8853" y="7230"/>
                  </a:cubicBezTo>
                  <a:cubicBezTo>
                    <a:pt x="8832" y="7230"/>
                    <a:pt x="8811" y="7236"/>
                    <a:pt x="8787" y="7248"/>
                  </a:cubicBezTo>
                  <a:cubicBezTo>
                    <a:pt x="8740" y="7260"/>
                    <a:pt x="8716" y="7284"/>
                    <a:pt x="8680" y="7331"/>
                  </a:cubicBezTo>
                  <a:cubicBezTo>
                    <a:pt x="8621" y="7438"/>
                    <a:pt x="8561" y="7546"/>
                    <a:pt x="8501" y="7629"/>
                  </a:cubicBezTo>
                  <a:lnTo>
                    <a:pt x="8490" y="7641"/>
                  </a:lnTo>
                  <a:cubicBezTo>
                    <a:pt x="8132" y="6855"/>
                    <a:pt x="7704" y="6033"/>
                    <a:pt x="7132" y="5081"/>
                  </a:cubicBezTo>
                  <a:cubicBezTo>
                    <a:pt x="6585" y="4129"/>
                    <a:pt x="5989" y="3212"/>
                    <a:pt x="5442" y="2366"/>
                  </a:cubicBezTo>
                  <a:lnTo>
                    <a:pt x="5299" y="2152"/>
                  </a:lnTo>
                  <a:cubicBezTo>
                    <a:pt x="4882" y="1497"/>
                    <a:pt x="4453" y="830"/>
                    <a:pt x="3846" y="342"/>
                  </a:cubicBezTo>
                  <a:cubicBezTo>
                    <a:pt x="3870" y="319"/>
                    <a:pt x="3906" y="283"/>
                    <a:pt x="3918" y="235"/>
                  </a:cubicBezTo>
                  <a:cubicBezTo>
                    <a:pt x="3929" y="188"/>
                    <a:pt x="3929" y="164"/>
                    <a:pt x="3918" y="116"/>
                  </a:cubicBezTo>
                  <a:cubicBezTo>
                    <a:pt x="3906" y="68"/>
                    <a:pt x="3870" y="45"/>
                    <a:pt x="3834" y="9"/>
                  </a:cubicBezTo>
                  <a:cubicBezTo>
                    <a:pt x="3810" y="3"/>
                    <a:pt x="3787" y="0"/>
                    <a:pt x="3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6"/>
            <p:cNvSpPr/>
            <p:nvPr/>
          </p:nvSpPr>
          <p:spPr>
            <a:xfrm>
              <a:off x="15524550" y="2339825"/>
              <a:ext cx="111350" cy="248800"/>
            </a:xfrm>
            <a:custGeom>
              <a:avLst/>
              <a:gdLst/>
              <a:ahLst/>
              <a:cxnLst/>
              <a:rect l="l" t="t" r="r" b="b"/>
              <a:pathLst>
                <a:path w="4454" h="9952" extrusionOk="0">
                  <a:moveTo>
                    <a:pt x="3761" y="1"/>
                  </a:moveTo>
                  <a:cubicBezTo>
                    <a:pt x="3739" y="1"/>
                    <a:pt x="3715" y="4"/>
                    <a:pt x="3691" y="10"/>
                  </a:cubicBezTo>
                  <a:lnTo>
                    <a:pt x="3394" y="117"/>
                  </a:lnTo>
                  <a:cubicBezTo>
                    <a:pt x="2656" y="403"/>
                    <a:pt x="1894" y="689"/>
                    <a:pt x="1251" y="1141"/>
                  </a:cubicBezTo>
                  <a:cubicBezTo>
                    <a:pt x="1072" y="1284"/>
                    <a:pt x="893" y="1415"/>
                    <a:pt x="751" y="1593"/>
                  </a:cubicBezTo>
                  <a:cubicBezTo>
                    <a:pt x="596" y="1736"/>
                    <a:pt x="465" y="1939"/>
                    <a:pt x="346" y="2129"/>
                  </a:cubicBezTo>
                  <a:cubicBezTo>
                    <a:pt x="274" y="2272"/>
                    <a:pt x="203" y="2427"/>
                    <a:pt x="155" y="2594"/>
                  </a:cubicBezTo>
                  <a:cubicBezTo>
                    <a:pt x="84" y="2844"/>
                    <a:pt x="36" y="3129"/>
                    <a:pt x="24" y="3427"/>
                  </a:cubicBezTo>
                  <a:cubicBezTo>
                    <a:pt x="0" y="3844"/>
                    <a:pt x="48" y="4296"/>
                    <a:pt x="179" y="4808"/>
                  </a:cubicBezTo>
                  <a:cubicBezTo>
                    <a:pt x="286" y="5225"/>
                    <a:pt x="417" y="5641"/>
                    <a:pt x="620" y="6046"/>
                  </a:cubicBezTo>
                  <a:cubicBezTo>
                    <a:pt x="762" y="6356"/>
                    <a:pt x="941" y="6689"/>
                    <a:pt x="1155" y="7035"/>
                  </a:cubicBezTo>
                  <a:cubicBezTo>
                    <a:pt x="1370" y="7392"/>
                    <a:pt x="1608" y="7737"/>
                    <a:pt x="1882" y="8070"/>
                  </a:cubicBezTo>
                  <a:cubicBezTo>
                    <a:pt x="2501" y="8844"/>
                    <a:pt x="3132" y="9392"/>
                    <a:pt x="3799" y="9773"/>
                  </a:cubicBezTo>
                  <a:cubicBezTo>
                    <a:pt x="3918" y="9856"/>
                    <a:pt x="4049" y="9916"/>
                    <a:pt x="4168" y="9952"/>
                  </a:cubicBezTo>
                  <a:cubicBezTo>
                    <a:pt x="4025" y="9880"/>
                    <a:pt x="3858" y="9761"/>
                    <a:pt x="3691" y="9630"/>
                  </a:cubicBezTo>
                  <a:cubicBezTo>
                    <a:pt x="3096" y="9142"/>
                    <a:pt x="2596" y="8547"/>
                    <a:pt x="2227" y="7868"/>
                  </a:cubicBezTo>
                  <a:cubicBezTo>
                    <a:pt x="2048" y="7546"/>
                    <a:pt x="1882" y="7189"/>
                    <a:pt x="1774" y="6832"/>
                  </a:cubicBezTo>
                  <a:cubicBezTo>
                    <a:pt x="1655" y="6475"/>
                    <a:pt x="1584" y="6082"/>
                    <a:pt x="1548" y="5713"/>
                  </a:cubicBezTo>
                  <a:cubicBezTo>
                    <a:pt x="1524" y="5332"/>
                    <a:pt x="1536" y="4927"/>
                    <a:pt x="1596" y="4534"/>
                  </a:cubicBezTo>
                  <a:cubicBezTo>
                    <a:pt x="1632" y="4332"/>
                    <a:pt x="1667" y="4118"/>
                    <a:pt x="1727" y="3927"/>
                  </a:cubicBezTo>
                  <a:cubicBezTo>
                    <a:pt x="1786" y="3725"/>
                    <a:pt x="1870" y="3522"/>
                    <a:pt x="1941" y="3332"/>
                  </a:cubicBezTo>
                  <a:cubicBezTo>
                    <a:pt x="2084" y="2975"/>
                    <a:pt x="2286" y="2653"/>
                    <a:pt x="2536" y="2332"/>
                  </a:cubicBezTo>
                  <a:cubicBezTo>
                    <a:pt x="2763" y="2058"/>
                    <a:pt x="3025" y="1796"/>
                    <a:pt x="3310" y="1593"/>
                  </a:cubicBezTo>
                  <a:cubicBezTo>
                    <a:pt x="3668" y="1320"/>
                    <a:pt x="4049" y="1117"/>
                    <a:pt x="4453" y="939"/>
                  </a:cubicBezTo>
                  <a:cubicBezTo>
                    <a:pt x="4275" y="712"/>
                    <a:pt x="4060" y="510"/>
                    <a:pt x="3846" y="331"/>
                  </a:cubicBezTo>
                  <a:cubicBezTo>
                    <a:pt x="3870" y="308"/>
                    <a:pt x="3906" y="284"/>
                    <a:pt x="3918" y="236"/>
                  </a:cubicBezTo>
                  <a:cubicBezTo>
                    <a:pt x="3929" y="188"/>
                    <a:pt x="3929" y="165"/>
                    <a:pt x="3918" y="117"/>
                  </a:cubicBezTo>
                  <a:cubicBezTo>
                    <a:pt x="3906" y="69"/>
                    <a:pt x="3870" y="46"/>
                    <a:pt x="3822" y="10"/>
                  </a:cubicBezTo>
                  <a:cubicBezTo>
                    <a:pt x="3804" y="4"/>
                    <a:pt x="3784" y="1"/>
                    <a:pt x="376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6"/>
            <p:cNvSpPr/>
            <p:nvPr/>
          </p:nvSpPr>
          <p:spPr>
            <a:xfrm>
              <a:off x="15567400" y="2494250"/>
              <a:ext cx="25" cy="25"/>
            </a:xfrm>
            <a:custGeom>
              <a:avLst/>
              <a:gdLst/>
              <a:ahLst/>
              <a:cxnLst/>
              <a:rect l="l" t="t" r="r" b="b"/>
              <a:pathLst>
                <a:path w="1" h="1" extrusionOk="0">
                  <a:moveTo>
                    <a:pt x="1" y="0"/>
                  </a:moveTo>
                  <a:lnTo>
                    <a:pt x="1" y="0"/>
                  </a:ln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a:off x="15655525" y="2532825"/>
              <a:ext cx="19950" cy="17350"/>
            </a:xfrm>
            <a:custGeom>
              <a:avLst/>
              <a:gdLst/>
              <a:ahLst/>
              <a:cxnLst/>
              <a:rect l="l" t="t" r="r" b="b"/>
              <a:pathLst>
                <a:path w="798" h="694" extrusionOk="0">
                  <a:moveTo>
                    <a:pt x="414" y="1"/>
                  </a:moveTo>
                  <a:cubicBezTo>
                    <a:pt x="344" y="1"/>
                    <a:pt x="269" y="16"/>
                    <a:pt x="214" y="53"/>
                  </a:cubicBezTo>
                  <a:cubicBezTo>
                    <a:pt x="143" y="112"/>
                    <a:pt x="95" y="184"/>
                    <a:pt x="60" y="267"/>
                  </a:cubicBezTo>
                  <a:cubicBezTo>
                    <a:pt x="0" y="446"/>
                    <a:pt x="155" y="648"/>
                    <a:pt x="334" y="684"/>
                  </a:cubicBezTo>
                  <a:cubicBezTo>
                    <a:pt x="357" y="690"/>
                    <a:pt x="382" y="693"/>
                    <a:pt x="408" y="693"/>
                  </a:cubicBezTo>
                  <a:cubicBezTo>
                    <a:pt x="474" y="693"/>
                    <a:pt x="544" y="674"/>
                    <a:pt x="595" y="648"/>
                  </a:cubicBezTo>
                  <a:cubicBezTo>
                    <a:pt x="679" y="588"/>
                    <a:pt x="715" y="505"/>
                    <a:pt x="750" y="422"/>
                  </a:cubicBezTo>
                  <a:cubicBezTo>
                    <a:pt x="798" y="243"/>
                    <a:pt x="655" y="53"/>
                    <a:pt x="476" y="5"/>
                  </a:cubicBezTo>
                  <a:cubicBezTo>
                    <a:pt x="457" y="2"/>
                    <a:pt x="436" y="1"/>
                    <a:pt x="41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6"/>
            <p:cNvSpPr/>
            <p:nvPr/>
          </p:nvSpPr>
          <p:spPr>
            <a:xfrm>
              <a:off x="15679325" y="2523950"/>
              <a:ext cx="7175" cy="6075"/>
            </a:xfrm>
            <a:custGeom>
              <a:avLst/>
              <a:gdLst/>
              <a:ahLst/>
              <a:cxnLst/>
              <a:rect l="l" t="t" r="r" b="b"/>
              <a:pathLst>
                <a:path w="287" h="243" extrusionOk="0">
                  <a:moveTo>
                    <a:pt x="141" y="1"/>
                  </a:moveTo>
                  <a:cubicBezTo>
                    <a:pt x="84" y="1"/>
                    <a:pt x="45" y="34"/>
                    <a:pt x="24" y="86"/>
                  </a:cubicBezTo>
                  <a:cubicBezTo>
                    <a:pt x="1" y="146"/>
                    <a:pt x="48" y="229"/>
                    <a:pt x="108" y="241"/>
                  </a:cubicBezTo>
                  <a:cubicBezTo>
                    <a:pt x="115" y="242"/>
                    <a:pt x="122" y="243"/>
                    <a:pt x="129" y="243"/>
                  </a:cubicBezTo>
                  <a:cubicBezTo>
                    <a:pt x="189" y="243"/>
                    <a:pt x="231" y="199"/>
                    <a:pt x="263" y="146"/>
                  </a:cubicBezTo>
                  <a:cubicBezTo>
                    <a:pt x="286" y="86"/>
                    <a:pt x="227" y="15"/>
                    <a:pt x="167" y="3"/>
                  </a:cubicBezTo>
                  <a:cubicBezTo>
                    <a:pt x="158" y="1"/>
                    <a:pt x="149" y="1"/>
                    <a:pt x="141"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6"/>
            <p:cNvSpPr/>
            <p:nvPr/>
          </p:nvSpPr>
          <p:spPr>
            <a:xfrm>
              <a:off x="15684975" y="2546225"/>
              <a:ext cx="10150" cy="8875"/>
            </a:xfrm>
            <a:custGeom>
              <a:avLst/>
              <a:gdLst/>
              <a:ahLst/>
              <a:cxnLst/>
              <a:rect l="l" t="t" r="r" b="b"/>
              <a:pathLst>
                <a:path w="406" h="355" extrusionOk="0">
                  <a:moveTo>
                    <a:pt x="203" y="0"/>
                  </a:moveTo>
                  <a:cubicBezTo>
                    <a:pt x="171" y="0"/>
                    <a:pt x="143" y="11"/>
                    <a:pt x="108" y="29"/>
                  </a:cubicBezTo>
                  <a:cubicBezTo>
                    <a:pt x="60" y="64"/>
                    <a:pt x="49" y="88"/>
                    <a:pt x="37" y="136"/>
                  </a:cubicBezTo>
                  <a:cubicBezTo>
                    <a:pt x="1" y="231"/>
                    <a:pt x="72" y="326"/>
                    <a:pt x="168" y="350"/>
                  </a:cubicBezTo>
                  <a:cubicBezTo>
                    <a:pt x="179" y="353"/>
                    <a:pt x="191" y="355"/>
                    <a:pt x="201" y="355"/>
                  </a:cubicBezTo>
                  <a:cubicBezTo>
                    <a:pt x="234" y="355"/>
                    <a:pt x="263" y="341"/>
                    <a:pt x="299" y="314"/>
                  </a:cubicBezTo>
                  <a:cubicBezTo>
                    <a:pt x="346" y="291"/>
                    <a:pt x="358" y="255"/>
                    <a:pt x="370" y="207"/>
                  </a:cubicBezTo>
                  <a:cubicBezTo>
                    <a:pt x="406" y="124"/>
                    <a:pt x="334" y="17"/>
                    <a:pt x="239" y="5"/>
                  </a:cubicBezTo>
                  <a:cubicBezTo>
                    <a:pt x="226" y="2"/>
                    <a:pt x="214" y="0"/>
                    <a:pt x="203"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a:off x="15705225" y="2538350"/>
              <a:ext cx="10450" cy="9600"/>
            </a:xfrm>
            <a:custGeom>
              <a:avLst/>
              <a:gdLst/>
              <a:ahLst/>
              <a:cxnLst/>
              <a:rect l="l" t="t" r="r" b="b"/>
              <a:pathLst>
                <a:path w="418" h="384" extrusionOk="0">
                  <a:moveTo>
                    <a:pt x="206" y="0"/>
                  </a:moveTo>
                  <a:cubicBezTo>
                    <a:pt x="169" y="0"/>
                    <a:pt x="129" y="17"/>
                    <a:pt x="96" y="34"/>
                  </a:cubicBezTo>
                  <a:cubicBezTo>
                    <a:pt x="60" y="70"/>
                    <a:pt x="36" y="106"/>
                    <a:pt x="24" y="153"/>
                  </a:cubicBezTo>
                  <a:cubicBezTo>
                    <a:pt x="1" y="260"/>
                    <a:pt x="72" y="367"/>
                    <a:pt x="155" y="379"/>
                  </a:cubicBezTo>
                  <a:cubicBezTo>
                    <a:pt x="167" y="382"/>
                    <a:pt x="180" y="384"/>
                    <a:pt x="193" y="384"/>
                  </a:cubicBezTo>
                  <a:cubicBezTo>
                    <a:pt x="232" y="384"/>
                    <a:pt x="274" y="370"/>
                    <a:pt x="310" y="344"/>
                  </a:cubicBezTo>
                  <a:cubicBezTo>
                    <a:pt x="358" y="320"/>
                    <a:pt x="370" y="272"/>
                    <a:pt x="382" y="225"/>
                  </a:cubicBezTo>
                  <a:cubicBezTo>
                    <a:pt x="417" y="141"/>
                    <a:pt x="334" y="34"/>
                    <a:pt x="251" y="10"/>
                  </a:cubicBezTo>
                  <a:cubicBezTo>
                    <a:pt x="237" y="3"/>
                    <a:pt x="222" y="0"/>
                    <a:pt x="206"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a:off x="15682300" y="2570400"/>
              <a:ext cx="6575" cy="5775"/>
            </a:xfrm>
            <a:custGeom>
              <a:avLst/>
              <a:gdLst/>
              <a:ahLst/>
              <a:cxnLst/>
              <a:rect l="l" t="t" r="r" b="b"/>
              <a:pathLst>
                <a:path w="263" h="231" extrusionOk="0">
                  <a:moveTo>
                    <a:pt x="137" y="0"/>
                  </a:moveTo>
                  <a:cubicBezTo>
                    <a:pt x="84" y="0"/>
                    <a:pt x="35" y="44"/>
                    <a:pt x="25" y="98"/>
                  </a:cubicBezTo>
                  <a:cubicBezTo>
                    <a:pt x="1" y="157"/>
                    <a:pt x="48" y="217"/>
                    <a:pt x="108" y="228"/>
                  </a:cubicBezTo>
                  <a:cubicBezTo>
                    <a:pt x="114" y="230"/>
                    <a:pt x="120" y="230"/>
                    <a:pt x="126" y="230"/>
                  </a:cubicBezTo>
                  <a:cubicBezTo>
                    <a:pt x="179" y="230"/>
                    <a:pt x="228" y="187"/>
                    <a:pt x="239" y="133"/>
                  </a:cubicBezTo>
                  <a:cubicBezTo>
                    <a:pt x="263" y="74"/>
                    <a:pt x="215" y="26"/>
                    <a:pt x="156" y="2"/>
                  </a:cubicBezTo>
                  <a:cubicBezTo>
                    <a:pt x="149" y="1"/>
                    <a:pt x="143" y="0"/>
                    <a:pt x="13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6"/>
            <p:cNvSpPr/>
            <p:nvPr/>
          </p:nvSpPr>
          <p:spPr>
            <a:xfrm>
              <a:off x="15645100" y="2559175"/>
              <a:ext cx="10150" cy="9625"/>
            </a:xfrm>
            <a:custGeom>
              <a:avLst/>
              <a:gdLst/>
              <a:ahLst/>
              <a:cxnLst/>
              <a:rect l="l" t="t" r="r" b="b"/>
              <a:pathLst>
                <a:path w="406" h="385" extrusionOk="0">
                  <a:moveTo>
                    <a:pt x="202" y="1"/>
                  </a:moveTo>
                  <a:cubicBezTo>
                    <a:pt x="170" y="1"/>
                    <a:pt x="133" y="18"/>
                    <a:pt x="108" y="35"/>
                  </a:cubicBezTo>
                  <a:cubicBezTo>
                    <a:pt x="60" y="70"/>
                    <a:pt x="48" y="106"/>
                    <a:pt x="36" y="154"/>
                  </a:cubicBezTo>
                  <a:cubicBezTo>
                    <a:pt x="0" y="249"/>
                    <a:pt x="84" y="344"/>
                    <a:pt x="167" y="380"/>
                  </a:cubicBezTo>
                  <a:cubicBezTo>
                    <a:pt x="179" y="383"/>
                    <a:pt x="192" y="384"/>
                    <a:pt x="204" y="384"/>
                  </a:cubicBezTo>
                  <a:cubicBezTo>
                    <a:pt x="242" y="384"/>
                    <a:pt x="280" y="371"/>
                    <a:pt x="298" y="344"/>
                  </a:cubicBezTo>
                  <a:cubicBezTo>
                    <a:pt x="346" y="320"/>
                    <a:pt x="358" y="273"/>
                    <a:pt x="381" y="225"/>
                  </a:cubicBezTo>
                  <a:cubicBezTo>
                    <a:pt x="405" y="130"/>
                    <a:pt x="334" y="23"/>
                    <a:pt x="239" y="11"/>
                  </a:cubicBezTo>
                  <a:cubicBezTo>
                    <a:pt x="228" y="4"/>
                    <a:pt x="216" y="1"/>
                    <a:pt x="20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6"/>
            <p:cNvSpPr/>
            <p:nvPr/>
          </p:nvSpPr>
          <p:spPr>
            <a:xfrm>
              <a:off x="15632600" y="2495925"/>
              <a:ext cx="11025" cy="10075"/>
            </a:xfrm>
            <a:custGeom>
              <a:avLst/>
              <a:gdLst/>
              <a:ahLst/>
              <a:cxnLst/>
              <a:rect l="l" t="t" r="r" b="b"/>
              <a:pathLst>
                <a:path w="441" h="403" extrusionOk="0">
                  <a:moveTo>
                    <a:pt x="232" y="0"/>
                  </a:moveTo>
                  <a:cubicBezTo>
                    <a:pt x="198" y="0"/>
                    <a:pt x="155" y="14"/>
                    <a:pt x="119" y="40"/>
                  </a:cubicBezTo>
                  <a:cubicBezTo>
                    <a:pt x="72" y="64"/>
                    <a:pt x="48" y="112"/>
                    <a:pt x="24" y="159"/>
                  </a:cubicBezTo>
                  <a:cubicBezTo>
                    <a:pt x="0" y="255"/>
                    <a:pt x="72" y="362"/>
                    <a:pt x="179" y="398"/>
                  </a:cubicBezTo>
                  <a:cubicBezTo>
                    <a:pt x="191" y="401"/>
                    <a:pt x="204" y="402"/>
                    <a:pt x="216" y="402"/>
                  </a:cubicBezTo>
                  <a:cubicBezTo>
                    <a:pt x="255" y="402"/>
                    <a:pt x="295" y="389"/>
                    <a:pt x="322" y="362"/>
                  </a:cubicBezTo>
                  <a:cubicBezTo>
                    <a:pt x="369" y="338"/>
                    <a:pt x="405" y="290"/>
                    <a:pt x="417" y="243"/>
                  </a:cubicBezTo>
                  <a:cubicBezTo>
                    <a:pt x="441" y="136"/>
                    <a:pt x="369" y="40"/>
                    <a:pt x="262" y="5"/>
                  </a:cubicBezTo>
                  <a:cubicBezTo>
                    <a:pt x="253" y="2"/>
                    <a:pt x="243" y="0"/>
                    <a:pt x="232"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6"/>
            <p:cNvSpPr/>
            <p:nvPr/>
          </p:nvSpPr>
          <p:spPr>
            <a:xfrm>
              <a:off x="15670400" y="2503400"/>
              <a:ext cx="3900" cy="3150"/>
            </a:xfrm>
            <a:custGeom>
              <a:avLst/>
              <a:gdLst/>
              <a:ahLst/>
              <a:cxnLst/>
              <a:rect l="l" t="t" r="r" b="b"/>
              <a:pathLst>
                <a:path w="156" h="126" extrusionOk="0">
                  <a:moveTo>
                    <a:pt x="78" y="0"/>
                  </a:moveTo>
                  <a:cubicBezTo>
                    <a:pt x="52" y="0"/>
                    <a:pt x="34" y="22"/>
                    <a:pt x="24" y="51"/>
                  </a:cubicBezTo>
                  <a:cubicBezTo>
                    <a:pt x="0" y="75"/>
                    <a:pt x="36" y="122"/>
                    <a:pt x="60" y="122"/>
                  </a:cubicBezTo>
                  <a:cubicBezTo>
                    <a:pt x="66" y="125"/>
                    <a:pt x="72" y="126"/>
                    <a:pt x="78" y="126"/>
                  </a:cubicBezTo>
                  <a:cubicBezTo>
                    <a:pt x="104" y="126"/>
                    <a:pt x="124" y="104"/>
                    <a:pt x="143" y="75"/>
                  </a:cubicBezTo>
                  <a:cubicBezTo>
                    <a:pt x="155" y="51"/>
                    <a:pt x="120" y="3"/>
                    <a:pt x="96" y="3"/>
                  </a:cubicBezTo>
                  <a:cubicBezTo>
                    <a:pt x="89" y="1"/>
                    <a:pt x="83" y="0"/>
                    <a:pt x="78"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a:off x="15645100" y="2532875"/>
              <a:ext cx="6575" cy="5800"/>
            </a:xfrm>
            <a:custGeom>
              <a:avLst/>
              <a:gdLst/>
              <a:ahLst/>
              <a:cxnLst/>
              <a:rect l="l" t="t" r="r" b="b"/>
              <a:pathLst>
                <a:path w="263" h="232" extrusionOk="0">
                  <a:moveTo>
                    <a:pt x="132" y="1"/>
                  </a:moveTo>
                  <a:cubicBezTo>
                    <a:pt x="81" y="1"/>
                    <a:pt x="35" y="35"/>
                    <a:pt x="24" y="86"/>
                  </a:cubicBezTo>
                  <a:cubicBezTo>
                    <a:pt x="0" y="146"/>
                    <a:pt x="48" y="205"/>
                    <a:pt x="108" y="229"/>
                  </a:cubicBezTo>
                  <a:cubicBezTo>
                    <a:pt x="114" y="231"/>
                    <a:pt x="120" y="231"/>
                    <a:pt x="126" y="231"/>
                  </a:cubicBezTo>
                  <a:cubicBezTo>
                    <a:pt x="179" y="231"/>
                    <a:pt x="228" y="187"/>
                    <a:pt x="239" y="134"/>
                  </a:cubicBezTo>
                  <a:cubicBezTo>
                    <a:pt x="262" y="75"/>
                    <a:pt x="203" y="15"/>
                    <a:pt x="155" y="3"/>
                  </a:cubicBezTo>
                  <a:cubicBezTo>
                    <a:pt x="148" y="2"/>
                    <a:pt x="140" y="1"/>
                    <a:pt x="13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15603425" y="2505150"/>
              <a:ext cx="18775" cy="16325"/>
            </a:xfrm>
            <a:custGeom>
              <a:avLst/>
              <a:gdLst/>
              <a:ahLst/>
              <a:cxnLst/>
              <a:rect l="l" t="t" r="r" b="b"/>
              <a:pathLst>
                <a:path w="751" h="653" extrusionOk="0">
                  <a:moveTo>
                    <a:pt x="388" y="1"/>
                  </a:moveTo>
                  <a:cubicBezTo>
                    <a:pt x="319" y="1"/>
                    <a:pt x="258" y="16"/>
                    <a:pt x="203" y="52"/>
                  </a:cubicBezTo>
                  <a:cubicBezTo>
                    <a:pt x="120" y="100"/>
                    <a:pt x="84" y="171"/>
                    <a:pt x="48" y="267"/>
                  </a:cubicBezTo>
                  <a:cubicBezTo>
                    <a:pt x="1" y="445"/>
                    <a:pt x="143" y="624"/>
                    <a:pt x="298" y="648"/>
                  </a:cubicBezTo>
                  <a:cubicBezTo>
                    <a:pt x="321" y="651"/>
                    <a:pt x="343" y="652"/>
                    <a:pt x="364" y="652"/>
                  </a:cubicBezTo>
                  <a:cubicBezTo>
                    <a:pt x="433" y="652"/>
                    <a:pt x="496" y="637"/>
                    <a:pt x="560" y="600"/>
                  </a:cubicBezTo>
                  <a:cubicBezTo>
                    <a:pt x="632" y="564"/>
                    <a:pt x="679" y="481"/>
                    <a:pt x="703" y="398"/>
                  </a:cubicBezTo>
                  <a:cubicBezTo>
                    <a:pt x="751" y="231"/>
                    <a:pt x="620" y="52"/>
                    <a:pt x="453" y="5"/>
                  </a:cubicBezTo>
                  <a:cubicBezTo>
                    <a:pt x="431" y="2"/>
                    <a:pt x="409" y="1"/>
                    <a:pt x="38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15600450" y="2539150"/>
              <a:ext cx="6875" cy="6475"/>
            </a:xfrm>
            <a:custGeom>
              <a:avLst/>
              <a:gdLst/>
              <a:ahLst/>
              <a:cxnLst/>
              <a:rect l="l" t="t" r="r" b="b"/>
              <a:pathLst>
                <a:path w="275" h="259" extrusionOk="0">
                  <a:moveTo>
                    <a:pt x="145" y="0"/>
                  </a:moveTo>
                  <a:cubicBezTo>
                    <a:pt x="84" y="0"/>
                    <a:pt x="35" y="45"/>
                    <a:pt x="24" y="109"/>
                  </a:cubicBezTo>
                  <a:cubicBezTo>
                    <a:pt x="1" y="181"/>
                    <a:pt x="48" y="240"/>
                    <a:pt x="120" y="252"/>
                  </a:cubicBezTo>
                  <a:cubicBezTo>
                    <a:pt x="134" y="256"/>
                    <a:pt x="148" y="258"/>
                    <a:pt x="161" y="258"/>
                  </a:cubicBezTo>
                  <a:cubicBezTo>
                    <a:pt x="223" y="258"/>
                    <a:pt x="265" y="216"/>
                    <a:pt x="274" y="157"/>
                  </a:cubicBezTo>
                  <a:cubicBezTo>
                    <a:pt x="274" y="97"/>
                    <a:pt x="227" y="14"/>
                    <a:pt x="167" y="2"/>
                  </a:cubicBezTo>
                  <a:cubicBezTo>
                    <a:pt x="160" y="1"/>
                    <a:pt x="153" y="0"/>
                    <a:pt x="14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a:off x="15623975" y="2554000"/>
              <a:ext cx="4175" cy="4025"/>
            </a:xfrm>
            <a:custGeom>
              <a:avLst/>
              <a:gdLst/>
              <a:ahLst/>
              <a:cxnLst/>
              <a:rect l="l" t="t" r="r" b="b"/>
              <a:pathLst>
                <a:path w="167" h="161" extrusionOk="0">
                  <a:moveTo>
                    <a:pt x="85" y="0"/>
                  </a:moveTo>
                  <a:cubicBezTo>
                    <a:pt x="51" y="0"/>
                    <a:pt x="32" y="24"/>
                    <a:pt x="12" y="63"/>
                  </a:cubicBezTo>
                  <a:cubicBezTo>
                    <a:pt x="0" y="111"/>
                    <a:pt x="36" y="134"/>
                    <a:pt x="72" y="158"/>
                  </a:cubicBezTo>
                  <a:cubicBezTo>
                    <a:pt x="78" y="160"/>
                    <a:pt x="84" y="161"/>
                    <a:pt x="89" y="161"/>
                  </a:cubicBezTo>
                  <a:cubicBezTo>
                    <a:pt x="126" y="161"/>
                    <a:pt x="146" y="130"/>
                    <a:pt x="167" y="99"/>
                  </a:cubicBezTo>
                  <a:cubicBezTo>
                    <a:pt x="167" y="51"/>
                    <a:pt x="131" y="3"/>
                    <a:pt x="107" y="3"/>
                  </a:cubicBezTo>
                  <a:cubicBezTo>
                    <a:pt x="99" y="1"/>
                    <a:pt x="92" y="0"/>
                    <a:pt x="8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15584075" y="2485875"/>
              <a:ext cx="8650" cy="7650"/>
            </a:xfrm>
            <a:custGeom>
              <a:avLst/>
              <a:gdLst/>
              <a:ahLst/>
              <a:cxnLst/>
              <a:rect l="l" t="t" r="r" b="b"/>
              <a:pathLst>
                <a:path w="346" h="306" extrusionOk="0">
                  <a:moveTo>
                    <a:pt x="187" y="0"/>
                  </a:moveTo>
                  <a:cubicBezTo>
                    <a:pt x="106" y="0"/>
                    <a:pt x="47" y="46"/>
                    <a:pt x="36" y="121"/>
                  </a:cubicBezTo>
                  <a:cubicBezTo>
                    <a:pt x="1" y="204"/>
                    <a:pt x="84" y="288"/>
                    <a:pt x="155" y="300"/>
                  </a:cubicBezTo>
                  <a:cubicBezTo>
                    <a:pt x="170" y="304"/>
                    <a:pt x="184" y="306"/>
                    <a:pt x="198" y="306"/>
                  </a:cubicBezTo>
                  <a:cubicBezTo>
                    <a:pt x="265" y="306"/>
                    <a:pt x="324" y="259"/>
                    <a:pt x="334" y="180"/>
                  </a:cubicBezTo>
                  <a:cubicBezTo>
                    <a:pt x="346" y="109"/>
                    <a:pt x="286" y="26"/>
                    <a:pt x="215" y="2"/>
                  </a:cubicBezTo>
                  <a:cubicBezTo>
                    <a:pt x="205" y="1"/>
                    <a:pt x="196" y="0"/>
                    <a:pt x="18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15607600" y="2295975"/>
              <a:ext cx="202425" cy="251050"/>
            </a:xfrm>
            <a:custGeom>
              <a:avLst/>
              <a:gdLst/>
              <a:ahLst/>
              <a:cxnLst/>
              <a:rect l="l" t="t" r="r" b="b"/>
              <a:pathLst>
                <a:path w="8097" h="10042" extrusionOk="0">
                  <a:moveTo>
                    <a:pt x="2814" y="1"/>
                  </a:moveTo>
                  <a:cubicBezTo>
                    <a:pt x="2355" y="1"/>
                    <a:pt x="1862" y="148"/>
                    <a:pt x="1334" y="442"/>
                  </a:cubicBezTo>
                  <a:cubicBezTo>
                    <a:pt x="1072" y="597"/>
                    <a:pt x="834" y="776"/>
                    <a:pt x="607" y="978"/>
                  </a:cubicBezTo>
                  <a:cubicBezTo>
                    <a:pt x="369" y="1204"/>
                    <a:pt x="179" y="1442"/>
                    <a:pt x="48" y="1692"/>
                  </a:cubicBezTo>
                  <a:lnTo>
                    <a:pt x="24" y="1704"/>
                  </a:lnTo>
                  <a:cubicBezTo>
                    <a:pt x="24" y="1728"/>
                    <a:pt x="12" y="1728"/>
                    <a:pt x="12" y="1740"/>
                  </a:cubicBezTo>
                  <a:cubicBezTo>
                    <a:pt x="0" y="1764"/>
                    <a:pt x="0" y="1800"/>
                    <a:pt x="12" y="1823"/>
                  </a:cubicBezTo>
                  <a:lnTo>
                    <a:pt x="24" y="1859"/>
                  </a:lnTo>
                  <a:lnTo>
                    <a:pt x="24" y="1883"/>
                  </a:lnTo>
                  <a:lnTo>
                    <a:pt x="48" y="1919"/>
                  </a:lnTo>
                  <a:cubicBezTo>
                    <a:pt x="72" y="2026"/>
                    <a:pt x="107" y="2109"/>
                    <a:pt x="119" y="2204"/>
                  </a:cubicBezTo>
                  <a:lnTo>
                    <a:pt x="131" y="2240"/>
                  </a:lnTo>
                  <a:lnTo>
                    <a:pt x="143" y="2276"/>
                  </a:lnTo>
                  <a:lnTo>
                    <a:pt x="167" y="2288"/>
                  </a:lnTo>
                  <a:lnTo>
                    <a:pt x="179" y="2335"/>
                  </a:lnTo>
                  <a:cubicBezTo>
                    <a:pt x="179" y="2347"/>
                    <a:pt x="179" y="2359"/>
                    <a:pt x="191" y="2359"/>
                  </a:cubicBezTo>
                  <a:lnTo>
                    <a:pt x="215" y="2395"/>
                  </a:lnTo>
                  <a:lnTo>
                    <a:pt x="215" y="2407"/>
                  </a:lnTo>
                  <a:cubicBezTo>
                    <a:pt x="250" y="2538"/>
                    <a:pt x="286" y="2657"/>
                    <a:pt x="334" y="2764"/>
                  </a:cubicBezTo>
                  <a:lnTo>
                    <a:pt x="334" y="2776"/>
                  </a:lnTo>
                  <a:lnTo>
                    <a:pt x="346" y="2800"/>
                  </a:lnTo>
                  <a:lnTo>
                    <a:pt x="357" y="2824"/>
                  </a:lnTo>
                  <a:lnTo>
                    <a:pt x="369" y="2859"/>
                  </a:lnTo>
                  <a:cubicBezTo>
                    <a:pt x="715" y="3812"/>
                    <a:pt x="1167" y="4764"/>
                    <a:pt x="1703" y="5693"/>
                  </a:cubicBezTo>
                  <a:cubicBezTo>
                    <a:pt x="2239" y="6622"/>
                    <a:pt x="2870" y="7515"/>
                    <a:pt x="3572" y="8336"/>
                  </a:cubicBezTo>
                  <a:cubicBezTo>
                    <a:pt x="4096" y="8943"/>
                    <a:pt x="4644" y="9491"/>
                    <a:pt x="5191" y="9967"/>
                  </a:cubicBezTo>
                  <a:cubicBezTo>
                    <a:pt x="5227" y="10003"/>
                    <a:pt x="5275" y="10015"/>
                    <a:pt x="5334" y="10015"/>
                  </a:cubicBezTo>
                  <a:cubicBezTo>
                    <a:pt x="5346" y="10015"/>
                    <a:pt x="5358" y="10027"/>
                    <a:pt x="5358" y="10027"/>
                  </a:cubicBezTo>
                  <a:cubicBezTo>
                    <a:pt x="5409" y="10038"/>
                    <a:pt x="5457" y="10042"/>
                    <a:pt x="5504" y="10042"/>
                  </a:cubicBezTo>
                  <a:cubicBezTo>
                    <a:pt x="5612" y="10042"/>
                    <a:pt x="5711" y="10020"/>
                    <a:pt x="5811" y="10003"/>
                  </a:cubicBezTo>
                  <a:cubicBezTo>
                    <a:pt x="5930" y="9967"/>
                    <a:pt x="6049" y="9920"/>
                    <a:pt x="6180" y="9860"/>
                  </a:cubicBezTo>
                  <a:cubicBezTo>
                    <a:pt x="6465" y="9741"/>
                    <a:pt x="6727" y="9562"/>
                    <a:pt x="7013" y="9348"/>
                  </a:cubicBezTo>
                  <a:cubicBezTo>
                    <a:pt x="7275" y="9134"/>
                    <a:pt x="7501" y="8896"/>
                    <a:pt x="7692" y="8658"/>
                  </a:cubicBezTo>
                  <a:cubicBezTo>
                    <a:pt x="7894" y="8431"/>
                    <a:pt x="7989" y="8241"/>
                    <a:pt x="8049" y="8050"/>
                  </a:cubicBezTo>
                  <a:cubicBezTo>
                    <a:pt x="8073" y="8003"/>
                    <a:pt x="8085" y="7955"/>
                    <a:pt x="8085" y="7919"/>
                  </a:cubicBezTo>
                  <a:cubicBezTo>
                    <a:pt x="8097" y="7872"/>
                    <a:pt x="8085" y="7812"/>
                    <a:pt x="8037" y="7765"/>
                  </a:cubicBezTo>
                  <a:cubicBezTo>
                    <a:pt x="8025" y="7753"/>
                    <a:pt x="8025" y="7741"/>
                    <a:pt x="7989" y="7717"/>
                  </a:cubicBezTo>
                  <a:cubicBezTo>
                    <a:pt x="7882" y="7634"/>
                    <a:pt x="7799" y="7538"/>
                    <a:pt x="7692" y="7455"/>
                  </a:cubicBezTo>
                  <a:lnTo>
                    <a:pt x="7644" y="7407"/>
                  </a:lnTo>
                  <a:lnTo>
                    <a:pt x="7608" y="7360"/>
                  </a:lnTo>
                  <a:lnTo>
                    <a:pt x="7561" y="7324"/>
                  </a:lnTo>
                  <a:lnTo>
                    <a:pt x="7275" y="7038"/>
                  </a:lnTo>
                  <a:lnTo>
                    <a:pt x="7251" y="7003"/>
                  </a:lnTo>
                  <a:lnTo>
                    <a:pt x="7215" y="6979"/>
                  </a:lnTo>
                  <a:lnTo>
                    <a:pt x="7132" y="6884"/>
                  </a:lnTo>
                  <a:lnTo>
                    <a:pt x="6727" y="6443"/>
                  </a:lnTo>
                  <a:cubicBezTo>
                    <a:pt x="6656" y="6348"/>
                    <a:pt x="6596" y="6276"/>
                    <a:pt x="6537" y="6205"/>
                  </a:cubicBezTo>
                  <a:lnTo>
                    <a:pt x="6537" y="6205"/>
                  </a:lnTo>
                  <a:lnTo>
                    <a:pt x="6549" y="6229"/>
                  </a:lnTo>
                  <a:cubicBezTo>
                    <a:pt x="5537" y="5026"/>
                    <a:pt x="4691" y="3693"/>
                    <a:pt x="4036" y="2264"/>
                  </a:cubicBezTo>
                  <a:cubicBezTo>
                    <a:pt x="3941" y="2050"/>
                    <a:pt x="3846" y="1823"/>
                    <a:pt x="3751" y="1609"/>
                  </a:cubicBezTo>
                  <a:cubicBezTo>
                    <a:pt x="3667" y="1371"/>
                    <a:pt x="3572" y="1133"/>
                    <a:pt x="3489" y="907"/>
                  </a:cubicBezTo>
                  <a:lnTo>
                    <a:pt x="3489" y="895"/>
                  </a:lnTo>
                  <a:cubicBezTo>
                    <a:pt x="3441" y="740"/>
                    <a:pt x="3382" y="597"/>
                    <a:pt x="3334" y="442"/>
                  </a:cubicBezTo>
                  <a:lnTo>
                    <a:pt x="3322" y="418"/>
                  </a:lnTo>
                  <a:lnTo>
                    <a:pt x="3298" y="395"/>
                  </a:lnTo>
                  <a:lnTo>
                    <a:pt x="3286" y="383"/>
                  </a:lnTo>
                  <a:lnTo>
                    <a:pt x="3274" y="359"/>
                  </a:lnTo>
                  <a:lnTo>
                    <a:pt x="3227" y="216"/>
                  </a:lnTo>
                  <a:lnTo>
                    <a:pt x="3215" y="180"/>
                  </a:lnTo>
                  <a:cubicBezTo>
                    <a:pt x="3215" y="157"/>
                    <a:pt x="3203" y="133"/>
                    <a:pt x="3179" y="121"/>
                  </a:cubicBezTo>
                  <a:cubicBezTo>
                    <a:pt x="3155" y="61"/>
                    <a:pt x="3108" y="14"/>
                    <a:pt x="3048" y="14"/>
                  </a:cubicBezTo>
                  <a:cubicBezTo>
                    <a:pt x="2971" y="5"/>
                    <a:pt x="2893" y="1"/>
                    <a:pt x="2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15656400" y="2327550"/>
              <a:ext cx="153625" cy="220250"/>
            </a:xfrm>
            <a:custGeom>
              <a:avLst/>
              <a:gdLst/>
              <a:ahLst/>
              <a:cxnLst/>
              <a:rect l="l" t="t" r="r" b="b"/>
              <a:pathLst>
                <a:path w="6145" h="8810" extrusionOk="0">
                  <a:moveTo>
                    <a:pt x="1632" y="1"/>
                  </a:moveTo>
                  <a:cubicBezTo>
                    <a:pt x="1501" y="84"/>
                    <a:pt x="1382" y="179"/>
                    <a:pt x="1275" y="263"/>
                  </a:cubicBezTo>
                  <a:cubicBezTo>
                    <a:pt x="1180" y="358"/>
                    <a:pt x="1072" y="465"/>
                    <a:pt x="965" y="560"/>
                  </a:cubicBezTo>
                  <a:cubicBezTo>
                    <a:pt x="882" y="668"/>
                    <a:pt x="787" y="775"/>
                    <a:pt x="715" y="894"/>
                  </a:cubicBezTo>
                  <a:cubicBezTo>
                    <a:pt x="620" y="1025"/>
                    <a:pt x="537" y="1156"/>
                    <a:pt x="477" y="1310"/>
                  </a:cubicBezTo>
                  <a:cubicBezTo>
                    <a:pt x="406" y="1441"/>
                    <a:pt x="346" y="1572"/>
                    <a:pt x="299" y="1727"/>
                  </a:cubicBezTo>
                  <a:lnTo>
                    <a:pt x="299" y="1739"/>
                  </a:lnTo>
                  <a:cubicBezTo>
                    <a:pt x="168" y="2108"/>
                    <a:pt x="84" y="2501"/>
                    <a:pt x="49" y="2906"/>
                  </a:cubicBezTo>
                  <a:cubicBezTo>
                    <a:pt x="1" y="3442"/>
                    <a:pt x="25" y="3989"/>
                    <a:pt x="132" y="4525"/>
                  </a:cubicBezTo>
                  <a:lnTo>
                    <a:pt x="132" y="4537"/>
                  </a:lnTo>
                  <a:cubicBezTo>
                    <a:pt x="191" y="4835"/>
                    <a:pt x="263" y="5132"/>
                    <a:pt x="358" y="5430"/>
                  </a:cubicBezTo>
                  <a:cubicBezTo>
                    <a:pt x="739" y="6013"/>
                    <a:pt x="1156" y="6561"/>
                    <a:pt x="1620" y="7097"/>
                  </a:cubicBezTo>
                  <a:cubicBezTo>
                    <a:pt x="2132" y="7704"/>
                    <a:pt x="2680" y="8240"/>
                    <a:pt x="3239" y="8740"/>
                  </a:cubicBezTo>
                  <a:cubicBezTo>
                    <a:pt x="3275" y="8764"/>
                    <a:pt x="3335" y="8776"/>
                    <a:pt x="3382" y="8776"/>
                  </a:cubicBezTo>
                  <a:cubicBezTo>
                    <a:pt x="3394" y="8776"/>
                    <a:pt x="3394" y="8799"/>
                    <a:pt x="3406" y="8799"/>
                  </a:cubicBezTo>
                  <a:cubicBezTo>
                    <a:pt x="3453" y="8806"/>
                    <a:pt x="3497" y="8809"/>
                    <a:pt x="3541" y="8809"/>
                  </a:cubicBezTo>
                  <a:cubicBezTo>
                    <a:pt x="3653" y="8809"/>
                    <a:pt x="3756" y="8790"/>
                    <a:pt x="3859" y="8764"/>
                  </a:cubicBezTo>
                  <a:cubicBezTo>
                    <a:pt x="3978" y="8740"/>
                    <a:pt x="4097" y="8692"/>
                    <a:pt x="4228" y="8633"/>
                  </a:cubicBezTo>
                  <a:cubicBezTo>
                    <a:pt x="4490" y="8514"/>
                    <a:pt x="4775" y="8335"/>
                    <a:pt x="5061" y="8109"/>
                  </a:cubicBezTo>
                  <a:cubicBezTo>
                    <a:pt x="5323" y="7883"/>
                    <a:pt x="5549" y="7668"/>
                    <a:pt x="5740" y="7430"/>
                  </a:cubicBezTo>
                  <a:cubicBezTo>
                    <a:pt x="5906" y="7216"/>
                    <a:pt x="6014" y="7025"/>
                    <a:pt x="6073" y="6835"/>
                  </a:cubicBezTo>
                  <a:cubicBezTo>
                    <a:pt x="6121" y="6740"/>
                    <a:pt x="6133" y="6692"/>
                    <a:pt x="6133" y="6656"/>
                  </a:cubicBezTo>
                  <a:cubicBezTo>
                    <a:pt x="6145" y="6597"/>
                    <a:pt x="6121" y="6549"/>
                    <a:pt x="6085" y="6502"/>
                  </a:cubicBezTo>
                  <a:cubicBezTo>
                    <a:pt x="6073" y="6490"/>
                    <a:pt x="6073" y="6454"/>
                    <a:pt x="6037" y="6442"/>
                  </a:cubicBezTo>
                  <a:cubicBezTo>
                    <a:pt x="5942" y="6359"/>
                    <a:pt x="5847" y="6263"/>
                    <a:pt x="5740" y="6180"/>
                  </a:cubicBezTo>
                  <a:lnTo>
                    <a:pt x="5704" y="6132"/>
                  </a:lnTo>
                  <a:lnTo>
                    <a:pt x="5656" y="6085"/>
                  </a:lnTo>
                  <a:lnTo>
                    <a:pt x="5609" y="6037"/>
                  </a:lnTo>
                  <a:lnTo>
                    <a:pt x="5323" y="5763"/>
                  </a:lnTo>
                  <a:lnTo>
                    <a:pt x="5299" y="5728"/>
                  </a:lnTo>
                  <a:lnTo>
                    <a:pt x="5263" y="5704"/>
                  </a:lnTo>
                  <a:lnTo>
                    <a:pt x="5180" y="5609"/>
                  </a:lnTo>
                  <a:lnTo>
                    <a:pt x="4775" y="5168"/>
                  </a:lnTo>
                  <a:lnTo>
                    <a:pt x="4692" y="5061"/>
                  </a:lnTo>
                  <a:lnTo>
                    <a:pt x="4573" y="4930"/>
                  </a:lnTo>
                  <a:lnTo>
                    <a:pt x="4585" y="4954"/>
                  </a:lnTo>
                  <a:cubicBezTo>
                    <a:pt x="3573" y="3739"/>
                    <a:pt x="2727" y="2394"/>
                    <a:pt x="2073" y="977"/>
                  </a:cubicBezTo>
                  <a:cubicBezTo>
                    <a:pt x="1977" y="775"/>
                    <a:pt x="1870" y="548"/>
                    <a:pt x="1787" y="322"/>
                  </a:cubicBezTo>
                  <a:cubicBezTo>
                    <a:pt x="1739" y="227"/>
                    <a:pt x="1692" y="108"/>
                    <a:pt x="1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15860900" y="2226525"/>
              <a:ext cx="285775" cy="197650"/>
            </a:xfrm>
            <a:custGeom>
              <a:avLst/>
              <a:gdLst/>
              <a:ahLst/>
              <a:cxnLst/>
              <a:rect l="l" t="t" r="r" b="b"/>
              <a:pathLst>
                <a:path w="11431" h="7906" extrusionOk="0">
                  <a:moveTo>
                    <a:pt x="11392" y="1"/>
                  </a:moveTo>
                  <a:cubicBezTo>
                    <a:pt x="11385" y="1"/>
                    <a:pt x="11378" y="2"/>
                    <a:pt x="11371" y="6"/>
                  </a:cubicBezTo>
                  <a:cubicBezTo>
                    <a:pt x="10942" y="303"/>
                    <a:pt x="10502" y="589"/>
                    <a:pt x="10049" y="887"/>
                  </a:cubicBezTo>
                  <a:cubicBezTo>
                    <a:pt x="9621" y="1172"/>
                    <a:pt x="9168" y="1470"/>
                    <a:pt x="8740" y="1756"/>
                  </a:cubicBezTo>
                  <a:lnTo>
                    <a:pt x="6108" y="3494"/>
                  </a:lnTo>
                  <a:cubicBezTo>
                    <a:pt x="5227" y="4089"/>
                    <a:pt x="4346" y="4673"/>
                    <a:pt x="3453" y="5268"/>
                  </a:cubicBezTo>
                  <a:cubicBezTo>
                    <a:pt x="3001" y="5578"/>
                    <a:pt x="2525" y="5875"/>
                    <a:pt x="2060" y="6185"/>
                  </a:cubicBezTo>
                  <a:cubicBezTo>
                    <a:pt x="1632" y="6483"/>
                    <a:pt x="1191" y="6768"/>
                    <a:pt x="751" y="7066"/>
                  </a:cubicBezTo>
                  <a:cubicBezTo>
                    <a:pt x="643" y="7126"/>
                    <a:pt x="560" y="7185"/>
                    <a:pt x="453" y="7256"/>
                  </a:cubicBezTo>
                  <a:cubicBezTo>
                    <a:pt x="381" y="7304"/>
                    <a:pt x="322" y="7352"/>
                    <a:pt x="239" y="7387"/>
                  </a:cubicBezTo>
                  <a:cubicBezTo>
                    <a:pt x="215" y="7387"/>
                    <a:pt x="203" y="7411"/>
                    <a:pt x="167" y="7423"/>
                  </a:cubicBezTo>
                  <a:cubicBezTo>
                    <a:pt x="48" y="7495"/>
                    <a:pt x="0" y="7661"/>
                    <a:pt x="84" y="7780"/>
                  </a:cubicBezTo>
                  <a:cubicBezTo>
                    <a:pt x="133" y="7859"/>
                    <a:pt x="223" y="7905"/>
                    <a:pt x="320" y="7905"/>
                  </a:cubicBezTo>
                  <a:cubicBezTo>
                    <a:pt x="341" y="7905"/>
                    <a:pt x="361" y="7903"/>
                    <a:pt x="381" y="7899"/>
                  </a:cubicBezTo>
                  <a:cubicBezTo>
                    <a:pt x="441" y="7888"/>
                    <a:pt x="501" y="7840"/>
                    <a:pt x="524" y="7792"/>
                  </a:cubicBezTo>
                  <a:cubicBezTo>
                    <a:pt x="536" y="7792"/>
                    <a:pt x="536" y="7780"/>
                    <a:pt x="560" y="7780"/>
                  </a:cubicBezTo>
                  <a:cubicBezTo>
                    <a:pt x="953" y="7471"/>
                    <a:pt x="1370" y="7185"/>
                    <a:pt x="1786" y="6899"/>
                  </a:cubicBezTo>
                  <a:cubicBezTo>
                    <a:pt x="2239" y="6590"/>
                    <a:pt x="2703" y="6256"/>
                    <a:pt x="3144" y="5947"/>
                  </a:cubicBezTo>
                  <a:cubicBezTo>
                    <a:pt x="3596" y="5637"/>
                    <a:pt x="4037" y="5328"/>
                    <a:pt x="4465" y="5006"/>
                  </a:cubicBezTo>
                  <a:cubicBezTo>
                    <a:pt x="4906" y="4697"/>
                    <a:pt x="5346" y="4399"/>
                    <a:pt x="5775" y="4101"/>
                  </a:cubicBezTo>
                  <a:cubicBezTo>
                    <a:pt x="6644" y="3506"/>
                    <a:pt x="7490" y="2899"/>
                    <a:pt x="8359" y="2292"/>
                  </a:cubicBezTo>
                  <a:cubicBezTo>
                    <a:pt x="8787" y="1994"/>
                    <a:pt x="9216" y="1672"/>
                    <a:pt x="9633" y="1375"/>
                  </a:cubicBezTo>
                  <a:cubicBezTo>
                    <a:pt x="10061" y="1065"/>
                    <a:pt x="10514" y="756"/>
                    <a:pt x="10942" y="446"/>
                  </a:cubicBezTo>
                  <a:lnTo>
                    <a:pt x="11395" y="125"/>
                  </a:lnTo>
                  <a:cubicBezTo>
                    <a:pt x="11407" y="125"/>
                    <a:pt x="11407" y="113"/>
                    <a:pt x="11407" y="101"/>
                  </a:cubicBezTo>
                  <a:cubicBezTo>
                    <a:pt x="11430" y="53"/>
                    <a:pt x="11430" y="41"/>
                    <a:pt x="11430" y="17"/>
                  </a:cubicBezTo>
                  <a:cubicBezTo>
                    <a:pt x="11422" y="9"/>
                    <a:pt x="11408" y="1"/>
                    <a:pt x="11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a:off x="15838275" y="2423725"/>
              <a:ext cx="20275" cy="17525"/>
            </a:xfrm>
            <a:custGeom>
              <a:avLst/>
              <a:gdLst/>
              <a:ahLst/>
              <a:cxnLst/>
              <a:rect l="l" t="t" r="r" b="b"/>
              <a:pathLst>
                <a:path w="811" h="701" extrusionOk="0">
                  <a:moveTo>
                    <a:pt x="404" y="1"/>
                  </a:moveTo>
                  <a:cubicBezTo>
                    <a:pt x="247" y="1"/>
                    <a:pt x="111" y="110"/>
                    <a:pt x="60" y="261"/>
                  </a:cubicBezTo>
                  <a:cubicBezTo>
                    <a:pt x="1" y="440"/>
                    <a:pt x="132" y="642"/>
                    <a:pt x="310" y="690"/>
                  </a:cubicBezTo>
                  <a:cubicBezTo>
                    <a:pt x="341" y="697"/>
                    <a:pt x="370" y="701"/>
                    <a:pt x="399" y="701"/>
                  </a:cubicBezTo>
                  <a:cubicBezTo>
                    <a:pt x="563" y="701"/>
                    <a:pt x="700" y="592"/>
                    <a:pt x="751" y="440"/>
                  </a:cubicBezTo>
                  <a:cubicBezTo>
                    <a:pt x="810" y="250"/>
                    <a:pt x="667" y="47"/>
                    <a:pt x="489" y="11"/>
                  </a:cubicBezTo>
                  <a:cubicBezTo>
                    <a:pt x="460" y="4"/>
                    <a:pt x="432"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a:off x="15820725" y="2445075"/>
              <a:ext cx="8350" cy="7275"/>
            </a:xfrm>
            <a:custGeom>
              <a:avLst/>
              <a:gdLst/>
              <a:ahLst/>
              <a:cxnLst/>
              <a:rect l="l" t="t" r="r" b="b"/>
              <a:pathLst>
                <a:path w="334" h="291" extrusionOk="0">
                  <a:moveTo>
                    <a:pt x="187" y="1"/>
                  </a:moveTo>
                  <a:cubicBezTo>
                    <a:pt x="123" y="1"/>
                    <a:pt x="57" y="37"/>
                    <a:pt x="36" y="110"/>
                  </a:cubicBezTo>
                  <a:cubicBezTo>
                    <a:pt x="0" y="181"/>
                    <a:pt x="60" y="265"/>
                    <a:pt x="143" y="288"/>
                  </a:cubicBezTo>
                  <a:cubicBezTo>
                    <a:pt x="150" y="290"/>
                    <a:pt x="158" y="290"/>
                    <a:pt x="165" y="290"/>
                  </a:cubicBezTo>
                  <a:cubicBezTo>
                    <a:pt x="229" y="290"/>
                    <a:pt x="290" y="245"/>
                    <a:pt x="322" y="181"/>
                  </a:cubicBezTo>
                  <a:cubicBezTo>
                    <a:pt x="334" y="110"/>
                    <a:pt x="286" y="27"/>
                    <a:pt x="214" y="3"/>
                  </a:cubicBezTo>
                  <a:cubicBezTo>
                    <a:pt x="206" y="1"/>
                    <a:pt x="196"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a:off x="15737375" y="2487275"/>
              <a:ext cx="51525" cy="38075"/>
            </a:xfrm>
            <a:custGeom>
              <a:avLst/>
              <a:gdLst/>
              <a:ahLst/>
              <a:cxnLst/>
              <a:rect l="l" t="t" r="r" b="b"/>
              <a:pathLst>
                <a:path w="2061" h="1523" extrusionOk="0">
                  <a:moveTo>
                    <a:pt x="1979" y="1"/>
                  </a:moveTo>
                  <a:cubicBezTo>
                    <a:pt x="1948" y="1"/>
                    <a:pt x="1923" y="14"/>
                    <a:pt x="1905" y="41"/>
                  </a:cubicBezTo>
                  <a:cubicBezTo>
                    <a:pt x="1882" y="89"/>
                    <a:pt x="1870" y="113"/>
                    <a:pt x="1834" y="148"/>
                  </a:cubicBezTo>
                  <a:cubicBezTo>
                    <a:pt x="1715" y="303"/>
                    <a:pt x="1584" y="446"/>
                    <a:pt x="1429" y="565"/>
                  </a:cubicBezTo>
                  <a:cubicBezTo>
                    <a:pt x="1227" y="720"/>
                    <a:pt x="1001" y="875"/>
                    <a:pt x="762" y="994"/>
                  </a:cubicBezTo>
                  <a:cubicBezTo>
                    <a:pt x="765" y="994"/>
                    <a:pt x="767" y="993"/>
                    <a:pt x="770" y="992"/>
                  </a:cubicBezTo>
                  <a:lnTo>
                    <a:pt x="770" y="992"/>
                  </a:lnTo>
                  <a:cubicBezTo>
                    <a:pt x="566" y="1071"/>
                    <a:pt x="371" y="1138"/>
                    <a:pt x="143" y="1172"/>
                  </a:cubicBezTo>
                  <a:cubicBezTo>
                    <a:pt x="96" y="1172"/>
                    <a:pt x="48" y="1220"/>
                    <a:pt x="36" y="1256"/>
                  </a:cubicBezTo>
                  <a:cubicBezTo>
                    <a:pt x="24" y="1303"/>
                    <a:pt x="0" y="1351"/>
                    <a:pt x="24" y="1398"/>
                  </a:cubicBezTo>
                  <a:cubicBezTo>
                    <a:pt x="36" y="1446"/>
                    <a:pt x="60" y="1482"/>
                    <a:pt x="108" y="1494"/>
                  </a:cubicBezTo>
                  <a:cubicBezTo>
                    <a:pt x="142" y="1511"/>
                    <a:pt x="177" y="1522"/>
                    <a:pt x="207" y="1522"/>
                  </a:cubicBezTo>
                  <a:cubicBezTo>
                    <a:pt x="219" y="1522"/>
                    <a:pt x="229" y="1521"/>
                    <a:pt x="239" y="1518"/>
                  </a:cubicBezTo>
                  <a:cubicBezTo>
                    <a:pt x="441" y="1470"/>
                    <a:pt x="620" y="1398"/>
                    <a:pt x="798" y="1303"/>
                  </a:cubicBezTo>
                  <a:cubicBezTo>
                    <a:pt x="977" y="1220"/>
                    <a:pt x="1131" y="1113"/>
                    <a:pt x="1286" y="994"/>
                  </a:cubicBezTo>
                  <a:cubicBezTo>
                    <a:pt x="1596" y="756"/>
                    <a:pt x="1846" y="446"/>
                    <a:pt x="2060" y="113"/>
                  </a:cubicBezTo>
                  <a:lnTo>
                    <a:pt x="2060" y="101"/>
                  </a:lnTo>
                  <a:cubicBezTo>
                    <a:pt x="2060" y="53"/>
                    <a:pt x="2048" y="29"/>
                    <a:pt x="2013" y="5"/>
                  </a:cubicBezTo>
                  <a:cubicBezTo>
                    <a:pt x="2001" y="2"/>
                    <a:pt x="1989" y="1"/>
                    <a:pt x="19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a:off x="15846900" y="245585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a:off x="15805250" y="2481150"/>
              <a:ext cx="0" cy="25"/>
            </a:xfrm>
            <a:custGeom>
              <a:avLst/>
              <a:gdLst/>
              <a:ahLst/>
              <a:cxnLst/>
              <a:rect l="l" t="t" r="r" b="b"/>
              <a:pathLst>
                <a:path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a:off x="15805250" y="2481150"/>
              <a:ext cx="0" cy="25"/>
            </a:xfrm>
            <a:custGeom>
              <a:avLst/>
              <a:gdLst/>
              <a:ahLst/>
              <a:cxnLst/>
              <a:rect l="l" t="t" r="r" b="b"/>
              <a:pathLst>
                <a:path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a:off x="15767150" y="239215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a:off x="15810000" y="2299875"/>
              <a:ext cx="25" cy="625"/>
            </a:xfrm>
            <a:custGeom>
              <a:avLst/>
              <a:gdLst/>
              <a:ahLst/>
              <a:cxnLst/>
              <a:rect l="l" t="t" r="r" b="b"/>
              <a:pathLst>
                <a:path w="1" h="25" extrusionOk="0">
                  <a:moveTo>
                    <a:pt x="1" y="1"/>
                  </a:moveTo>
                  <a:cubicBezTo>
                    <a:pt x="1" y="24"/>
                    <a:pt x="1" y="24"/>
                    <a:pt x="1" y="1"/>
                  </a:cubicBezTo>
                  <a:cubicBezTo>
                    <a:pt x="1" y="24"/>
                    <a:pt x="1" y="2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a:off x="16305900" y="1983175"/>
              <a:ext cx="102400" cy="69725"/>
            </a:xfrm>
            <a:custGeom>
              <a:avLst/>
              <a:gdLst/>
              <a:ahLst/>
              <a:cxnLst/>
              <a:rect l="l" t="t" r="r" b="b"/>
              <a:pathLst>
                <a:path w="4096" h="2789" extrusionOk="0">
                  <a:moveTo>
                    <a:pt x="3054" y="1"/>
                  </a:moveTo>
                  <a:cubicBezTo>
                    <a:pt x="2879" y="1"/>
                    <a:pt x="2714" y="56"/>
                    <a:pt x="2548" y="143"/>
                  </a:cubicBezTo>
                  <a:cubicBezTo>
                    <a:pt x="2298" y="274"/>
                    <a:pt x="2048" y="417"/>
                    <a:pt x="1786" y="536"/>
                  </a:cubicBezTo>
                  <a:cubicBezTo>
                    <a:pt x="1441" y="679"/>
                    <a:pt x="1108" y="810"/>
                    <a:pt x="762" y="953"/>
                  </a:cubicBezTo>
                  <a:cubicBezTo>
                    <a:pt x="286" y="1131"/>
                    <a:pt x="0" y="1608"/>
                    <a:pt x="143" y="2096"/>
                  </a:cubicBezTo>
                  <a:lnTo>
                    <a:pt x="143" y="2120"/>
                  </a:lnTo>
                  <a:cubicBezTo>
                    <a:pt x="259" y="2505"/>
                    <a:pt x="639" y="2789"/>
                    <a:pt x="1032" y="2789"/>
                  </a:cubicBezTo>
                  <a:cubicBezTo>
                    <a:pt x="1125" y="2789"/>
                    <a:pt x="1219" y="2773"/>
                    <a:pt x="1310" y="2739"/>
                  </a:cubicBezTo>
                  <a:cubicBezTo>
                    <a:pt x="2072" y="2453"/>
                    <a:pt x="2834" y="2120"/>
                    <a:pt x="3548" y="1739"/>
                  </a:cubicBezTo>
                  <a:cubicBezTo>
                    <a:pt x="3989" y="1500"/>
                    <a:pt x="4096" y="858"/>
                    <a:pt x="3846" y="441"/>
                  </a:cubicBezTo>
                  <a:cubicBezTo>
                    <a:pt x="3715" y="238"/>
                    <a:pt x="3489" y="84"/>
                    <a:pt x="3251" y="24"/>
                  </a:cubicBezTo>
                  <a:cubicBezTo>
                    <a:pt x="3184" y="8"/>
                    <a:pt x="3118" y="1"/>
                    <a:pt x="3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a:off x="16430625" y="1895275"/>
              <a:ext cx="107475" cy="88550"/>
            </a:xfrm>
            <a:custGeom>
              <a:avLst/>
              <a:gdLst/>
              <a:ahLst/>
              <a:cxnLst/>
              <a:rect l="l" t="t" r="r" b="b"/>
              <a:pathLst>
                <a:path w="4299" h="3542" extrusionOk="0">
                  <a:moveTo>
                    <a:pt x="3395" y="0"/>
                  </a:moveTo>
                  <a:cubicBezTo>
                    <a:pt x="3371" y="0"/>
                    <a:pt x="3346" y="2"/>
                    <a:pt x="3322" y="4"/>
                  </a:cubicBezTo>
                  <a:cubicBezTo>
                    <a:pt x="3048" y="16"/>
                    <a:pt x="2858" y="135"/>
                    <a:pt x="2667" y="302"/>
                  </a:cubicBezTo>
                  <a:cubicBezTo>
                    <a:pt x="2608" y="337"/>
                    <a:pt x="2560" y="397"/>
                    <a:pt x="2500" y="444"/>
                  </a:cubicBezTo>
                  <a:cubicBezTo>
                    <a:pt x="1881" y="968"/>
                    <a:pt x="1203" y="1409"/>
                    <a:pt x="512" y="1826"/>
                  </a:cubicBezTo>
                  <a:cubicBezTo>
                    <a:pt x="131" y="2040"/>
                    <a:pt x="0" y="2504"/>
                    <a:pt x="107" y="2885"/>
                  </a:cubicBezTo>
                  <a:cubicBezTo>
                    <a:pt x="131" y="2957"/>
                    <a:pt x="167" y="3040"/>
                    <a:pt x="214" y="3111"/>
                  </a:cubicBezTo>
                  <a:cubicBezTo>
                    <a:pt x="391" y="3396"/>
                    <a:pt x="692" y="3541"/>
                    <a:pt x="1002" y="3541"/>
                  </a:cubicBezTo>
                  <a:cubicBezTo>
                    <a:pt x="1172" y="3541"/>
                    <a:pt x="1344" y="3498"/>
                    <a:pt x="1500" y="3409"/>
                  </a:cubicBezTo>
                  <a:cubicBezTo>
                    <a:pt x="2417" y="2873"/>
                    <a:pt x="3262" y="2254"/>
                    <a:pt x="4048" y="1564"/>
                  </a:cubicBezTo>
                  <a:cubicBezTo>
                    <a:pt x="4227" y="1409"/>
                    <a:pt x="4298" y="1111"/>
                    <a:pt x="4286" y="897"/>
                  </a:cubicBezTo>
                  <a:cubicBezTo>
                    <a:pt x="4274" y="635"/>
                    <a:pt x="4167" y="421"/>
                    <a:pt x="3989" y="242"/>
                  </a:cubicBezTo>
                  <a:cubicBezTo>
                    <a:pt x="3828" y="92"/>
                    <a:pt x="3610" y="0"/>
                    <a:pt x="3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a:off x="16557125" y="1787475"/>
              <a:ext cx="98550" cy="93950"/>
            </a:xfrm>
            <a:custGeom>
              <a:avLst/>
              <a:gdLst/>
              <a:ahLst/>
              <a:cxnLst/>
              <a:rect l="l" t="t" r="r" b="b"/>
              <a:pathLst>
                <a:path w="3942" h="3758" extrusionOk="0">
                  <a:moveTo>
                    <a:pt x="2910" y="1"/>
                  </a:moveTo>
                  <a:cubicBezTo>
                    <a:pt x="2653" y="1"/>
                    <a:pt x="2397" y="102"/>
                    <a:pt x="2215" y="304"/>
                  </a:cubicBezTo>
                  <a:cubicBezTo>
                    <a:pt x="1608" y="970"/>
                    <a:pt x="941" y="1589"/>
                    <a:pt x="250" y="2185"/>
                  </a:cubicBezTo>
                  <a:cubicBezTo>
                    <a:pt x="72" y="2328"/>
                    <a:pt x="0" y="2625"/>
                    <a:pt x="12" y="2851"/>
                  </a:cubicBezTo>
                  <a:cubicBezTo>
                    <a:pt x="12" y="2923"/>
                    <a:pt x="36" y="2994"/>
                    <a:pt x="48" y="3054"/>
                  </a:cubicBezTo>
                  <a:cubicBezTo>
                    <a:pt x="107" y="3256"/>
                    <a:pt x="191" y="3399"/>
                    <a:pt x="310" y="3518"/>
                  </a:cubicBezTo>
                  <a:cubicBezTo>
                    <a:pt x="477" y="3674"/>
                    <a:pt x="718" y="3757"/>
                    <a:pt x="943" y="3757"/>
                  </a:cubicBezTo>
                  <a:cubicBezTo>
                    <a:pt x="958" y="3757"/>
                    <a:pt x="973" y="3757"/>
                    <a:pt x="988" y="3756"/>
                  </a:cubicBezTo>
                  <a:cubicBezTo>
                    <a:pt x="1060" y="3744"/>
                    <a:pt x="1143" y="3733"/>
                    <a:pt x="1227" y="3709"/>
                  </a:cubicBezTo>
                  <a:cubicBezTo>
                    <a:pt x="1381" y="3673"/>
                    <a:pt x="1524" y="3578"/>
                    <a:pt x="1643" y="3447"/>
                  </a:cubicBezTo>
                  <a:cubicBezTo>
                    <a:pt x="2334" y="2863"/>
                    <a:pt x="3013" y="2256"/>
                    <a:pt x="3608" y="1566"/>
                  </a:cubicBezTo>
                  <a:cubicBezTo>
                    <a:pt x="3941" y="1185"/>
                    <a:pt x="3929" y="589"/>
                    <a:pt x="3548" y="244"/>
                  </a:cubicBezTo>
                  <a:cubicBezTo>
                    <a:pt x="3369" y="81"/>
                    <a:pt x="3139" y="1"/>
                    <a:pt x="2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6"/>
            <p:cNvSpPr/>
            <p:nvPr/>
          </p:nvSpPr>
          <p:spPr>
            <a:xfrm>
              <a:off x="16663375" y="1678025"/>
              <a:ext cx="86350" cy="94050"/>
            </a:xfrm>
            <a:custGeom>
              <a:avLst/>
              <a:gdLst/>
              <a:ahLst/>
              <a:cxnLst/>
              <a:rect l="l" t="t" r="r" b="b"/>
              <a:pathLst>
                <a:path w="3454" h="3762" extrusionOk="0">
                  <a:moveTo>
                    <a:pt x="2492" y="0"/>
                  </a:moveTo>
                  <a:cubicBezTo>
                    <a:pt x="2406" y="0"/>
                    <a:pt x="2321" y="12"/>
                    <a:pt x="2239" y="38"/>
                  </a:cubicBezTo>
                  <a:cubicBezTo>
                    <a:pt x="1989" y="121"/>
                    <a:pt x="1822" y="300"/>
                    <a:pt x="1691" y="514"/>
                  </a:cubicBezTo>
                  <a:cubicBezTo>
                    <a:pt x="1644" y="598"/>
                    <a:pt x="1596" y="669"/>
                    <a:pt x="1537" y="741"/>
                  </a:cubicBezTo>
                  <a:cubicBezTo>
                    <a:pt x="1156" y="1264"/>
                    <a:pt x="739" y="1741"/>
                    <a:pt x="298" y="2217"/>
                  </a:cubicBezTo>
                  <a:cubicBezTo>
                    <a:pt x="84" y="2467"/>
                    <a:pt x="1" y="2812"/>
                    <a:pt x="96" y="3110"/>
                  </a:cubicBezTo>
                  <a:cubicBezTo>
                    <a:pt x="132" y="3253"/>
                    <a:pt x="215" y="3408"/>
                    <a:pt x="346" y="3527"/>
                  </a:cubicBezTo>
                  <a:cubicBezTo>
                    <a:pt x="525" y="3683"/>
                    <a:pt x="754" y="3761"/>
                    <a:pt x="982" y="3761"/>
                  </a:cubicBezTo>
                  <a:cubicBezTo>
                    <a:pt x="1238" y="3761"/>
                    <a:pt x="1491" y="3663"/>
                    <a:pt x="1668" y="3467"/>
                  </a:cubicBezTo>
                  <a:cubicBezTo>
                    <a:pt x="2287" y="2788"/>
                    <a:pt x="2858" y="2110"/>
                    <a:pt x="3335" y="1348"/>
                  </a:cubicBezTo>
                  <a:cubicBezTo>
                    <a:pt x="3454" y="1157"/>
                    <a:pt x="3454" y="860"/>
                    <a:pt x="3394" y="657"/>
                  </a:cubicBezTo>
                  <a:cubicBezTo>
                    <a:pt x="3323" y="407"/>
                    <a:pt x="3144" y="205"/>
                    <a:pt x="2942" y="98"/>
                  </a:cubicBezTo>
                  <a:cubicBezTo>
                    <a:pt x="2797" y="37"/>
                    <a:pt x="2644" y="0"/>
                    <a:pt x="2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a:off x="16756250" y="1548900"/>
              <a:ext cx="76225" cy="98375"/>
            </a:xfrm>
            <a:custGeom>
              <a:avLst/>
              <a:gdLst/>
              <a:ahLst/>
              <a:cxnLst/>
              <a:rect l="l" t="t" r="r" b="b"/>
              <a:pathLst>
                <a:path w="3049" h="3935" extrusionOk="0">
                  <a:moveTo>
                    <a:pt x="2081" y="1"/>
                  </a:moveTo>
                  <a:cubicBezTo>
                    <a:pt x="1735" y="1"/>
                    <a:pt x="1381" y="174"/>
                    <a:pt x="1239" y="500"/>
                  </a:cubicBezTo>
                  <a:cubicBezTo>
                    <a:pt x="917" y="1215"/>
                    <a:pt x="560" y="1917"/>
                    <a:pt x="120" y="2572"/>
                  </a:cubicBezTo>
                  <a:cubicBezTo>
                    <a:pt x="1" y="2750"/>
                    <a:pt x="1" y="3048"/>
                    <a:pt x="60" y="3251"/>
                  </a:cubicBezTo>
                  <a:cubicBezTo>
                    <a:pt x="72" y="3274"/>
                    <a:pt x="72" y="3286"/>
                    <a:pt x="72" y="3286"/>
                  </a:cubicBezTo>
                  <a:cubicBezTo>
                    <a:pt x="143" y="3524"/>
                    <a:pt x="310" y="3727"/>
                    <a:pt x="536" y="3834"/>
                  </a:cubicBezTo>
                  <a:cubicBezTo>
                    <a:pt x="676" y="3900"/>
                    <a:pt x="824" y="3934"/>
                    <a:pt x="970" y="3934"/>
                  </a:cubicBezTo>
                  <a:cubicBezTo>
                    <a:pt x="1061" y="3934"/>
                    <a:pt x="1152" y="3921"/>
                    <a:pt x="1239" y="3893"/>
                  </a:cubicBezTo>
                  <a:cubicBezTo>
                    <a:pt x="1310" y="3870"/>
                    <a:pt x="1382" y="3822"/>
                    <a:pt x="1453" y="3786"/>
                  </a:cubicBezTo>
                  <a:cubicBezTo>
                    <a:pt x="1608" y="3703"/>
                    <a:pt x="1715" y="3584"/>
                    <a:pt x="1798" y="3417"/>
                  </a:cubicBezTo>
                  <a:cubicBezTo>
                    <a:pt x="2251" y="2762"/>
                    <a:pt x="2608" y="2060"/>
                    <a:pt x="2918" y="1346"/>
                  </a:cubicBezTo>
                  <a:cubicBezTo>
                    <a:pt x="3025" y="1131"/>
                    <a:pt x="3049" y="893"/>
                    <a:pt x="2977" y="655"/>
                  </a:cubicBezTo>
                  <a:cubicBezTo>
                    <a:pt x="2906" y="417"/>
                    <a:pt x="2739" y="203"/>
                    <a:pt x="2501" y="95"/>
                  </a:cubicBezTo>
                  <a:cubicBezTo>
                    <a:pt x="2373" y="32"/>
                    <a:pt x="2228"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26"/>
          <p:cNvGrpSpPr/>
          <p:nvPr/>
        </p:nvGrpSpPr>
        <p:grpSpPr>
          <a:xfrm rot="-6049132">
            <a:off x="6261829" y="228807"/>
            <a:ext cx="305234" cy="304477"/>
            <a:chOff x="1548327" y="2761296"/>
            <a:chExt cx="305242" cy="304485"/>
          </a:xfrm>
        </p:grpSpPr>
        <p:sp>
          <p:nvSpPr>
            <p:cNvPr id="514" name="Google Shape;514;p26"/>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6"/>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6"/>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7" name="Google Shape;517;p26"/>
          <p:cNvSpPr/>
          <p:nvPr/>
        </p:nvSpPr>
        <p:spPr>
          <a:xfrm rot="10606778">
            <a:off x="6983523" y="757381"/>
            <a:ext cx="331190" cy="252375"/>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4"/>
          <p:cNvSpPr txBox="1">
            <a:spLocks noGrp="1"/>
          </p:cNvSpPr>
          <p:nvPr>
            <p:ph type="title"/>
          </p:nvPr>
        </p:nvSpPr>
        <p:spPr>
          <a:xfrm>
            <a:off x="219937" y="230090"/>
            <a:ext cx="7704000"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Open your student’s book p.14</a:t>
            </a:r>
            <a:endParaRPr dirty="0"/>
          </a:p>
        </p:txBody>
      </p:sp>
      <p:grpSp>
        <p:nvGrpSpPr>
          <p:cNvPr id="354" name="Google Shape;354;p24"/>
          <p:cNvGrpSpPr/>
          <p:nvPr/>
        </p:nvGrpSpPr>
        <p:grpSpPr>
          <a:xfrm rot="4828418" flipH="1">
            <a:off x="8838121" y="507679"/>
            <a:ext cx="668952" cy="642081"/>
            <a:chOff x="5873914" y="1884678"/>
            <a:chExt cx="668958" cy="642087"/>
          </a:xfrm>
        </p:grpSpPr>
        <p:sp>
          <p:nvSpPr>
            <p:cNvPr id="355" name="Google Shape;355;p24"/>
            <p:cNvSpPr/>
            <p:nvPr/>
          </p:nvSpPr>
          <p:spPr>
            <a:xfrm>
              <a:off x="6379692" y="2380435"/>
              <a:ext cx="163180" cy="146330"/>
            </a:xfrm>
            <a:custGeom>
              <a:avLst/>
              <a:gdLst/>
              <a:ahLst/>
              <a:cxnLst/>
              <a:rect l="l" t="t" r="r" b="b"/>
              <a:pathLst>
                <a:path w="3680" h="3300" extrusionOk="0">
                  <a:moveTo>
                    <a:pt x="1084" y="0"/>
                  </a:moveTo>
                  <a:cubicBezTo>
                    <a:pt x="798" y="0"/>
                    <a:pt x="537" y="95"/>
                    <a:pt x="358" y="298"/>
                  </a:cubicBezTo>
                  <a:cubicBezTo>
                    <a:pt x="1" y="679"/>
                    <a:pt x="60" y="1262"/>
                    <a:pt x="429" y="1619"/>
                  </a:cubicBezTo>
                  <a:cubicBezTo>
                    <a:pt x="929" y="2108"/>
                    <a:pt x="1489" y="2584"/>
                    <a:pt x="2013" y="3060"/>
                  </a:cubicBezTo>
                  <a:cubicBezTo>
                    <a:pt x="2185" y="3221"/>
                    <a:pt x="2409" y="3299"/>
                    <a:pt x="2634" y="3299"/>
                  </a:cubicBezTo>
                  <a:cubicBezTo>
                    <a:pt x="2892" y="3299"/>
                    <a:pt x="3150" y="3197"/>
                    <a:pt x="3335" y="3001"/>
                  </a:cubicBezTo>
                  <a:cubicBezTo>
                    <a:pt x="3680" y="2620"/>
                    <a:pt x="3644" y="2024"/>
                    <a:pt x="3275" y="1679"/>
                  </a:cubicBezTo>
                  <a:cubicBezTo>
                    <a:pt x="2751" y="1191"/>
                    <a:pt x="2215" y="726"/>
                    <a:pt x="1691" y="238"/>
                  </a:cubicBezTo>
                  <a:cubicBezTo>
                    <a:pt x="1525" y="72"/>
                    <a:pt x="1310" y="0"/>
                    <a:pt x="1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4"/>
            <p:cNvSpPr/>
            <p:nvPr/>
          </p:nvSpPr>
          <p:spPr>
            <a:xfrm>
              <a:off x="6192298" y="2209359"/>
              <a:ext cx="163668" cy="159012"/>
            </a:xfrm>
            <a:custGeom>
              <a:avLst/>
              <a:gdLst/>
              <a:ahLst/>
              <a:cxnLst/>
              <a:rect l="l" t="t" r="r" b="b"/>
              <a:pathLst>
                <a:path w="3691" h="3586" extrusionOk="0">
                  <a:moveTo>
                    <a:pt x="929" y="1"/>
                  </a:moveTo>
                  <a:cubicBezTo>
                    <a:pt x="786" y="13"/>
                    <a:pt x="619" y="72"/>
                    <a:pt x="464" y="167"/>
                  </a:cubicBezTo>
                  <a:cubicBezTo>
                    <a:pt x="250" y="298"/>
                    <a:pt x="107" y="501"/>
                    <a:pt x="48" y="739"/>
                  </a:cubicBezTo>
                  <a:cubicBezTo>
                    <a:pt x="0" y="965"/>
                    <a:pt x="12" y="1263"/>
                    <a:pt x="167" y="1441"/>
                  </a:cubicBezTo>
                  <a:cubicBezTo>
                    <a:pt x="441" y="1787"/>
                    <a:pt x="738" y="2120"/>
                    <a:pt x="1060" y="2429"/>
                  </a:cubicBezTo>
                  <a:cubicBezTo>
                    <a:pt x="1369" y="2739"/>
                    <a:pt x="1691" y="3037"/>
                    <a:pt x="2012" y="3346"/>
                  </a:cubicBezTo>
                  <a:cubicBezTo>
                    <a:pt x="2180" y="3509"/>
                    <a:pt x="2400" y="3585"/>
                    <a:pt x="2621" y="3585"/>
                  </a:cubicBezTo>
                  <a:cubicBezTo>
                    <a:pt x="2886" y="3585"/>
                    <a:pt x="3152" y="3476"/>
                    <a:pt x="3334" y="3275"/>
                  </a:cubicBezTo>
                  <a:cubicBezTo>
                    <a:pt x="3691" y="2894"/>
                    <a:pt x="3631" y="2310"/>
                    <a:pt x="3250" y="1953"/>
                  </a:cubicBezTo>
                  <a:cubicBezTo>
                    <a:pt x="2750" y="1465"/>
                    <a:pt x="2215" y="989"/>
                    <a:pt x="1738" y="453"/>
                  </a:cubicBezTo>
                  <a:lnTo>
                    <a:pt x="1726" y="429"/>
                  </a:lnTo>
                  <a:cubicBezTo>
                    <a:pt x="1667" y="370"/>
                    <a:pt x="1619" y="298"/>
                    <a:pt x="1560" y="239"/>
                  </a:cubicBezTo>
                  <a:cubicBezTo>
                    <a:pt x="1441" y="132"/>
                    <a:pt x="1286" y="60"/>
                    <a:pt x="1131" y="13"/>
                  </a:cubicBezTo>
                  <a:cubicBezTo>
                    <a:pt x="1072" y="1"/>
                    <a:pt x="988" y="1"/>
                    <a:pt x="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4"/>
            <p:cNvSpPr/>
            <p:nvPr/>
          </p:nvSpPr>
          <p:spPr>
            <a:xfrm>
              <a:off x="6028627" y="2059966"/>
              <a:ext cx="148902" cy="147350"/>
            </a:xfrm>
            <a:custGeom>
              <a:avLst/>
              <a:gdLst/>
              <a:ahLst/>
              <a:cxnLst/>
              <a:rect l="l" t="t" r="r" b="b"/>
              <a:pathLst>
                <a:path w="3358" h="3323" extrusionOk="0">
                  <a:moveTo>
                    <a:pt x="905" y="0"/>
                  </a:moveTo>
                  <a:cubicBezTo>
                    <a:pt x="655" y="24"/>
                    <a:pt x="417" y="119"/>
                    <a:pt x="250" y="322"/>
                  </a:cubicBezTo>
                  <a:cubicBezTo>
                    <a:pt x="83" y="500"/>
                    <a:pt x="0" y="738"/>
                    <a:pt x="12" y="988"/>
                  </a:cubicBezTo>
                  <a:cubicBezTo>
                    <a:pt x="24" y="1060"/>
                    <a:pt x="48" y="1155"/>
                    <a:pt x="60" y="1226"/>
                  </a:cubicBezTo>
                  <a:cubicBezTo>
                    <a:pt x="107" y="1393"/>
                    <a:pt x="191" y="1524"/>
                    <a:pt x="322" y="1643"/>
                  </a:cubicBezTo>
                  <a:cubicBezTo>
                    <a:pt x="762" y="2143"/>
                    <a:pt x="1203" y="2620"/>
                    <a:pt x="1679" y="3084"/>
                  </a:cubicBezTo>
                  <a:cubicBezTo>
                    <a:pt x="1847" y="3246"/>
                    <a:pt x="2067" y="3323"/>
                    <a:pt x="2288" y="3323"/>
                  </a:cubicBezTo>
                  <a:cubicBezTo>
                    <a:pt x="2552" y="3323"/>
                    <a:pt x="2819" y="3213"/>
                    <a:pt x="3000" y="3012"/>
                  </a:cubicBezTo>
                  <a:cubicBezTo>
                    <a:pt x="3358" y="2620"/>
                    <a:pt x="3298" y="2048"/>
                    <a:pt x="2941" y="1691"/>
                  </a:cubicBezTo>
                  <a:cubicBezTo>
                    <a:pt x="2465" y="1226"/>
                    <a:pt x="2012" y="750"/>
                    <a:pt x="1596" y="238"/>
                  </a:cubicBezTo>
                  <a:cubicBezTo>
                    <a:pt x="1453" y="83"/>
                    <a:pt x="1179" y="0"/>
                    <a:pt x="9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4"/>
            <p:cNvSpPr/>
            <p:nvPr/>
          </p:nvSpPr>
          <p:spPr>
            <a:xfrm>
              <a:off x="5873914" y="1884678"/>
              <a:ext cx="158436" cy="170231"/>
            </a:xfrm>
            <a:custGeom>
              <a:avLst/>
              <a:gdLst/>
              <a:ahLst/>
              <a:cxnLst/>
              <a:rect l="l" t="t" r="r" b="b"/>
              <a:pathLst>
                <a:path w="3573" h="3839" extrusionOk="0">
                  <a:moveTo>
                    <a:pt x="1072" y="0"/>
                  </a:moveTo>
                  <a:cubicBezTo>
                    <a:pt x="917" y="0"/>
                    <a:pt x="751" y="48"/>
                    <a:pt x="584" y="143"/>
                  </a:cubicBezTo>
                  <a:cubicBezTo>
                    <a:pt x="167" y="417"/>
                    <a:pt x="1" y="1024"/>
                    <a:pt x="298" y="1441"/>
                  </a:cubicBezTo>
                  <a:cubicBezTo>
                    <a:pt x="822" y="2191"/>
                    <a:pt x="1394" y="2905"/>
                    <a:pt x="2001" y="3596"/>
                  </a:cubicBezTo>
                  <a:cubicBezTo>
                    <a:pt x="2126" y="3763"/>
                    <a:pt x="2370" y="3838"/>
                    <a:pt x="2581" y="3838"/>
                  </a:cubicBezTo>
                  <a:cubicBezTo>
                    <a:pt x="2611" y="3838"/>
                    <a:pt x="2640" y="3837"/>
                    <a:pt x="2668" y="3834"/>
                  </a:cubicBezTo>
                  <a:cubicBezTo>
                    <a:pt x="2918" y="3822"/>
                    <a:pt x="3156" y="3727"/>
                    <a:pt x="3322" y="3525"/>
                  </a:cubicBezTo>
                  <a:cubicBezTo>
                    <a:pt x="3489" y="3346"/>
                    <a:pt x="3572" y="3108"/>
                    <a:pt x="3561" y="2858"/>
                  </a:cubicBezTo>
                  <a:cubicBezTo>
                    <a:pt x="3549" y="2596"/>
                    <a:pt x="3430" y="2393"/>
                    <a:pt x="3251" y="2203"/>
                  </a:cubicBezTo>
                  <a:cubicBezTo>
                    <a:pt x="3180" y="2131"/>
                    <a:pt x="3120" y="2036"/>
                    <a:pt x="3037" y="1965"/>
                  </a:cubicBezTo>
                  <a:cubicBezTo>
                    <a:pt x="2644" y="1477"/>
                    <a:pt x="2251" y="965"/>
                    <a:pt x="1882" y="429"/>
                  </a:cubicBezTo>
                  <a:cubicBezTo>
                    <a:pt x="1691" y="167"/>
                    <a:pt x="1394"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24"/>
          <p:cNvGrpSpPr/>
          <p:nvPr/>
        </p:nvGrpSpPr>
        <p:grpSpPr>
          <a:xfrm>
            <a:off x="8507491" y="281284"/>
            <a:ext cx="256078" cy="258739"/>
            <a:chOff x="6968391" y="4377697"/>
            <a:chExt cx="256078" cy="258739"/>
          </a:xfrm>
        </p:grpSpPr>
        <p:sp>
          <p:nvSpPr>
            <p:cNvPr id="360" name="Google Shape;360;p24"/>
            <p:cNvSpPr/>
            <p:nvPr/>
          </p:nvSpPr>
          <p:spPr>
            <a:xfrm>
              <a:off x="6968391" y="4377697"/>
              <a:ext cx="254482" cy="257142"/>
            </a:xfrm>
            <a:custGeom>
              <a:avLst/>
              <a:gdLst/>
              <a:ahLst/>
              <a:cxnLst/>
              <a:rect l="l" t="t" r="r" b="b"/>
              <a:pathLst>
                <a:path w="5739" h="5799" extrusionOk="0">
                  <a:moveTo>
                    <a:pt x="3358" y="0"/>
                  </a:moveTo>
                  <a:lnTo>
                    <a:pt x="3382" y="12"/>
                  </a:lnTo>
                  <a:lnTo>
                    <a:pt x="3334" y="12"/>
                  </a:lnTo>
                  <a:cubicBezTo>
                    <a:pt x="3179" y="24"/>
                    <a:pt x="3048" y="60"/>
                    <a:pt x="2929" y="143"/>
                  </a:cubicBezTo>
                  <a:cubicBezTo>
                    <a:pt x="2786" y="239"/>
                    <a:pt x="2632" y="358"/>
                    <a:pt x="2501" y="501"/>
                  </a:cubicBezTo>
                  <a:cubicBezTo>
                    <a:pt x="2370" y="643"/>
                    <a:pt x="2251" y="798"/>
                    <a:pt x="2131" y="941"/>
                  </a:cubicBezTo>
                  <a:cubicBezTo>
                    <a:pt x="2084" y="1001"/>
                    <a:pt x="2036" y="1060"/>
                    <a:pt x="2012" y="1120"/>
                  </a:cubicBezTo>
                  <a:lnTo>
                    <a:pt x="1893" y="1072"/>
                  </a:lnTo>
                  <a:cubicBezTo>
                    <a:pt x="1619" y="977"/>
                    <a:pt x="1346" y="882"/>
                    <a:pt x="1084" y="858"/>
                  </a:cubicBezTo>
                  <a:cubicBezTo>
                    <a:pt x="1036" y="858"/>
                    <a:pt x="977" y="834"/>
                    <a:pt x="941" y="834"/>
                  </a:cubicBezTo>
                  <a:lnTo>
                    <a:pt x="834" y="834"/>
                  </a:lnTo>
                  <a:cubicBezTo>
                    <a:pt x="727" y="858"/>
                    <a:pt x="643" y="870"/>
                    <a:pt x="584" y="917"/>
                  </a:cubicBezTo>
                  <a:cubicBezTo>
                    <a:pt x="429" y="989"/>
                    <a:pt x="322" y="1108"/>
                    <a:pt x="262" y="1239"/>
                  </a:cubicBezTo>
                  <a:cubicBezTo>
                    <a:pt x="226" y="1358"/>
                    <a:pt x="203" y="1513"/>
                    <a:pt x="250" y="1655"/>
                  </a:cubicBezTo>
                  <a:cubicBezTo>
                    <a:pt x="286" y="1786"/>
                    <a:pt x="346" y="1929"/>
                    <a:pt x="417" y="2060"/>
                  </a:cubicBezTo>
                  <a:cubicBezTo>
                    <a:pt x="524" y="2239"/>
                    <a:pt x="643" y="2417"/>
                    <a:pt x="738" y="2560"/>
                  </a:cubicBezTo>
                  <a:lnTo>
                    <a:pt x="798" y="2644"/>
                  </a:lnTo>
                  <a:cubicBezTo>
                    <a:pt x="715" y="2739"/>
                    <a:pt x="631" y="2846"/>
                    <a:pt x="548" y="2965"/>
                  </a:cubicBezTo>
                  <a:cubicBezTo>
                    <a:pt x="429" y="3132"/>
                    <a:pt x="322" y="3275"/>
                    <a:pt x="250" y="3429"/>
                  </a:cubicBezTo>
                  <a:cubicBezTo>
                    <a:pt x="179" y="3572"/>
                    <a:pt x="84" y="3751"/>
                    <a:pt x="48" y="3953"/>
                  </a:cubicBezTo>
                  <a:cubicBezTo>
                    <a:pt x="24" y="4049"/>
                    <a:pt x="0" y="4263"/>
                    <a:pt x="107" y="4430"/>
                  </a:cubicBezTo>
                  <a:cubicBezTo>
                    <a:pt x="179" y="4572"/>
                    <a:pt x="310" y="4680"/>
                    <a:pt x="453" y="4727"/>
                  </a:cubicBezTo>
                  <a:cubicBezTo>
                    <a:pt x="548" y="4751"/>
                    <a:pt x="631" y="4763"/>
                    <a:pt x="727" y="4763"/>
                  </a:cubicBezTo>
                  <a:lnTo>
                    <a:pt x="846" y="4763"/>
                  </a:lnTo>
                  <a:cubicBezTo>
                    <a:pt x="1072" y="4751"/>
                    <a:pt x="1274" y="4680"/>
                    <a:pt x="1477" y="4608"/>
                  </a:cubicBezTo>
                  <a:cubicBezTo>
                    <a:pt x="1679" y="4525"/>
                    <a:pt x="1893" y="4430"/>
                    <a:pt x="2072" y="4322"/>
                  </a:cubicBezTo>
                  <a:lnTo>
                    <a:pt x="2120" y="4287"/>
                  </a:lnTo>
                  <a:cubicBezTo>
                    <a:pt x="2239" y="4620"/>
                    <a:pt x="2381" y="4882"/>
                    <a:pt x="2512" y="5108"/>
                  </a:cubicBezTo>
                  <a:cubicBezTo>
                    <a:pt x="2584" y="5227"/>
                    <a:pt x="2679" y="5382"/>
                    <a:pt x="2798" y="5501"/>
                  </a:cubicBezTo>
                  <a:cubicBezTo>
                    <a:pt x="2870" y="5584"/>
                    <a:pt x="3001" y="5692"/>
                    <a:pt x="3155" y="5751"/>
                  </a:cubicBezTo>
                  <a:cubicBezTo>
                    <a:pt x="3227" y="5775"/>
                    <a:pt x="3286" y="5799"/>
                    <a:pt x="3358" y="5799"/>
                  </a:cubicBezTo>
                  <a:lnTo>
                    <a:pt x="3405" y="5799"/>
                  </a:lnTo>
                  <a:cubicBezTo>
                    <a:pt x="3465" y="5775"/>
                    <a:pt x="3524" y="5775"/>
                    <a:pt x="3572" y="5751"/>
                  </a:cubicBezTo>
                  <a:cubicBezTo>
                    <a:pt x="3691" y="5704"/>
                    <a:pt x="3786" y="5596"/>
                    <a:pt x="3846" y="5477"/>
                  </a:cubicBezTo>
                  <a:cubicBezTo>
                    <a:pt x="4013" y="5180"/>
                    <a:pt x="4048" y="4846"/>
                    <a:pt x="4060" y="4549"/>
                  </a:cubicBezTo>
                  <a:cubicBezTo>
                    <a:pt x="4072" y="4346"/>
                    <a:pt x="4072" y="4156"/>
                    <a:pt x="4072" y="3989"/>
                  </a:cubicBezTo>
                  <a:lnTo>
                    <a:pt x="4227" y="3989"/>
                  </a:lnTo>
                  <a:cubicBezTo>
                    <a:pt x="4501" y="3965"/>
                    <a:pt x="4846" y="3918"/>
                    <a:pt x="5156" y="3787"/>
                  </a:cubicBezTo>
                  <a:cubicBezTo>
                    <a:pt x="5251" y="3751"/>
                    <a:pt x="5310" y="3727"/>
                    <a:pt x="5370" y="3679"/>
                  </a:cubicBezTo>
                  <a:cubicBezTo>
                    <a:pt x="5429" y="3632"/>
                    <a:pt x="5489" y="3608"/>
                    <a:pt x="5549" y="3549"/>
                  </a:cubicBezTo>
                  <a:cubicBezTo>
                    <a:pt x="5632" y="3453"/>
                    <a:pt x="5727" y="3322"/>
                    <a:pt x="5739" y="3144"/>
                  </a:cubicBezTo>
                  <a:cubicBezTo>
                    <a:pt x="5739" y="3060"/>
                    <a:pt x="5727" y="2965"/>
                    <a:pt x="5691" y="2882"/>
                  </a:cubicBezTo>
                  <a:cubicBezTo>
                    <a:pt x="5668" y="2798"/>
                    <a:pt x="5620" y="2739"/>
                    <a:pt x="5572" y="2679"/>
                  </a:cubicBezTo>
                  <a:cubicBezTo>
                    <a:pt x="5489" y="2560"/>
                    <a:pt x="5358" y="2477"/>
                    <a:pt x="5179" y="2370"/>
                  </a:cubicBezTo>
                  <a:cubicBezTo>
                    <a:pt x="5037" y="2298"/>
                    <a:pt x="4882" y="2227"/>
                    <a:pt x="4679" y="2132"/>
                  </a:cubicBezTo>
                  <a:lnTo>
                    <a:pt x="4548" y="2072"/>
                  </a:lnTo>
                  <a:lnTo>
                    <a:pt x="4525" y="2060"/>
                  </a:lnTo>
                  <a:cubicBezTo>
                    <a:pt x="4441" y="2025"/>
                    <a:pt x="4358" y="1989"/>
                    <a:pt x="4263" y="1953"/>
                  </a:cubicBezTo>
                  <a:lnTo>
                    <a:pt x="4239" y="1941"/>
                  </a:lnTo>
                  <a:cubicBezTo>
                    <a:pt x="4239" y="1774"/>
                    <a:pt x="4227" y="1608"/>
                    <a:pt x="4203" y="1477"/>
                  </a:cubicBezTo>
                  <a:cubicBezTo>
                    <a:pt x="4179" y="1179"/>
                    <a:pt x="4132" y="834"/>
                    <a:pt x="3989" y="536"/>
                  </a:cubicBezTo>
                  <a:cubicBezTo>
                    <a:pt x="3905" y="393"/>
                    <a:pt x="3715" y="36"/>
                    <a:pt x="3358"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4"/>
            <p:cNvSpPr/>
            <p:nvPr/>
          </p:nvSpPr>
          <p:spPr>
            <a:xfrm>
              <a:off x="6972072" y="4384038"/>
              <a:ext cx="252398" cy="252398"/>
            </a:xfrm>
            <a:custGeom>
              <a:avLst/>
              <a:gdLst/>
              <a:ahLst/>
              <a:cxnLst/>
              <a:rect l="l" t="t" r="r" b="b"/>
              <a:pathLst>
                <a:path w="5692" h="5692" extrusionOk="0">
                  <a:moveTo>
                    <a:pt x="3620" y="0"/>
                  </a:moveTo>
                  <a:lnTo>
                    <a:pt x="3620" y="0"/>
                  </a:lnTo>
                  <a:cubicBezTo>
                    <a:pt x="3633" y="10"/>
                    <a:pt x="3646" y="20"/>
                    <a:pt x="3659" y="30"/>
                  </a:cubicBezTo>
                  <a:lnTo>
                    <a:pt x="3659" y="30"/>
                  </a:lnTo>
                  <a:cubicBezTo>
                    <a:pt x="3652" y="12"/>
                    <a:pt x="3645" y="0"/>
                    <a:pt x="3620" y="0"/>
                  </a:cubicBezTo>
                  <a:close/>
                  <a:moveTo>
                    <a:pt x="3659" y="30"/>
                  </a:moveTo>
                  <a:cubicBezTo>
                    <a:pt x="3661" y="39"/>
                    <a:pt x="3664" y="49"/>
                    <a:pt x="3668" y="60"/>
                  </a:cubicBezTo>
                  <a:lnTo>
                    <a:pt x="3715" y="238"/>
                  </a:lnTo>
                  <a:cubicBezTo>
                    <a:pt x="3739" y="369"/>
                    <a:pt x="3739" y="500"/>
                    <a:pt x="3739" y="631"/>
                  </a:cubicBezTo>
                  <a:cubicBezTo>
                    <a:pt x="3727" y="929"/>
                    <a:pt x="3680" y="1215"/>
                    <a:pt x="3608" y="1512"/>
                  </a:cubicBezTo>
                  <a:cubicBezTo>
                    <a:pt x="3561" y="1703"/>
                    <a:pt x="3501" y="1905"/>
                    <a:pt x="3441" y="2096"/>
                  </a:cubicBezTo>
                  <a:cubicBezTo>
                    <a:pt x="3537" y="2108"/>
                    <a:pt x="3608" y="2120"/>
                    <a:pt x="3692" y="2155"/>
                  </a:cubicBezTo>
                  <a:cubicBezTo>
                    <a:pt x="3775" y="2167"/>
                    <a:pt x="3846" y="2203"/>
                    <a:pt x="3918" y="2227"/>
                  </a:cubicBezTo>
                  <a:cubicBezTo>
                    <a:pt x="3977" y="2263"/>
                    <a:pt x="4049" y="2274"/>
                    <a:pt x="4108" y="2322"/>
                  </a:cubicBezTo>
                  <a:cubicBezTo>
                    <a:pt x="4156" y="2346"/>
                    <a:pt x="4215" y="2382"/>
                    <a:pt x="4239" y="2405"/>
                  </a:cubicBezTo>
                  <a:cubicBezTo>
                    <a:pt x="4323" y="2465"/>
                    <a:pt x="4394" y="2524"/>
                    <a:pt x="4418" y="2620"/>
                  </a:cubicBezTo>
                  <a:cubicBezTo>
                    <a:pt x="4442" y="2644"/>
                    <a:pt x="4454" y="2691"/>
                    <a:pt x="4454" y="2715"/>
                  </a:cubicBezTo>
                  <a:lnTo>
                    <a:pt x="4454" y="2822"/>
                  </a:lnTo>
                  <a:cubicBezTo>
                    <a:pt x="4442" y="2870"/>
                    <a:pt x="4418" y="2894"/>
                    <a:pt x="4406" y="2941"/>
                  </a:cubicBezTo>
                  <a:cubicBezTo>
                    <a:pt x="4394" y="2977"/>
                    <a:pt x="4358" y="3013"/>
                    <a:pt x="4334" y="3048"/>
                  </a:cubicBezTo>
                  <a:cubicBezTo>
                    <a:pt x="4299" y="3072"/>
                    <a:pt x="4263" y="3108"/>
                    <a:pt x="4227" y="3132"/>
                  </a:cubicBezTo>
                  <a:lnTo>
                    <a:pt x="4096" y="3227"/>
                  </a:lnTo>
                  <a:cubicBezTo>
                    <a:pt x="3977" y="3286"/>
                    <a:pt x="3846" y="3346"/>
                    <a:pt x="3703" y="3370"/>
                  </a:cubicBezTo>
                  <a:cubicBezTo>
                    <a:pt x="3572" y="3417"/>
                    <a:pt x="3430" y="3453"/>
                    <a:pt x="3287" y="3465"/>
                  </a:cubicBezTo>
                  <a:cubicBezTo>
                    <a:pt x="3322" y="3572"/>
                    <a:pt x="3346" y="3691"/>
                    <a:pt x="3382" y="3787"/>
                  </a:cubicBezTo>
                  <a:cubicBezTo>
                    <a:pt x="3406" y="3894"/>
                    <a:pt x="3430" y="3989"/>
                    <a:pt x="3441" y="4084"/>
                  </a:cubicBezTo>
                  <a:cubicBezTo>
                    <a:pt x="3453" y="4179"/>
                    <a:pt x="3465" y="4263"/>
                    <a:pt x="3465" y="4370"/>
                  </a:cubicBezTo>
                  <a:cubicBezTo>
                    <a:pt x="3465" y="4525"/>
                    <a:pt x="3465" y="4703"/>
                    <a:pt x="3394" y="4834"/>
                  </a:cubicBezTo>
                  <a:cubicBezTo>
                    <a:pt x="3370" y="4894"/>
                    <a:pt x="3322" y="4941"/>
                    <a:pt x="3275" y="4965"/>
                  </a:cubicBezTo>
                  <a:cubicBezTo>
                    <a:pt x="3227" y="5001"/>
                    <a:pt x="3156" y="5013"/>
                    <a:pt x="3096" y="5013"/>
                  </a:cubicBezTo>
                  <a:cubicBezTo>
                    <a:pt x="2965" y="5013"/>
                    <a:pt x="2846" y="4941"/>
                    <a:pt x="2775" y="4846"/>
                  </a:cubicBezTo>
                  <a:cubicBezTo>
                    <a:pt x="2668" y="4727"/>
                    <a:pt x="2572" y="4596"/>
                    <a:pt x="2501" y="4441"/>
                  </a:cubicBezTo>
                  <a:cubicBezTo>
                    <a:pt x="2382" y="4191"/>
                    <a:pt x="2298" y="3929"/>
                    <a:pt x="2215" y="3656"/>
                  </a:cubicBezTo>
                  <a:cubicBezTo>
                    <a:pt x="2179" y="3703"/>
                    <a:pt x="2120" y="3751"/>
                    <a:pt x="2072" y="3775"/>
                  </a:cubicBezTo>
                  <a:cubicBezTo>
                    <a:pt x="2001" y="3834"/>
                    <a:pt x="1906" y="3894"/>
                    <a:pt x="1822" y="3941"/>
                  </a:cubicBezTo>
                  <a:cubicBezTo>
                    <a:pt x="1644" y="4048"/>
                    <a:pt x="1441" y="4132"/>
                    <a:pt x="1239" y="4191"/>
                  </a:cubicBezTo>
                  <a:cubicBezTo>
                    <a:pt x="1048" y="4251"/>
                    <a:pt x="834" y="4287"/>
                    <a:pt x="632" y="4298"/>
                  </a:cubicBezTo>
                  <a:cubicBezTo>
                    <a:pt x="536" y="4298"/>
                    <a:pt x="453" y="4298"/>
                    <a:pt x="346" y="4287"/>
                  </a:cubicBezTo>
                  <a:cubicBezTo>
                    <a:pt x="251" y="4263"/>
                    <a:pt x="179" y="4251"/>
                    <a:pt x="96" y="4239"/>
                  </a:cubicBezTo>
                  <a:cubicBezTo>
                    <a:pt x="79" y="4256"/>
                    <a:pt x="62" y="4273"/>
                    <a:pt x="45" y="4273"/>
                  </a:cubicBezTo>
                  <a:cubicBezTo>
                    <a:pt x="38" y="4273"/>
                    <a:pt x="31" y="4270"/>
                    <a:pt x="24" y="4263"/>
                  </a:cubicBezTo>
                  <a:lnTo>
                    <a:pt x="1" y="4263"/>
                  </a:lnTo>
                  <a:cubicBezTo>
                    <a:pt x="24" y="4287"/>
                    <a:pt x="24" y="4310"/>
                    <a:pt x="36" y="4322"/>
                  </a:cubicBezTo>
                  <a:cubicBezTo>
                    <a:pt x="108" y="4477"/>
                    <a:pt x="239" y="4584"/>
                    <a:pt x="393" y="4620"/>
                  </a:cubicBezTo>
                  <a:cubicBezTo>
                    <a:pt x="477" y="4656"/>
                    <a:pt x="572" y="4668"/>
                    <a:pt x="655" y="4668"/>
                  </a:cubicBezTo>
                  <a:lnTo>
                    <a:pt x="774" y="4668"/>
                  </a:lnTo>
                  <a:cubicBezTo>
                    <a:pt x="1001" y="4644"/>
                    <a:pt x="1227" y="4560"/>
                    <a:pt x="1406" y="4501"/>
                  </a:cubicBezTo>
                  <a:cubicBezTo>
                    <a:pt x="1620" y="4418"/>
                    <a:pt x="1846" y="4310"/>
                    <a:pt x="2001" y="4227"/>
                  </a:cubicBezTo>
                  <a:lnTo>
                    <a:pt x="2060" y="4191"/>
                  </a:lnTo>
                  <a:cubicBezTo>
                    <a:pt x="2179" y="4525"/>
                    <a:pt x="2298" y="4787"/>
                    <a:pt x="2441" y="5013"/>
                  </a:cubicBezTo>
                  <a:cubicBezTo>
                    <a:pt x="2501" y="5120"/>
                    <a:pt x="2608" y="5275"/>
                    <a:pt x="2727" y="5394"/>
                  </a:cubicBezTo>
                  <a:cubicBezTo>
                    <a:pt x="2799" y="5489"/>
                    <a:pt x="2930" y="5596"/>
                    <a:pt x="3084" y="5656"/>
                  </a:cubicBezTo>
                  <a:cubicBezTo>
                    <a:pt x="3156" y="5680"/>
                    <a:pt x="3215" y="5692"/>
                    <a:pt x="3287" y="5692"/>
                  </a:cubicBezTo>
                  <a:lnTo>
                    <a:pt x="3334" y="5692"/>
                  </a:lnTo>
                  <a:cubicBezTo>
                    <a:pt x="3406" y="5680"/>
                    <a:pt x="3453" y="5668"/>
                    <a:pt x="3501" y="5656"/>
                  </a:cubicBezTo>
                  <a:cubicBezTo>
                    <a:pt x="3620" y="5608"/>
                    <a:pt x="3727" y="5501"/>
                    <a:pt x="3787" y="5370"/>
                  </a:cubicBezTo>
                  <a:cubicBezTo>
                    <a:pt x="3942" y="5072"/>
                    <a:pt x="3977" y="4727"/>
                    <a:pt x="4001" y="4429"/>
                  </a:cubicBezTo>
                  <a:cubicBezTo>
                    <a:pt x="4025" y="4239"/>
                    <a:pt x="4025" y="4048"/>
                    <a:pt x="4025" y="3882"/>
                  </a:cubicBezTo>
                  <a:lnTo>
                    <a:pt x="4168" y="3882"/>
                  </a:lnTo>
                  <a:cubicBezTo>
                    <a:pt x="4465" y="3846"/>
                    <a:pt x="4799" y="3810"/>
                    <a:pt x="5108" y="3667"/>
                  </a:cubicBezTo>
                  <a:cubicBezTo>
                    <a:pt x="5192" y="3644"/>
                    <a:pt x="5251" y="3608"/>
                    <a:pt x="5311" y="3572"/>
                  </a:cubicBezTo>
                  <a:cubicBezTo>
                    <a:pt x="5370" y="3525"/>
                    <a:pt x="5430" y="3489"/>
                    <a:pt x="5489" y="3429"/>
                  </a:cubicBezTo>
                  <a:cubicBezTo>
                    <a:pt x="5585" y="3346"/>
                    <a:pt x="5668" y="3215"/>
                    <a:pt x="5692" y="3036"/>
                  </a:cubicBezTo>
                  <a:cubicBezTo>
                    <a:pt x="5692" y="2941"/>
                    <a:pt x="5668" y="2858"/>
                    <a:pt x="5644" y="2763"/>
                  </a:cubicBezTo>
                  <a:cubicBezTo>
                    <a:pt x="5608" y="2691"/>
                    <a:pt x="5573" y="2632"/>
                    <a:pt x="5525" y="2572"/>
                  </a:cubicBezTo>
                  <a:cubicBezTo>
                    <a:pt x="5430" y="2465"/>
                    <a:pt x="5299" y="2358"/>
                    <a:pt x="5120" y="2263"/>
                  </a:cubicBezTo>
                  <a:cubicBezTo>
                    <a:pt x="4977" y="2167"/>
                    <a:pt x="4823" y="2096"/>
                    <a:pt x="4632" y="2024"/>
                  </a:cubicBezTo>
                  <a:lnTo>
                    <a:pt x="4501" y="1965"/>
                  </a:lnTo>
                  <a:lnTo>
                    <a:pt x="4465" y="1941"/>
                  </a:lnTo>
                  <a:cubicBezTo>
                    <a:pt x="4394" y="1917"/>
                    <a:pt x="4299" y="1870"/>
                    <a:pt x="4215" y="1846"/>
                  </a:cubicBezTo>
                  <a:lnTo>
                    <a:pt x="4180" y="1822"/>
                  </a:lnTo>
                  <a:cubicBezTo>
                    <a:pt x="4180" y="1679"/>
                    <a:pt x="4180" y="1524"/>
                    <a:pt x="4168" y="1370"/>
                  </a:cubicBezTo>
                  <a:cubicBezTo>
                    <a:pt x="4144" y="1072"/>
                    <a:pt x="4096" y="739"/>
                    <a:pt x="3942" y="429"/>
                  </a:cubicBezTo>
                  <a:cubicBezTo>
                    <a:pt x="3908" y="330"/>
                    <a:pt x="3814" y="159"/>
                    <a:pt x="3659" y="30"/>
                  </a:cubicBezTo>
                  <a:close/>
                </a:path>
              </a:pathLst>
            </a:custGeom>
            <a:solidFill>
              <a:srgbClr val="F69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4"/>
            <p:cNvSpPr/>
            <p:nvPr/>
          </p:nvSpPr>
          <p:spPr>
            <a:xfrm>
              <a:off x="7127317" y="4382974"/>
              <a:ext cx="0" cy="44"/>
            </a:xfrm>
            <a:custGeom>
              <a:avLst/>
              <a:gdLst/>
              <a:ahLst/>
              <a:cxnLst/>
              <a:rect l="l" t="t" r="r" b="b"/>
              <a:pathLst>
                <a:path h="1" extrusionOk="0">
                  <a:moveTo>
                    <a:pt x="0" y="1"/>
                  </a:moveTo>
                  <a:close/>
                </a:path>
              </a:pathLst>
            </a:custGeom>
            <a:solidFill>
              <a:srgbClr val="F69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363;p24"/>
          <p:cNvGrpSpPr/>
          <p:nvPr/>
        </p:nvGrpSpPr>
        <p:grpSpPr>
          <a:xfrm rot="-6049132">
            <a:off x="7519129" y="307520"/>
            <a:ext cx="305234" cy="304477"/>
            <a:chOff x="1548327" y="2761296"/>
            <a:chExt cx="305242" cy="304485"/>
          </a:xfrm>
        </p:grpSpPr>
        <p:sp>
          <p:nvSpPr>
            <p:cNvPr id="364" name="Google Shape;364;p24"/>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4"/>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4"/>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7" name="Google Shape;367;p24"/>
          <p:cNvSpPr/>
          <p:nvPr/>
        </p:nvSpPr>
        <p:spPr>
          <a:xfrm>
            <a:off x="8753000" y="1293932"/>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391" t="13784" r="60771" b="49728"/>
          <a:stretch/>
        </p:blipFill>
        <p:spPr bwMode="auto">
          <a:xfrm>
            <a:off x="5043488" y="1357313"/>
            <a:ext cx="3593883" cy="3294061"/>
          </a:xfrm>
          <a:prstGeom prst="rect">
            <a:avLst/>
          </a:prstGeom>
          <a:ln w="9525">
            <a:solidFill>
              <a:schemeClr val="tx1"/>
            </a:solidFill>
            <a:miter lim="800000"/>
            <a:headEnd/>
            <a:tailEnd/>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0" name="Google Shape;457;p26"/>
          <p:cNvSpPr txBox="1">
            <a:spLocks/>
          </p:cNvSpPr>
          <p:nvPr/>
        </p:nvSpPr>
        <p:spPr>
          <a:xfrm>
            <a:off x="292889" y="932601"/>
            <a:ext cx="4493419" cy="5655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0" tIns="91425" rIns="90000"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Englebert"/>
              <a:buAutoNum type="arabicPeriod"/>
              <a:defRPr sz="1400" b="0" i="0" u="none" strike="noStrike" cap="none">
                <a:solidFill>
                  <a:schemeClr val="dk2"/>
                </a:solidFill>
                <a:latin typeface="Englebert"/>
                <a:ea typeface="Englebert"/>
                <a:cs typeface="Englebert"/>
                <a:sym typeface="Englebert"/>
              </a:defRPr>
            </a:lvl1pPr>
            <a:lvl2pPr marL="914400" marR="0" lvl="1"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2pPr>
            <a:lvl3pPr marL="1371600" marR="0" lvl="2" indent="-317500" algn="l" rtl="0">
              <a:lnSpc>
                <a:spcPct val="115000"/>
              </a:lnSpc>
              <a:spcBef>
                <a:spcPts val="1600"/>
              </a:spcBef>
              <a:spcAft>
                <a:spcPts val="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3pPr>
            <a:lvl4pPr marL="1828800" marR="0" lvl="3" indent="-317500" algn="l" rtl="0">
              <a:lnSpc>
                <a:spcPct val="115000"/>
              </a:lnSpc>
              <a:spcBef>
                <a:spcPts val="1600"/>
              </a:spcBef>
              <a:spcAft>
                <a:spcPts val="0"/>
              </a:spcAft>
              <a:buClr>
                <a:schemeClr val="dk2"/>
              </a:buClr>
              <a:buSzPts val="1400"/>
              <a:buFont typeface="Englebert"/>
              <a:buAutoNum type="arabicPeriod"/>
              <a:defRPr sz="1400" b="0" i="0" u="none" strike="noStrike" cap="none">
                <a:solidFill>
                  <a:schemeClr val="dk2"/>
                </a:solidFill>
                <a:latin typeface="Englebert"/>
                <a:ea typeface="Englebert"/>
                <a:cs typeface="Englebert"/>
                <a:sym typeface="Englebert"/>
              </a:defRPr>
            </a:lvl4pPr>
            <a:lvl5pPr marL="2286000" marR="0" lvl="4"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5pPr>
            <a:lvl6pPr marL="2743200" marR="0" lvl="5" indent="-317500" algn="l" rtl="0">
              <a:lnSpc>
                <a:spcPct val="115000"/>
              </a:lnSpc>
              <a:spcBef>
                <a:spcPts val="1600"/>
              </a:spcBef>
              <a:spcAft>
                <a:spcPts val="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6pPr>
            <a:lvl7pPr marL="3200400" marR="0" lvl="6" indent="-317500" algn="l" rtl="0">
              <a:lnSpc>
                <a:spcPct val="115000"/>
              </a:lnSpc>
              <a:spcBef>
                <a:spcPts val="1600"/>
              </a:spcBef>
              <a:spcAft>
                <a:spcPts val="0"/>
              </a:spcAft>
              <a:buClr>
                <a:schemeClr val="dk2"/>
              </a:buClr>
              <a:buSzPts val="1400"/>
              <a:buFont typeface="Englebert"/>
              <a:buAutoNum type="arabicPeriod"/>
              <a:defRPr sz="1400" b="0" i="0" u="none" strike="noStrike" cap="none">
                <a:solidFill>
                  <a:schemeClr val="dk2"/>
                </a:solidFill>
                <a:latin typeface="Englebert"/>
                <a:ea typeface="Englebert"/>
                <a:cs typeface="Englebert"/>
                <a:sym typeface="Englebert"/>
              </a:defRPr>
            </a:lvl7pPr>
            <a:lvl8pPr marL="3657600" marR="0" lvl="7"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8pPr>
            <a:lvl9pPr marL="4114800" marR="0" lvl="8" indent="-317500" algn="l" rtl="0">
              <a:lnSpc>
                <a:spcPct val="115000"/>
              </a:lnSpc>
              <a:spcBef>
                <a:spcPts val="1600"/>
              </a:spcBef>
              <a:spcAft>
                <a:spcPts val="160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9pPr>
          </a:lstStyle>
          <a:p>
            <a:pPr marL="0" indent="0">
              <a:buNone/>
            </a:pPr>
            <a:r>
              <a:rPr lang="en-US" sz="1800" b="1" dirty="0"/>
              <a:t>  </a:t>
            </a:r>
            <a:r>
              <a:rPr lang="en-US" sz="1800" b="1" dirty="0" smtClean="0"/>
              <a:t>What can you see in this photo?</a:t>
            </a:r>
            <a:endParaRPr lang="en-US" sz="1800" b="1" dirty="0"/>
          </a:p>
        </p:txBody>
      </p:sp>
      <p:sp>
        <p:nvSpPr>
          <p:cNvPr id="21" name="Google Shape;457;p26"/>
          <p:cNvSpPr txBox="1">
            <a:spLocks/>
          </p:cNvSpPr>
          <p:nvPr/>
        </p:nvSpPr>
        <p:spPr>
          <a:xfrm>
            <a:off x="292887" y="3550093"/>
            <a:ext cx="4493419" cy="5655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0" tIns="91425" rIns="90000"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Englebert"/>
              <a:buAutoNum type="arabicPeriod"/>
              <a:defRPr sz="1400" b="0" i="0" u="none" strike="noStrike" cap="none">
                <a:solidFill>
                  <a:schemeClr val="dk2"/>
                </a:solidFill>
                <a:latin typeface="Englebert"/>
                <a:ea typeface="Englebert"/>
                <a:cs typeface="Englebert"/>
                <a:sym typeface="Englebert"/>
              </a:defRPr>
            </a:lvl1pPr>
            <a:lvl2pPr marL="914400" marR="0" lvl="1"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2pPr>
            <a:lvl3pPr marL="1371600" marR="0" lvl="2" indent="-317500" algn="l" rtl="0">
              <a:lnSpc>
                <a:spcPct val="115000"/>
              </a:lnSpc>
              <a:spcBef>
                <a:spcPts val="1600"/>
              </a:spcBef>
              <a:spcAft>
                <a:spcPts val="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3pPr>
            <a:lvl4pPr marL="1828800" marR="0" lvl="3" indent="-317500" algn="l" rtl="0">
              <a:lnSpc>
                <a:spcPct val="115000"/>
              </a:lnSpc>
              <a:spcBef>
                <a:spcPts val="1600"/>
              </a:spcBef>
              <a:spcAft>
                <a:spcPts val="0"/>
              </a:spcAft>
              <a:buClr>
                <a:schemeClr val="dk2"/>
              </a:buClr>
              <a:buSzPts val="1400"/>
              <a:buFont typeface="Englebert"/>
              <a:buAutoNum type="arabicPeriod"/>
              <a:defRPr sz="1400" b="0" i="0" u="none" strike="noStrike" cap="none">
                <a:solidFill>
                  <a:schemeClr val="dk2"/>
                </a:solidFill>
                <a:latin typeface="Englebert"/>
                <a:ea typeface="Englebert"/>
                <a:cs typeface="Englebert"/>
                <a:sym typeface="Englebert"/>
              </a:defRPr>
            </a:lvl4pPr>
            <a:lvl5pPr marL="2286000" marR="0" lvl="4"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5pPr>
            <a:lvl6pPr marL="2743200" marR="0" lvl="5" indent="-317500" algn="l" rtl="0">
              <a:lnSpc>
                <a:spcPct val="115000"/>
              </a:lnSpc>
              <a:spcBef>
                <a:spcPts val="1600"/>
              </a:spcBef>
              <a:spcAft>
                <a:spcPts val="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6pPr>
            <a:lvl7pPr marL="3200400" marR="0" lvl="6" indent="-317500" algn="l" rtl="0">
              <a:lnSpc>
                <a:spcPct val="115000"/>
              </a:lnSpc>
              <a:spcBef>
                <a:spcPts val="1600"/>
              </a:spcBef>
              <a:spcAft>
                <a:spcPts val="0"/>
              </a:spcAft>
              <a:buClr>
                <a:schemeClr val="dk2"/>
              </a:buClr>
              <a:buSzPts val="1400"/>
              <a:buFont typeface="Englebert"/>
              <a:buAutoNum type="arabicPeriod"/>
              <a:defRPr sz="1400" b="0" i="0" u="none" strike="noStrike" cap="none">
                <a:solidFill>
                  <a:schemeClr val="dk2"/>
                </a:solidFill>
                <a:latin typeface="Englebert"/>
                <a:ea typeface="Englebert"/>
                <a:cs typeface="Englebert"/>
                <a:sym typeface="Englebert"/>
              </a:defRPr>
            </a:lvl7pPr>
            <a:lvl8pPr marL="3657600" marR="0" lvl="7"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8pPr>
            <a:lvl9pPr marL="4114800" marR="0" lvl="8" indent="-317500" algn="l" rtl="0">
              <a:lnSpc>
                <a:spcPct val="115000"/>
              </a:lnSpc>
              <a:spcBef>
                <a:spcPts val="1600"/>
              </a:spcBef>
              <a:spcAft>
                <a:spcPts val="160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9pPr>
          </a:lstStyle>
          <a:p>
            <a:pPr marL="0" indent="0">
              <a:buNone/>
            </a:pPr>
            <a:r>
              <a:rPr lang="en-US" sz="1800" b="1" dirty="0" smtClean="0"/>
              <a:t>   Who </a:t>
            </a:r>
            <a:r>
              <a:rPr lang="en-US" sz="1800" b="1" dirty="0"/>
              <a:t>do you think it belongs to? </a:t>
            </a:r>
          </a:p>
        </p:txBody>
      </p:sp>
      <p:sp>
        <p:nvSpPr>
          <p:cNvPr id="22" name="Google Shape;457;p26"/>
          <p:cNvSpPr txBox="1">
            <a:spLocks/>
          </p:cNvSpPr>
          <p:nvPr/>
        </p:nvSpPr>
        <p:spPr>
          <a:xfrm>
            <a:off x="292888" y="2207013"/>
            <a:ext cx="4493419" cy="5655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0" tIns="91425" rIns="90000"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Englebert"/>
              <a:buAutoNum type="arabicPeriod"/>
              <a:defRPr sz="1400" b="0" i="0" u="none" strike="noStrike" cap="none">
                <a:solidFill>
                  <a:schemeClr val="dk2"/>
                </a:solidFill>
                <a:latin typeface="Englebert"/>
                <a:ea typeface="Englebert"/>
                <a:cs typeface="Englebert"/>
                <a:sym typeface="Englebert"/>
              </a:defRPr>
            </a:lvl1pPr>
            <a:lvl2pPr marL="914400" marR="0" lvl="1"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2pPr>
            <a:lvl3pPr marL="1371600" marR="0" lvl="2" indent="-317500" algn="l" rtl="0">
              <a:lnSpc>
                <a:spcPct val="115000"/>
              </a:lnSpc>
              <a:spcBef>
                <a:spcPts val="1600"/>
              </a:spcBef>
              <a:spcAft>
                <a:spcPts val="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3pPr>
            <a:lvl4pPr marL="1828800" marR="0" lvl="3" indent="-317500" algn="l" rtl="0">
              <a:lnSpc>
                <a:spcPct val="115000"/>
              </a:lnSpc>
              <a:spcBef>
                <a:spcPts val="1600"/>
              </a:spcBef>
              <a:spcAft>
                <a:spcPts val="0"/>
              </a:spcAft>
              <a:buClr>
                <a:schemeClr val="dk2"/>
              </a:buClr>
              <a:buSzPts val="1400"/>
              <a:buFont typeface="Englebert"/>
              <a:buAutoNum type="arabicPeriod"/>
              <a:defRPr sz="1400" b="0" i="0" u="none" strike="noStrike" cap="none">
                <a:solidFill>
                  <a:schemeClr val="dk2"/>
                </a:solidFill>
                <a:latin typeface="Englebert"/>
                <a:ea typeface="Englebert"/>
                <a:cs typeface="Englebert"/>
                <a:sym typeface="Englebert"/>
              </a:defRPr>
            </a:lvl4pPr>
            <a:lvl5pPr marL="2286000" marR="0" lvl="4"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5pPr>
            <a:lvl6pPr marL="2743200" marR="0" lvl="5" indent="-317500" algn="l" rtl="0">
              <a:lnSpc>
                <a:spcPct val="115000"/>
              </a:lnSpc>
              <a:spcBef>
                <a:spcPts val="1600"/>
              </a:spcBef>
              <a:spcAft>
                <a:spcPts val="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6pPr>
            <a:lvl7pPr marL="3200400" marR="0" lvl="6" indent="-317500" algn="l" rtl="0">
              <a:lnSpc>
                <a:spcPct val="115000"/>
              </a:lnSpc>
              <a:spcBef>
                <a:spcPts val="1600"/>
              </a:spcBef>
              <a:spcAft>
                <a:spcPts val="0"/>
              </a:spcAft>
              <a:buClr>
                <a:schemeClr val="dk2"/>
              </a:buClr>
              <a:buSzPts val="1400"/>
              <a:buFont typeface="Englebert"/>
              <a:buAutoNum type="arabicPeriod"/>
              <a:defRPr sz="1400" b="0" i="0" u="none" strike="noStrike" cap="none">
                <a:solidFill>
                  <a:schemeClr val="dk2"/>
                </a:solidFill>
                <a:latin typeface="Englebert"/>
                <a:ea typeface="Englebert"/>
                <a:cs typeface="Englebert"/>
                <a:sym typeface="Englebert"/>
              </a:defRPr>
            </a:lvl7pPr>
            <a:lvl8pPr marL="3657600" marR="0" lvl="7"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8pPr>
            <a:lvl9pPr marL="4114800" marR="0" lvl="8" indent="-317500" algn="l" rtl="0">
              <a:lnSpc>
                <a:spcPct val="115000"/>
              </a:lnSpc>
              <a:spcBef>
                <a:spcPts val="1600"/>
              </a:spcBef>
              <a:spcAft>
                <a:spcPts val="160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9pPr>
          </a:lstStyle>
          <a:p>
            <a:pPr marL="0" indent="0">
              <a:buNone/>
            </a:pPr>
            <a:r>
              <a:rPr lang="en-US" sz="1800" b="1" dirty="0" smtClean="0"/>
              <a:t>  What </a:t>
            </a:r>
            <a:r>
              <a:rPr lang="en-US" sz="1800" b="1" dirty="0"/>
              <a:t>kind of furniture can you see in the photo? </a:t>
            </a:r>
          </a:p>
        </p:txBody>
      </p:sp>
      <p:sp>
        <p:nvSpPr>
          <p:cNvPr id="25" name="Google Shape;457;p26"/>
          <p:cNvSpPr txBox="1">
            <a:spLocks/>
          </p:cNvSpPr>
          <p:nvPr/>
        </p:nvSpPr>
        <p:spPr>
          <a:xfrm>
            <a:off x="1139090" y="1546306"/>
            <a:ext cx="2411351" cy="565500"/>
          </a:xfrm>
          <a:prstGeom prst="rect">
            <a:avLst/>
          </a:prstGeom>
          <a:noFill/>
          <a:ln>
            <a:noFill/>
          </a:ln>
        </p:spPr>
        <p:txBody>
          <a:bodyPr spcFirstLastPara="1" wrap="square" lIns="0" tIns="91425" rIns="90000"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Englebert"/>
              <a:buAutoNum type="arabicPeriod"/>
              <a:defRPr sz="1400" b="0" i="0" u="none" strike="noStrike" cap="none">
                <a:solidFill>
                  <a:schemeClr val="dk2"/>
                </a:solidFill>
                <a:latin typeface="Englebert"/>
                <a:ea typeface="Englebert"/>
                <a:cs typeface="Englebert"/>
                <a:sym typeface="Englebert"/>
              </a:defRPr>
            </a:lvl1pPr>
            <a:lvl2pPr marL="914400" marR="0" lvl="1"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2pPr>
            <a:lvl3pPr marL="1371600" marR="0" lvl="2" indent="-317500" algn="l" rtl="0">
              <a:lnSpc>
                <a:spcPct val="115000"/>
              </a:lnSpc>
              <a:spcBef>
                <a:spcPts val="1600"/>
              </a:spcBef>
              <a:spcAft>
                <a:spcPts val="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3pPr>
            <a:lvl4pPr marL="1828800" marR="0" lvl="3" indent="-317500" algn="l" rtl="0">
              <a:lnSpc>
                <a:spcPct val="115000"/>
              </a:lnSpc>
              <a:spcBef>
                <a:spcPts val="1600"/>
              </a:spcBef>
              <a:spcAft>
                <a:spcPts val="0"/>
              </a:spcAft>
              <a:buClr>
                <a:schemeClr val="dk2"/>
              </a:buClr>
              <a:buSzPts val="1400"/>
              <a:buFont typeface="Englebert"/>
              <a:buAutoNum type="arabicPeriod"/>
              <a:defRPr sz="1400" b="0" i="0" u="none" strike="noStrike" cap="none">
                <a:solidFill>
                  <a:schemeClr val="dk2"/>
                </a:solidFill>
                <a:latin typeface="Englebert"/>
                <a:ea typeface="Englebert"/>
                <a:cs typeface="Englebert"/>
                <a:sym typeface="Englebert"/>
              </a:defRPr>
            </a:lvl4pPr>
            <a:lvl5pPr marL="2286000" marR="0" lvl="4"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5pPr>
            <a:lvl6pPr marL="2743200" marR="0" lvl="5" indent="-317500" algn="l" rtl="0">
              <a:lnSpc>
                <a:spcPct val="115000"/>
              </a:lnSpc>
              <a:spcBef>
                <a:spcPts val="1600"/>
              </a:spcBef>
              <a:spcAft>
                <a:spcPts val="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6pPr>
            <a:lvl7pPr marL="3200400" marR="0" lvl="6" indent="-317500" algn="l" rtl="0">
              <a:lnSpc>
                <a:spcPct val="115000"/>
              </a:lnSpc>
              <a:spcBef>
                <a:spcPts val="1600"/>
              </a:spcBef>
              <a:spcAft>
                <a:spcPts val="0"/>
              </a:spcAft>
              <a:buClr>
                <a:schemeClr val="dk2"/>
              </a:buClr>
              <a:buSzPts val="1400"/>
              <a:buFont typeface="Englebert"/>
              <a:buAutoNum type="arabicPeriod"/>
              <a:defRPr sz="1400" b="0" i="0" u="none" strike="noStrike" cap="none">
                <a:solidFill>
                  <a:schemeClr val="dk2"/>
                </a:solidFill>
                <a:latin typeface="Englebert"/>
                <a:ea typeface="Englebert"/>
                <a:cs typeface="Englebert"/>
                <a:sym typeface="Englebert"/>
              </a:defRPr>
            </a:lvl7pPr>
            <a:lvl8pPr marL="3657600" marR="0" lvl="7"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8pPr>
            <a:lvl9pPr marL="4114800" marR="0" lvl="8" indent="-317500" algn="l" rtl="0">
              <a:lnSpc>
                <a:spcPct val="115000"/>
              </a:lnSpc>
              <a:spcBef>
                <a:spcPts val="1600"/>
              </a:spcBef>
              <a:spcAft>
                <a:spcPts val="160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9pPr>
          </a:lstStyle>
          <a:p>
            <a:pPr marL="0" indent="0" algn="ctr">
              <a:buFont typeface="Englebert"/>
              <a:buNone/>
            </a:pPr>
            <a:r>
              <a:rPr lang="en-US" sz="1800" b="1" dirty="0"/>
              <a:t> </a:t>
            </a:r>
            <a:r>
              <a:rPr lang="en-US" sz="1800" b="1" dirty="0" smtClean="0"/>
              <a:t>furnitured  room</a:t>
            </a:r>
            <a:endParaRPr lang="en-US" sz="1800" b="1" dirty="0"/>
          </a:p>
        </p:txBody>
      </p:sp>
      <p:sp>
        <p:nvSpPr>
          <p:cNvPr id="26" name="Google Shape;457;p26"/>
          <p:cNvSpPr txBox="1">
            <a:spLocks/>
          </p:cNvSpPr>
          <p:nvPr/>
        </p:nvSpPr>
        <p:spPr>
          <a:xfrm>
            <a:off x="1139091" y="2873439"/>
            <a:ext cx="2411351" cy="565500"/>
          </a:xfrm>
          <a:prstGeom prst="rect">
            <a:avLst/>
          </a:prstGeom>
          <a:noFill/>
          <a:ln>
            <a:noFill/>
          </a:ln>
        </p:spPr>
        <p:txBody>
          <a:bodyPr spcFirstLastPara="1" wrap="square" lIns="0" tIns="91425" rIns="90000"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Englebert"/>
              <a:buAutoNum type="arabicPeriod"/>
              <a:defRPr sz="1400" b="0" i="0" u="none" strike="noStrike" cap="none">
                <a:solidFill>
                  <a:schemeClr val="dk2"/>
                </a:solidFill>
                <a:latin typeface="Englebert"/>
                <a:ea typeface="Englebert"/>
                <a:cs typeface="Englebert"/>
                <a:sym typeface="Englebert"/>
              </a:defRPr>
            </a:lvl1pPr>
            <a:lvl2pPr marL="914400" marR="0" lvl="1"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2pPr>
            <a:lvl3pPr marL="1371600" marR="0" lvl="2" indent="-317500" algn="l" rtl="0">
              <a:lnSpc>
                <a:spcPct val="115000"/>
              </a:lnSpc>
              <a:spcBef>
                <a:spcPts val="1600"/>
              </a:spcBef>
              <a:spcAft>
                <a:spcPts val="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3pPr>
            <a:lvl4pPr marL="1828800" marR="0" lvl="3" indent="-317500" algn="l" rtl="0">
              <a:lnSpc>
                <a:spcPct val="115000"/>
              </a:lnSpc>
              <a:spcBef>
                <a:spcPts val="1600"/>
              </a:spcBef>
              <a:spcAft>
                <a:spcPts val="0"/>
              </a:spcAft>
              <a:buClr>
                <a:schemeClr val="dk2"/>
              </a:buClr>
              <a:buSzPts val="1400"/>
              <a:buFont typeface="Englebert"/>
              <a:buAutoNum type="arabicPeriod"/>
              <a:defRPr sz="1400" b="0" i="0" u="none" strike="noStrike" cap="none">
                <a:solidFill>
                  <a:schemeClr val="dk2"/>
                </a:solidFill>
                <a:latin typeface="Englebert"/>
                <a:ea typeface="Englebert"/>
                <a:cs typeface="Englebert"/>
                <a:sym typeface="Englebert"/>
              </a:defRPr>
            </a:lvl4pPr>
            <a:lvl5pPr marL="2286000" marR="0" lvl="4"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5pPr>
            <a:lvl6pPr marL="2743200" marR="0" lvl="5" indent="-317500" algn="l" rtl="0">
              <a:lnSpc>
                <a:spcPct val="115000"/>
              </a:lnSpc>
              <a:spcBef>
                <a:spcPts val="1600"/>
              </a:spcBef>
              <a:spcAft>
                <a:spcPts val="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6pPr>
            <a:lvl7pPr marL="3200400" marR="0" lvl="6" indent="-317500" algn="l" rtl="0">
              <a:lnSpc>
                <a:spcPct val="115000"/>
              </a:lnSpc>
              <a:spcBef>
                <a:spcPts val="1600"/>
              </a:spcBef>
              <a:spcAft>
                <a:spcPts val="0"/>
              </a:spcAft>
              <a:buClr>
                <a:schemeClr val="dk2"/>
              </a:buClr>
              <a:buSzPts val="1400"/>
              <a:buFont typeface="Englebert"/>
              <a:buAutoNum type="arabicPeriod"/>
              <a:defRPr sz="1400" b="0" i="0" u="none" strike="noStrike" cap="none">
                <a:solidFill>
                  <a:schemeClr val="dk2"/>
                </a:solidFill>
                <a:latin typeface="Englebert"/>
                <a:ea typeface="Englebert"/>
                <a:cs typeface="Englebert"/>
                <a:sym typeface="Englebert"/>
              </a:defRPr>
            </a:lvl7pPr>
            <a:lvl8pPr marL="3657600" marR="0" lvl="7"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8pPr>
            <a:lvl9pPr marL="4114800" marR="0" lvl="8" indent="-317500" algn="l" rtl="0">
              <a:lnSpc>
                <a:spcPct val="115000"/>
              </a:lnSpc>
              <a:spcBef>
                <a:spcPts val="1600"/>
              </a:spcBef>
              <a:spcAft>
                <a:spcPts val="160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9pPr>
          </a:lstStyle>
          <a:p>
            <a:pPr marL="0" indent="0" algn="ctr">
              <a:buFont typeface="Englebert"/>
              <a:buNone/>
            </a:pPr>
            <a:r>
              <a:rPr lang="en-US" sz="1800" b="1" dirty="0" smtClean="0"/>
              <a:t>Antique furniture</a:t>
            </a:r>
            <a:endParaRPr lang="en-US" sz="1800" b="1" dirty="0"/>
          </a:p>
        </p:txBody>
      </p:sp>
      <p:sp>
        <p:nvSpPr>
          <p:cNvPr id="27" name="Google Shape;457;p26"/>
          <p:cNvSpPr txBox="1">
            <a:spLocks/>
          </p:cNvSpPr>
          <p:nvPr/>
        </p:nvSpPr>
        <p:spPr>
          <a:xfrm>
            <a:off x="350038" y="4218735"/>
            <a:ext cx="4379119" cy="565500"/>
          </a:xfrm>
          <a:prstGeom prst="rect">
            <a:avLst/>
          </a:prstGeom>
          <a:noFill/>
          <a:ln>
            <a:noFill/>
          </a:ln>
        </p:spPr>
        <p:txBody>
          <a:bodyPr spcFirstLastPara="1" wrap="square" lIns="0" tIns="91425" rIns="90000"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Englebert"/>
              <a:buAutoNum type="arabicPeriod"/>
              <a:defRPr sz="1400" b="0" i="0" u="none" strike="noStrike" cap="none">
                <a:solidFill>
                  <a:schemeClr val="dk2"/>
                </a:solidFill>
                <a:latin typeface="Englebert"/>
                <a:ea typeface="Englebert"/>
                <a:cs typeface="Englebert"/>
                <a:sym typeface="Englebert"/>
              </a:defRPr>
            </a:lvl1pPr>
            <a:lvl2pPr marL="914400" marR="0" lvl="1"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2pPr>
            <a:lvl3pPr marL="1371600" marR="0" lvl="2" indent="-317500" algn="l" rtl="0">
              <a:lnSpc>
                <a:spcPct val="115000"/>
              </a:lnSpc>
              <a:spcBef>
                <a:spcPts val="1600"/>
              </a:spcBef>
              <a:spcAft>
                <a:spcPts val="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3pPr>
            <a:lvl4pPr marL="1828800" marR="0" lvl="3" indent="-317500" algn="l" rtl="0">
              <a:lnSpc>
                <a:spcPct val="115000"/>
              </a:lnSpc>
              <a:spcBef>
                <a:spcPts val="1600"/>
              </a:spcBef>
              <a:spcAft>
                <a:spcPts val="0"/>
              </a:spcAft>
              <a:buClr>
                <a:schemeClr val="dk2"/>
              </a:buClr>
              <a:buSzPts val="1400"/>
              <a:buFont typeface="Englebert"/>
              <a:buAutoNum type="arabicPeriod"/>
              <a:defRPr sz="1400" b="0" i="0" u="none" strike="noStrike" cap="none">
                <a:solidFill>
                  <a:schemeClr val="dk2"/>
                </a:solidFill>
                <a:latin typeface="Englebert"/>
                <a:ea typeface="Englebert"/>
                <a:cs typeface="Englebert"/>
                <a:sym typeface="Englebert"/>
              </a:defRPr>
            </a:lvl4pPr>
            <a:lvl5pPr marL="2286000" marR="0" lvl="4"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5pPr>
            <a:lvl6pPr marL="2743200" marR="0" lvl="5" indent="-317500" algn="l" rtl="0">
              <a:lnSpc>
                <a:spcPct val="115000"/>
              </a:lnSpc>
              <a:spcBef>
                <a:spcPts val="1600"/>
              </a:spcBef>
              <a:spcAft>
                <a:spcPts val="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6pPr>
            <a:lvl7pPr marL="3200400" marR="0" lvl="6" indent="-317500" algn="l" rtl="0">
              <a:lnSpc>
                <a:spcPct val="115000"/>
              </a:lnSpc>
              <a:spcBef>
                <a:spcPts val="1600"/>
              </a:spcBef>
              <a:spcAft>
                <a:spcPts val="0"/>
              </a:spcAft>
              <a:buClr>
                <a:schemeClr val="dk2"/>
              </a:buClr>
              <a:buSzPts val="1400"/>
              <a:buFont typeface="Englebert"/>
              <a:buAutoNum type="arabicPeriod"/>
              <a:defRPr sz="1400" b="0" i="0" u="none" strike="noStrike" cap="none">
                <a:solidFill>
                  <a:schemeClr val="dk2"/>
                </a:solidFill>
                <a:latin typeface="Englebert"/>
                <a:ea typeface="Englebert"/>
                <a:cs typeface="Englebert"/>
                <a:sym typeface="Englebert"/>
              </a:defRPr>
            </a:lvl7pPr>
            <a:lvl8pPr marL="3657600" marR="0" lvl="7"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8pPr>
            <a:lvl9pPr marL="4114800" marR="0" lvl="8" indent="-317500" algn="l" rtl="0">
              <a:lnSpc>
                <a:spcPct val="115000"/>
              </a:lnSpc>
              <a:spcBef>
                <a:spcPts val="1600"/>
              </a:spcBef>
              <a:spcAft>
                <a:spcPts val="160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9pPr>
          </a:lstStyle>
          <a:p>
            <a:pPr marL="0" indent="0" algn="ctr">
              <a:buFont typeface="Englebert"/>
              <a:buNone/>
            </a:pPr>
            <a:r>
              <a:rPr lang="en-US" sz="1800" b="1" dirty="0" smtClean="0"/>
              <a:t>People who are interested in history , antique and classic things</a:t>
            </a:r>
            <a:endParaRPr lang="en-US"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randombar(horizontal)">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5"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5"/>
          <p:cNvSpPr txBox="1">
            <a:spLocks noGrp="1"/>
          </p:cNvSpPr>
          <p:nvPr>
            <p:ph type="title"/>
          </p:nvPr>
        </p:nvSpPr>
        <p:spPr>
          <a:xfrm>
            <a:off x="141881" y="231586"/>
            <a:ext cx="3142800" cy="95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Writing</a:t>
            </a:r>
            <a:endParaRPr dirty="0"/>
          </a:p>
        </p:txBody>
      </p:sp>
      <p:grpSp>
        <p:nvGrpSpPr>
          <p:cNvPr id="402" name="Google Shape;402;p25"/>
          <p:cNvGrpSpPr/>
          <p:nvPr/>
        </p:nvGrpSpPr>
        <p:grpSpPr>
          <a:xfrm>
            <a:off x="8459602" y="-556164"/>
            <a:ext cx="634637" cy="1118776"/>
            <a:chOff x="7795702" y="745324"/>
            <a:chExt cx="634637" cy="1118776"/>
          </a:xfrm>
        </p:grpSpPr>
        <p:sp>
          <p:nvSpPr>
            <p:cNvPr id="403" name="Google Shape;403;p25"/>
            <p:cNvSpPr/>
            <p:nvPr/>
          </p:nvSpPr>
          <p:spPr>
            <a:xfrm>
              <a:off x="7795702" y="745324"/>
              <a:ext cx="99815" cy="179410"/>
            </a:xfrm>
            <a:custGeom>
              <a:avLst/>
              <a:gdLst/>
              <a:ahLst/>
              <a:cxnLst/>
              <a:rect l="l" t="t" r="r" b="b"/>
              <a:pathLst>
                <a:path w="2251" h="4046" extrusionOk="0">
                  <a:moveTo>
                    <a:pt x="953" y="1"/>
                  </a:moveTo>
                  <a:cubicBezTo>
                    <a:pt x="465" y="24"/>
                    <a:pt x="0" y="453"/>
                    <a:pt x="48" y="953"/>
                  </a:cubicBezTo>
                  <a:cubicBezTo>
                    <a:pt x="107" y="1775"/>
                    <a:pt x="215" y="2584"/>
                    <a:pt x="393" y="3370"/>
                  </a:cubicBezTo>
                  <a:cubicBezTo>
                    <a:pt x="482" y="3786"/>
                    <a:pt x="909" y="4046"/>
                    <a:pt x="1311" y="4046"/>
                  </a:cubicBezTo>
                  <a:cubicBezTo>
                    <a:pt x="1392" y="4046"/>
                    <a:pt x="1472" y="4035"/>
                    <a:pt x="1548" y="4013"/>
                  </a:cubicBezTo>
                  <a:cubicBezTo>
                    <a:pt x="1786" y="3930"/>
                    <a:pt x="2001" y="3775"/>
                    <a:pt x="2120" y="3549"/>
                  </a:cubicBezTo>
                  <a:cubicBezTo>
                    <a:pt x="2239" y="3322"/>
                    <a:pt x="2251" y="3084"/>
                    <a:pt x="2191" y="2846"/>
                  </a:cubicBezTo>
                  <a:cubicBezTo>
                    <a:pt x="2132" y="2560"/>
                    <a:pt x="2072" y="2287"/>
                    <a:pt x="2024" y="2013"/>
                  </a:cubicBezTo>
                  <a:cubicBezTo>
                    <a:pt x="1989" y="1644"/>
                    <a:pt x="1941" y="1287"/>
                    <a:pt x="1905" y="917"/>
                  </a:cubicBezTo>
                  <a:cubicBezTo>
                    <a:pt x="1882" y="405"/>
                    <a:pt x="1489" y="1"/>
                    <a:pt x="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5"/>
            <p:cNvSpPr/>
            <p:nvPr/>
          </p:nvSpPr>
          <p:spPr>
            <a:xfrm>
              <a:off x="7851131" y="990320"/>
              <a:ext cx="131520" cy="204419"/>
            </a:xfrm>
            <a:custGeom>
              <a:avLst/>
              <a:gdLst/>
              <a:ahLst/>
              <a:cxnLst/>
              <a:rect l="l" t="t" r="r" b="b"/>
              <a:pathLst>
                <a:path w="2966" h="4610" extrusionOk="0">
                  <a:moveTo>
                    <a:pt x="1013" y="0"/>
                  </a:moveTo>
                  <a:cubicBezTo>
                    <a:pt x="929" y="0"/>
                    <a:pt x="834" y="12"/>
                    <a:pt x="762" y="48"/>
                  </a:cubicBezTo>
                  <a:cubicBezTo>
                    <a:pt x="262" y="191"/>
                    <a:pt x="0" y="714"/>
                    <a:pt x="120" y="1203"/>
                  </a:cubicBezTo>
                  <a:cubicBezTo>
                    <a:pt x="381" y="2238"/>
                    <a:pt x="751" y="3215"/>
                    <a:pt x="1191" y="4167"/>
                  </a:cubicBezTo>
                  <a:cubicBezTo>
                    <a:pt x="1298" y="4382"/>
                    <a:pt x="1548" y="4536"/>
                    <a:pt x="1775" y="4584"/>
                  </a:cubicBezTo>
                  <a:cubicBezTo>
                    <a:pt x="1843" y="4601"/>
                    <a:pt x="1912" y="4609"/>
                    <a:pt x="1982" y="4609"/>
                  </a:cubicBezTo>
                  <a:cubicBezTo>
                    <a:pt x="2154" y="4609"/>
                    <a:pt x="2328" y="4558"/>
                    <a:pt x="2489" y="4465"/>
                  </a:cubicBezTo>
                  <a:cubicBezTo>
                    <a:pt x="2703" y="4334"/>
                    <a:pt x="2846" y="4120"/>
                    <a:pt x="2906" y="3882"/>
                  </a:cubicBezTo>
                  <a:cubicBezTo>
                    <a:pt x="2965" y="3620"/>
                    <a:pt x="2906" y="3405"/>
                    <a:pt x="2787" y="3167"/>
                  </a:cubicBezTo>
                  <a:cubicBezTo>
                    <a:pt x="2763" y="3108"/>
                    <a:pt x="2727" y="3036"/>
                    <a:pt x="2703" y="2977"/>
                  </a:cubicBezTo>
                  <a:cubicBezTo>
                    <a:pt x="2370" y="2238"/>
                    <a:pt x="2120" y="1465"/>
                    <a:pt x="1929" y="667"/>
                  </a:cubicBezTo>
                  <a:cubicBezTo>
                    <a:pt x="1822" y="262"/>
                    <a:pt x="1417" y="0"/>
                    <a:pt x="1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5"/>
            <p:cNvSpPr/>
            <p:nvPr/>
          </p:nvSpPr>
          <p:spPr>
            <a:xfrm>
              <a:off x="7967265" y="1254206"/>
              <a:ext cx="144202" cy="190451"/>
            </a:xfrm>
            <a:custGeom>
              <a:avLst/>
              <a:gdLst/>
              <a:ahLst/>
              <a:cxnLst/>
              <a:rect l="l" t="t" r="r" b="b"/>
              <a:pathLst>
                <a:path w="3252" h="4295" extrusionOk="0">
                  <a:moveTo>
                    <a:pt x="882" y="0"/>
                  </a:moveTo>
                  <a:cubicBezTo>
                    <a:pt x="739" y="0"/>
                    <a:pt x="582" y="48"/>
                    <a:pt x="453" y="133"/>
                  </a:cubicBezTo>
                  <a:cubicBezTo>
                    <a:pt x="239" y="276"/>
                    <a:pt x="96" y="478"/>
                    <a:pt x="37" y="717"/>
                  </a:cubicBezTo>
                  <a:cubicBezTo>
                    <a:pt x="25" y="788"/>
                    <a:pt x="25" y="883"/>
                    <a:pt x="1" y="955"/>
                  </a:cubicBezTo>
                  <a:cubicBezTo>
                    <a:pt x="1" y="1121"/>
                    <a:pt x="48" y="1288"/>
                    <a:pt x="144" y="1431"/>
                  </a:cubicBezTo>
                  <a:cubicBezTo>
                    <a:pt x="513" y="2264"/>
                    <a:pt x="918" y="3074"/>
                    <a:pt x="1394" y="3848"/>
                  </a:cubicBezTo>
                  <a:cubicBezTo>
                    <a:pt x="1567" y="4131"/>
                    <a:pt x="1879" y="4294"/>
                    <a:pt x="2195" y="4294"/>
                  </a:cubicBezTo>
                  <a:cubicBezTo>
                    <a:pt x="2358" y="4294"/>
                    <a:pt x="2522" y="4251"/>
                    <a:pt x="2668" y="4158"/>
                  </a:cubicBezTo>
                  <a:cubicBezTo>
                    <a:pt x="3096" y="3896"/>
                    <a:pt x="3251" y="3300"/>
                    <a:pt x="2977" y="2860"/>
                  </a:cubicBezTo>
                  <a:cubicBezTo>
                    <a:pt x="2489" y="2086"/>
                    <a:pt x="2108" y="1288"/>
                    <a:pt x="1727" y="455"/>
                  </a:cubicBezTo>
                  <a:cubicBezTo>
                    <a:pt x="1644" y="240"/>
                    <a:pt x="1358" y="74"/>
                    <a:pt x="1156" y="38"/>
                  </a:cubicBezTo>
                  <a:cubicBezTo>
                    <a:pt x="1072" y="26"/>
                    <a:pt x="1001" y="2"/>
                    <a:pt x="930" y="2"/>
                  </a:cubicBezTo>
                  <a:cubicBezTo>
                    <a:pt x="914" y="1"/>
                    <a:pt x="898" y="0"/>
                    <a:pt x="8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5"/>
            <p:cNvSpPr/>
            <p:nvPr/>
          </p:nvSpPr>
          <p:spPr>
            <a:xfrm>
              <a:off x="8096082" y="1489225"/>
              <a:ext cx="152095" cy="171650"/>
            </a:xfrm>
            <a:custGeom>
              <a:avLst/>
              <a:gdLst/>
              <a:ahLst/>
              <a:cxnLst/>
              <a:rect l="l" t="t" r="r" b="b"/>
              <a:pathLst>
                <a:path w="3430" h="3871" extrusionOk="0">
                  <a:moveTo>
                    <a:pt x="1073" y="1"/>
                  </a:moveTo>
                  <a:cubicBezTo>
                    <a:pt x="894" y="12"/>
                    <a:pt x="727" y="60"/>
                    <a:pt x="584" y="155"/>
                  </a:cubicBezTo>
                  <a:cubicBezTo>
                    <a:pt x="156" y="417"/>
                    <a:pt x="1" y="1001"/>
                    <a:pt x="275" y="1429"/>
                  </a:cubicBezTo>
                  <a:cubicBezTo>
                    <a:pt x="751" y="2203"/>
                    <a:pt x="1239" y="2953"/>
                    <a:pt x="1846" y="3620"/>
                  </a:cubicBezTo>
                  <a:cubicBezTo>
                    <a:pt x="2001" y="3799"/>
                    <a:pt x="2275" y="3870"/>
                    <a:pt x="2501" y="3870"/>
                  </a:cubicBezTo>
                  <a:cubicBezTo>
                    <a:pt x="2751" y="3870"/>
                    <a:pt x="2989" y="3751"/>
                    <a:pt x="3168" y="3572"/>
                  </a:cubicBezTo>
                  <a:cubicBezTo>
                    <a:pt x="3335" y="3394"/>
                    <a:pt x="3430" y="3156"/>
                    <a:pt x="3430" y="2918"/>
                  </a:cubicBezTo>
                  <a:cubicBezTo>
                    <a:pt x="3430" y="2656"/>
                    <a:pt x="3299" y="2441"/>
                    <a:pt x="3132" y="2251"/>
                  </a:cubicBezTo>
                  <a:cubicBezTo>
                    <a:pt x="3073" y="2191"/>
                    <a:pt x="3001" y="2120"/>
                    <a:pt x="2954" y="2048"/>
                  </a:cubicBezTo>
                  <a:cubicBezTo>
                    <a:pt x="2549" y="1536"/>
                    <a:pt x="2204" y="989"/>
                    <a:pt x="1882" y="453"/>
                  </a:cubicBezTo>
                  <a:cubicBezTo>
                    <a:pt x="1704" y="167"/>
                    <a:pt x="1382" y="1"/>
                    <a:pt x="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5"/>
            <p:cNvSpPr/>
            <p:nvPr/>
          </p:nvSpPr>
          <p:spPr>
            <a:xfrm>
              <a:off x="8269286" y="1708325"/>
              <a:ext cx="161052" cy="155775"/>
            </a:xfrm>
            <a:custGeom>
              <a:avLst/>
              <a:gdLst/>
              <a:ahLst/>
              <a:cxnLst/>
              <a:rect l="l" t="t" r="r" b="b"/>
              <a:pathLst>
                <a:path w="3632" h="3513" extrusionOk="0">
                  <a:moveTo>
                    <a:pt x="917" y="1"/>
                  </a:moveTo>
                  <a:cubicBezTo>
                    <a:pt x="667" y="1"/>
                    <a:pt x="429" y="120"/>
                    <a:pt x="250" y="298"/>
                  </a:cubicBezTo>
                  <a:cubicBezTo>
                    <a:pt x="84" y="477"/>
                    <a:pt x="0" y="715"/>
                    <a:pt x="0" y="953"/>
                  </a:cubicBezTo>
                  <a:cubicBezTo>
                    <a:pt x="12" y="1025"/>
                    <a:pt x="24" y="1120"/>
                    <a:pt x="24" y="1191"/>
                  </a:cubicBezTo>
                  <a:cubicBezTo>
                    <a:pt x="72" y="1358"/>
                    <a:pt x="155" y="1501"/>
                    <a:pt x="274" y="1620"/>
                  </a:cubicBezTo>
                  <a:cubicBezTo>
                    <a:pt x="786" y="2215"/>
                    <a:pt x="1346" y="2751"/>
                    <a:pt x="1965" y="3263"/>
                  </a:cubicBezTo>
                  <a:cubicBezTo>
                    <a:pt x="2155" y="3430"/>
                    <a:pt x="2358" y="3513"/>
                    <a:pt x="2620" y="3513"/>
                  </a:cubicBezTo>
                  <a:cubicBezTo>
                    <a:pt x="2870" y="3513"/>
                    <a:pt x="3108" y="3394"/>
                    <a:pt x="3286" y="3215"/>
                  </a:cubicBezTo>
                  <a:cubicBezTo>
                    <a:pt x="3608" y="2858"/>
                    <a:pt x="3632" y="2215"/>
                    <a:pt x="3239" y="1894"/>
                  </a:cubicBezTo>
                  <a:cubicBezTo>
                    <a:pt x="2632" y="1394"/>
                    <a:pt x="2060" y="870"/>
                    <a:pt x="1560" y="251"/>
                  </a:cubicBezTo>
                  <a:cubicBezTo>
                    <a:pt x="1405" y="96"/>
                    <a:pt x="1131" y="1"/>
                    <a:pt x="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25"/>
          <p:cNvGrpSpPr/>
          <p:nvPr/>
        </p:nvGrpSpPr>
        <p:grpSpPr>
          <a:xfrm>
            <a:off x="7170060" y="742649"/>
            <a:ext cx="753956" cy="370171"/>
            <a:chOff x="5702350" y="2486504"/>
            <a:chExt cx="753956" cy="370171"/>
          </a:xfrm>
        </p:grpSpPr>
        <p:sp>
          <p:nvSpPr>
            <p:cNvPr id="409" name="Google Shape;409;p25"/>
            <p:cNvSpPr/>
            <p:nvPr/>
          </p:nvSpPr>
          <p:spPr>
            <a:xfrm>
              <a:off x="5702350" y="2486504"/>
              <a:ext cx="753956" cy="370171"/>
            </a:xfrm>
            <a:custGeom>
              <a:avLst/>
              <a:gdLst/>
              <a:ahLst/>
              <a:cxnLst/>
              <a:rect l="l" t="t" r="r" b="b"/>
              <a:pathLst>
                <a:path w="17003" h="8348" extrusionOk="0">
                  <a:moveTo>
                    <a:pt x="9401" y="0"/>
                  </a:moveTo>
                  <a:cubicBezTo>
                    <a:pt x="8832" y="0"/>
                    <a:pt x="8307" y="97"/>
                    <a:pt x="7846" y="311"/>
                  </a:cubicBezTo>
                  <a:cubicBezTo>
                    <a:pt x="7382" y="525"/>
                    <a:pt x="7001" y="823"/>
                    <a:pt x="6703" y="1180"/>
                  </a:cubicBezTo>
                  <a:cubicBezTo>
                    <a:pt x="6537" y="1382"/>
                    <a:pt x="6406" y="1609"/>
                    <a:pt x="6298" y="1847"/>
                  </a:cubicBezTo>
                  <a:cubicBezTo>
                    <a:pt x="6227" y="2025"/>
                    <a:pt x="6156" y="2204"/>
                    <a:pt x="6108" y="2383"/>
                  </a:cubicBezTo>
                  <a:cubicBezTo>
                    <a:pt x="6072" y="2323"/>
                    <a:pt x="6037" y="2264"/>
                    <a:pt x="5989" y="2192"/>
                  </a:cubicBezTo>
                  <a:cubicBezTo>
                    <a:pt x="5834" y="2014"/>
                    <a:pt x="5667" y="1871"/>
                    <a:pt x="5489" y="1763"/>
                  </a:cubicBezTo>
                  <a:cubicBezTo>
                    <a:pt x="5275" y="1621"/>
                    <a:pt x="5001" y="1549"/>
                    <a:pt x="4727" y="1549"/>
                  </a:cubicBezTo>
                  <a:cubicBezTo>
                    <a:pt x="4596" y="1549"/>
                    <a:pt x="4477" y="1549"/>
                    <a:pt x="4370" y="1585"/>
                  </a:cubicBezTo>
                  <a:cubicBezTo>
                    <a:pt x="3572" y="1716"/>
                    <a:pt x="2798" y="2264"/>
                    <a:pt x="2262" y="3073"/>
                  </a:cubicBezTo>
                  <a:cubicBezTo>
                    <a:pt x="2024" y="3407"/>
                    <a:pt x="1869" y="3811"/>
                    <a:pt x="1786" y="4216"/>
                  </a:cubicBezTo>
                  <a:cubicBezTo>
                    <a:pt x="1715" y="4573"/>
                    <a:pt x="1715" y="4931"/>
                    <a:pt x="1810" y="5276"/>
                  </a:cubicBezTo>
                  <a:lnTo>
                    <a:pt x="1774" y="5252"/>
                  </a:lnTo>
                  <a:cubicBezTo>
                    <a:pt x="1667" y="5252"/>
                    <a:pt x="1572" y="5252"/>
                    <a:pt x="1453" y="5288"/>
                  </a:cubicBezTo>
                  <a:cubicBezTo>
                    <a:pt x="1274" y="5312"/>
                    <a:pt x="1095" y="5395"/>
                    <a:pt x="917" y="5490"/>
                  </a:cubicBezTo>
                  <a:cubicBezTo>
                    <a:pt x="762" y="5585"/>
                    <a:pt x="631" y="5704"/>
                    <a:pt x="500" y="5847"/>
                  </a:cubicBezTo>
                  <a:cubicBezTo>
                    <a:pt x="381" y="5990"/>
                    <a:pt x="262" y="6145"/>
                    <a:pt x="179" y="6324"/>
                  </a:cubicBezTo>
                  <a:cubicBezTo>
                    <a:pt x="107" y="6490"/>
                    <a:pt x="48" y="6669"/>
                    <a:pt x="36" y="6836"/>
                  </a:cubicBezTo>
                  <a:cubicBezTo>
                    <a:pt x="0" y="7026"/>
                    <a:pt x="12" y="7217"/>
                    <a:pt x="60" y="7431"/>
                  </a:cubicBezTo>
                  <a:cubicBezTo>
                    <a:pt x="155" y="7788"/>
                    <a:pt x="405" y="8110"/>
                    <a:pt x="774" y="8324"/>
                  </a:cubicBezTo>
                  <a:cubicBezTo>
                    <a:pt x="810" y="8336"/>
                    <a:pt x="857" y="8348"/>
                    <a:pt x="881" y="8348"/>
                  </a:cubicBezTo>
                  <a:lnTo>
                    <a:pt x="988" y="8348"/>
                  </a:lnTo>
                  <a:cubicBezTo>
                    <a:pt x="4001" y="8336"/>
                    <a:pt x="7037" y="8336"/>
                    <a:pt x="10061" y="8324"/>
                  </a:cubicBezTo>
                  <a:cubicBezTo>
                    <a:pt x="12025" y="8324"/>
                    <a:pt x="13978" y="8312"/>
                    <a:pt x="15943" y="8312"/>
                  </a:cubicBezTo>
                  <a:cubicBezTo>
                    <a:pt x="15990" y="8312"/>
                    <a:pt x="16014" y="8288"/>
                    <a:pt x="16062" y="8276"/>
                  </a:cubicBezTo>
                  <a:cubicBezTo>
                    <a:pt x="16121" y="8264"/>
                    <a:pt x="16169" y="8229"/>
                    <a:pt x="16193" y="8205"/>
                  </a:cubicBezTo>
                  <a:cubicBezTo>
                    <a:pt x="16562" y="7859"/>
                    <a:pt x="16824" y="7431"/>
                    <a:pt x="16907" y="6967"/>
                  </a:cubicBezTo>
                  <a:cubicBezTo>
                    <a:pt x="17002" y="6562"/>
                    <a:pt x="16955" y="6121"/>
                    <a:pt x="16788" y="5693"/>
                  </a:cubicBezTo>
                  <a:cubicBezTo>
                    <a:pt x="16478" y="4859"/>
                    <a:pt x="15788" y="4216"/>
                    <a:pt x="14990" y="3990"/>
                  </a:cubicBezTo>
                  <a:cubicBezTo>
                    <a:pt x="14835" y="3942"/>
                    <a:pt x="14692" y="3930"/>
                    <a:pt x="14538" y="3930"/>
                  </a:cubicBezTo>
                  <a:cubicBezTo>
                    <a:pt x="14347" y="3930"/>
                    <a:pt x="14157" y="3942"/>
                    <a:pt x="13942" y="4002"/>
                  </a:cubicBezTo>
                  <a:cubicBezTo>
                    <a:pt x="13811" y="4049"/>
                    <a:pt x="13680" y="4097"/>
                    <a:pt x="13561" y="4169"/>
                  </a:cubicBezTo>
                  <a:cubicBezTo>
                    <a:pt x="13609" y="3990"/>
                    <a:pt x="13621" y="3788"/>
                    <a:pt x="13609" y="3573"/>
                  </a:cubicBezTo>
                  <a:cubicBezTo>
                    <a:pt x="13585" y="3204"/>
                    <a:pt x="13514" y="2811"/>
                    <a:pt x="13383" y="2478"/>
                  </a:cubicBezTo>
                  <a:cubicBezTo>
                    <a:pt x="13252" y="2133"/>
                    <a:pt x="13049" y="1823"/>
                    <a:pt x="12799" y="1525"/>
                  </a:cubicBezTo>
                  <a:cubicBezTo>
                    <a:pt x="12573" y="1263"/>
                    <a:pt x="12311" y="1025"/>
                    <a:pt x="11978" y="811"/>
                  </a:cubicBezTo>
                  <a:cubicBezTo>
                    <a:pt x="11704" y="609"/>
                    <a:pt x="11371" y="454"/>
                    <a:pt x="11001" y="299"/>
                  </a:cubicBezTo>
                  <a:cubicBezTo>
                    <a:pt x="10668" y="180"/>
                    <a:pt x="10311" y="97"/>
                    <a:pt x="9954" y="49"/>
                  </a:cubicBezTo>
                  <a:cubicBezTo>
                    <a:pt x="9799" y="13"/>
                    <a:pt x="9632" y="1"/>
                    <a:pt x="9501" y="1"/>
                  </a:cubicBezTo>
                  <a:cubicBezTo>
                    <a:pt x="9468" y="1"/>
                    <a:pt x="9434" y="0"/>
                    <a:pt x="9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5"/>
            <p:cNvSpPr/>
            <p:nvPr/>
          </p:nvSpPr>
          <p:spPr>
            <a:xfrm>
              <a:off x="6044457" y="2524018"/>
              <a:ext cx="223885" cy="118439"/>
            </a:xfrm>
            <a:custGeom>
              <a:avLst/>
              <a:gdLst/>
              <a:ahLst/>
              <a:cxnLst/>
              <a:rect l="l" t="t" r="r" b="b"/>
              <a:pathLst>
                <a:path w="5049" h="2671" extrusionOk="0">
                  <a:moveTo>
                    <a:pt x="1453" y="1"/>
                  </a:moveTo>
                  <a:cubicBezTo>
                    <a:pt x="1000" y="1"/>
                    <a:pt x="548" y="84"/>
                    <a:pt x="119" y="263"/>
                  </a:cubicBezTo>
                  <a:cubicBezTo>
                    <a:pt x="24" y="298"/>
                    <a:pt x="0" y="406"/>
                    <a:pt x="24" y="477"/>
                  </a:cubicBezTo>
                  <a:cubicBezTo>
                    <a:pt x="60" y="550"/>
                    <a:pt x="132" y="581"/>
                    <a:pt x="200" y="581"/>
                  </a:cubicBezTo>
                  <a:cubicBezTo>
                    <a:pt x="222" y="581"/>
                    <a:pt x="243" y="578"/>
                    <a:pt x="262" y="572"/>
                  </a:cubicBezTo>
                  <a:lnTo>
                    <a:pt x="488" y="477"/>
                  </a:lnTo>
                  <a:cubicBezTo>
                    <a:pt x="679" y="417"/>
                    <a:pt x="881" y="394"/>
                    <a:pt x="1072" y="382"/>
                  </a:cubicBezTo>
                  <a:cubicBezTo>
                    <a:pt x="1126" y="376"/>
                    <a:pt x="1180" y="374"/>
                    <a:pt x="1234" y="374"/>
                  </a:cubicBezTo>
                  <a:cubicBezTo>
                    <a:pt x="1422" y="374"/>
                    <a:pt x="1614" y="402"/>
                    <a:pt x="1798" y="429"/>
                  </a:cubicBezTo>
                  <a:cubicBezTo>
                    <a:pt x="2096" y="489"/>
                    <a:pt x="2393" y="620"/>
                    <a:pt x="2679" y="751"/>
                  </a:cubicBezTo>
                  <a:cubicBezTo>
                    <a:pt x="2941" y="894"/>
                    <a:pt x="3191" y="1060"/>
                    <a:pt x="3429" y="1275"/>
                  </a:cubicBezTo>
                  <a:cubicBezTo>
                    <a:pt x="3584" y="1406"/>
                    <a:pt x="3715" y="1549"/>
                    <a:pt x="3822" y="1715"/>
                  </a:cubicBezTo>
                  <a:cubicBezTo>
                    <a:pt x="3929" y="1882"/>
                    <a:pt x="4001" y="2049"/>
                    <a:pt x="4060" y="2215"/>
                  </a:cubicBezTo>
                  <a:cubicBezTo>
                    <a:pt x="4072" y="2251"/>
                    <a:pt x="4072" y="2275"/>
                    <a:pt x="4096" y="2311"/>
                  </a:cubicBezTo>
                  <a:cubicBezTo>
                    <a:pt x="4120" y="2430"/>
                    <a:pt x="4179" y="2513"/>
                    <a:pt x="4275" y="2596"/>
                  </a:cubicBezTo>
                  <a:cubicBezTo>
                    <a:pt x="4344" y="2646"/>
                    <a:pt x="4438" y="2671"/>
                    <a:pt x="4537" y="2671"/>
                  </a:cubicBezTo>
                  <a:cubicBezTo>
                    <a:pt x="4556" y="2671"/>
                    <a:pt x="4576" y="2670"/>
                    <a:pt x="4596" y="2668"/>
                  </a:cubicBezTo>
                  <a:cubicBezTo>
                    <a:pt x="4882" y="2620"/>
                    <a:pt x="5049" y="2311"/>
                    <a:pt x="4906" y="2037"/>
                  </a:cubicBezTo>
                  <a:cubicBezTo>
                    <a:pt x="4810" y="1834"/>
                    <a:pt x="4691" y="1644"/>
                    <a:pt x="4537" y="1465"/>
                  </a:cubicBezTo>
                  <a:cubicBezTo>
                    <a:pt x="4394" y="1275"/>
                    <a:pt x="4191" y="1108"/>
                    <a:pt x="4013" y="953"/>
                  </a:cubicBezTo>
                  <a:cubicBezTo>
                    <a:pt x="3656" y="656"/>
                    <a:pt x="3239" y="417"/>
                    <a:pt x="2798" y="251"/>
                  </a:cubicBezTo>
                  <a:cubicBezTo>
                    <a:pt x="2382" y="108"/>
                    <a:pt x="1917" y="13"/>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5"/>
            <p:cNvSpPr/>
            <p:nvPr/>
          </p:nvSpPr>
          <p:spPr>
            <a:xfrm>
              <a:off x="6329007" y="2697710"/>
              <a:ext cx="92986" cy="75382"/>
            </a:xfrm>
            <a:custGeom>
              <a:avLst/>
              <a:gdLst/>
              <a:ahLst/>
              <a:cxnLst/>
              <a:rect l="l" t="t" r="r" b="b"/>
              <a:pathLst>
                <a:path w="2097" h="1700" extrusionOk="0">
                  <a:moveTo>
                    <a:pt x="120" y="1"/>
                  </a:moveTo>
                  <a:cubicBezTo>
                    <a:pt x="60" y="1"/>
                    <a:pt x="13" y="48"/>
                    <a:pt x="1" y="120"/>
                  </a:cubicBezTo>
                  <a:cubicBezTo>
                    <a:pt x="1" y="191"/>
                    <a:pt x="36" y="239"/>
                    <a:pt x="120" y="251"/>
                  </a:cubicBezTo>
                  <a:cubicBezTo>
                    <a:pt x="179" y="251"/>
                    <a:pt x="251" y="263"/>
                    <a:pt x="310" y="287"/>
                  </a:cubicBezTo>
                  <a:cubicBezTo>
                    <a:pt x="453" y="310"/>
                    <a:pt x="608" y="370"/>
                    <a:pt x="739" y="429"/>
                  </a:cubicBezTo>
                  <a:cubicBezTo>
                    <a:pt x="894" y="501"/>
                    <a:pt x="1025" y="596"/>
                    <a:pt x="1144" y="703"/>
                  </a:cubicBezTo>
                  <a:cubicBezTo>
                    <a:pt x="1251" y="787"/>
                    <a:pt x="1334" y="906"/>
                    <a:pt x="1406" y="1013"/>
                  </a:cubicBezTo>
                  <a:cubicBezTo>
                    <a:pt x="1465" y="1120"/>
                    <a:pt x="1525" y="1215"/>
                    <a:pt x="1560" y="1334"/>
                  </a:cubicBezTo>
                  <a:lnTo>
                    <a:pt x="1608" y="1513"/>
                  </a:lnTo>
                  <a:cubicBezTo>
                    <a:pt x="1618" y="1615"/>
                    <a:pt x="1716" y="1699"/>
                    <a:pt x="1818" y="1699"/>
                  </a:cubicBezTo>
                  <a:cubicBezTo>
                    <a:pt x="1835" y="1699"/>
                    <a:pt x="1853" y="1697"/>
                    <a:pt x="1870" y="1692"/>
                  </a:cubicBezTo>
                  <a:cubicBezTo>
                    <a:pt x="2025" y="1668"/>
                    <a:pt x="2096" y="1501"/>
                    <a:pt x="2037" y="1370"/>
                  </a:cubicBezTo>
                  <a:cubicBezTo>
                    <a:pt x="1941" y="1191"/>
                    <a:pt x="1846" y="1013"/>
                    <a:pt x="1727" y="846"/>
                  </a:cubicBezTo>
                  <a:cubicBezTo>
                    <a:pt x="1584" y="680"/>
                    <a:pt x="1441" y="537"/>
                    <a:pt x="1263" y="418"/>
                  </a:cubicBezTo>
                  <a:cubicBezTo>
                    <a:pt x="929" y="168"/>
                    <a:pt x="537" y="25"/>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6247726" y="2666537"/>
              <a:ext cx="25896" cy="24388"/>
            </a:xfrm>
            <a:custGeom>
              <a:avLst/>
              <a:gdLst/>
              <a:ahLst/>
              <a:cxnLst/>
              <a:rect l="l" t="t" r="r" b="b"/>
              <a:pathLst>
                <a:path w="584" h="550" extrusionOk="0">
                  <a:moveTo>
                    <a:pt x="288" y="0"/>
                  </a:moveTo>
                  <a:cubicBezTo>
                    <a:pt x="153" y="0"/>
                    <a:pt x="23" y="104"/>
                    <a:pt x="12" y="251"/>
                  </a:cubicBezTo>
                  <a:cubicBezTo>
                    <a:pt x="0" y="406"/>
                    <a:pt x="119" y="549"/>
                    <a:pt x="262" y="549"/>
                  </a:cubicBezTo>
                  <a:cubicBezTo>
                    <a:pt x="417" y="549"/>
                    <a:pt x="548" y="454"/>
                    <a:pt x="560" y="299"/>
                  </a:cubicBezTo>
                  <a:cubicBezTo>
                    <a:pt x="584" y="156"/>
                    <a:pt x="465" y="1"/>
                    <a:pt x="310" y="1"/>
                  </a:cubicBezTo>
                  <a:cubicBezTo>
                    <a:pt x="302" y="1"/>
                    <a:pt x="295" y="0"/>
                    <a:pt x="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25"/>
          <p:cNvGrpSpPr/>
          <p:nvPr/>
        </p:nvGrpSpPr>
        <p:grpSpPr>
          <a:xfrm>
            <a:off x="4700839" y="932777"/>
            <a:ext cx="670015" cy="407064"/>
            <a:chOff x="8441914" y="3061502"/>
            <a:chExt cx="670015" cy="407064"/>
          </a:xfrm>
        </p:grpSpPr>
        <p:sp>
          <p:nvSpPr>
            <p:cNvPr id="414" name="Google Shape;414;p25"/>
            <p:cNvSpPr/>
            <p:nvPr/>
          </p:nvSpPr>
          <p:spPr>
            <a:xfrm>
              <a:off x="8441914" y="3061502"/>
              <a:ext cx="670015" cy="407064"/>
            </a:xfrm>
            <a:custGeom>
              <a:avLst/>
              <a:gdLst/>
              <a:ahLst/>
              <a:cxnLst/>
              <a:rect l="l" t="t" r="r" b="b"/>
              <a:pathLst>
                <a:path w="15110" h="9180" extrusionOk="0">
                  <a:moveTo>
                    <a:pt x="8549" y="0"/>
                  </a:moveTo>
                  <a:cubicBezTo>
                    <a:pt x="8406" y="0"/>
                    <a:pt x="8264" y="0"/>
                    <a:pt x="8109" y="12"/>
                  </a:cubicBezTo>
                  <a:cubicBezTo>
                    <a:pt x="7894" y="24"/>
                    <a:pt x="7656" y="72"/>
                    <a:pt x="7382" y="119"/>
                  </a:cubicBezTo>
                  <a:cubicBezTo>
                    <a:pt x="6906" y="215"/>
                    <a:pt x="6430" y="381"/>
                    <a:pt x="5906" y="655"/>
                  </a:cubicBezTo>
                  <a:cubicBezTo>
                    <a:pt x="5430" y="893"/>
                    <a:pt x="4989" y="1191"/>
                    <a:pt x="4561" y="1548"/>
                  </a:cubicBezTo>
                  <a:cubicBezTo>
                    <a:pt x="4144" y="1893"/>
                    <a:pt x="3799" y="2286"/>
                    <a:pt x="3525" y="2715"/>
                  </a:cubicBezTo>
                  <a:cubicBezTo>
                    <a:pt x="3263" y="3167"/>
                    <a:pt x="3084" y="3655"/>
                    <a:pt x="3037" y="4156"/>
                  </a:cubicBezTo>
                  <a:cubicBezTo>
                    <a:pt x="3013" y="4429"/>
                    <a:pt x="3037" y="4715"/>
                    <a:pt x="3096" y="5013"/>
                  </a:cubicBezTo>
                  <a:cubicBezTo>
                    <a:pt x="2906" y="4894"/>
                    <a:pt x="2679" y="4810"/>
                    <a:pt x="2453" y="4787"/>
                  </a:cubicBezTo>
                  <a:cubicBezTo>
                    <a:pt x="2418" y="4787"/>
                    <a:pt x="2358" y="4775"/>
                    <a:pt x="2310" y="4775"/>
                  </a:cubicBezTo>
                  <a:cubicBezTo>
                    <a:pt x="1953" y="4775"/>
                    <a:pt x="1596" y="4882"/>
                    <a:pt x="1263" y="5084"/>
                  </a:cubicBezTo>
                  <a:cubicBezTo>
                    <a:pt x="929" y="5299"/>
                    <a:pt x="644" y="5608"/>
                    <a:pt x="393" y="6037"/>
                  </a:cubicBezTo>
                  <a:cubicBezTo>
                    <a:pt x="286" y="6215"/>
                    <a:pt x="191" y="6430"/>
                    <a:pt x="120" y="6668"/>
                  </a:cubicBezTo>
                  <a:cubicBezTo>
                    <a:pt x="60" y="6870"/>
                    <a:pt x="12" y="7084"/>
                    <a:pt x="12" y="7334"/>
                  </a:cubicBezTo>
                  <a:cubicBezTo>
                    <a:pt x="1" y="7632"/>
                    <a:pt x="48" y="7942"/>
                    <a:pt x="155" y="8239"/>
                  </a:cubicBezTo>
                  <a:cubicBezTo>
                    <a:pt x="251" y="8537"/>
                    <a:pt x="429" y="8835"/>
                    <a:pt x="703" y="9109"/>
                  </a:cubicBezTo>
                  <a:cubicBezTo>
                    <a:pt x="751" y="9156"/>
                    <a:pt x="810" y="9168"/>
                    <a:pt x="870" y="9168"/>
                  </a:cubicBezTo>
                  <a:cubicBezTo>
                    <a:pt x="905" y="9168"/>
                    <a:pt x="929" y="9180"/>
                    <a:pt x="953" y="9180"/>
                  </a:cubicBezTo>
                  <a:cubicBezTo>
                    <a:pt x="3942" y="9168"/>
                    <a:pt x="6918" y="9132"/>
                    <a:pt x="9918" y="9120"/>
                  </a:cubicBezTo>
                  <a:cubicBezTo>
                    <a:pt x="11300" y="9109"/>
                    <a:pt x="12681" y="9109"/>
                    <a:pt x="14062" y="9097"/>
                  </a:cubicBezTo>
                  <a:cubicBezTo>
                    <a:pt x="14098" y="9097"/>
                    <a:pt x="14121" y="9097"/>
                    <a:pt x="14157" y="9073"/>
                  </a:cubicBezTo>
                  <a:cubicBezTo>
                    <a:pt x="14205" y="9073"/>
                    <a:pt x="14240" y="9061"/>
                    <a:pt x="14300" y="9049"/>
                  </a:cubicBezTo>
                  <a:cubicBezTo>
                    <a:pt x="14621" y="8894"/>
                    <a:pt x="14860" y="8632"/>
                    <a:pt x="14991" y="8323"/>
                  </a:cubicBezTo>
                  <a:cubicBezTo>
                    <a:pt x="15050" y="8156"/>
                    <a:pt x="15098" y="7989"/>
                    <a:pt x="15098" y="7811"/>
                  </a:cubicBezTo>
                  <a:cubicBezTo>
                    <a:pt x="15110" y="7668"/>
                    <a:pt x="15074" y="7501"/>
                    <a:pt x="15038" y="7334"/>
                  </a:cubicBezTo>
                  <a:cubicBezTo>
                    <a:pt x="14943" y="7025"/>
                    <a:pt x="14741" y="6775"/>
                    <a:pt x="14467" y="6608"/>
                  </a:cubicBezTo>
                  <a:cubicBezTo>
                    <a:pt x="14300" y="6501"/>
                    <a:pt x="14098" y="6453"/>
                    <a:pt x="13871" y="6442"/>
                  </a:cubicBezTo>
                  <a:lnTo>
                    <a:pt x="13824" y="6442"/>
                  </a:lnTo>
                  <a:cubicBezTo>
                    <a:pt x="13883" y="6311"/>
                    <a:pt x="13931" y="6156"/>
                    <a:pt x="13967" y="5977"/>
                  </a:cubicBezTo>
                  <a:cubicBezTo>
                    <a:pt x="14026" y="5715"/>
                    <a:pt x="14062" y="5418"/>
                    <a:pt x="14086" y="5120"/>
                  </a:cubicBezTo>
                  <a:cubicBezTo>
                    <a:pt x="14109" y="4596"/>
                    <a:pt x="14038" y="4060"/>
                    <a:pt x="13871" y="3560"/>
                  </a:cubicBezTo>
                  <a:cubicBezTo>
                    <a:pt x="13728" y="3084"/>
                    <a:pt x="13490" y="2620"/>
                    <a:pt x="13169" y="2203"/>
                  </a:cubicBezTo>
                  <a:cubicBezTo>
                    <a:pt x="13014" y="1989"/>
                    <a:pt x="12836" y="1798"/>
                    <a:pt x="12657" y="1619"/>
                  </a:cubicBezTo>
                  <a:cubicBezTo>
                    <a:pt x="12478" y="1453"/>
                    <a:pt x="12276" y="1298"/>
                    <a:pt x="12026" y="1119"/>
                  </a:cubicBezTo>
                  <a:cubicBezTo>
                    <a:pt x="11609" y="822"/>
                    <a:pt x="11145" y="584"/>
                    <a:pt x="10585" y="381"/>
                  </a:cubicBezTo>
                  <a:cubicBezTo>
                    <a:pt x="10073" y="203"/>
                    <a:pt x="9514" y="84"/>
                    <a:pt x="8918" y="48"/>
                  </a:cubicBezTo>
                  <a:cubicBezTo>
                    <a:pt x="8787" y="0"/>
                    <a:pt x="8668" y="0"/>
                    <a:pt x="8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8623544" y="3102165"/>
              <a:ext cx="333278" cy="175907"/>
            </a:xfrm>
            <a:custGeom>
              <a:avLst/>
              <a:gdLst/>
              <a:ahLst/>
              <a:cxnLst/>
              <a:rect l="l" t="t" r="r" b="b"/>
              <a:pathLst>
                <a:path w="7516" h="3967" extrusionOk="0">
                  <a:moveTo>
                    <a:pt x="965" y="3465"/>
                  </a:moveTo>
                  <a:cubicBezTo>
                    <a:pt x="977" y="3489"/>
                    <a:pt x="965" y="3500"/>
                    <a:pt x="965" y="3500"/>
                  </a:cubicBezTo>
                  <a:lnTo>
                    <a:pt x="965" y="3465"/>
                  </a:lnTo>
                  <a:close/>
                  <a:moveTo>
                    <a:pt x="4941" y="0"/>
                  </a:moveTo>
                  <a:cubicBezTo>
                    <a:pt x="4644" y="0"/>
                    <a:pt x="4334" y="36"/>
                    <a:pt x="4037" y="71"/>
                  </a:cubicBezTo>
                  <a:cubicBezTo>
                    <a:pt x="3441" y="179"/>
                    <a:pt x="2822" y="357"/>
                    <a:pt x="2286" y="643"/>
                  </a:cubicBezTo>
                  <a:cubicBezTo>
                    <a:pt x="1751" y="905"/>
                    <a:pt x="1262" y="1286"/>
                    <a:pt x="858" y="1726"/>
                  </a:cubicBezTo>
                  <a:cubicBezTo>
                    <a:pt x="655" y="1953"/>
                    <a:pt x="477" y="2191"/>
                    <a:pt x="334" y="2453"/>
                  </a:cubicBezTo>
                  <a:cubicBezTo>
                    <a:pt x="262" y="2607"/>
                    <a:pt x="191" y="2750"/>
                    <a:pt x="143" y="2917"/>
                  </a:cubicBezTo>
                  <a:cubicBezTo>
                    <a:pt x="84" y="3084"/>
                    <a:pt x="72" y="3262"/>
                    <a:pt x="24" y="3441"/>
                  </a:cubicBezTo>
                  <a:cubicBezTo>
                    <a:pt x="0" y="3560"/>
                    <a:pt x="72" y="3715"/>
                    <a:pt x="143" y="3798"/>
                  </a:cubicBezTo>
                  <a:cubicBezTo>
                    <a:pt x="238" y="3881"/>
                    <a:pt x="358" y="3941"/>
                    <a:pt x="477" y="3965"/>
                  </a:cubicBezTo>
                  <a:cubicBezTo>
                    <a:pt x="490" y="3966"/>
                    <a:pt x="503" y="3967"/>
                    <a:pt x="516" y="3967"/>
                  </a:cubicBezTo>
                  <a:cubicBezTo>
                    <a:pt x="632" y="3967"/>
                    <a:pt x="738" y="3921"/>
                    <a:pt x="834" y="3846"/>
                  </a:cubicBezTo>
                  <a:cubicBezTo>
                    <a:pt x="858" y="3810"/>
                    <a:pt x="893" y="3786"/>
                    <a:pt x="917" y="3739"/>
                  </a:cubicBezTo>
                  <a:cubicBezTo>
                    <a:pt x="965" y="3679"/>
                    <a:pt x="977" y="3620"/>
                    <a:pt x="989" y="3560"/>
                  </a:cubicBezTo>
                  <a:cubicBezTo>
                    <a:pt x="1084" y="3262"/>
                    <a:pt x="1167" y="2977"/>
                    <a:pt x="1310" y="2715"/>
                  </a:cubicBezTo>
                  <a:cubicBezTo>
                    <a:pt x="1441" y="2441"/>
                    <a:pt x="1608" y="2203"/>
                    <a:pt x="1786" y="1965"/>
                  </a:cubicBezTo>
                  <a:cubicBezTo>
                    <a:pt x="2048" y="1667"/>
                    <a:pt x="2346" y="1417"/>
                    <a:pt x="2655" y="1191"/>
                  </a:cubicBezTo>
                  <a:cubicBezTo>
                    <a:pt x="3048" y="941"/>
                    <a:pt x="3465" y="738"/>
                    <a:pt x="3906" y="583"/>
                  </a:cubicBezTo>
                  <a:cubicBezTo>
                    <a:pt x="4287" y="464"/>
                    <a:pt x="4679" y="393"/>
                    <a:pt x="5084" y="357"/>
                  </a:cubicBezTo>
                  <a:cubicBezTo>
                    <a:pt x="5162" y="355"/>
                    <a:pt x="5240" y="353"/>
                    <a:pt x="5318" y="353"/>
                  </a:cubicBezTo>
                  <a:cubicBezTo>
                    <a:pt x="5588" y="353"/>
                    <a:pt x="5859" y="371"/>
                    <a:pt x="6108" y="417"/>
                  </a:cubicBezTo>
                  <a:cubicBezTo>
                    <a:pt x="6406" y="476"/>
                    <a:pt x="6692" y="572"/>
                    <a:pt x="6977" y="702"/>
                  </a:cubicBezTo>
                  <a:cubicBezTo>
                    <a:pt x="7085" y="750"/>
                    <a:pt x="7180" y="810"/>
                    <a:pt x="7275" y="881"/>
                  </a:cubicBezTo>
                  <a:cubicBezTo>
                    <a:pt x="7297" y="895"/>
                    <a:pt x="7318" y="901"/>
                    <a:pt x="7338" y="901"/>
                  </a:cubicBezTo>
                  <a:cubicBezTo>
                    <a:pt x="7442" y="901"/>
                    <a:pt x="7515" y="746"/>
                    <a:pt x="7406" y="667"/>
                  </a:cubicBezTo>
                  <a:cubicBezTo>
                    <a:pt x="7168" y="524"/>
                    <a:pt x="6930" y="393"/>
                    <a:pt x="6668" y="286"/>
                  </a:cubicBezTo>
                  <a:cubicBezTo>
                    <a:pt x="6394" y="179"/>
                    <a:pt x="6108" y="107"/>
                    <a:pt x="5834" y="60"/>
                  </a:cubicBezTo>
                  <a:cubicBezTo>
                    <a:pt x="5608" y="12"/>
                    <a:pt x="5370" y="0"/>
                    <a:pt x="5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8620351" y="3303305"/>
              <a:ext cx="24876" cy="23812"/>
            </a:xfrm>
            <a:custGeom>
              <a:avLst/>
              <a:gdLst/>
              <a:ahLst/>
              <a:cxnLst/>
              <a:rect l="l" t="t" r="r" b="b"/>
              <a:pathLst>
                <a:path w="561" h="537" extrusionOk="0">
                  <a:moveTo>
                    <a:pt x="299" y="0"/>
                  </a:moveTo>
                  <a:cubicBezTo>
                    <a:pt x="144" y="0"/>
                    <a:pt x="13" y="107"/>
                    <a:pt x="13" y="262"/>
                  </a:cubicBezTo>
                  <a:cubicBezTo>
                    <a:pt x="1" y="393"/>
                    <a:pt x="120" y="536"/>
                    <a:pt x="263" y="536"/>
                  </a:cubicBezTo>
                  <a:cubicBezTo>
                    <a:pt x="418" y="536"/>
                    <a:pt x="549" y="441"/>
                    <a:pt x="549" y="286"/>
                  </a:cubicBezTo>
                  <a:cubicBezTo>
                    <a:pt x="560" y="143"/>
                    <a:pt x="441" y="0"/>
                    <a:pt x="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8476768" y="3322816"/>
              <a:ext cx="63410" cy="88774"/>
            </a:xfrm>
            <a:custGeom>
              <a:avLst/>
              <a:gdLst/>
              <a:ahLst/>
              <a:cxnLst/>
              <a:rect l="l" t="t" r="r" b="b"/>
              <a:pathLst>
                <a:path w="1430" h="2002" extrusionOk="0">
                  <a:moveTo>
                    <a:pt x="1274" y="1"/>
                  </a:moveTo>
                  <a:cubicBezTo>
                    <a:pt x="1096" y="72"/>
                    <a:pt x="941" y="156"/>
                    <a:pt x="774" y="275"/>
                  </a:cubicBezTo>
                  <a:cubicBezTo>
                    <a:pt x="631" y="382"/>
                    <a:pt x="512" y="513"/>
                    <a:pt x="405" y="668"/>
                  </a:cubicBezTo>
                  <a:cubicBezTo>
                    <a:pt x="298" y="810"/>
                    <a:pt x="215" y="977"/>
                    <a:pt x="155" y="1144"/>
                  </a:cubicBezTo>
                  <a:cubicBezTo>
                    <a:pt x="84" y="1334"/>
                    <a:pt x="48" y="1525"/>
                    <a:pt x="24" y="1739"/>
                  </a:cubicBezTo>
                  <a:cubicBezTo>
                    <a:pt x="0" y="1799"/>
                    <a:pt x="36" y="1870"/>
                    <a:pt x="84" y="1918"/>
                  </a:cubicBezTo>
                  <a:cubicBezTo>
                    <a:pt x="129" y="1963"/>
                    <a:pt x="188" y="2001"/>
                    <a:pt x="256" y="2001"/>
                  </a:cubicBezTo>
                  <a:cubicBezTo>
                    <a:pt x="277" y="2001"/>
                    <a:pt x="299" y="1998"/>
                    <a:pt x="322" y="1989"/>
                  </a:cubicBezTo>
                  <a:cubicBezTo>
                    <a:pt x="381" y="1977"/>
                    <a:pt x="441" y="1942"/>
                    <a:pt x="477" y="1882"/>
                  </a:cubicBezTo>
                  <a:cubicBezTo>
                    <a:pt x="512" y="1858"/>
                    <a:pt x="512" y="1811"/>
                    <a:pt x="524" y="1763"/>
                  </a:cubicBezTo>
                  <a:cubicBezTo>
                    <a:pt x="524" y="1727"/>
                    <a:pt x="524" y="1680"/>
                    <a:pt x="500" y="1644"/>
                  </a:cubicBezTo>
                  <a:cubicBezTo>
                    <a:pt x="477" y="1572"/>
                    <a:pt x="465" y="1513"/>
                    <a:pt x="465" y="1441"/>
                  </a:cubicBezTo>
                  <a:cubicBezTo>
                    <a:pt x="465" y="1346"/>
                    <a:pt x="465" y="1263"/>
                    <a:pt x="477" y="1168"/>
                  </a:cubicBezTo>
                  <a:cubicBezTo>
                    <a:pt x="512" y="1072"/>
                    <a:pt x="536" y="977"/>
                    <a:pt x="584" y="870"/>
                  </a:cubicBezTo>
                  <a:cubicBezTo>
                    <a:pt x="643" y="775"/>
                    <a:pt x="703" y="679"/>
                    <a:pt x="774" y="596"/>
                  </a:cubicBezTo>
                  <a:cubicBezTo>
                    <a:pt x="870" y="501"/>
                    <a:pt x="953" y="418"/>
                    <a:pt x="1060" y="358"/>
                  </a:cubicBezTo>
                  <a:cubicBezTo>
                    <a:pt x="1155" y="298"/>
                    <a:pt x="1251" y="239"/>
                    <a:pt x="1358" y="191"/>
                  </a:cubicBezTo>
                  <a:cubicBezTo>
                    <a:pt x="1405" y="179"/>
                    <a:pt x="1429" y="96"/>
                    <a:pt x="1405" y="60"/>
                  </a:cubicBezTo>
                  <a:cubicBezTo>
                    <a:pt x="1393" y="25"/>
                    <a:pt x="1358" y="1"/>
                    <a:pt x="1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25"/>
          <p:cNvGrpSpPr/>
          <p:nvPr/>
        </p:nvGrpSpPr>
        <p:grpSpPr>
          <a:xfrm>
            <a:off x="8460195" y="652249"/>
            <a:ext cx="660001" cy="583995"/>
            <a:chOff x="8222283" y="2519761"/>
            <a:chExt cx="660001" cy="583995"/>
          </a:xfrm>
        </p:grpSpPr>
        <p:sp>
          <p:nvSpPr>
            <p:cNvPr id="419" name="Google Shape;419;p25"/>
            <p:cNvSpPr/>
            <p:nvPr/>
          </p:nvSpPr>
          <p:spPr>
            <a:xfrm>
              <a:off x="8564922" y="2706180"/>
              <a:ext cx="151031" cy="152272"/>
            </a:xfrm>
            <a:custGeom>
              <a:avLst/>
              <a:gdLst/>
              <a:ahLst/>
              <a:cxnLst/>
              <a:rect l="l" t="t" r="r" b="b"/>
              <a:pathLst>
                <a:path w="3406" h="3434" extrusionOk="0">
                  <a:moveTo>
                    <a:pt x="2346" y="0"/>
                  </a:moveTo>
                  <a:cubicBezTo>
                    <a:pt x="2084" y="0"/>
                    <a:pt x="1799" y="119"/>
                    <a:pt x="1608" y="358"/>
                  </a:cubicBezTo>
                  <a:cubicBezTo>
                    <a:pt x="1156" y="893"/>
                    <a:pt x="691" y="1417"/>
                    <a:pt x="215" y="1929"/>
                  </a:cubicBezTo>
                  <a:cubicBezTo>
                    <a:pt x="48" y="2084"/>
                    <a:pt x="1" y="2382"/>
                    <a:pt x="25" y="2608"/>
                  </a:cubicBezTo>
                  <a:cubicBezTo>
                    <a:pt x="48" y="2858"/>
                    <a:pt x="191" y="3084"/>
                    <a:pt x="382" y="3239"/>
                  </a:cubicBezTo>
                  <a:cubicBezTo>
                    <a:pt x="548" y="3364"/>
                    <a:pt x="760" y="3434"/>
                    <a:pt x="969" y="3434"/>
                  </a:cubicBezTo>
                  <a:cubicBezTo>
                    <a:pt x="1000" y="3434"/>
                    <a:pt x="1030" y="3432"/>
                    <a:pt x="1060" y="3429"/>
                  </a:cubicBezTo>
                  <a:cubicBezTo>
                    <a:pt x="1334" y="3394"/>
                    <a:pt x="1513" y="3263"/>
                    <a:pt x="1691" y="3072"/>
                  </a:cubicBezTo>
                  <a:cubicBezTo>
                    <a:pt x="2168" y="2560"/>
                    <a:pt x="2632" y="2048"/>
                    <a:pt x="3073" y="1512"/>
                  </a:cubicBezTo>
                  <a:cubicBezTo>
                    <a:pt x="3406" y="1120"/>
                    <a:pt x="3299" y="500"/>
                    <a:pt x="2906" y="203"/>
                  </a:cubicBezTo>
                  <a:cubicBezTo>
                    <a:pt x="2751" y="60"/>
                    <a:pt x="2537" y="0"/>
                    <a:pt x="2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8723316" y="2519761"/>
              <a:ext cx="158968" cy="167659"/>
            </a:xfrm>
            <a:custGeom>
              <a:avLst/>
              <a:gdLst/>
              <a:ahLst/>
              <a:cxnLst/>
              <a:rect l="l" t="t" r="r" b="b"/>
              <a:pathLst>
                <a:path w="3585" h="3781" extrusionOk="0">
                  <a:moveTo>
                    <a:pt x="2505" y="1"/>
                  </a:moveTo>
                  <a:cubicBezTo>
                    <a:pt x="2241" y="1"/>
                    <a:pt x="1970" y="141"/>
                    <a:pt x="1798" y="347"/>
                  </a:cubicBezTo>
                  <a:cubicBezTo>
                    <a:pt x="1286" y="1002"/>
                    <a:pt x="786" y="1680"/>
                    <a:pt x="215" y="2276"/>
                  </a:cubicBezTo>
                  <a:cubicBezTo>
                    <a:pt x="48" y="2454"/>
                    <a:pt x="1" y="2728"/>
                    <a:pt x="24" y="2954"/>
                  </a:cubicBezTo>
                  <a:cubicBezTo>
                    <a:pt x="48" y="3204"/>
                    <a:pt x="191" y="3430"/>
                    <a:pt x="382" y="3585"/>
                  </a:cubicBezTo>
                  <a:cubicBezTo>
                    <a:pt x="548" y="3710"/>
                    <a:pt x="760" y="3780"/>
                    <a:pt x="969" y="3780"/>
                  </a:cubicBezTo>
                  <a:cubicBezTo>
                    <a:pt x="1000" y="3780"/>
                    <a:pt x="1030" y="3779"/>
                    <a:pt x="1060" y="3776"/>
                  </a:cubicBezTo>
                  <a:cubicBezTo>
                    <a:pt x="1334" y="3740"/>
                    <a:pt x="1513" y="3609"/>
                    <a:pt x="1691" y="3419"/>
                  </a:cubicBezTo>
                  <a:cubicBezTo>
                    <a:pt x="2251" y="2811"/>
                    <a:pt x="2763" y="2156"/>
                    <a:pt x="3275" y="1502"/>
                  </a:cubicBezTo>
                  <a:cubicBezTo>
                    <a:pt x="3584" y="1097"/>
                    <a:pt x="3513" y="502"/>
                    <a:pt x="3108" y="192"/>
                  </a:cubicBezTo>
                  <a:cubicBezTo>
                    <a:pt x="2941" y="61"/>
                    <a:pt x="2727" y="1"/>
                    <a:pt x="2537" y="1"/>
                  </a:cubicBezTo>
                  <a:cubicBezTo>
                    <a:pt x="2526" y="1"/>
                    <a:pt x="2515" y="1"/>
                    <a:pt x="2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8222815" y="2764270"/>
              <a:ext cx="345827" cy="338954"/>
            </a:xfrm>
            <a:custGeom>
              <a:avLst/>
              <a:gdLst/>
              <a:ahLst/>
              <a:cxnLst/>
              <a:rect l="l" t="t" r="r" b="b"/>
              <a:pathLst>
                <a:path w="7799" h="7644" extrusionOk="0">
                  <a:moveTo>
                    <a:pt x="2870" y="0"/>
                  </a:moveTo>
                  <a:cubicBezTo>
                    <a:pt x="2834" y="0"/>
                    <a:pt x="2787" y="0"/>
                    <a:pt x="2751" y="24"/>
                  </a:cubicBezTo>
                  <a:cubicBezTo>
                    <a:pt x="2275" y="71"/>
                    <a:pt x="2072" y="583"/>
                    <a:pt x="2001" y="786"/>
                  </a:cubicBezTo>
                  <a:cubicBezTo>
                    <a:pt x="1846" y="1226"/>
                    <a:pt x="1834" y="1703"/>
                    <a:pt x="1822" y="2072"/>
                  </a:cubicBezTo>
                  <a:cubicBezTo>
                    <a:pt x="1822" y="2274"/>
                    <a:pt x="1822" y="2488"/>
                    <a:pt x="1834" y="2703"/>
                  </a:cubicBezTo>
                  <a:cubicBezTo>
                    <a:pt x="1822" y="2703"/>
                    <a:pt x="1822" y="2715"/>
                    <a:pt x="1798" y="2715"/>
                  </a:cubicBezTo>
                  <a:cubicBezTo>
                    <a:pt x="1679" y="2786"/>
                    <a:pt x="1560" y="2846"/>
                    <a:pt x="1465" y="2905"/>
                  </a:cubicBezTo>
                  <a:lnTo>
                    <a:pt x="1298" y="3000"/>
                  </a:lnTo>
                  <a:cubicBezTo>
                    <a:pt x="1048" y="3131"/>
                    <a:pt x="846" y="3250"/>
                    <a:pt x="667" y="3369"/>
                  </a:cubicBezTo>
                  <a:cubicBezTo>
                    <a:pt x="465" y="3512"/>
                    <a:pt x="298" y="3667"/>
                    <a:pt x="179" y="3834"/>
                  </a:cubicBezTo>
                  <a:cubicBezTo>
                    <a:pt x="120" y="3917"/>
                    <a:pt x="72" y="4012"/>
                    <a:pt x="48" y="4096"/>
                  </a:cubicBezTo>
                  <a:cubicBezTo>
                    <a:pt x="12" y="4215"/>
                    <a:pt x="0" y="4322"/>
                    <a:pt x="12" y="4441"/>
                  </a:cubicBezTo>
                  <a:cubicBezTo>
                    <a:pt x="48" y="4679"/>
                    <a:pt x="191" y="4846"/>
                    <a:pt x="310" y="4941"/>
                  </a:cubicBezTo>
                  <a:cubicBezTo>
                    <a:pt x="393" y="5001"/>
                    <a:pt x="477" y="5048"/>
                    <a:pt x="572" y="5096"/>
                  </a:cubicBezTo>
                  <a:cubicBezTo>
                    <a:pt x="643" y="5144"/>
                    <a:pt x="727" y="5167"/>
                    <a:pt x="846" y="5203"/>
                  </a:cubicBezTo>
                  <a:cubicBezTo>
                    <a:pt x="1286" y="5322"/>
                    <a:pt x="1727" y="5346"/>
                    <a:pt x="2120" y="5346"/>
                  </a:cubicBezTo>
                  <a:lnTo>
                    <a:pt x="2322" y="5346"/>
                  </a:lnTo>
                  <a:cubicBezTo>
                    <a:pt x="2334" y="5584"/>
                    <a:pt x="2370" y="5834"/>
                    <a:pt x="2394" y="6072"/>
                  </a:cubicBezTo>
                  <a:cubicBezTo>
                    <a:pt x="2453" y="6465"/>
                    <a:pt x="2548" y="6929"/>
                    <a:pt x="2798" y="7287"/>
                  </a:cubicBezTo>
                  <a:cubicBezTo>
                    <a:pt x="2906" y="7441"/>
                    <a:pt x="3048" y="7560"/>
                    <a:pt x="3203" y="7608"/>
                  </a:cubicBezTo>
                  <a:cubicBezTo>
                    <a:pt x="3275" y="7644"/>
                    <a:pt x="3346" y="7644"/>
                    <a:pt x="3418" y="7644"/>
                  </a:cubicBezTo>
                  <a:cubicBezTo>
                    <a:pt x="3549" y="7644"/>
                    <a:pt x="3644" y="7608"/>
                    <a:pt x="3763" y="7560"/>
                  </a:cubicBezTo>
                  <a:cubicBezTo>
                    <a:pt x="3965" y="7477"/>
                    <a:pt x="4108" y="7310"/>
                    <a:pt x="4215" y="7191"/>
                  </a:cubicBezTo>
                  <a:cubicBezTo>
                    <a:pt x="4346" y="7025"/>
                    <a:pt x="4453" y="6834"/>
                    <a:pt x="4537" y="6644"/>
                  </a:cubicBezTo>
                  <a:cubicBezTo>
                    <a:pt x="4739" y="6251"/>
                    <a:pt x="4870" y="5822"/>
                    <a:pt x="4965" y="5501"/>
                  </a:cubicBezTo>
                  <a:lnTo>
                    <a:pt x="5025" y="5525"/>
                  </a:lnTo>
                  <a:cubicBezTo>
                    <a:pt x="5311" y="5632"/>
                    <a:pt x="5596" y="5751"/>
                    <a:pt x="5894" y="5834"/>
                  </a:cubicBezTo>
                  <a:cubicBezTo>
                    <a:pt x="6144" y="5917"/>
                    <a:pt x="6442" y="5989"/>
                    <a:pt x="6739" y="5989"/>
                  </a:cubicBezTo>
                  <a:cubicBezTo>
                    <a:pt x="6930" y="5989"/>
                    <a:pt x="7097" y="5953"/>
                    <a:pt x="7251" y="5894"/>
                  </a:cubicBezTo>
                  <a:cubicBezTo>
                    <a:pt x="7442" y="5822"/>
                    <a:pt x="7585" y="5655"/>
                    <a:pt x="7692" y="5465"/>
                  </a:cubicBezTo>
                  <a:cubicBezTo>
                    <a:pt x="7799" y="5227"/>
                    <a:pt x="7751" y="4977"/>
                    <a:pt x="7704" y="4846"/>
                  </a:cubicBezTo>
                  <a:cubicBezTo>
                    <a:pt x="7632" y="4572"/>
                    <a:pt x="7501" y="4346"/>
                    <a:pt x="7382" y="4167"/>
                  </a:cubicBezTo>
                  <a:cubicBezTo>
                    <a:pt x="7228" y="3953"/>
                    <a:pt x="7073" y="3739"/>
                    <a:pt x="6930" y="3596"/>
                  </a:cubicBezTo>
                  <a:cubicBezTo>
                    <a:pt x="6811" y="3453"/>
                    <a:pt x="6692" y="3322"/>
                    <a:pt x="6561" y="3191"/>
                  </a:cubicBezTo>
                  <a:lnTo>
                    <a:pt x="6620" y="3084"/>
                  </a:lnTo>
                  <a:cubicBezTo>
                    <a:pt x="6751" y="2858"/>
                    <a:pt x="6894" y="2619"/>
                    <a:pt x="6989" y="2369"/>
                  </a:cubicBezTo>
                  <a:cubicBezTo>
                    <a:pt x="7085" y="2179"/>
                    <a:pt x="7132" y="2000"/>
                    <a:pt x="7156" y="1822"/>
                  </a:cubicBezTo>
                  <a:cubicBezTo>
                    <a:pt x="7192" y="1631"/>
                    <a:pt x="7156" y="1417"/>
                    <a:pt x="7085" y="1274"/>
                  </a:cubicBezTo>
                  <a:cubicBezTo>
                    <a:pt x="6989" y="1107"/>
                    <a:pt x="6847" y="976"/>
                    <a:pt x="6632" y="881"/>
                  </a:cubicBezTo>
                  <a:cubicBezTo>
                    <a:pt x="6537" y="833"/>
                    <a:pt x="6418" y="822"/>
                    <a:pt x="6275" y="822"/>
                  </a:cubicBezTo>
                  <a:cubicBezTo>
                    <a:pt x="6180" y="822"/>
                    <a:pt x="6073" y="833"/>
                    <a:pt x="5954" y="857"/>
                  </a:cubicBezTo>
                  <a:cubicBezTo>
                    <a:pt x="5585" y="929"/>
                    <a:pt x="5239" y="1095"/>
                    <a:pt x="4906" y="1250"/>
                  </a:cubicBezTo>
                  <a:lnTo>
                    <a:pt x="4763" y="1334"/>
                  </a:lnTo>
                  <a:lnTo>
                    <a:pt x="4584" y="1107"/>
                  </a:lnTo>
                  <a:cubicBezTo>
                    <a:pt x="4418" y="917"/>
                    <a:pt x="4239" y="714"/>
                    <a:pt x="4049" y="560"/>
                  </a:cubicBezTo>
                  <a:cubicBezTo>
                    <a:pt x="3858" y="381"/>
                    <a:pt x="3656" y="238"/>
                    <a:pt x="3441" y="119"/>
                  </a:cubicBezTo>
                  <a:cubicBezTo>
                    <a:pt x="3215" y="48"/>
                    <a:pt x="3037" y="0"/>
                    <a:pt x="28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8222283" y="2762141"/>
              <a:ext cx="341615" cy="341615"/>
            </a:xfrm>
            <a:custGeom>
              <a:avLst/>
              <a:gdLst/>
              <a:ahLst/>
              <a:cxnLst/>
              <a:rect l="l" t="t" r="r" b="b"/>
              <a:pathLst>
                <a:path w="7704" h="7704" extrusionOk="0">
                  <a:moveTo>
                    <a:pt x="2679" y="0"/>
                  </a:moveTo>
                  <a:lnTo>
                    <a:pt x="2679" y="0"/>
                  </a:lnTo>
                  <a:cubicBezTo>
                    <a:pt x="2263" y="155"/>
                    <a:pt x="2048" y="620"/>
                    <a:pt x="1989" y="822"/>
                  </a:cubicBezTo>
                  <a:cubicBezTo>
                    <a:pt x="1846" y="1251"/>
                    <a:pt x="1810" y="1727"/>
                    <a:pt x="1810" y="2108"/>
                  </a:cubicBezTo>
                  <a:cubicBezTo>
                    <a:pt x="1810" y="2310"/>
                    <a:pt x="1810" y="2525"/>
                    <a:pt x="1834" y="2727"/>
                  </a:cubicBezTo>
                  <a:cubicBezTo>
                    <a:pt x="1679" y="2822"/>
                    <a:pt x="1560" y="2882"/>
                    <a:pt x="1453" y="2941"/>
                  </a:cubicBezTo>
                  <a:lnTo>
                    <a:pt x="1298" y="3025"/>
                  </a:lnTo>
                  <a:cubicBezTo>
                    <a:pt x="1060" y="3156"/>
                    <a:pt x="846" y="3275"/>
                    <a:pt x="667" y="3394"/>
                  </a:cubicBezTo>
                  <a:cubicBezTo>
                    <a:pt x="441" y="3548"/>
                    <a:pt x="298" y="3715"/>
                    <a:pt x="179" y="3858"/>
                  </a:cubicBezTo>
                  <a:cubicBezTo>
                    <a:pt x="120" y="3953"/>
                    <a:pt x="72" y="4037"/>
                    <a:pt x="48" y="4132"/>
                  </a:cubicBezTo>
                  <a:cubicBezTo>
                    <a:pt x="12" y="4251"/>
                    <a:pt x="1" y="4358"/>
                    <a:pt x="12" y="4489"/>
                  </a:cubicBezTo>
                  <a:cubicBezTo>
                    <a:pt x="48" y="4727"/>
                    <a:pt x="191" y="4882"/>
                    <a:pt x="310" y="4989"/>
                  </a:cubicBezTo>
                  <a:cubicBezTo>
                    <a:pt x="382" y="5049"/>
                    <a:pt x="477" y="5108"/>
                    <a:pt x="560" y="5144"/>
                  </a:cubicBezTo>
                  <a:cubicBezTo>
                    <a:pt x="644" y="5180"/>
                    <a:pt x="727" y="5215"/>
                    <a:pt x="846" y="5239"/>
                  </a:cubicBezTo>
                  <a:cubicBezTo>
                    <a:pt x="1275" y="5382"/>
                    <a:pt x="1727" y="5394"/>
                    <a:pt x="2108" y="5394"/>
                  </a:cubicBezTo>
                  <a:lnTo>
                    <a:pt x="2322" y="5394"/>
                  </a:lnTo>
                  <a:cubicBezTo>
                    <a:pt x="2334" y="5573"/>
                    <a:pt x="2346" y="5858"/>
                    <a:pt x="2394" y="6120"/>
                  </a:cubicBezTo>
                  <a:cubicBezTo>
                    <a:pt x="2453" y="6513"/>
                    <a:pt x="2549" y="6966"/>
                    <a:pt x="2799" y="7347"/>
                  </a:cubicBezTo>
                  <a:cubicBezTo>
                    <a:pt x="2906" y="7501"/>
                    <a:pt x="3049" y="7620"/>
                    <a:pt x="3215" y="7668"/>
                  </a:cubicBezTo>
                  <a:cubicBezTo>
                    <a:pt x="3287" y="7704"/>
                    <a:pt x="3358" y="7704"/>
                    <a:pt x="3441" y="7704"/>
                  </a:cubicBezTo>
                  <a:cubicBezTo>
                    <a:pt x="3561" y="7704"/>
                    <a:pt x="3656" y="7668"/>
                    <a:pt x="3775" y="7620"/>
                  </a:cubicBezTo>
                  <a:cubicBezTo>
                    <a:pt x="3977" y="7537"/>
                    <a:pt x="4120" y="7370"/>
                    <a:pt x="4227" y="7251"/>
                  </a:cubicBezTo>
                  <a:cubicBezTo>
                    <a:pt x="4358" y="7073"/>
                    <a:pt x="4465" y="6882"/>
                    <a:pt x="4549" y="6704"/>
                  </a:cubicBezTo>
                  <a:cubicBezTo>
                    <a:pt x="4751" y="6311"/>
                    <a:pt x="4882" y="5882"/>
                    <a:pt x="4989" y="5561"/>
                  </a:cubicBezTo>
                  <a:lnTo>
                    <a:pt x="5025" y="5584"/>
                  </a:lnTo>
                  <a:cubicBezTo>
                    <a:pt x="5299" y="5692"/>
                    <a:pt x="5597" y="5811"/>
                    <a:pt x="5894" y="5894"/>
                  </a:cubicBezTo>
                  <a:cubicBezTo>
                    <a:pt x="6144" y="5977"/>
                    <a:pt x="6442" y="6049"/>
                    <a:pt x="6740" y="6049"/>
                  </a:cubicBezTo>
                  <a:cubicBezTo>
                    <a:pt x="6930" y="6049"/>
                    <a:pt x="7097" y="6013"/>
                    <a:pt x="7251" y="5954"/>
                  </a:cubicBezTo>
                  <a:cubicBezTo>
                    <a:pt x="7442" y="5882"/>
                    <a:pt x="7597" y="5715"/>
                    <a:pt x="7692" y="5513"/>
                  </a:cubicBezTo>
                  <a:cubicBezTo>
                    <a:pt x="7692" y="5501"/>
                    <a:pt x="7704" y="5477"/>
                    <a:pt x="7704" y="5465"/>
                  </a:cubicBezTo>
                  <a:lnTo>
                    <a:pt x="7704" y="5465"/>
                  </a:lnTo>
                  <a:cubicBezTo>
                    <a:pt x="7585" y="5513"/>
                    <a:pt x="7454" y="5561"/>
                    <a:pt x="7323" y="5573"/>
                  </a:cubicBezTo>
                  <a:cubicBezTo>
                    <a:pt x="7213" y="5581"/>
                    <a:pt x="7110" y="5589"/>
                    <a:pt x="7004" y="5589"/>
                  </a:cubicBezTo>
                  <a:cubicBezTo>
                    <a:pt x="6960" y="5589"/>
                    <a:pt x="6916" y="5588"/>
                    <a:pt x="6870" y="5584"/>
                  </a:cubicBezTo>
                  <a:cubicBezTo>
                    <a:pt x="6728" y="5573"/>
                    <a:pt x="6573" y="5561"/>
                    <a:pt x="6430" y="5525"/>
                  </a:cubicBezTo>
                  <a:cubicBezTo>
                    <a:pt x="5847" y="5394"/>
                    <a:pt x="5311" y="5120"/>
                    <a:pt x="4811" y="4846"/>
                  </a:cubicBezTo>
                  <a:cubicBezTo>
                    <a:pt x="4787" y="4882"/>
                    <a:pt x="4775" y="4941"/>
                    <a:pt x="4763" y="4989"/>
                  </a:cubicBezTo>
                  <a:lnTo>
                    <a:pt x="4668" y="5299"/>
                  </a:lnTo>
                  <a:cubicBezTo>
                    <a:pt x="4608" y="5513"/>
                    <a:pt x="4549" y="5715"/>
                    <a:pt x="4465" y="5930"/>
                  </a:cubicBezTo>
                  <a:cubicBezTo>
                    <a:pt x="4418" y="6037"/>
                    <a:pt x="4370" y="6132"/>
                    <a:pt x="4334" y="6227"/>
                  </a:cubicBezTo>
                  <a:cubicBezTo>
                    <a:pt x="4287" y="6311"/>
                    <a:pt x="4239" y="6394"/>
                    <a:pt x="4180" y="6465"/>
                  </a:cubicBezTo>
                  <a:cubicBezTo>
                    <a:pt x="4132" y="6537"/>
                    <a:pt x="4073" y="6596"/>
                    <a:pt x="4001" y="6644"/>
                  </a:cubicBezTo>
                  <a:cubicBezTo>
                    <a:pt x="3977" y="6656"/>
                    <a:pt x="3942" y="6692"/>
                    <a:pt x="3918" y="6704"/>
                  </a:cubicBezTo>
                  <a:cubicBezTo>
                    <a:pt x="3882" y="6716"/>
                    <a:pt x="3858" y="6727"/>
                    <a:pt x="3811" y="6727"/>
                  </a:cubicBezTo>
                  <a:cubicBezTo>
                    <a:pt x="3778" y="6738"/>
                    <a:pt x="3742" y="6744"/>
                    <a:pt x="3704" y="6744"/>
                  </a:cubicBezTo>
                  <a:cubicBezTo>
                    <a:pt x="3658" y="6744"/>
                    <a:pt x="3612" y="6735"/>
                    <a:pt x="3572" y="6716"/>
                  </a:cubicBezTo>
                  <a:cubicBezTo>
                    <a:pt x="3501" y="6692"/>
                    <a:pt x="3418" y="6656"/>
                    <a:pt x="3358" y="6608"/>
                  </a:cubicBezTo>
                  <a:cubicBezTo>
                    <a:pt x="3227" y="6489"/>
                    <a:pt x="3144" y="6335"/>
                    <a:pt x="3096" y="6156"/>
                  </a:cubicBezTo>
                  <a:cubicBezTo>
                    <a:pt x="3037" y="5942"/>
                    <a:pt x="3025" y="5715"/>
                    <a:pt x="3025" y="5501"/>
                  </a:cubicBezTo>
                  <a:cubicBezTo>
                    <a:pt x="3025" y="5275"/>
                    <a:pt x="3037" y="5049"/>
                    <a:pt x="3049" y="4822"/>
                  </a:cubicBezTo>
                  <a:lnTo>
                    <a:pt x="3096" y="4430"/>
                  </a:lnTo>
                  <a:lnTo>
                    <a:pt x="3096" y="4430"/>
                  </a:lnTo>
                  <a:cubicBezTo>
                    <a:pt x="2965" y="4465"/>
                    <a:pt x="2822" y="4501"/>
                    <a:pt x="2691" y="4525"/>
                  </a:cubicBezTo>
                  <a:cubicBezTo>
                    <a:pt x="2608" y="4549"/>
                    <a:pt x="2513" y="4560"/>
                    <a:pt x="2406" y="4572"/>
                  </a:cubicBezTo>
                  <a:cubicBezTo>
                    <a:pt x="2364" y="4578"/>
                    <a:pt x="2316" y="4581"/>
                    <a:pt x="2269" y="4581"/>
                  </a:cubicBezTo>
                  <a:cubicBezTo>
                    <a:pt x="2221" y="4581"/>
                    <a:pt x="2173" y="4578"/>
                    <a:pt x="2132" y="4572"/>
                  </a:cubicBezTo>
                  <a:cubicBezTo>
                    <a:pt x="2037" y="4560"/>
                    <a:pt x="1965" y="4560"/>
                    <a:pt x="1894" y="4525"/>
                  </a:cubicBezTo>
                  <a:cubicBezTo>
                    <a:pt x="1810" y="4501"/>
                    <a:pt x="1751" y="4465"/>
                    <a:pt x="1691" y="4406"/>
                  </a:cubicBezTo>
                  <a:cubicBezTo>
                    <a:pt x="1667" y="4382"/>
                    <a:pt x="1632" y="4346"/>
                    <a:pt x="1620" y="4322"/>
                  </a:cubicBezTo>
                  <a:cubicBezTo>
                    <a:pt x="1596" y="4287"/>
                    <a:pt x="1572" y="4251"/>
                    <a:pt x="1560" y="4215"/>
                  </a:cubicBezTo>
                  <a:cubicBezTo>
                    <a:pt x="1536" y="4144"/>
                    <a:pt x="1513" y="4072"/>
                    <a:pt x="1501" y="3989"/>
                  </a:cubicBezTo>
                  <a:cubicBezTo>
                    <a:pt x="1501" y="3929"/>
                    <a:pt x="1501" y="3858"/>
                    <a:pt x="1536" y="3798"/>
                  </a:cubicBezTo>
                  <a:cubicBezTo>
                    <a:pt x="1548" y="3775"/>
                    <a:pt x="1548" y="3739"/>
                    <a:pt x="1560" y="3715"/>
                  </a:cubicBezTo>
                  <a:cubicBezTo>
                    <a:pt x="1572" y="3679"/>
                    <a:pt x="1596" y="3656"/>
                    <a:pt x="1620" y="3632"/>
                  </a:cubicBezTo>
                  <a:cubicBezTo>
                    <a:pt x="1667" y="3572"/>
                    <a:pt x="1715" y="3537"/>
                    <a:pt x="1751" y="3501"/>
                  </a:cubicBezTo>
                  <a:cubicBezTo>
                    <a:pt x="1810" y="3453"/>
                    <a:pt x="1870" y="3417"/>
                    <a:pt x="1929" y="3382"/>
                  </a:cubicBezTo>
                  <a:cubicBezTo>
                    <a:pt x="2072" y="3310"/>
                    <a:pt x="2203" y="3239"/>
                    <a:pt x="2334" y="3179"/>
                  </a:cubicBezTo>
                  <a:cubicBezTo>
                    <a:pt x="2453" y="3120"/>
                    <a:pt x="2560" y="3060"/>
                    <a:pt x="2668" y="2977"/>
                  </a:cubicBezTo>
                  <a:cubicBezTo>
                    <a:pt x="2691" y="2965"/>
                    <a:pt x="2703" y="2941"/>
                    <a:pt x="2739" y="2906"/>
                  </a:cubicBezTo>
                  <a:cubicBezTo>
                    <a:pt x="2751" y="2894"/>
                    <a:pt x="2751" y="2882"/>
                    <a:pt x="2763" y="2858"/>
                  </a:cubicBezTo>
                  <a:cubicBezTo>
                    <a:pt x="2787" y="2834"/>
                    <a:pt x="2787" y="2798"/>
                    <a:pt x="2787" y="2775"/>
                  </a:cubicBezTo>
                  <a:cubicBezTo>
                    <a:pt x="2799" y="2667"/>
                    <a:pt x="2787" y="2584"/>
                    <a:pt x="2763" y="2477"/>
                  </a:cubicBezTo>
                  <a:cubicBezTo>
                    <a:pt x="2739" y="2227"/>
                    <a:pt x="2668" y="1965"/>
                    <a:pt x="2596" y="1727"/>
                  </a:cubicBezTo>
                  <a:cubicBezTo>
                    <a:pt x="2572" y="1608"/>
                    <a:pt x="2537" y="1489"/>
                    <a:pt x="2525" y="1370"/>
                  </a:cubicBezTo>
                  <a:cubicBezTo>
                    <a:pt x="2513" y="1286"/>
                    <a:pt x="2501" y="1179"/>
                    <a:pt x="2477" y="1096"/>
                  </a:cubicBezTo>
                  <a:lnTo>
                    <a:pt x="2477" y="941"/>
                  </a:lnTo>
                  <a:cubicBezTo>
                    <a:pt x="2477" y="870"/>
                    <a:pt x="2501" y="798"/>
                    <a:pt x="2501" y="715"/>
                  </a:cubicBezTo>
                  <a:cubicBezTo>
                    <a:pt x="2513" y="572"/>
                    <a:pt x="2525" y="441"/>
                    <a:pt x="2572" y="286"/>
                  </a:cubicBezTo>
                  <a:cubicBezTo>
                    <a:pt x="2596" y="179"/>
                    <a:pt x="2632" y="96"/>
                    <a:pt x="2679"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8346355" y="2887278"/>
              <a:ext cx="44" cy="44"/>
            </a:xfrm>
            <a:custGeom>
              <a:avLst/>
              <a:gdLst/>
              <a:ahLst/>
              <a:cxnLst/>
              <a:rect l="l" t="t" r="r" b="b"/>
              <a:pathLst>
                <a:path w="1" h="1" extrusionOk="0">
                  <a:moveTo>
                    <a:pt x="1" y="0"/>
                  </a:moveTo>
                  <a:lnTo>
                    <a:pt x="1" y="0"/>
                  </a:lnTo>
                  <a:lnTo>
                    <a:pt x="1" y="0"/>
                  </a:lnTo>
                  <a:lnTo>
                    <a:pt x="1" y="0"/>
                  </a:lnTo>
                  <a:close/>
                </a:path>
              </a:pathLst>
            </a:custGeom>
            <a:solidFill>
              <a:srgbClr val="ED35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25"/>
          <p:cNvGrpSpPr/>
          <p:nvPr/>
        </p:nvGrpSpPr>
        <p:grpSpPr>
          <a:xfrm>
            <a:off x="3673516" y="410634"/>
            <a:ext cx="256078" cy="258739"/>
            <a:chOff x="6968391" y="4377697"/>
            <a:chExt cx="256078" cy="258739"/>
          </a:xfrm>
        </p:grpSpPr>
        <p:sp>
          <p:nvSpPr>
            <p:cNvPr id="425" name="Google Shape;425;p25"/>
            <p:cNvSpPr/>
            <p:nvPr/>
          </p:nvSpPr>
          <p:spPr>
            <a:xfrm>
              <a:off x="6968391" y="4377697"/>
              <a:ext cx="254482" cy="257142"/>
            </a:xfrm>
            <a:custGeom>
              <a:avLst/>
              <a:gdLst/>
              <a:ahLst/>
              <a:cxnLst/>
              <a:rect l="l" t="t" r="r" b="b"/>
              <a:pathLst>
                <a:path w="5739" h="5799" extrusionOk="0">
                  <a:moveTo>
                    <a:pt x="3358" y="0"/>
                  </a:moveTo>
                  <a:lnTo>
                    <a:pt x="3382" y="12"/>
                  </a:lnTo>
                  <a:lnTo>
                    <a:pt x="3334" y="12"/>
                  </a:lnTo>
                  <a:cubicBezTo>
                    <a:pt x="3179" y="24"/>
                    <a:pt x="3048" y="60"/>
                    <a:pt x="2929" y="143"/>
                  </a:cubicBezTo>
                  <a:cubicBezTo>
                    <a:pt x="2786" y="239"/>
                    <a:pt x="2632" y="358"/>
                    <a:pt x="2501" y="501"/>
                  </a:cubicBezTo>
                  <a:cubicBezTo>
                    <a:pt x="2370" y="643"/>
                    <a:pt x="2251" y="798"/>
                    <a:pt x="2131" y="941"/>
                  </a:cubicBezTo>
                  <a:cubicBezTo>
                    <a:pt x="2084" y="1001"/>
                    <a:pt x="2036" y="1060"/>
                    <a:pt x="2012" y="1120"/>
                  </a:cubicBezTo>
                  <a:lnTo>
                    <a:pt x="1893" y="1072"/>
                  </a:lnTo>
                  <a:cubicBezTo>
                    <a:pt x="1619" y="977"/>
                    <a:pt x="1346" y="882"/>
                    <a:pt x="1084" y="858"/>
                  </a:cubicBezTo>
                  <a:cubicBezTo>
                    <a:pt x="1036" y="858"/>
                    <a:pt x="977" y="834"/>
                    <a:pt x="941" y="834"/>
                  </a:cubicBezTo>
                  <a:lnTo>
                    <a:pt x="834" y="834"/>
                  </a:lnTo>
                  <a:cubicBezTo>
                    <a:pt x="727" y="858"/>
                    <a:pt x="643" y="870"/>
                    <a:pt x="584" y="917"/>
                  </a:cubicBezTo>
                  <a:cubicBezTo>
                    <a:pt x="429" y="989"/>
                    <a:pt x="322" y="1108"/>
                    <a:pt x="262" y="1239"/>
                  </a:cubicBezTo>
                  <a:cubicBezTo>
                    <a:pt x="226" y="1358"/>
                    <a:pt x="203" y="1513"/>
                    <a:pt x="250" y="1655"/>
                  </a:cubicBezTo>
                  <a:cubicBezTo>
                    <a:pt x="286" y="1786"/>
                    <a:pt x="346" y="1929"/>
                    <a:pt x="417" y="2060"/>
                  </a:cubicBezTo>
                  <a:cubicBezTo>
                    <a:pt x="524" y="2239"/>
                    <a:pt x="643" y="2417"/>
                    <a:pt x="738" y="2560"/>
                  </a:cubicBezTo>
                  <a:lnTo>
                    <a:pt x="798" y="2644"/>
                  </a:lnTo>
                  <a:cubicBezTo>
                    <a:pt x="715" y="2739"/>
                    <a:pt x="631" y="2846"/>
                    <a:pt x="548" y="2965"/>
                  </a:cubicBezTo>
                  <a:cubicBezTo>
                    <a:pt x="429" y="3132"/>
                    <a:pt x="322" y="3275"/>
                    <a:pt x="250" y="3429"/>
                  </a:cubicBezTo>
                  <a:cubicBezTo>
                    <a:pt x="179" y="3572"/>
                    <a:pt x="84" y="3751"/>
                    <a:pt x="48" y="3953"/>
                  </a:cubicBezTo>
                  <a:cubicBezTo>
                    <a:pt x="24" y="4049"/>
                    <a:pt x="0" y="4263"/>
                    <a:pt x="107" y="4430"/>
                  </a:cubicBezTo>
                  <a:cubicBezTo>
                    <a:pt x="179" y="4572"/>
                    <a:pt x="310" y="4680"/>
                    <a:pt x="453" y="4727"/>
                  </a:cubicBezTo>
                  <a:cubicBezTo>
                    <a:pt x="548" y="4751"/>
                    <a:pt x="631" y="4763"/>
                    <a:pt x="727" y="4763"/>
                  </a:cubicBezTo>
                  <a:lnTo>
                    <a:pt x="846" y="4763"/>
                  </a:lnTo>
                  <a:cubicBezTo>
                    <a:pt x="1072" y="4751"/>
                    <a:pt x="1274" y="4680"/>
                    <a:pt x="1477" y="4608"/>
                  </a:cubicBezTo>
                  <a:cubicBezTo>
                    <a:pt x="1679" y="4525"/>
                    <a:pt x="1893" y="4430"/>
                    <a:pt x="2072" y="4322"/>
                  </a:cubicBezTo>
                  <a:lnTo>
                    <a:pt x="2120" y="4287"/>
                  </a:lnTo>
                  <a:cubicBezTo>
                    <a:pt x="2239" y="4620"/>
                    <a:pt x="2381" y="4882"/>
                    <a:pt x="2512" y="5108"/>
                  </a:cubicBezTo>
                  <a:cubicBezTo>
                    <a:pt x="2584" y="5227"/>
                    <a:pt x="2679" y="5382"/>
                    <a:pt x="2798" y="5501"/>
                  </a:cubicBezTo>
                  <a:cubicBezTo>
                    <a:pt x="2870" y="5584"/>
                    <a:pt x="3001" y="5692"/>
                    <a:pt x="3155" y="5751"/>
                  </a:cubicBezTo>
                  <a:cubicBezTo>
                    <a:pt x="3227" y="5775"/>
                    <a:pt x="3286" y="5799"/>
                    <a:pt x="3358" y="5799"/>
                  </a:cubicBezTo>
                  <a:lnTo>
                    <a:pt x="3405" y="5799"/>
                  </a:lnTo>
                  <a:cubicBezTo>
                    <a:pt x="3465" y="5775"/>
                    <a:pt x="3524" y="5775"/>
                    <a:pt x="3572" y="5751"/>
                  </a:cubicBezTo>
                  <a:cubicBezTo>
                    <a:pt x="3691" y="5704"/>
                    <a:pt x="3786" y="5596"/>
                    <a:pt x="3846" y="5477"/>
                  </a:cubicBezTo>
                  <a:cubicBezTo>
                    <a:pt x="4013" y="5180"/>
                    <a:pt x="4048" y="4846"/>
                    <a:pt x="4060" y="4549"/>
                  </a:cubicBezTo>
                  <a:cubicBezTo>
                    <a:pt x="4072" y="4346"/>
                    <a:pt x="4072" y="4156"/>
                    <a:pt x="4072" y="3989"/>
                  </a:cubicBezTo>
                  <a:lnTo>
                    <a:pt x="4227" y="3989"/>
                  </a:lnTo>
                  <a:cubicBezTo>
                    <a:pt x="4501" y="3965"/>
                    <a:pt x="4846" y="3918"/>
                    <a:pt x="5156" y="3787"/>
                  </a:cubicBezTo>
                  <a:cubicBezTo>
                    <a:pt x="5251" y="3751"/>
                    <a:pt x="5310" y="3727"/>
                    <a:pt x="5370" y="3679"/>
                  </a:cubicBezTo>
                  <a:cubicBezTo>
                    <a:pt x="5429" y="3632"/>
                    <a:pt x="5489" y="3608"/>
                    <a:pt x="5549" y="3549"/>
                  </a:cubicBezTo>
                  <a:cubicBezTo>
                    <a:pt x="5632" y="3453"/>
                    <a:pt x="5727" y="3322"/>
                    <a:pt x="5739" y="3144"/>
                  </a:cubicBezTo>
                  <a:cubicBezTo>
                    <a:pt x="5739" y="3060"/>
                    <a:pt x="5727" y="2965"/>
                    <a:pt x="5691" y="2882"/>
                  </a:cubicBezTo>
                  <a:cubicBezTo>
                    <a:pt x="5668" y="2798"/>
                    <a:pt x="5620" y="2739"/>
                    <a:pt x="5572" y="2679"/>
                  </a:cubicBezTo>
                  <a:cubicBezTo>
                    <a:pt x="5489" y="2560"/>
                    <a:pt x="5358" y="2477"/>
                    <a:pt x="5179" y="2370"/>
                  </a:cubicBezTo>
                  <a:cubicBezTo>
                    <a:pt x="5037" y="2298"/>
                    <a:pt x="4882" y="2227"/>
                    <a:pt x="4679" y="2132"/>
                  </a:cubicBezTo>
                  <a:lnTo>
                    <a:pt x="4548" y="2072"/>
                  </a:lnTo>
                  <a:lnTo>
                    <a:pt x="4525" y="2060"/>
                  </a:lnTo>
                  <a:cubicBezTo>
                    <a:pt x="4441" y="2025"/>
                    <a:pt x="4358" y="1989"/>
                    <a:pt x="4263" y="1953"/>
                  </a:cubicBezTo>
                  <a:lnTo>
                    <a:pt x="4239" y="1941"/>
                  </a:lnTo>
                  <a:cubicBezTo>
                    <a:pt x="4239" y="1774"/>
                    <a:pt x="4227" y="1608"/>
                    <a:pt x="4203" y="1477"/>
                  </a:cubicBezTo>
                  <a:cubicBezTo>
                    <a:pt x="4179" y="1179"/>
                    <a:pt x="4132" y="834"/>
                    <a:pt x="3989" y="536"/>
                  </a:cubicBezTo>
                  <a:cubicBezTo>
                    <a:pt x="3905" y="393"/>
                    <a:pt x="3715" y="36"/>
                    <a:pt x="3358"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6972072" y="4384038"/>
              <a:ext cx="252398" cy="252398"/>
            </a:xfrm>
            <a:custGeom>
              <a:avLst/>
              <a:gdLst/>
              <a:ahLst/>
              <a:cxnLst/>
              <a:rect l="l" t="t" r="r" b="b"/>
              <a:pathLst>
                <a:path w="5692" h="5692" extrusionOk="0">
                  <a:moveTo>
                    <a:pt x="3620" y="0"/>
                  </a:moveTo>
                  <a:lnTo>
                    <a:pt x="3620" y="0"/>
                  </a:lnTo>
                  <a:cubicBezTo>
                    <a:pt x="3633" y="10"/>
                    <a:pt x="3646" y="20"/>
                    <a:pt x="3659" y="30"/>
                  </a:cubicBezTo>
                  <a:lnTo>
                    <a:pt x="3659" y="30"/>
                  </a:lnTo>
                  <a:cubicBezTo>
                    <a:pt x="3652" y="12"/>
                    <a:pt x="3645" y="0"/>
                    <a:pt x="3620" y="0"/>
                  </a:cubicBezTo>
                  <a:close/>
                  <a:moveTo>
                    <a:pt x="3659" y="30"/>
                  </a:moveTo>
                  <a:cubicBezTo>
                    <a:pt x="3661" y="39"/>
                    <a:pt x="3664" y="49"/>
                    <a:pt x="3668" y="60"/>
                  </a:cubicBezTo>
                  <a:lnTo>
                    <a:pt x="3715" y="238"/>
                  </a:lnTo>
                  <a:cubicBezTo>
                    <a:pt x="3739" y="369"/>
                    <a:pt x="3739" y="500"/>
                    <a:pt x="3739" y="631"/>
                  </a:cubicBezTo>
                  <a:cubicBezTo>
                    <a:pt x="3727" y="929"/>
                    <a:pt x="3680" y="1215"/>
                    <a:pt x="3608" y="1512"/>
                  </a:cubicBezTo>
                  <a:cubicBezTo>
                    <a:pt x="3561" y="1703"/>
                    <a:pt x="3501" y="1905"/>
                    <a:pt x="3441" y="2096"/>
                  </a:cubicBezTo>
                  <a:cubicBezTo>
                    <a:pt x="3537" y="2108"/>
                    <a:pt x="3608" y="2120"/>
                    <a:pt x="3692" y="2155"/>
                  </a:cubicBezTo>
                  <a:cubicBezTo>
                    <a:pt x="3775" y="2167"/>
                    <a:pt x="3846" y="2203"/>
                    <a:pt x="3918" y="2227"/>
                  </a:cubicBezTo>
                  <a:cubicBezTo>
                    <a:pt x="3977" y="2263"/>
                    <a:pt x="4049" y="2274"/>
                    <a:pt x="4108" y="2322"/>
                  </a:cubicBezTo>
                  <a:cubicBezTo>
                    <a:pt x="4156" y="2346"/>
                    <a:pt x="4215" y="2382"/>
                    <a:pt x="4239" y="2405"/>
                  </a:cubicBezTo>
                  <a:cubicBezTo>
                    <a:pt x="4323" y="2465"/>
                    <a:pt x="4394" y="2524"/>
                    <a:pt x="4418" y="2620"/>
                  </a:cubicBezTo>
                  <a:cubicBezTo>
                    <a:pt x="4442" y="2644"/>
                    <a:pt x="4454" y="2691"/>
                    <a:pt x="4454" y="2715"/>
                  </a:cubicBezTo>
                  <a:lnTo>
                    <a:pt x="4454" y="2822"/>
                  </a:lnTo>
                  <a:cubicBezTo>
                    <a:pt x="4442" y="2870"/>
                    <a:pt x="4418" y="2894"/>
                    <a:pt x="4406" y="2941"/>
                  </a:cubicBezTo>
                  <a:cubicBezTo>
                    <a:pt x="4394" y="2977"/>
                    <a:pt x="4358" y="3013"/>
                    <a:pt x="4334" y="3048"/>
                  </a:cubicBezTo>
                  <a:cubicBezTo>
                    <a:pt x="4299" y="3072"/>
                    <a:pt x="4263" y="3108"/>
                    <a:pt x="4227" y="3132"/>
                  </a:cubicBezTo>
                  <a:lnTo>
                    <a:pt x="4096" y="3227"/>
                  </a:lnTo>
                  <a:cubicBezTo>
                    <a:pt x="3977" y="3286"/>
                    <a:pt x="3846" y="3346"/>
                    <a:pt x="3703" y="3370"/>
                  </a:cubicBezTo>
                  <a:cubicBezTo>
                    <a:pt x="3572" y="3417"/>
                    <a:pt x="3430" y="3453"/>
                    <a:pt x="3287" y="3465"/>
                  </a:cubicBezTo>
                  <a:cubicBezTo>
                    <a:pt x="3322" y="3572"/>
                    <a:pt x="3346" y="3691"/>
                    <a:pt x="3382" y="3787"/>
                  </a:cubicBezTo>
                  <a:cubicBezTo>
                    <a:pt x="3406" y="3894"/>
                    <a:pt x="3430" y="3989"/>
                    <a:pt x="3441" y="4084"/>
                  </a:cubicBezTo>
                  <a:cubicBezTo>
                    <a:pt x="3453" y="4179"/>
                    <a:pt x="3465" y="4263"/>
                    <a:pt x="3465" y="4370"/>
                  </a:cubicBezTo>
                  <a:cubicBezTo>
                    <a:pt x="3465" y="4525"/>
                    <a:pt x="3465" y="4703"/>
                    <a:pt x="3394" y="4834"/>
                  </a:cubicBezTo>
                  <a:cubicBezTo>
                    <a:pt x="3370" y="4894"/>
                    <a:pt x="3322" y="4941"/>
                    <a:pt x="3275" y="4965"/>
                  </a:cubicBezTo>
                  <a:cubicBezTo>
                    <a:pt x="3227" y="5001"/>
                    <a:pt x="3156" y="5013"/>
                    <a:pt x="3096" y="5013"/>
                  </a:cubicBezTo>
                  <a:cubicBezTo>
                    <a:pt x="2965" y="5013"/>
                    <a:pt x="2846" y="4941"/>
                    <a:pt x="2775" y="4846"/>
                  </a:cubicBezTo>
                  <a:cubicBezTo>
                    <a:pt x="2668" y="4727"/>
                    <a:pt x="2572" y="4596"/>
                    <a:pt x="2501" y="4441"/>
                  </a:cubicBezTo>
                  <a:cubicBezTo>
                    <a:pt x="2382" y="4191"/>
                    <a:pt x="2298" y="3929"/>
                    <a:pt x="2215" y="3656"/>
                  </a:cubicBezTo>
                  <a:cubicBezTo>
                    <a:pt x="2179" y="3703"/>
                    <a:pt x="2120" y="3751"/>
                    <a:pt x="2072" y="3775"/>
                  </a:cubicBezTo>
                  <a:cubicBezTo>
                    <a:pt x="2001" y="3834"/>
                    <a:pt x="1906" y="3894"/>
                    <a:pt x="1822" y="3941"/>
                  </a:cubicBezTo>
                  <a:cubicBezTo>
                    <a:pt x="1644" y="4048"/>
                    <a:pt x="1441" y="4132"/>
                    <a:pt x="1239" y="4191"/>
                  </a:cubicBezTo>
                  <a:cubicBezTo>
                    <a:pt x="1048" y="4251"/>
                    <a:pt x="834" y="4287"/>
                    <a:pt x="632" y="4298"/>
                  </a:cubicBezTo>
                  <a:cubicBezTo>
                    <a:pt x="536" y="4298"/>
                    <a:pt x="453" y="4298"/>
                    <a:pt x="346" y="4287"/>
                  </a:cubicBezTo>
                  <a:cubicBezTo>
                    <a:pt x="251" y="4263"/>
                    <a:pt x="179" y="4251"/>
                    <a:pt x="96" y="4239"/>
                  </a:cubicBezTo>
                  <a:cubicBezTo>
                    <a:pt x="79" y="4256"/>
                    <a:pt x="62" y="4273"/>
                    <a:pt x="45" y="4273"/>
                  </a:cubicBezTo>
                  <a:cubicBezTo>
                    <a:pt x="38" y="4273"/>
                    <a:pt x="31" y="4270"/>
                    <a:pt x="24" y="4263"/>
                  </a:cubicBezTo>
                  <a:lnTo>
                    <a:pt x="1" y="4263"/>
                  </a:lnTo>
                  <a:cubicBezTo>
                    <a:pt x="24" y="4287"/>
                    <a:pt x="24" y="4310"/>
                    <a:pt x="36" y="4322"/>
                  </a:cubicBezTo>
                  <a:cubicBezTo>
                    <a:pt x="108" y="4477"/>
                    <a:pt x="239" y="4584"/>
                    <a:pt x="393" y="4620"/>
                  </a:cubicBezTo>
                  <a:cubicBezTo>
                    <a:pt x="477" y="4656"/>
                    <a:pt x="572" y="4668"/>
                    <a:pt x="655" y="4668"/>
                  </a:cubicBezTo>
                  <a:lnTo>
                    <a:pt x="774" y="4668"/>
                  </a:lnTo>
                  <a:cubicBezTo>
                    <a:pt x="1001" y="4644"/>
                    <a:pt x="1227" y="4560"/>
                    <a:pt x="1406" y="4501"/>
                  </a:cubicBezTo>
                  <a:cubicBezTo>
                    <a:pt x="1620" y="4418"/>
                    <a:pt x="1846" y="4310"/>
                    <a:pt x="2001" y="4227"/>
                  </a:cubicBezTo>
                  <a:lnTo>
                    <a:pt x="2060" y="4191"/>
                  </a:lnTo>
                  <a:cubicBezTo>
                    <a:pt x="2179" y="4525"/>
                    <a:pt x="2298" y="4787"/>
                    <a:pt x="2441" y="5013"/>
                  </a:cubicBezTo>
                  <a:cubicBezTo>
                    <a:pt x="2501" y="5120"/>
                    <a:pt x="2608" y="5275"/>
                    <a:pt x="2727" y="5394"/>
                  </a:cubicBezTo>
                  <a:cubicBezTo>
                    <a:pt x="2799" y="5489"/>
                    <a:pt x="2930" y="5596"/>
                    <a:pt x="3084" y="5656"/>
                  </a:cubicBezTo>
                  <a:cubicBezTo>
                    <a:pt x="3156" y="5680"/>
                    <a:pt x="3215" y="5692"/>
                    <a:pt x="3287" y="5692"/>
                  </a:cubicBezTo>
                  <a:lnTo>
                    <a:pt x="3334" y="5692"/>
                  </a:lnTo>
                  <a:cubicBezTo>
                    <a:pt x="3406" y="5680"/>
                    <a:pt x="3453" y="5668"/>
                    <a:pt x="3501" y="5656"/>
                  </a:cubicBezTo>
                  <a:cubicBezTo>
                    <a:pt x="3620" y="5608"/>
                    <a:pt x="3727" y="5501"/>
                    <a:pt x="3787" y="5370"/>
                  </a:cubicBezTo>
                  <a:cubicBezTo>
                    <a:pt x="3942" y="5072"/>
                    <a:pt x="3977" y="4727"/>
                    <a:pt x="4001" y="4429"/>
                  </a:cubicBezTo>
                  <a:cubicBezTo>
                    <a:pt x="4025" y="4239"/>
                    <a:pt x="4025" y="4048"/>
                    <a:pt x="4025" y="3882"/>
                  </a:cubicBezTo>
                  <a:lnTo>
                    <a:pt x="4168" y="3882"/>
                  </a:lnTo>
                  <a:cubicBezTo>
                    <a:pt x="4465" y="3846"/>
                    <a:pt x="4799" y="3810"/>
                    <a:pt x="5108" y="3667"/>
                  </a:cubicBezTo>
                  <a:cubicBezTo>
                    <a:pt x="5192" y="3644"/>
                    <a:pt x="5251" y="3608"/>
                    <a:pt x="5311" y="3572"/>
                  </a:cubicBezTo>
                  <a:cubicBezTo>
                    <a:pt x="5370" y="3525"/>
                    <a:pt x="5430" y="3489"/>
                    <a:pt x="5489" y="3429"/>
                  </a:cubicBezTo>
                  <a:cubicBezTo>
                    <a:pt x="5585" y="3346"/>
                    <a:pt x="5668" y="3215"/>
                    <a:pt x="5692" y="3036"/>
                  </a:cubicBezTo>
                  <a:cubicBezTo>
                    <a:pt x="5692" y="2941"/>
                    <a:pt x="5668" y="2858"/>
                    <a:pt x="5644" y="2763"/>
                  </a:cubicBezTo>
                  <a:cubicBezTo>
                    <a:pt x="5608" y="2691"/>
                    <a:pt x="5573" y="2632"/>
                    <a:pt x="5525" y="2572"/>
                  </a:cubicBezTo>
                  <a:cubicBezTo>
                    <a:pt x="5430" y="2465"/>
                    <a:pt x="5299" y="2358"/>
                    <a:pt x="5120" y="2263"/>
                  </a:cubicBezTo>
                  <a:cubicBezTo>
                    <a:pt x="4977" y="2167"/>
                    <a:pt x="4823" y="2096"/>
                    <a:pt x="4632" y="2024"/>
                  </a:cubicBezTo>
                  <a:lnTo>
                    <a:pt x="4501" y="1965"/>
                  </a:lnTo>
                  <a:lnTo>
                    <a:pt x="4465" y="1941"/>
                  </a:lnTo>
                  <a:cubicBezTo>
                    <a:pt x="4394" y="1917"/>
                    <a:pt x="4299" y="1870"/>
                    <a:pt x="4215" y="1846"/>
                  </a:cubicBezTo>
                  <a:lnTo>
                    <a:pt x="4180" y="1822"/>
                  </a:lnTo>
                  <a:cubicBezTo>
                    <a:pt x="4180" y="1679"/>
                    <a:pt x="4180" y="1524"/>
                    <a:pt x="4168" y="1370"/>
                  </a:cubicBezTo>
                  <a:cubicBezTo>
                    <a:pt x="4144" y="1072"/>
                    <a:pt x="4096" y="739"/>
                    <a:pt x="3942" y="429"/>
                  </a:cubicBezTo>
                  <a:cubicBezTo>
                    <a:pt x="3908" y="330"/>
                    <a:pt x="3814" y="159"/>
                    <a:pt x="3659" y="3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5"/>
            <p:cNvSpPr/>
            <p:nvPr/>
          </p:nvSpPr>
          <p:spPr>
            <a:xfrm>
              <a:off x="7127317" y="4382974"/>
              <a:ext cx="0" cy="44"/>
            </a:xfrm>
            <a:custGeom>
              <a:avLst/>
              <a:gdLst/>
              <a:ahLst/>
              <a:cxnLst/>
              <a:rect l="l" t="t" r="r" b="b"/>
              <a:pathLst>
                <a:path h="1" extrusionOk="0">
                  <a:moveTo>
                    <a:pt x="0" y="1"/>
                  </a:moveTo>
                  <a:close/>
                </a:path>
              </a:pathLst>
            </a:custGeom>
            <a:solidFill>
              <a:srgbClr val="F69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25"/>
          <p:cNvGrpSpPr/>
          <p:nvPr/>
        </p:nvGrpSpPr>
        <p:grpSpPr>
          <a:xfrm>
            <a:off x="7238967" y="154954"/>
            <a:ext cx="214396" cy="218609"/>
            <a:chOff x="6778292" y="971829"/>
            <a:chExt cx="214396" cy="218609"/>
          </a:xfrm>
        </p:grpSpPr>
        <p:sp>
          <p:nvSpPr>
            <p:cNvPr id="429" name="Google Shape;429;p25"/>
            <p:cNvSpPr/>
            <p:nvPr/>
          </p:nvSpPr>
          <p:spPr>
            <a:xfrm>
              <a:off x="6779357" y="971829"/>
              <a:ext cx="213332" cy="214396"/>
            </a:xfrm>
            <a:custGeom>
              <a:avLst/>
              <a:gdLst/>
              <a:ahLst/>
              <a:cxnLst/>
              <a:rect l="l" t="t" r="r" b="b"/>
              <a:pathLst>
                <a:path w="4811" h="4835" extrusionOk="0">
                  <a:moveTo>
                    <a:pt x="1965" y="0"/>
                  </a:moveTo>
                  <a:cubicBezTo>
                    <a:pt x="1668" y="12"/>
                    <a:pt x="1501" y="310"/>
                    <a:pt x="1441" y="453"/>
                  </a:cubicBezTo>
                  <a:cubicBezTo>
                    <a:pt x="1346" y="703"/>
                    <a:pt x="1299" y="1001"/>
                    <a:pt x="1263" y="1239"/>
                  </a:cubicBezTo>
                  <a:cubicBezTo>
                    <a:pt x="1263" y="1358"/>
                    <a:pt x="1251" y="1489"/>
                    <a:pt x="1251" y="1620"/>
                  </a:cubicBezTo>
                  <a:lnTo>
                    <a:pt x="1227" y="1620"/>
                  </a:lnTo>
                  <a:cubicBezTo>
                    <a:pt x="1144" y="1655"/>
                    <a:pt x="1072" y="1679"/>
                    <a:pt x="1013" y="1715"/>
                  </a:cubicBezTo>
                  <a:lnTo>
                    <a:pt x="1001" y="1727"/>
                  </a:lnTo>
                  <a:lnTo>
                    <a:pt x="894" y="1774"/>
                  </a:lnTo>
                  <a:cubicBezTo>
                    <a:pt x="727" y="1846"/>
                    <a:pt x="596" y="1917"/>
                    <a:pt x="477" y="1977"/>
                  </a:cubicBezTo>
                  <a:cubicBezTo>
                    <a:pt x="346" y="2072"/>
                    <a:pt x="227" y="2155"/>
                    <a:pt x="156" y="2251"/>
                  </a:cubicBezTo>
                  <a:cubicBezTo>
                    <a:pt x="108" y="2298"/>
                    <a:pt x="72" y="2358"/>
                    <a:pt x="48" y="2417"/>
                  </a:cubicBezTo>
                  <a:cubicBezTo>
                    <a:pt x="13" y="2489"/>
                    <a:pt x="1" y="2560"/>
                    <a:pt x="1" y="2632"/>
                  </a:cubicBezTo>
                  <a:cubicBezTo>
                    <a:pt x="13" y="2786"/>
                    <a:pt x="96" y="2906"/>
                    <a:pt x="167" y="2977"/>
                  </a:cubicBezTo>
                  <a:cubicBezTo>
                    <a:pt x="215" y="3013"/>
                    <a:pt x="251" y="3048"/>
                    <a:pt x="310" y="3084"/>
                  </a:cubicBezTo>
                  <a:cubicBezTo>
                    <a:pt x="358" y="3108"/>
                    <a:pt x="406" y="3144"/>
                    <a:pt x="477" y="3167"/>
                  </a:cubicBezTo>
                  <a:cubicBezTo>
                    <a:pt x="751" y="3275"/>
                    <a:pt x="1025" y="3310"/>
                    <a:pt x="1275" y="3334"/>
                  </a:cubicBezTo>
                  <a:lnTo>
                    <a:pt x="1406" y="3334"/>
                  </a:lnTo>
                  <a:cubicBezTo>
                    <a:pt x="1406" y="3489"/>
                    <a:pt x="1406" y="3632"/>
                    <a:pt x="1418" y="3798"/>
                  </a:cubicBezTo>
                  <a:cubicBezTo>
                    <a:pt x="1430" y="4049"/>
                    <a:pt x="1465" y="4346"/>
                    <a:pt x="1596" y="4584"/>
                  </a:cubicBezTo>
                  <a:cubicBezTo>
                    <a:pt x="1656" y="4691"/>
                    <a:pt x="1751" y="4763"/>
                    <a:pt x="1834" y="4811"/>
                  </a:cubicBezTo>
                  <a:cubicBezTo>
                    <a:pt x="1870" y="4822"/>
                    <a:pt x="1906" y="4834"/>
                    <a:pt x="1965" y="4834"/>
                  </a:cubicBezTo>
                  <a:lnTo>
                    <a:pt x="2013" y="4834"/>
                  </a:lnTo>
                  <a:cubicBezTo>
                    <a:pt x="2072" y="4834"/>
                    <a:pt x="2132" y="4822"/>
                    <a:pt x="2192" y="4811"/>
                  </a:cubicBezTo>
                  <a:cubicBezTo>
                    <a:pt x="2323" y="4763"/>
                    <a:pt x="2430" y="4680"/>
                    <a:pt x="2489" y="4596"/>
                  </a:cubicBezTo>
                  <a:cubicBezTo>
                    <a:pt x="2596" y="4501"/>
                    <a:pt x="2668" y="4382"/>
                    <a:pt x="2727" y="4275"/>
                  </a:cubicBezTo>
                  <a:cubicBezTo>
                    <a:pt x="2846" y="4096"/>
                    <a:pt x="2954" y="3870"/>
                    <a:pt x="3061" y="3584"/>
                  </a:cubicBezTo>
                  <a:lnTo>
                    <a:pt x="3096" y="3620"/>
                  </a:lnTo>
                  <a:cubicBezTo>
                    <a:pt x="3251" y="3703"/>
                    <a:pt x="3430" y="3787"/>
                    <a:pt x="3608" y="3858"/>
                  </a:cubicBezTo>
                  <a:cubicBezTo>
                    <a:pt x="3751" y="3918"/>
                    <a:pt x="3930" y="3977"/>
                    <a:pt x="4132" y="3989"/>
                  </a:cubicBezTo>
                  <a:lnTo>
                    <a:pt x="4216" y="3989"/>
                  </a:lnTo>
                  <a:cubicBezTo>
                    <a:pt x="4287" y="3989"/>
                    <a:pt x="4370" y="3977"/>
                    <a:pt x="4442" y="3965"/>
                  </a:cubicBezTo>
                  <a:cubicBezTo>
                    <a:pt x="4561" y="3918"/>
                    <a:pt x="4668" y="3822"/>
                    <a:pt x="4739" y="3703"/>
                  </a:cubicBezTo>
                  <a:cubicBezTo>
                    <a:pt x="4811" y="3560"/>
                    <a:pt x="4799" y="3394"/>
                    <a:pt x="4787" y="3310"/>
                  </a:cubicBezTo>
                  <a:cubicBezTo>
                    <a:pt x="4751" y="3132"/>
                    <a:pt x="4680" y="2977"/>
                    <a:pt x="4620" y="2858"/>
                  </a:cubicBezTo>
                  <a:cubicBezTo>
                    <a:pt x="4549" y="2739"/>
                    <a:pt x="4466" y="2608"/>
                    <a:pt x="4370" y="2477"/>
                  </a:cubicBezTo>
                  <a:cubicBezTo>
                    <a:pt x="4287" y="2382"/>
                    <a:pt x="4228" y="2298"/>
                    <a:pt x="4156" y="2203"/>
                  </a:cubicBezTo>
                  <a:lnTo>
                    <a:pt x="4204" y="2144"/>
                  </a:lnTo>
                  <a:cubicBezTo>
                    <a:pt x="4287" y="2024"/>
                    <a:pt x="4382" y="1882"/>
                    <a:pt x="4466" y="1727"/>
                  </a:cubicBezTo>
                  <a:cubicBezTo>
                    <a:pt x="4525" y="1608"/>
                    <a:pt x="4573" y="1501"/>
                    <a:pt x="4609" y="1382"/>
                  </a:cubicBezTo>
                  <a:cubicBezTo>
                    <a:pt x="4632" y="1251"/>
                    <a:pt x="4632" y="1131"/>
                    <a:pt x="4585" y="1024"/>
                  </a:cubicBezTo>
                  <a:cubicBezTo>
                    <a:pt x="4549" y="929"/>
                    <a:pt x="4454" y="822"/>
                    <a:pt x="4335" y="762"/>
                  </a:cubicBezTo>
                  <a:cubicBezTo>
                    <a:pt x="4275" y="739"/>
                    <a:pt x="4204" y="715"/>
                    <a:pt x="4108" y="703"/>
                  </a:cubicBezTo>
                  <a:lnTo>
                    <a:pt x="3906" y="703"/>
                  </a:lnTo>
                  <a:cubicBezTo>
                    <a:pt x="3668" y="727"/>
                    <a:pt x="3442" y="810"/>
                    <a:pt x="3215" y="893"/>
                  </a:cubicBezTo>
                  <a:lnTo>
                    <a:pt x="3132" y="941"/>
                  </a:lnTo>
                  <a:cubicBezTo>
                    <a:pt x="3096" y="893"/>
                    <a:pt x="3061" y="834"/>
                    <a:pt x="3025" y="786"/>
                  </a:cubicBezTo>
                  <a:cubicBezTo>
                    <a:pt x="2918" y="667"/>
                    <a:pt x="2811" y="536"/>
                    <a:pt x="2715" y="417"/>
                  </a:cubicBezTo>
                  <a:cubicBezTo>
                    <a:pt x="2608" y="298"/>
                    <a:pt x="2489" y="215"/>
                    <a:pt x="2358" y="119"/>
                  </a:cubicBezTo>
                  <a:cubicBezTo>
                    <a:pt x="2251" y="48"/>
                    <a:pt x="2132" y="12"/>
                    <a:pt x="20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6778292" y="977593"/>
              <a:ext cx="212312" cy="212844"/>
            </a:xfrm>
            <a:custGeom>
              <a:avLst/>
              <a:gdLst/>
              <a:ahLst/>
              <a:cxnLst/>
              <a:rect l="l" t="t" r="r" b="b"/>
              <a:pathLst>
                <a:path w="4788" h="4800" extrusionOk="0">
                  <a:moveTo>
                    <a:pt x="1723" y="1"/>
                  </a:moveTo>
                  <a:cubicBezTo>
                    <a:pt x="1717" y="1"/>
                    <a:pt x="1707" y="14"/>
                    <a:pt x="1692" y="37"/>
                  </a:cubicBezTo>
                  <a:cubicBezTo>
                    <a:pt x="1692" y="37"/>
                    <a:pt x="1692" y="37"/>
                    <a:pt x="1692" y="38"/>
                  </a:cubicBezTo>
                  <a:lnTo>
                    <a:pt x="1692" y="38"/>
                  </a:lnTo>
                  <a:cubicBezTo>
                    <a:pt x="1703" y="29"/>
                    <a:pt x="1715" y="21"/>
                    <a:pt x="1727" y="13"/>
                  </a:cubicBezTo>
                  <a:cubicBezTo>
                    <a:pt x="1727" y="5"/>
                    <a:pt x="1726" y="1"/>
                    <a:pt x="1723" y="1"/>
                  </a:cubicBezTo>
                  <a:close/>
                  <a:moveTo>
                    <a:pt x="1692" y="38"/>
                  </a:moveTo>
                  <a:cubicBezTo>
                    <a:pt x="1561" y="135"/>
                    <a:pt x="1497" y="283"/>
                    <a:pt x="1454" y="370"/>
                  </a:cubicBezTo>
                  <a:cubicBezTo>
                    <a:pt x="1346" y="620"/>
                    <a:pt x="1311" y="918"/>
                    <a:pt x="1275" y="1156"/>
                  </a:cubicBezTo>
                  <a:cubicBezTo>
                    <a:pt x="1263" y="1287"/>
                    <a:pt x="1263" y="1418"/>
                    <a:pt x="1263" y="1537"/>
                  </a:cubicBezTo>
                  <a:lnTo>
                    <a:pt x="1227" y="1537"/>
                  </a:lnTo>
                  <a:cubicBezTo>
                    <a:pt x="1156" y="1573"/>
                    <a:pt x="1084" y="1597"/>
                    <a:pt x="1025" y="1633"/>
                  </a:cubicBezTo>
                  <a:lnTo>
                    <a:pt x="1013" y="1644"/>
                  </a:lnTo>
                  <a:lnTo>
                    <a:pt x="906" y="1692"/>
                  </a:lnTo>
                  <a:cubicBezTo>
                    <a:pt x="739" y="1763"/>
                    <a:pt x="608" y="1823"/>
                    <a:pt x="489" y="1894"/>
                  </a:cubicBezTo>
                  <a:cubicBezTo>
                    <a:pt x="334" y="1990"/>
                    <a:pt x="215" y="2073"/>
                    <a:pt x="144" y="2168"/>
                  </a:cubicBezTo>
                  <a:cubicBezTo>
                    <a:pt x="96" y="2216"/>
                    <a:pt x="72" y="2275"/>
                    <a:pt x="37" y="2335"/>
                  </a:cubicBezTo>
                  <a:cubicBezTo>
                    <a:pt x="13" y="2406"/>
                    <a:pt x="1" y="2478"/>
                    <a:pt x="1" y="2549"/>
                  </a:cubicBezTo>
                  <a:cubicBezTo>
                    <a:pt x="13" y="2704"/>
                    <a:pt x="84" y="2823"/>
                    <a:pt x="156" y="2895"/>
                  </a:cubicBezTo>
                  <a:cubicBezTo>
                    <a:pt x="203" y="2942"/>
                    <a:pt x="263" y="2966"/>
                    <a:pt x="311" y="3002"/>
                  </a:cubicBezTo>
                  <a:cubicBezTo>
                    <a:pt x="334" y="3026"/>
                    <a:pt x="394" y="3061"/>
                    <a:pt x="477" y="3085"/>
                  </a:cubicBezTo>
                  <a:cubicBezTo>
                    <a:pt x="727" y="3204"/>
                    <a:pt x="1025" y="3240"/>
                    <a:pt x="1263" y="3264"/>
                  </a:cubicBezTo>
                  <a:lnTo>
                    <a:pt x="1394" y="3264"/>
                  </a:lnTo>
                  <a:cubicBezTo>
                    <a:pt x="1394" y="3407"/>
                    <a:pt x="1394" y="3561"/>
                    <a:pt x="1406" y="3728"/>
                  </a:cubicBezTo>
                  <a:cubicBezTo>
                    <a:pt x="1430" y="3978"/>
                    <a:pt x="1454" y="4264"/>
                    <a:pt x="1585" y="4514"/>
                  </a:cubicBezTo>
                  <a:cubicBezTo>
                    <a:pt x="1644" y="4633"/>
                    <a:pt x="1739" y="4716"/>
                    <a:pt x="1823" y="4752"/>
                  </a:cubicBezTo>
                  <a:cubicBezTo>
                    <a:pt x="1870" y="4788"/>
                    <a:pt x="1918" y="4800"/>
                    <a:pt x="1977" y="4800"/>
                  </a:cubicBezTo>
                  <a:lnTo>
                    <a:pt x="2025" y="4800"/>
                  </a:lnTo>
                  <a:cubicBezTo>
                    <a:pt x="2085" y="4800"/>
                    <a:pt x="2144" y="4788"/>
                    <a:pt x="2204" y="4776"/>
                  </a:cubicBezTo>
                  <a:cubicBezTo>
                    <a:pt x="2335" y="4728"/>
                    <a:pt x="2442" y="4633"/>
                    <a:pt x="2501" y="4561"/>
                  </a:cubicBezTo>
                  <a:cubicBezTo>
                    <a:pt x="2597" y="4454"/>
                    <a:pt x="2680" y="4323"/>
                    <a:pt x="2739" y="4240"/>
                  </a:cubicBezTo>
                  <a:cubicBezTo>
                    <a:pt x="2858" y="4038"/>
                    <a:pt x="2954" y="3823"/>
                    <a:pt x="3061" y="3549"/>
                  </a:cubicBezTo>
                  <a:lnTo>
                    <a:pt x="3109" y="3585"/>
                  </a:lnTo>
                  <a:cubicBezTo>
                    <a:pt x="3239" y="3657"/>
                    <a:pt x="3430" y="3740"/>
                    <a:pt x="3609" y="3823"/>
                  </a:cubicBezTo>
                  <a:cubicBezTo>
                    <a:pt x="3763" y="3883"/>
                    <a:pt x="3942" y="3942"/>
                    <a:pt x="4132" y="3954"/>
                  </a:cubicBezTo>
                  <a:lnTo>
                    <a:pt x="4228" y="3954"/>
                  </a:lnTo>
                  <a:cubicBezTo>
                    <a:pt x="4299" y="3954"/>
                    <a:pt x="4371" y="3942"/>
                    <a:pt x="4442" y="3919"/>
                  </a:cubicBezTo>
                  <a:cubicBezTo>
                    <a:pt x="4585" y="3895"/>
                    <a:pt x="4680" y="3788"/>
                    <a:pt x="4763" y="3668"/>
                  </a:cubicBezTo>
                  <a:cubicBezTo>
                    <a:pt x="4775" y="3657"/>
                    <a:pt x="4787" y="3645"/>
                    <a:pt x="4787" y="3621"/>
                  </a:cubicBezTo>
                  <a:lnTo>
                    <a:pt x="4775" y="3621"/>
                  </a:lnTo>
                  <a:cubicBezTo>
                    <a:pt x="4740" y="3621"/>
                    <a:pt x="4728" y="3609"/>
                    <a:pt x="4716" y="3597"/>
                  </a:cubicBezTo>
                  <a:cubicBezTo>
                    <a:pt x="4644" y="3609"/>
                    <a:pt x="4585" y="3609"/>
                    <a:pt x="4502" y="3621"/>
                  </a:cubicBezTo>
                  <a:lnTo>
                    <a:pt x="4263" y="3621"/>
                  </a:lnTo>
                  <a:cubicBezTo>
                    <a:pt x="4085" y="3609"/>
                    <a:pt x="3906" y="3585"/>
                    <a:pt x="3751" y="3538"/>
                  </a:cubicBezTo>
                  <a:cubicBezTo>
                    <a:pt x="3585" y="3490"/>
                    <a:pt x="3418" y="3418"/>
                    <a:pt x="3275" y="3323"/>
                  </a:cubicBezTo>
                  <a:cubicBezTo>
                    <a:pt x="3192" y="3287"/>
                    <a:pt x="3132" y="3240"/>
                    <a:pt x="3061" y="3192"/>
                  </a:cubicBezTo>
                  <a:cubicBezTo>
                    <a:pt x="3025" y="3168"/>
                    <a:pt x="2978" y="3121"/>
                    <a:pt x="2930" y="3085"/>
                  </a:cubicBezTo>
                  <a:cubicBezTo>
                    <a:pt x="2870" y="3311"/>
                    <a:pt x="2799" y="3538"/>
                    <a:pt x="2692" y="3740"/>
                  </a:cubicBezTo>
                  <a:cubicBezTo>
                    <a:pt x="2632" y="3859"/>
                    <a:pt x="2561" y="3978"/>
                    <a:pt x="2466" y="4085"/>
                  </a:cubicBezTo>
                  <a:cubicBezTo>
                    <a:pt x="2394" y="4157"/>
                    <a:pt x="2287" y="4216"/>
                    <a:pt x="2192" y="4216"/>
                  </a:cubicBezTo>
                  <a:cubicBezTo>
                    <a:pt x="2132" y="4216"/>
                    <a:pt x="2085" y="4204"/>
                    <a:pt x="2037" y="4180"/>
                  </a:cubicBezTo>
                  <a:cubicBezTo>
                    <a:pt x="1989" y="4157"/>
                    <a:pt x="1966" y="4109"/>
                    <a:pt x="1930" y="4073"/>
                  </a:cubicBezTo>
                  <a:cubicBezTo>
                    <a:pt x="1870" y="3954"/>
                    <a:pt x="1870" y="3811"/>
                    <a:pt x="1870" y="3680"/>
                  </a:cubicBezTo>
                  <a:cubicBezTo>
                    <a:pt x="1870" y="3597"/>
                    <a:pt x="1894" y="3514"/>
                    <a:pt x="1906" y="3442"/>
                  </a:cubicBezTo>
                  <a:cubicBezTo>
                    <a:pt x="1918" y="3359"/>
                    <a:pt x="1942" y="3276"/>
                    <a:pt x="1966" y="3192"/>
                  </a:cubicBezTo>
                  <a:cubicBezTo>
                    <a:pt x="1977" y="3085"/>
                    <a:pt x="2013" y="3002"/>
                    <a:pt x="2037" y="2906"/>
                  </a:cubicBezTo>
                  <a:cubicBezTo>
                    <a:pt x="1918" y="2895"/>
                    <a:pt x="1799" y="2859"/>
                    <a:pt x="1680" y="2835"/>
                  </a:cubicBezTo>
                  <a:cubicBezTo>
                    <a:pt x="1561" y="2799"/>
                    <a:pt x="1454" y="2764"/>
                    <a:pt x="1358" y="2704"/>
                  </a:cubicBezTo>
                  <a:cubicBezTo>
                    <a:pt x="1311" y="2668"/>
                    <a:pt x="1263" y="2656"/>
                    <a:pt x="1239" y="2621"/>
                  </a:cubicBezTo>
                  <a:cubicBezTo>
                    <a:pt x="1204" y="2609"/>
                    <a:pt x="1168" y="2585"/>
                    <a:pt x="1144" y="2549"/>
                  </a:cubicBezTo>
                  <a:cubicBezTo>
                    <a:pt x="1132" y="2525"/>
                    <a:pt x="1096" y="2490"/>
                    <a:pt x="1084" y="2466"/>
                  </a:cubicBezTo>
                  <a:cubicBezTo>
                    <a:pt x="1061" y="2430"/>
                    <a:pt x="1061" y="2383"/>
                    <a:pt x="1037" y="2359"/>
                  </a:cubicBezTo>
                  <a:lnTo>
                    <a:pt x="1037" y="2264"/>
                  </a:lnTo>
                  <a:cubicBezTo>
                    <a:pt x="1037" y="2240"/>
                    <a:pt x="1049" y="2204"/>
                    <a:pt x="1073" y="2180"/>
                  </a:cubicBezTo>
                  <a:cubicBezTo>
                    <a:pt x="1096" y="2109"/>
                    <a:pt x="1156" y="2049"/>
                    <a:pt x="1215" y="2002"/>
                  </a:cubicBezTo>
                  <a:cubicBezTo>
                    <a:pt x="1251" y="1966"/>
                    <a:pt x="1299" y="1942"/>
                    <a:pt x="1334" y="1930"/>
                  </a:cubicBezTo>
                  <a:cubicBezTo>
                    <a:pt x="1394" y="1894"/>
                    <a:pt x="1442" y="1871"/>
                    <a:pt x="1501" y="1847"/>
                  </a:cubicBezTo>
                  <a:cubicBezTo>
                    <a:pt x="1561" y="1823"/>
                    <a:pt x="1620" y="1811"/>
                    <a:pt x="1680" y="1787"/>
                  </a:cubicBezTo>
                  <a:cubicBezTo>
                    <a:pt x="1751" y="1775"/>
                    <a:pt x="1811" y="1763"/>
                    <a:pt x="1894" y="1752"/>
                  </a:cubicBezTo>
                  <a:lnTo>
                    <a:pt x="1751" y="1252"/>
                  </a:lnTo>
                  <a:cubicBezTo>
                    <a:pt x="1692" y="1013"/>
                    <a:pt x="1656" y="775"/>
                    <a:pt x="1632" y="525"/>
                  </a:cubicBezTo>
                  <a:cubicBezTo>
                    <a:pt x="1620" y="406"/>
                    <a:pt x="1632" y="299"/>
                    <a:pt x="1656" y="180"/>
                  </a:cubicBezTo>
                  <a:cubicBezTo>
                    <a:pt x="1668" y="144"/>
                    <a:pt x="1680" y="85"/>
                    <a:pt x="1692" y="38"/>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25"/>
          <p:cNvGrpSpPr/>
          <p:nvPr/>
        </p:nvGrpSpPr>
        <p:grpSpPr>
          <a:xfrm rot="-6049132">
            <a:off x="567379" y="4629745"/>
            <a:ext cx="305234" cy="304477"/>
            <a:chOff x="1548327" y="2761296"/>
            <a:chExt cx="305242" cy="304485"/>
          </a:xfrm>
        </p:grpSpPr>
        <p:sp>
          <p:nvSpPr>
            <p:cNvPr id="432" name="Google Shape;432;p25"/>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5"/>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5"/>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25"/>
          <p:cNvSpPr/>
          <p:nvPr/>
        </p:nvSpPr>
        <p:spPr>
          <a:xfrm>
            <a:off x="321200" y="3949957"/>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5"/>
          <p:cNvSpPr/>
          <p:nvPr/>
        </p:nvSpPr>
        <p:spPr>
          <a:xfrm>
            <a:off x="4944666" y="235950"/>
            <a:ext cx="182365" cy="174680"/>
          </a:xfrm>
          <a:custGeom>
            <a:avLst/>
            <a:gdLst/>
            <a:ahLst/>
            <a:cxnLst/>
            <a:rect l="l" t="t" r="r" b="b"/>
            <a:pathLst>
              <a:path w="3180" h="3046" extrusionOk="0">
                <a:moveTo>
                  <a:pt x="1755" y="0"/>
                </a:moveTo>
                <a:cubicBezTo>
                  <a:pt x="1716" y="0"/>
                  <a:pt x="1681" y="16"/>
                  <a:pt x="1656" y="35"/>
                </a:cubicBezTo>
                <a:lnTo>
                  <a:pt x="1644" y="47"/>
                </a:lnTo>
                <a:cubicBezTo>
                  <a:pt x="1406" y="225"/>
                  <a:pt x="1298" y="666"/>
                  <a:pt x="1191" y="951"/>
                </a:cubicBezTo>
                <a:cubicBezTo>
                  <a:pt x="1039" y="906"/>
                  <a:pt x="667" y="767"/>
                  <a:pt x="381" y="767"/>
                </a:cubicBezTo>
                <a:cubicBezTo>
                  <a:pt x="221" y="767"/>
                  <a:pt x="88" y="811"/>
                  <a:pt x="36" y="940"/>
                </a:cubicBezTo>
                <a:cubicBezTo>
                  <a:pt x="1" y="1011"/>
                  <a:pt x="36" y="1106"/>
                  <a:pt x="84" y="1178"/>
                </a:cubicBezTo>
                <a:cubicBezTo>
                  <a:pt x="239" y="1416"/>
                  <a:pt x="477" y="1559"/>
                  <a:pt x="751" y="1654"/>
                </a:cubicBezTo>
                <a:cubicBezTo>
                  <a:pt x="597" y="1855"/>
                  <a:pt x="55" y="2797"/>
                  <a:pt x="621" y="2797"/>
                </a:cubicBezTo>
                <a:cubicBezTo>
                  <a:pt x="624" y="2797"/>
                  <a:pt x="628" y="2797"/>
                  <a:pt x="632" y="2797"/>
                </a:cubicBezTo>
                <a:cubicBezTo>
                  <a:pt x="929" y="2785"/>
                  <a:pt x="1275" y="2475"/>
                  <a:pt x="1453" y="2249"/>
                </a:cubicBezTo>
                <a:cubicBezTo>
                  <a:pt x="1548" y="2511"/>
                  <a:pt x="1787" y="2916"/>
                  <a:pt x="2072" y="3023"/>
                </a:cubicBezTo>
                <a:cubicBezTo>
                  <a:pt x="2116" y="3038"/>
                  <a:pt x="2155" y="3045"/>
                  <a:pt x="2189" y="3045"/>
                </a:cubicBezTo>
                <a:cubicBezTo>
                  <a:pt x="2581" y="3045"/>
                  <a:pt x="2364" y="2111"/>
                  <a:pt x="2298" y="1892"/>
                </a:cubicBezTo>
                <a:cubicBezTo>
                  <a:pt x="2584" y="1880"/>
                  <a:pt x="2858" y="1797"/>
                  <a:pt x="3072" y="1618"/>
                </a:cubicBezTo>
                <a:cubicBezTo>
                  <a:pt x="3120" y="1559"/>
                  <a:pt x="3180" y="1487"/>
                  <a:pt x="3180" y="1416"/>
                </a:cubicBezTo>
                <a:cubicBezTo>
                  <a:pt x="3150" y="1107"/>
                  <a:pt x="2560" y="1081"/>
                  <a:pt x="2229" y="1081"/>
                </a:cubicBezTo>
                <a:cubicBezTo>
                  <a:pt x="2165" y="1081"/>
                  <a:pt x="2111" y="1082"/>
                  <a:pt x="2072" y="1082"/>
                </a:cubicBezTo>
                <a:cubicBezTo>
                  <a:pt x="2060" y="892"/>
                  <a:pt x="2084" y="594"/>
                  <a:pt x="2048" y="392"/>
                </a:cubicBezTo>
                <a:cubicBezTo>
                  <a:pt x="2013" y="154"/>
                  <a:pt x="1870" y="47"/>
                  <a:pt x="1870" y="47"/>
                </a:cubicBezTo>
                <a:cubicBezTo>
                  <a:pt x="1830" y="13"/>
                  <a:pt x="1791" y="0"/>
                  <a:pt x="17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5"/>
          <p:cNvSpPr/>
          <p:nvPr/>
        </p:nvSpPr>
        <p:spPr>
          <a:xfrm>
            <a:off x="7861507" y="1426917"/>
            <a:ext cx="125018" cy="122838"/>
          </a:xfrm>
          <a:custGeom>
            <a:avLst/>
            <a:gdLst/>
            <a:ahLst/>
            <a:cxnLst/>
            <a:rect l="l" t="t" r="r" b="b"/>
            <a:pathLst>
              <a:path w="2180" h="2142" extrusionOk="0">
                <a:moveTo>
                  <a:pt x="886" y="1"/>
                </a:moveTo>
                <a:cubicBezTo>
                  <a:pt x="843" y="1"/>
                  <a:pt x="808" y="34"/>
                  <a:pt x="799" y="61"/>
                </a:cubicBezTo>
                <a:cubicBezTo>
                  <a:pt x="799" y="61"/>
                  <a:pt x="799" y="73"/>
                  <a:pt x="775" y="73"/>
                </a:cubicBezTo>
                <a:cubicBezTo>
                  <a:pt x="680" y="252"/>
                  <a:pt x="715" y="561"/>
                  <a:pt x="715" y="776"/>
                </a:cubicBezTo>
                <a:cubicBezTo>
                  <a:pt x="561" y="776"/>
                  <a:pt x="1" y="776"/>
                  <a:pt x="1" y="1038"/>
                </a:cubicBezTo>
                <a:cubicBezTo>
                  <a:pt x="1" y="1097"/>
                  <a:pt x="49" y="1145"/>
                  <a:pt x="96" y="1192"/>
                </a:cubicBezTo>
                <a:cubicBezTo>
                  <a:pt x="232" y="1297"/>
                  <a:pt x="396" y="1337"/>
                  <a:pt x="564" y="1337"/>
                </a:cubicBezTo>
                <a:cubicBezTo>
                  <a:pt x="586" y="1337"/>
                  <a:pt x="609" y="1337"/>
                  <a:pt x="632" y="1335"/>
                </a:cubicBezTo>
                <a:lnTo>
                  <a:pt x="632" y="1335"/>
                </a:lnTo>
                <a:cubicBezTo>
                  <a:pt x="599" y="1487"/>
                  <a:pt x="498" y="2141"/>
                  <a:pt x="749" y="2141"/>
                </a:cubicBezTo>
                <a:cubicBezTo>
                  <a:pt x="774" y="2141"/>
                  <a:pt x="802" y="2135"/>
                  <a:pt x="834" y="2121"/>
                </a:cubicBezTo>
                <a:cubicBezTo>
                  <a:pt x="1013" y="2050"/>
                  <a:pt x="1144" y="1752"/>
                  <a:pt x="1203" y="1561"/>
                </a:cubicBezTo>
                <a:cubicBezTo>
                  <a:pt x="1346" y="1704"/>
                  <a:pt x="1596" y="1919"/>
                  <a:pt x="1787" y="1919"/>
                </a:cubicBezTo>
                <a:cubicBezTo>
                  <a:pt x="2180" y="1907"/>
                  <a:pt x="1739" y="1264"/>
                  <a:pt x="1644" y="1109"/>
                </a:cubicBezTo>
                <a:cubicBezTo>
                  <a:pt x="1823" y="1038"/>
                  <a:pt x="1965" y="918"/>
                  <a:pt x="2061" y="740"/>
                </a:cubicBezTo>
                <a:cubicBezTo>
                  <a:pt x="2085" y="692"/>
                  <a:pt x="2108" y="633"/>
                  <a:pt x="2085" y="573"/>
                </a:cubicBezTo>
                <a:cubicBezTo>
                  <a:pt x="2046" y="497"/>
                  <a:pt x="1969" y="469"/>
                  <a:pt x="1876" y="469"/>
                </a:cubicBezTo>
                <a:cubicBezTo>
                  <a:pt x="1680" y="469"/>
                  <a:pt x="1416" y="592"/>
                  <a:pt x="1311" y="633"/>
                </a:cubicBezTo>
                <a:cubicBezTo>
                  <a:pt x="1251" y="514"/>
                  <a:pt x="1192" y="311"/>
                  <a:pt x="1120" y="192"/>
                </a:cubicBezTo>
                <a:cubicBezTo>
                  <a:pt x="1049" y="37"/>
                  <a:pt x="930" y="14"/>
                  <a:pt x="930" y="14"/>
                </a:cubicBezTo>
                <a:cubicBezTo>
                  <a:pt x="915" y="5"/>
                  <a:pt x="900" y="1"/>
                  <a:pt x="8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5897764" y="1724474"/>
            <a:ext cx="101104" cy="93075"/>
          </a:xfrm>
          <a:custGeom>
            <a:avLst/>
            <a:gdLst/>
            <a:ahLst/>
            <a:cxnLst/>
            <a:rect l="l" t="t" r="r" b="b"/>
            <a:pathLst>
              <a:path w="1763" h="1623" extrusionOk="0">
                <a:moveTo>
                  <a:pt x="664" y="1"/>
                </a:moveTo>
                <a:cubicBezTo>
                  <a:pt x="627" y="1"/>
                  <a:pt x="604" y="23"/>
                  <a:pt x="595" y="32"/>
                </a:cubicBezTo>
                <a:lnTo>
                  <a:pt x="595" y="44"/>
                </a:lnTo>
                <a:cubicBezTo>
                  <a:pt x="512" y="187"/>
                  <a:pt x="572" y="425"/>
                  <a:pt x="572" y="592"/>
                </a:cubicBezTo>
                <a:cubicBezTo>
                  <a:pt x="429" y="604"/>
                  <a:pt x="0" y="628"/>
                  <a:pt x="0" y="830"/>
                </a:cubicBezTo>
                <a:cubicBezTo>
                  <a:pt x="0" y="866"/>
                  <a:pt x="36" y="901"/>
                  <a:pt x="72" y="925"/>
                </a:cubicBezTo>
                <a:cubicBezTo>
                  <a:pt x="192" y="995"/>
                  <a:pt x="312" y="1023"/>
                  <a:pt x="439" y="1023"/>
                </a:cubicBezTo>
                <a:cubicBezTo>
                  <a:pt x="463" y="1023"/>
                  <a:pt x="488" y="1022"/>
                  <a:pt x="512" y="1021"/>
                </a:cubicBezTo>
                <a:lnTo>
                  <a:pt x="512" y="1021"/>
                </a:lnTo>
                <a:cubicBezTo>
                  <a:pt x="480" y="1138"/>
                  <a:pt x="428" y="1623"/>
                  <a:pt x="627" y="1623"/>
                </a:cubicBezTo>
                <a:cubicBezTo>
                  <a:pt x="649" y="1623"/>
                  <a:pt x="674" y="1617"/>
                  <a:pt x="703" y="1604"/>
                </a:cubicBezTo>
                <a:cubicBezTo>
                  <a:pt x="834" y="1521"/>
                  <a:pt x="941" y="1306"/>
                  <a:pt x="988" y="1152"/>
                </a:cubicBezTo>
                <a:cubicBezTo>
                  <a:pt x="1080" y="1254"/>
                  <a:pt x="1281" y="1390"/>
                  <a:pt x="1424" y="1390"/>
                </a:cubicBezTo>
                <a:cubicBezTo>
                  <a:pt x="1429" y="1390"/>
                  <a:pt x="1435" y="1390"/>
                  <a:pt x="1441" y="1390"/>
                </a:cubicBezTo>
                <a:cubicBezTo>
                  <a:pt x="1762" y="1366"/>
                  <a:pt x="1405" y="901"/>
                  <a:pt x="1310" y="794"/>
                </a:cubicBezTo>
                <a:cubicBezTo>
                  <a:pt x="1441" y="735"/>
                  <a:pt x="1560" y="628"/>
                  <a:pt x="1643" y="497"/>
                </a:cubicBezTo>
                <a:cubicBezTo>
                  <a:pt x="1643" y="485"/>
                  <a:pt x="1655" y="437"/>
                  <a:pt x="1643" y="390"/>
                </a:cubicBezTo>
                <a:cubicBezTo>
                  <a:pt x="1612" y="338"/>
                  <a:pt x="1558" y="319"/>
                  <a:pt x="1493" y="319"/>
                </a:cubicBezTo>
                <a:cubicBezTo>
                  <a:pt x="1333" y="319"/>
                  <a:pt x="1109" y="436"/>
                  <a:pt x="1024" y="461"/>
                </a:cubicBezTo>
                <a:cubicBezTo>
                  <a:pt x="988" y="378"/>
                  <a:pt x="929" y="223"/>
                  <a:pt x="869" y="140"/>
                </a:cubicBezTo>
                <a:cubicBezTo>
                  <a:pt x="810" y="32"/>
                  <a:pt x="703" y="9"/>
                  <a:pt x="703" y="9"/>
                </a:cubicBezTo>
                <a:cubicBezTo>
                  <a:pt x="688" y="3"/>
                  <a:pt x="675" y="1"/>
                  <a:pt x="6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9" name="Google Shape;439;p25"/>
          <p:cNvGrpSpPr/>
          <p:nvPr/>
        </p:nvGrpSpPr>
        <p:grpSpPr>
          <a:xfrm>
            <a:off x="3143184" y="-176150"/>
            <a:ext cx="252400" cy="805492"/>
            <a:chOff x="3143184" y="-176150"/>
            <a:chExt cx="252400" cy="805492"/>
          </a:xfrm>
        </p:grpSpPr>
        <p:sp>
          <p:nvSpPr>
            <p:cNvPr id="440" name="Google Shape;440;p25"/>
            <p:cNvSpPr/>
            <p:nvPr/>
          </p:nvSpPr>
          <p:spPr>
            <a:xfrm>
              <a:off x="3293108" y="-176150"/>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3299449" y="48714"/>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3242424" y="270519"/>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p:nvPr/>
          </p:nvSpPr>
          <p:spPr>
            <a:xfrm>
              <a:off x="3143184" y="473123"/>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4"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14533" t="12524" r="16984" b="6185"/>
          <a:stretch/>
        </p:blipFill>
        <p:spPr bwMode="auto">
          <a:xfrm>
            <a:off x="4292034" y="1538651"/>
            <a:ext cx="4661831" cy="3387453"/>
          </a:xfrm>
          <a:prstGeom prst="rect">
            <a:avLst/>
          </a:prstGeom>
          <a:noFill/>
          <a:ln>
            <a:noFill/>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وسيلة شرح مستطيلة مستديرة الزوايا 1"/>
          <p:cNvSpPr/>
          <p:nvPr/>
        </p:nvSpPr>
        <p:spPr>
          <a:xfrm>
            <a:off x="3400635" y="491957"/>
            <a:ext cx="3613719" cy="375175"/>
          </a:xfrm>
          <a:prstGeom prst="wedgeRoundRectCallout">
            <a:avLst>
              <a:gd name="adj1" fmla="val -59085"/>
              <a:gd name="adj2" fmla="val 196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800" b="1" dirty="0" smtClean="0"/>
              <a:t>Read the text and find out:</a:t>
            </a:r>
            <a:endParaRPr lang="ar-SA" sz="1800" b="1" dirty="0"/>
          </a:p>
        </p:txBody>
      </p:sp>
      <p:pic>
        <p:nvPicPr>
          <p:cNvPr id="205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9368" t="41793" r="54693" b="54317"/>
          <a:stretch/>
        </p:blipFill>
        <p:spPr bwMode="auto">
          <a:xfrm>
            <a:off x="233757" y="1142656"/>
            <a:ext cx="2793205" cy="303387"/>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chemeClr val="accent1"/>
                </a:solidFill>
              </a14:hiddenFill>
            </a:ext>
          </a:extLst>
        </p:spPr>
      </p:pic>
      <p:sp>
        <p:nvSpPr>
          <p:cNvPr id="78" name="مستطيل 3"/>
          <p:cNvSpPr>
            <a:spLocks noChangeArrowheads="1"/>
          </p:cNvSpPr>
          <p:nvPr>
            <p:custDataLst>
              <p:tags r:id="rId1"/>
            </p:custDataLst>
          </p:nvPr>
        </p:nvSpPr>
        <p:spPr bwMode="auto">
          <a:xfrm>
            <a:off x="223366" y="1547759"/>
            <a:ext cx="3704632" cy="338554"/>
          </a:xfrm>
          <a:prstGeom prst="rect">
            <a:avLst/>
          </a:prstGeom>
          <a:ln/>
          <a:extLst/>
        </p:spPr>
        <p:style>
          <a:lnRef idx="3">
            <a:schemeClr val="lt1"/>
          </a:lnRef>
          <a:fillRef idx="1">
            <a:schemeClr val="accent3"/>
          </a:fillRef>
          <a:effectRef idx="1">
            <a:schemeClr val="accent3"/>
          </a:effectRef>
          <a:fontRef idx="minor">
            <a:schemeClr val="lt1"/>
          </a:fontRef>
        </p:style>
        <p:txBody>
          <a:bodyPr wrap="square">
            <a:spAutoFit/>
          </a:bodyPr>
          <a:lstStyle/>
          <a:p>
            <a:r>
              <a:rPr lang="en-US" sz="1600" b="1" dirty="0">
                <a:solidFill>
                  <a:srgbClr val="006600"/>
                </a:solidFill>
                <a:latin typeface="Arial Narrow" pitchFamily="34" charset="0"/>
                <a:sym typeface="Wingdings" pitchFamily="2" charset="2"/>
              </a:rPr>
              <a:t>• The writer’s maternal grandparents.</a:t>
            </a:r>
            <a:endParaRPr lang="en-US" sz="1600" b="1" dirty="0">
              <a:solidFill>
                <a:srgbClr val="006600"/>
              </a:solidFill>
              <a:latin typeface="Arial Narrow" pitchFamily="34" charset="0"/>
            </a:endParaRPr>
          </a:p>
        </p:txBody>
      </p:sp>
      <p:pic>
        <p:nvPicPr>
          <p:cNvPr id="79"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9368" t="49176" r="38411" b="45948"/>
          <a:stretch/>
        </p:blipFill>
        <p:spPr bwMode="auto">
          <a:xfrm>
            <a:off x="112373" y="3176589"/>
            <a:ext cx="4040477" cy="448497"/>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chemeClr val="accent1"/>
                </a:solidFill>
              </a14:hiddenFill>
            </a:ext>
          </a:extLst>
        </p:spPr>
      </p:pic>
      <p:pic>
        <p:nvPicPr>
          <p:cNvPr id="8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9368" t="45751" r="57957" b="50290"/>
          <a:stretch/>
        </p:blipFill>
        <p:spPr bwMode="auto">
          <a:xfrm>
            <a:off x="321200" y="2057974"/>
            <a:ext cx="2257694" cy="350683"/>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chemeClr val="accent1"/>
                </a:solidFill>
              </a14:hiddenFill>
            </a:ext>
          </a:extLst>
        </p:spPr>
      </p:pic>
      <p:sp>
        <p:nvSpPr>
          <p:cNvPr id="81" name="مستطيل مستدير الزوايا 47"/>
          <p:cNvSpPr>
            <a:spLocks noChangeArrowheads="1"/>
          </p:cNvSpPr>
          <p:nvPr>
            <p:custDataLst>
              <p:tags r:id="rId2"/>
            </p:custDataLst>
          </p:nvPr>
        </p:nvSpPr>
        <p:spPr bwMode="auto">
          <a:xfrm>
            <a:off x="274109" y="2600325"/>
            <a:ext cx="1439862" cy="400050"/>
          </a:xfrm>
          <a:prstGeom prst="roundRect">
            <a:avLst>
              <a:gd name="adj" fmla="val 16667"/>
            </a:avLst>
          </a:prstGeom>
          <a:noFill/>
          <a:ln w="381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rtl="1"/>
            <a:r>
              <a:rPr lang="en-US" dirty="0">
                <a:solidFill>
                  <a:srgbClr val="0033CC"/>
                </a:solidFill>
              </a:rPr>
              <a:t>Grandfather</a:t>
            </a:r>
          </a:p>
        </p:txBody>
      </p:sp>
      <p:sp>
        <p:nvSpPr>
          <p:cNvPr id="82" name="مستطيل مستدير الزوايا 56"/>
          <p:cNvSpPr>
            <a:spLocks noChangeArrowheads="1"/>
          </p:cNvSpPr>
          <p:nvPr>
            <p:custDataLst>
              <p:tags r:id="rId3"/>
            </p:custDataLst>
          </p:nvPr>
        </p:nvSpPr>
        <p:spPr bwMode="auto">
          <a:xfrm>
            <a:off x="1958433" y="2586038"/>
            <a:ext cx="1429213" cy="400050"/>
          </a:xfrm>
          <a:prstGeom prst="roundRect">
            <a:avLst>
              <a:gd name="adj" fmla="val 16667"/>
            </a:avLst>
          </a:prstGeom>
          <a:noFill/>
          <a:ln w="3810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rtl="1"/>
            <a:r>
              <a:rPr lang="en-US" dirty="0">
                <a:solidFill>
                  <a:srgbClr val="FF0066"/>
                </a:solidFill>
              </a:rPr>
              <a:t>Grandmother</a:t>
            </a:r>
            <a:endParaRPr lang="en-US" sz="1600" dirty="0">
              <a:solidFill>
                <a:srgbClr val="FF0066"/>
              </a:solidFill>
            </a:endParaRPr>
          </a:p>
        </p:txBody>
      </p:sp>
      <p:cxnSp>
        <p:nvCxnSpPr>
          <p:cNvPr id="4" name="رابط مستقيم 3"/>
          <p:cNvCxnSpPr/>
          <p:nvPr/>
        </p:nvCxnSpPr>
        <p:spPr>
          <a:xfrm flipV="1">
            <a:off x="6028643" y="2986088"/>
            <a:ext cx="744832" cy="28575"/>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87" name="رابط مستقيم 86"/>
          <p:cNvCxnSpPr/>
          <p:nvPr/>
        </p:nvCxnSpPr>
        <p:spPr>
          <a:xfrm flipV="1">
            <a:off x="4767398" y="3148013"/>
            <a:ext cx="951083" cy="28576"/>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91" name="رابط مستقيم 90"/>
          <p:cNvCxnSpPr/>
          <p:nvPr/>
        </p:nvCxnSpPr>
        <p:spPr>
          <a:xfrm flipV="1">
            <a:off x="4799103" y="3372680"/>
            <a:ext cx="571751" cy="26924"/>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96" name="رابط مستقيم 95"/>
          <p:cNvCxnSpPr/>
          <p:nvPr/>
        </p:nvCxnSpPr>
        <p:spPr>
          <a:xfrm flipV="1">
            <a:off x="5084978" y="3479006"/>
            <a:ext cx="1122941" cy="28576"/>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99" name="رابط مستقيم 98"/>
          <p:cNvCxnSpPr/>
          <p:nvPr/>
        </p:nvCxnSpPr>
        <p:spPr>
          <a:xfrm flipV="1">
            <a:off x="5049108" y="3567438"/>
            <a:ext cx="1573841" cy="48652"/>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11" name="رابط مستقيم 110"/>
          <p:cNvCxnSpPr/>
          <p:nvPr/>
        </p:nvCxnSpPr>
        <p:spPr>
          <a:xfrm flipV="1">
            <a:off x="4767398" y="3719838"/>
            <a:ext cx="440096" cy="24326"/>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12" name="رابط مستقيم 111"/>
          <p:cNvCxnSpPr/>
          <p:nvPr/>
        </p:nvCxnSpPr>
        <p:spPr>
          <a:xfrm flipV="1">
            <a:off x="5161395" y="3800380"/>
            <a:ext cx="1403711" cy="56216"/>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18" name="رابط مستقيم 117"/>
          <p:cNvCxnSpPr/>
          <p:nvPr/>
        </p:nvCxnSpPr>
        <p:spPr>
          <a:xfrm flipV="1">
            <a:off x="5370854" y="3903008"/>
            <a:ext cx="1252095" cy="46412"/>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22" name="رابط مستقيم 121"/>
          <p:cNvCxnSpPr/>
          <p:nvPr/>
        </p:nvCxnSpPr>
        <p:spPr>
          <a:xfrm flipV="1">
            <a:off x="4799103" y="4027492"/>
            <a:ext cx="1894591" cy="48652"/>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25" name="رابط مستقيم 124"/>
          <p:cNvCxnSpPr/>
          <p:nvPr/>
        </p:nvCxnSpPr>
        <p:spPr>
          <a:xfrm flipV="1">
            <a:off x="4773296" y="4248125"/>
            <a:ext cx="1315947" cy="58754"/>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28" name="رابط مستقيم 127"/>
          <p:cNvCxnSpPr/>
          <p:nvPr/>
        </p:nvCxnSpPr>
        <p:spPr>
          <a:xfrm flipV="1">
            <a:off x="5431269" y="4369920"/>
            <a:ext cx="898094" cy="48652"/>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31" name="رابط مستقيم 130"/>
          <p:cNvCxnSpPr/>
          <p:nvPr/>
        </p:nvCxnSpPr>
        <p:spPr>
          <a:xfrm flipV="1">
            <a:off x="4735693" y="4143974"/>
            <a:ext cx="1829413" cy="58357"/>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060" name="رابط مستقيم 2059"/>
          <p:cNvCxnSpPr/>
          <p:nvPr/>
        </p:nvCxnSpPr>
        <p:spPr>
          <a:xfrm flipV="1">
            <a:off x="5127031" y="4603502"/>
            <a:ext cx="1152325" cy="51968"/>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139" name="رابط مستقيم 138"/>
          <p:cNvCxnSpPr/>
          <p:nvPr/>
        </p:nvCxnSpPr>
        <p:spPr>
          <a:xfrm flipV="1">
            <a:off x="4827177" y="4764803"/>
            <a:ext cx="891304" cy="52297"/>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147" name="رابط مستقيم 146"/>
          <p:cNvCxnSpPr/>
          <p:nvPr/>
        </p:nvCxnSpPr>
        <p:spPr>
          <a:xfrm flipV="1">
            <a:off x="6798992" y="1745028"/>
            <a:ext cx="1646444" cy="51966"/>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148" name="رابط مستقيم 147"/>
          <p:cNvCxnSpPr/>
          <p:nvPr/>
        </p:nvCxnSpPr>
        <p:spPr>
          <a:xfrm flipV="1">
            <a:off x="6723816" y="1886952"/>
            <a:ext cx="1785693" cy="51966"/>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151" name="رابط مستقيم 150"/>
          <p:cNvCxnSpPr/>
          <p:nvPr/>
        </p:nvCxnSpPr>
        <p:spPr>
          <a:xfrm flipV="1">
            <a:off x="6773475" y="1974827"/>
            <a:ext cx="1857527" cy="56953"/>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155" name="رابط مستقيم 154"/>
          <p:cNvCxnSpPr/>
          <p:nvPr/>
        </p:nvCxnSpPr>
        <p:spPr>
          <a:xfrm flipV="1">
            <a:off x="8012807" y="2091063"/>
            <a:ext cx="502224" cy="25983"/>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157" name="رابط مستقيم 156"/>
          <p:cNvCxnSpPr/>
          <p:nvPr/>
        </p:nvCxnSpPr>
        <p:spPr>
          <a:xfrm flipV="1">
            <a:off x="6718196" y="2274340"/>
            <a:ext cx="375548" cy="2"/>
          </a:xfrm>
          <a:prstGeom prst="line">
            <a:avLst/>
          </a:prstGeom>
          <a:effectLst/>
        </p:spPr>
        <p:style>
          <a:lnRef idx="2">
            <a:schemeClr val="accent4"/>
          </a:lnRef>
          <a:fillRef idx="0">
            <a:schemeClr val="accent4"/>
          </a:fillRef>
          <a:effectRef idx="1">
            <a:schemeClr val="accent4"/>
          </a:effectRef>
          <a:fontRef idx="minor">
            <a:schemeClr val="tx1"/>
          </a:fontRef>
        </p:style>
      </p:cxnSp>
      <p:sp>
        <p:nvSpPr>
          <p:cNvPr id="161" name="مستطيل 57"/>
          <p:cNvSpPr>
            <a:spLocks noChangeArrowheads="1"/>
          </p:cNvSpPr>
          <p:nvPr>
            <p:custDataLst>
              <p:tags r:id="rId4"/>
            </p:custDataLst>
          </p:nvPr>
        </p:nvSpPr>
        <p:spPr bwMode="auto">
          <a:xfrm>
            <a:off x="274109" y="3759430"/>
            <a:ext cx="3797707" cy="584775"/>
          </a:xfrm>
          <a:prstGeom prst="rect">
            <a:avLst/>
          </a:prstGeom>
          <a:ln/>
          <a:extLst/>
        </p:spPr>
        <p:style>
          <a:lnRef idx="3">
            <a:schemeClr val="lt1"/>
          </a:lnRef>
          <a:fillRef idx="1">
            <a:schemeClr val="accent3"/>
          </a:fillRef>
          <a:effectRef idx="1">
            <a:schemeClr val="accent3"/>
          </a:effectRef>
          <a:fontRef idx="minor">
            <a:schemeClr val="lt1"/>
          </a:fontRef>
        </p:style>
        <p:txBody>
          <a:bodyPr wrap="square">
            <a:spAutoFit/>
          </a:bodyPr>
          <a:lstStyle/>
          <a:p>
            <a:r>
              <a:rPr lang="en-US" sz="1600" b="1" dirty="0">
                <a:solidFill>
                  <a:srgbClr val="339933"/>
                </a:solidFill>
                <a:latin typeface="Arial Narrow" pitchFamily="34" charset="0"/>
                <a:sym typeface="Wingdings" pitchFamily="2" charset="2"/>
              </a:rPr>
              <a:t>• </a:t>
            </a:r>
            <a:r>
              <a:rPr lang="en-US" sz="1600" b="1" dirty="0">
                <a:solidFill>
                  <a:srgbClr val="006600"/>
                </a:solidFill>
                <a:latin typeface="Arial Narrow" pitchFamily="34" charset="0"/>
                <a:sym typeface="Wingdings" pitchFamily="2" charset="2"/>
              </a:rPr>
              <a:t>They don’t seem to share much aside from the fact that they complement each other </a:t>
            </a:r>
            <a:endParaRPr lang="en-US" sz="1600" b="1" dirty="0">
              <a:solidFill>
                <a:srgbClr val="006600"/>
              </a:solidFill>
              <a:latin typeface="Arial Narrow" pitchFamily="34" charset="0"/>
            </a:endParaRPr>
          </a:p>
        </p:txBody>
      </p:sp>
      <p:pic>
        <p:nvPicPr>
          <p:cNvPr id="164"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42415" t="45750" r="18334" b="49763"/>
          <a:stretch/>
        </p:blipFill>
        <p:spPr bwMode="auto">
          <a:xfrm rot="21372328">
            <a:off x="4696782" y="1187336"/>
            <a:ext cx="3819326" cy="397438"/>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randombar(horizontal)">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randombar(horizontal)">
                                      <p:cBhvr>
                                        <p:cTn id="25" dur="500"/>
                                        <p:tgtEl>
                                          <p:spTgt spid="8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1"/>
                                        </p:tgtEl>
                                        <p:attrNameLst>
                                          <p:attrName>style.visibility</p:attrName>
                                        </p:attrNameLst>
                                      </p:cBhvr>
                                      <p:to>
                                        <p:strVal val="visible"/>
                                      </p:to>
                                    </p:set>
                                    <p:anim calcmode="lin" valueType="num">
                                      <p:cBhvr>
                                        <p:cTn id="30" dur="500" fill="hold"/>
                                        <p:tgtEl>
                                          <p:spTgt spid="81"/>
                                        </p:tgtEl>
                                        <p:attrNameLst>
                                          <p:attrName>ppt_w</p:attrName>
                                        </p:attrNameLst>
                                      </p:cBhvr>
                                      <p:tavLst>
                                        <p:tav tm="0">
                                          <p:val>
                                            <p:fltVal val="0"/>
                                          </p:val>
                                        </p:tav>
                                        <p:tav tm="100000">
                                          <p:val>
                                            <p:strVal val="#ppt_w"/>
                                          </p:val>
                                        </p:tav>
                                      </p:tavLst>
                                    </p:anim>
                                    <p:anim calcmode="lin" valueType="num">
                                      <p:cBhvr>
                                        <p:cTn id="31" dur="500" fill="hold"/>
                                        <p:tgtEl>
                                          <p:spTgt spid="81"/>
                                        </p:tgtEl>
                                        <p:attrNameLst>
                                          <p:attrName>ppt_h</p:attrName>
                                        </p:attrNameLst>
                                      </p:cBhvr>
                                      <p:tavLst>
                                        <p:tav tm="0">
                                          <p:val>
                                            <p:fltVal val="0"/>
                                          </p:val>
                                        </p:tav>
                                        <p:tav tm="100000">
                                          <p:val>
                                            <p:strVal val="#ppt_h"/>
                                          </p:val>
                                        </p:tav>
                                      </p:tavLst>
                                    </p:anim>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p:cTn id="37" dur="500" fill="hold"/>
                                        <p:tgtEl>
                                          <p:spTgt spid="82"/>
                                        </p:tgtEl>
                                        <p:attrNameLst>
                                          <p:attrName>ppt_w</p:attrName>
                                        </p:attrNameLst>
                                      </p:cBhvr>
                                      <p:tavLst>
                                        <p:tav tm="0">
                                          <p:val>
                                            <p:fltVal val="0"/>
                                          </p:val>
                                        </p:tav>
                                        <p:tav tm="100000">
                                          <p:val>
                                            <p:strVal val="#ppt_w"/>
                                          </p:val>
                                        </p:tav>
                                      </p:tavLst>
                                    </p:anim>
                                    <p:anim calcmode="lin" valueType="num">
                                      <p:cBhvr>
                                        <p:cTn id="38" dur="500" fill="hold"/>
                                        <p:tgtEl>
                                          <p:spTgt spid="82"/>
                                        </p:tgtEl>
                                        <p:attrNameLst>
                                          <p:attrName>ppt_h</p:attrName>
                                        </p:attrNameLst>
                                      </p:cBhvr>
                                      <p:tavLst>
                                        <p:tav tm="0">
                                          <p:val>
                                            <p:fltVal val="0"/>
                                          </p:val>
                                        </p:tav>
                                        <p:tav tm="100000">
                                          <p:val>
                                            <p:strVal val="#ppt_h"/>
                                          </p:val>
                                        </p:tav>
                                      </p:tavLst>
                                    </p:anim>
                                    <p:animEffect transition="in" filter="fade">
                                      <p:cBhvr>
                                        <p:cTn id="39" dur="500"/>
                                        <p:tgtEl>
                                          <p:spTgt spid="82"/>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64"/>
                                        </p:tgtEl>
                                        <p:attrNameLst>
                                          <p:attrName>style.visibility</p:attrName>
                                        </p:attrNameLst>
                                      </p:cBhvr>
                                      <p:to>
                                        <p:strVal val="visible"/>
                                      </p:to>
                                    </p:set>
                                    <p:animEffect transition="in" filter="randombar(horizontal)">
                                      <p:cBhvr>
                                        <p:cTn id="44" dur="500"/>
                                        <p:tgtEl>
                                          <p:spTgt spid="164"/>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randombar(horizontal)">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randombar(horizontal)">
                                      <p:cBhvr>
                                        <p:cTn id="54" dur="500"/>
                                        <p:tgtEl>
                                          <p:spTgt spid="87"/>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randombar(horizontal)">
                                      <p:cBhvr>
                                        <p:cTn id="59" dur="500"/>
                                        <p:tgtEl>
                                          <p:spTgt spid="91"/>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96"/>
                                        </p:tgtEl>
                                        <p:attrNameLst>
                                          <p:attrName>style.visibility</p:attrName>
                                        </p:attrNameLst>
                                      </p:cBhvr>
                                      <p:to>
                                        <p:strVal val="visible"/>
                                      </p:to>
                                    </p:set>
                                    <p:animEffect transition="in" filter="randombar(horizontal)">
                                      <p:cBhvr>
                                        <p:cTn id="64" dur="500"/>
                                        <p:tgtEl>
                                          <p:spTgt spid="96"/>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randombar(horizontal)">
                                      <p:cBhvr>
                                        <p:cTn id="69" dur="500"/>
                                        <p:tgtEl>
                                          <p:spTgt spid="99"/>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111"/>
                                        </p:tgtEl>
                                        <p:attrNameLst>
                                          <p:attrName>style.visibility</p:attrName>
                                        </p:attrNameLst>
                                      </p:cBhvr>
                                      <p:to>
                                        <p:strVal val="visible"/>
                                      </p:to>
                                    </p:set>
                                    <p:animEffect transition="in" filter="randombar(horizontal)">
                                      <p:cBhvr>
                                        <p:cTn id="74" dur="500"/>
                                        <p:tgtEl>
                                          <p:spTgt spid="111"/>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112"/>
                                        </p:tgtEl>
                                        <p:attrNameLst>
                                          <p:attrName>style.visibility</p:attrName>
                                        </p:attrNameLst>
                                      </p:cBhvr>
                                      <p:to>
                                        <p:strVal val="visible"/>
                                      </p:to>
                                    </p:set>
                                    <p:animEffect transition="in" filter="randombar(horizontal)">
                                      <p:cBhvr>
                                        <p:cTn id="79" dur="500"/>
                                        <p:tgtEl>
                                          <p:spTgt spid="112"/>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nodeType="clickEffect">
                                  <p:stCondLst>
                                    <p:cond delay="0"/>
                                  </p:stCondLst>
                                  <p:childTnLst>
                                    <p:set>
                                      <p:cBhvr>
                                        <p:cTn id="83" dur="1" fill="hold">
                                          <p:stCondLst>
                                            <p:cond delay="0"/>
                                          </p:stCondLst>
                                        </p:cTn>
                                        <p:tgtEl>
                                          <p:spTgt spid="118"/>
                                        </p:tgtEl>
                                        <p:attrNameLst>
                                          <p:attrName>style.visibility</p:attrName>
                                        </p:attrNameLst>
                                      </p:cBhvr>
                                      <p:to>
                                        <p:strVal val="visible"/>
                                      </p:to>
                                    </p:set>
                                    <p:animEffect transition="in" filter="randombar(horizontal)">
                                      <p:cBhvr>
                                        <p:cTn id="84" dur="500"/>
                                        <p:tgtEl>
                                          <p:spTgt spid="118"/>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nodeType="click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randombar(horizontal)">
                                      <p:cBhvr>
                                        <p:cTn id="89" dur="500"/>
                                        <p:tgtEl>
                                          <p:spTgt spid="122"/>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nodeType="clickEffect">
                                  <p:stCondLst>
                                    <p:cond delay="0"/>
                                  </p:stCondLst>
                                  <p:childTnLst>
                                    <p:set>
                                      <p:cBhvr>
                                        <p:cTn id="93" dur="1" fill="hold">
                                          <p:stCondLst>
                                            <p:cond delay="0"/>
                                          </p:stCondLst>
                                        </p:cTn>
                                        <p:tgtEl>
                                          <p:spTgt spid="131"/>
                                        </p:tgtEl>
                                        <p:attrNameLst>
                                          <p:attrName>style.visibility</p:attrName>
                                        </p:attrNameLst>
                                      </p:cBhvr>
                                      <p:to>
                                        <p:strVal val="visible"/>
                                      </p:to>
                                    </p:set>
                                    <p:animEffect transition="in" filter="randombar(horizontal)">
                                      <p:cBhvr>
                                        <p:cTn id="94" dur="500"/>
                                        <p:tgtEl>
                                          <p:spTgt spid="131"/>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nodeType="clickEffect">
                                  <p:stCondLst>
                                    <p:cond delay="0"/>
                                  </p:stCondLst>
                                  <p:childTnLst>
                                    <p:set>
                                      <p:cBhvr>
                                        <p:cTn id="98" dur="1" fill="hold">
                                          <p:stCondLst>
                                            <p:cond delay="0"/>
                                          </p:stCondLst>
                                        </p:cTn>
                                        <p:tgtEl>
                                          <p:spTgt spid="125"/>
                                        </p:tgtEl>
                                        <p:attrNameLst>
                                          <p:attrName>style.visibility</p:attrName>
                                        </p:attrNameLst>
                                      </p:cBhvr>
                                      <p:to>
                                        <p:strVal val="visible"/>
                                      </p:to>
                                    </p:set>
                                    <p:animEffect transition="in" filter="randombar(horizontal)">
                                      <p:cBhvr>
                                        <p:cTn id="99" dur="500"/>
                                        <p:tgtEl>
                                          <p:spTgt spid="125"/>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nodeType="clickEffect">
                                  <p:stCondLst>
                                    <p:cond delay="0"/>
                                  </p:stCondLst>
                                  <p:childTnLst>
                                    <p:set>
                                      <p:cBhvr>
                                        <p:cTn id="103" dur="1" fill="hold">
                                          <p:stCondLst>
                                            <p:cond delay="0"/>
                                          </p:stCondLst>
                                        </p:cTn>
                                        <p:tgtEl>
                                          <p:spTgt spid="128"/>
                                        </p:tgtEl>
                                        <p:attrNameLst>
                                          <p:attrName>style.visibility</p:attrName>
                                        </p:attrNameLst>
                                      </p:cBhvr>
                                      <p:to>
                                        <p:strVal val="visible"/>
                                      </p:to>
                                    </p:set>
                                    <p:animEffect transition="in" filter="randombar(horizontal)">
                                      <p:cBhvr>
                                        <p:cTn id="104" dur="500"/>
                                        <p:tgtEl>
                                          <p:spTgt spid="128"/>
                                        </p:tgtEl>
                                      </p:cBhvr>
                                    </p:animEffect>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nodeType="clickEffect">
                                  <p:stCondLst>
                                    <p:cond delay="0"/>
                                  </p:stCondLst>
                                  <p:childTnLst>
                                    <p:set>
                                      <p:cBhvr>
                                        <p:cTn id="108" dur="1" fill="hold">
                                          <p:stCondLst>
                                            <p:cond delay="0"/>
                                          </p:stCondLst>
                                        </p:cTn>
                                        <p:tgtEl>
                                          <p:spTgt spid="2060"/>
                                        </p:tgtEl>
                                        <p:attrNameLst>
                                          <p:attrName>style.visibility</p:attrName>
                                        </p:attrNameLst>
                                      </p:cBhvr>
                                      <p:to>
                                        <p:strVal val="visible"/>
                                      </p:to>
                                    </p:set>
                                    <p:animEffect transition="in" filter="randombar(horizontal)">
                                      <p:cBhvr>
                                        <p:cTn id="109" dur="500"/>
                                        <p:tgtEl>
                                          <p:spTgt spid="2060"/>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nodeType="clickEffect">
                                  <p:stCondLst>
                                    <p:cond delay="0"/>
                                  </p:stCondLst>
                                  <p:childTnLst>
                                    <p:set>
                                      <p:cBhvr>
                                        <p:cTn id="113" dur="1" fill="hold">
                                          <p:stCondLst>
                                            <p:cond delay="0"/>
                                          </p:stCondLst>
                                        </p:cTn>
                                        <p:tgtEl>
                                          <p:spTgt spid="139"/>
                                        </p:tgtEl>
                                        <p:attrNameLst>
                                          <p:attrName>style.visibility</p:attrName>
                                        </p:attrNameLst>
                                      </p:cBhvr>
                                      <p:to>
                                        <p:strVal val="visible"/>
                                      </p:to>
                                    </p:set>
                                    <p:animEffect transition="in" filter="randombar(horizontal)">
                                      <p:cBhvr>
                                        <p:cTn id="114" dur="500"/>
                                        <p:tgtEl>
                                          <p:spTgt spid="139"/>
                                        </p:tgtEl>
                                      </p:cBhvr>
                                    </p:animEffect>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nodeType="clickEffect">
                                  <p:stCondLst>
                                    <p:cond delay="0"/>
                                  </p:stCondLst>
                                  <p:childTnLst>
                                    <p:set>
                                      <p:cBhvr>
                                        <p:cTn id="118" dur="1" fill="hold">
                                          <p:stCondLst>
                                            <p:cond delay="0"/>
                                          </p:stCondLst>
                                        </p:cTn>
                                        <p:tgtEl>
                                          <p:spTgt spid="147"/>
                                        </p:tgtEl>
                                        <p:attrNameLst>
                                          <p:attrName>style.visibility</p:attrName>
                                        </p:attrNameLst>
                                      </p:cBhvr>
                                      <p:to>
                                        <p:strVal val="visible"/>
                                      </p:to>
                                    </p:set>
                                    <p:animEffect transition="in" filter="randombar(horizontal)">
                                      <p:cBhvr>
                                        <p:cTn id="119" dur="500"/>
                                        <p:tgtEl>
                                          <p:spTgt spid="147"/>
                                        </p:tgtEl>
                                      </p:cBhvr>
                                    </p:animEffect>
                                  </p:childTnLst>
                                </p:cTn>
                              </p:par>
                            </p:childTnLst>
                          </p:cTn>
                        </p:par>
                      </p:childTnLst>
                    </p:cTn>
                  </p:par>
                  <p:par>
                    <p:cTn id="120" fill="hold">
                      <p:stCondLst>
                        <p:cond delay="indefinite"/>
                      </p:stCondLst>
                      <p:childTnLst>
                        <p:par>
                          <p:cTn id="121" fill="hold">
                            <p:stCondLst>
                              <p:cond delay="0"/>
                            </p:stCondLst>
                            <p:childTnLst>
                              <p:par>
                                <p:cTn id="122" presetID="14" presetClass="entr" presetSubtype="10" fill="hold" nodeType="clickEffect">
                                  <p:stCondLst>
                                    <p:cond delay="0"/>
                                  </p:stCondLst>
                                  <p:childTnLst>
                                    <p:set>
                                      <p:cBhvr>
                                        <p:cTn id="123" dur="1" fill="hold">
                                          <p:stCondLst>
                                            <p:cond delay="0"/>
                                          </p:stCondLst>
                                        </p:cTn>
                                        <p:tgtEl>
                                          <p:spTgt spid="148"/>
                                        </p:tgtEl>
                                        <p:attrNameLst>
                                          <p:attrName>style.visibility</p:attrName>
                                        </p:attrNameLst>
                                      </p:cBhvr>
                                      <p:to>
                                        <p:strVal val="visible"/>
                                      </p:to>
                                    </p:set>
                                    <p:animEffect transition="in" filter="randombar(horizontal)">
                                      <p:cBhvr>
                                        <p:cTn id="124" dur="500"/>
                                        <p:tgtEl>
                                          <p:spTgt spid="148"/>
                                        </p:tgtEl>
                                      </p:cBhvr>
                                    </p:animEffect>
                                  </p:childTnLst>
                                </p:cTn>
                              </p:par>
                            </p:childTnLst>
                          </p:cTn>
                        </p:par>
                      </p:childTnLst>
                    </p:cTn>
                  </p:par>
                  <p:par>
                    <p:cTn id="125" fill="hold">
                      <p:stCondLst>
                        <p:cond delay="indefinite"/>
                      </p:stCondLst>
                      <p:childTnLst>
                        <p:par>
                          <p:cTn id="126" fill="hold">
                            <p:stCondLst>
                              <p:cond delay="0"/>
                            </p:stCondLst>
                            <p:childTnLst>
                              <p:par>
                                <p:cTn id="127" presetID="14" presetClass="entr" presetSubtype="10" fill="hold" nodeType="clickEffect">
                                  <p:stCondLst>
                                    <p:cond delay="0"/>
                                  </p:stCondLst>
                                  <p:childTnLst>
                                    <p:set>
                                      <p:cBhvr>
                                        <p:cTn id="128" dur="1" fill="hold">
                                          <p:stCondLst>
                                            <p:cond delay="0"/>
                                          </p:stCondLst>
                                        </p:cTn>
                                        <p:tgtEl>
                                          <p:spTgt spid="151"/>
                                        </p:tgtEl>
                                        <p:attrNameLst>
                                          <p:attrName>style.visibility</p:attrName>
                                        </p:attrNameLst>
                                      </p:cBhvr>
                                      <p:to>
                                        <p:strVal val="visible"/>
                                      </p:to>
                                    </p:set>
                                    <p:animEffect transition="in" filter="randombar(horizontal)">
                                      <p:cBhvr>
                                        <p:cTn id="129" dur="500"/>
                                        <p:tgtEl>
                                          <p:spTgt spid="151"/>
                                        </p:tgtEl>
                                      </p:cBhvr>
                                    </p:animEffect>
                                  </p:childTnLst>
                                </p:cTn>
                              </p:par>
                            </p:childTnLst>
                          </p:cTn>
                        </p:par>
                      </p:childTnLst>
                    </p:cTn>
                  </p:par>
                  <p:par>
                    <p:cTn id="130" fill="hold">
                      <p:stCondLst>
                        <p:cond delay="indefinite"/>
                      </p:stCondLst>
                      <p:childTnLst>
                        <p:par>
                          <p:cTn id="131" fill="hold">
                            <p:stCondLst>
                              <p:cond delay="0"/>
                            </p:stCondLst>
                            <p:childTnLst>
                              <p:par>
                                <p:cTn id="132" presetID="14" presetClass="entr" presetSubtype="10" fill="hold" nodeType="clickEffect">
                                  <p:stCondLst>
                                    <p:cond delay="0"/>
                                  </p:stCondLst>
                                  <p:childTnLst>
                                    <p:set>
                                      <p:cBhvr>
                                        <p:cTn id="133" dur="1" fill="hold">
                                          <p:stCondLst>
                                            <p:cond delay="0"/>
                                          </p:stCondLst>
                                        </p:cTn>
                                        <p:tgtEl>
                                          <p:spTgt spid="155"/>
                                        </p:tgtEl>
                                        <p:attrNameLst>
                                          <p:attrName>style.visibility</p:attrName>
                                        </p:attrNameLst>
                                      </p:cBhvr>
                                      <p:to>
                                        <p:strVal val="visible"/>
                                      </p:to>
                                    </p:set>
                                    <p:animEffect transition="in" filter="randombar(horizontal)">
                                      <p:cBhvr>
                                        <p:cTn id="134" dur="500"/>
                                        <p:tgtEl>
                                          <p:spTgt spid="155"/>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ntr" presetSubtype="10" fill="hold" nodeType="clickEffect">
                                  <p:stCondLst>
                                    <p:cond delay="0"/>
                                  </p:stCondLst>
                                  <p:childTnLst>
                                    <p:set>
                                      <p:cBhvr>
                                        <p:cTn id="138" dur="1" fill="hold">
                                          <p:stCondLst>
                                            <p:cond delay="0"/>
                                          </p:stCondLst>
                                        </p:cTn>
                                        <p:tgtEl>
                                          <p:spTgt spid="157"/>
                                        </p:tgtEl>
                                        <p:attrNameLst>
                                          <p:attrName>style.visibility</p:attrName>
                                        </p:attrNameLst>
                                      </p:cBhvr>
                                      <p:to>
                                        <p:strVal val="visible"/>
                                      </p:to>
                                    </p:set>
                                    <p:animEffect transition="in" filter="randombar(horizontal)">
                                      <p:cBhvr>
                                        <p:cTn id="139" dur="500"/>
                                        <p:tgtEl>
                                          <p:spTgt spid="157"/>
                                        </p:tgtEl>
                                      </p:cBhvr>
                                    </p:animEffect>
                                  </p:childTnLst>
                                </p:cTn>
                              </p:par>
                            </p:childTnLst>
                          </p:cTn>
                        </p:par>
                      </p:childTnLst>
                    </p:cTn>
                  </p:par>
                  <p:par>
                    <p:cTn id="140" fill="hold">
                      <p:stCondLst>
                        <p:cond delay="indefinite"/>
                      </p:stCondLst>
                      <p:childTnLst>
                        <p:par>
                          <p:cTn id="141" fill="hold">
                            <p:stCondLst>
                              <p:cond delay="0"/>
                            </p:stCondLst>
                            <p:childTnLst>
                              <p:par>
                                <p:cTn id="142" presetID="14" presetClass="entr" presetSubtype="10" fill="hold" nodeType="clickEffect">
                                  <p:stCondLst>
                                    <p:cond delay="0"/>
                                  </p:stCondLst>
                                  <p:childTnLst>
                                    <p:set>
                                      <p:cBhvr>
                                        <p:cTn id="143" dur="1" fill="hold">
                                          <p:stCondLst>
                                            <p:cond delay="0"/>
                                          </p:stCondLst>
                                        </p:cTn>
                                        <p:tgtEl>
                                          <p:spTgt spid="79"/>
                                        </p:tgtEl>
                                        <p:attrNameLst>
                                          <p:attrName>style.visibility</p:attrName>
                                        </p:attrNameLst>
                                      </p:cBhvr>
                                      <p:to>
                                        <p:strVal val="visible"/>
                                      </p:to>
                                    </p:set>
                                    <p:animEffect transition="in" filter="randombar(horizontal)">
                                      <p:cBhvr>
                                        <p:cTn id="144" dur="500"/>
                                        <p:tgtEl>
                                          <p:spTgt spid="79"/>
                                        </p:tgtEl>
                                      </p:cBhvr>
                                    </p:animEffect>
                                  </p:childTnLst>
                                </p:cTn>
                              </p:par>
                            </p:childTnLst>
                          </p:cTn>
                        </p:par>
                      </p:childTnLst>
                    </p:cTn>
                  </p:par>
                  <p:par>
                    <p:cTn id="145" fill="hold">
                      <p:stCondLst>
                        <p:cond delay="indefinite"/>
                      </p:stCondLst>
                      <p:childTnLst>
                        <p:par>
                          <p:cTn id="146" fill="hold">
                            <p:stCondLst>
                              <p:cond delay="0"/>
                            </p:stCondLst>
                            <p:childTnLst>
                              <p:par>
                                <p:cTn id="147" presetID="53" presetClass="entr" presetSubtype="16" fill="hold" grpId="0" nodeType="clickEffect">
                                  <p:stCondLst>
                                    <p:cond delay="0"/>
                                  </p:stCondLst>
                                  <p:childTnLst>
                                    <p:set>
                                      <p:cBhvr>
                                        <p:cTn id="148" dur="1" fill="hold">
                                          <p:stCondLst>
                                            <p:cond delay="0"/>
                                          </p:stCondLst>
                                        </p:cTn>
                                        <p:tgtEl>
                                          <p:spTgt spid="161"/>
                                        </p:tgtEl>
                                        <p:attrNameLst>
                                          <p:attrName>style.visibility</p:attrName>
                                        </p:attrNameLst>
                                      </p:cBhvr>
                                      <p:to>
                                        <p:strVal val="visible"/>
                                      </p:to>
                                    </p:set>
                                    <p:anim calcmode="lin" valueType="num">
                                      <p:cBhvr>
                                        <p:cTn id="149" dur="500" fill="hold"/>
                                        <p:tgtEl>
                                          <p:spTgt spid="161"/>
                                        </p:tgtEl>
                                        <p:attrNameLst>
                                          <p:attrName>ppt_w</p:attrName>
                                        </p:attrNameLst>
                                      </p:cBhvr>
                                      <p:tavLst>
                                        <p:tav tm="0">
                                          <p:val>
                                            <p:fltVal val="0"/>
                                          </p:val>
                                        </p:tav>
                                        <p:tav tm="100000">
                                          <p:val>
                                            <p:strVal val="#ppt_w"/>
                                          </p:val>
                                        </p:tav>
                                      </p:tavLst>
                                    </p:anim>
                                    <p:anim calcmode="lin" valueType="num">
                                      <p:cBhvr>
                                        <p:cTn id="150" dur="500" fill="hold"/>
                                        <p:tgtEl>
                                          <p:spTgt spid="161"/>
                                        </p:tgtEl>
                                        <p:attrNameLst>
                                          <p:attrName>ppt_h</p:attrName>
                                        </p:attrNameLst>
                                      </p:cBhvr>
                                      <p:tavLst>
                                        <p:tav tm="0">
                                          <p:val>
                                            <p:fltVal val="0"/>
                                          </p:val>
                                        </p:tav>
                                        <p:tav tm="100000">
                                          <p:val>
                                            <p:strVal val="#ppt_h"/>
                                          </p:val>
                                        </p:tav>
                                      </p:tavLst>
                                    </p:anim>
                                    <p:animEffect transition="in" filter="fade">
                                      <p:cBhvr>
                                        <p:cTn id="151"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8" grpId="0" animBg="1"/>
      <p:bldP spid="81" grpId="0" animBg="1"/>
      <p:bldP spid="82" grpId="0" animBg="1"/>
      <p:bldP spid="1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5"/>
          <p:cNvSpPr txBox="1">
            <a:spLocks noGrp="1"/>
          </p:cNvSpPr>
          <p:nvPr>
            <p:ph type="title"/>
          </p:nvPr>
        </p:nvSpPr>
        <p:spPr>
          <a:xfrm>
            <a:off x="141881" y="231586"/>
            <a:ext cx="3142800" cy="95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Writing</a:t>
            </a:r>
            <a:endParaRPr dirty="0"/>
          </a:p>
        </p:txBody>
      </p:sp>
      <p:grpSp>
        <p:nvGrpSpPr>
          <p:cNvPr id="402" name="Google Shape;402;p25"/>
          <p:cNvGrpSpPr/>
          <p:nvPr/>
        </p:nvGrpSpPr>
        <p:grpSpPr>
          <a:xfrm>
            <a:off x="8459602" y="-556164"/>
            <a:ext cx="634637" cy="1118776"/>
            <a:chOff x="7795702" y="745324"/>
            <a:chExt cx="634637" cy="1118776"/>
          </a:xfrm>
        </p:grpSpPr>
        <p:sp>
          <p:nvSpPr>
            <p:cNvPr id="403" name="Google Shape;403;p25"/>
            <p:cNvSpPr/>
            <p:nvPr/>
          </p:nvSpPr>
          <p:spPr>
            <a:xfrm>
              <a:off x="7795702" y="745324"/>
              <a:ext cx="99815" cy="179410"/>
            </a:xfrm>
            <a:custGeom>
              <a:avLst/>
              <a:gdLst/>
              <a:ahLst/>
              <a:cxnLst/>
              <a:rect l="l" t="t" r="r" b="b"/>
              <a:pathLst>
                <a:path w="2251" h="4046" extrusionOk="0">
                  <a:moveTo>
                    <a:pt x="953" y="1"/>
                  </a:moveTo>
                  <a:cubicBezTo>
                    <a:pt x="465" y="24"/>
                    <a:pt x="0" y="453"/>
                    <a:pt x="48" y="953"/>
                  </a:cubicBezTo>
                  <a:cubicBezTo>
                    <a:pt x="107" y="1775"/>
                    <a:pt x="215" y="2584"/>
                    <a:pt x="393" y="3370"/>
                  </a:cubicBezTo>
                  <a:cubicBezTo>
                    <a:pt x="482" y="3786"/>
                    <a:pt x="909" y="4046"/>
                    <a:pt x="1311" y="4046"/>
                  </a:cubicBezTo>
                  <a:cubicBezTo>
                    <a:pt x="1392" y="4046"/>
                    <a:pt x="1472" y="4035"/>
                    <a:pt x="1548" y="4013"/>
                  </a:cubicBezTo>
                  <a:cubicBezTo>
                    <a:pt x="1786" y="3930"/>
                    <a:pt x="2001" y="3775"/>
                    <a:pt x="2120" y="3549"/>
                  </a:cubicBezTo>
                  <a:cubicBezTo>
                    <a:pt x="2239" y="3322"/>
                    <a:pt x="2251" y="3084"/>
                    <a:pt x="2191" y="2846"/>
                  </a:cubicBezTo>
                  <a:cubicBezTo>
                    <a:pt x="2132" y="2560"/>
                    <a:pt x="2072" y="2287"/>
                    <a:pt x="2024" y="2013"/>
                  </a:cubicBezTo>
                  <a:cubicBezTo>
                    <a:pt x="1989" y="1644"/>
                    <a:pt x="1941" y="1287"/>
                    <a:pt x="1905" y="917"/>
                  </a:cubicBezTo>
                  <a:cubicBezTo>
                    <a:pt x="1882" y="405"/>
                    <a:pt x="1489" y="1"/>
                    <a:pt x="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5"/>
            <p:cNvSpPr/>
            <p:nvPr/>
          </p:nvSpPr>
          <p:spPr>
            <a:xfrm>
              <a:off x="7851131" y="990320"/>
              <a:ext cx="131520" cy="204419"/>
            </a:xfrm>
            <a:custGeom>
              <a:avLst/>
              <a:gdLst/>
              <a:ahLst/>
              <a:cxnLst/>
              <a:rect l="l" t="t" r="r" b="b"/>
              <a:pathLst>
                <a:path w="2966" h="4610" extrusionOk="0">
                  <a:moveTo>
                    <a:pt x="1013" y="0"/>
                  </a:moveTo>
                  <a:cubicBezTo>
                    <a:pt x="929" y="0"/>
                    <a:pt x="834" y="12"/>
                    <a:pt x="762" y="48"/>
                  </a:cubicBezTo>
                  <a:cubicBezTo>
                    <a:pt x="262" y="191"/>
                    <a:pt x="0" y="714"/>
                    <a:pt x="120" y="1203"/>
                  </a:cubicBezTo>
                  <a:cubicBezTo>
                    <a:pt x="381" y="2238"/>
                    <a:pt x="751" y="3215"/>
                    <a:pt x="1191" y="4167"/>
                  </a:cubicBezTo>
                  <a:cubicBezTo>
                    <a:pt x="1298" y="4382"/>
                    <a:pt x="1548" y="4536"/>
                    <a:pt x="1775" y="4584"/>
                  </a:cubicBezTo>
                  <a:cubicBezTo>
                    <a:pt x="1843" y="4601"/>
                    <a:pt x="1912" y="4609"/>
                    <a:pt x="1982" y="4609"/>
                  </a:cubicBezTo>
                  <a:cubicBezTo>
                    <a:pt x="2154" y="4609"/>
                    <a:pt x="2328" y="4558"/>
                    <a:pt x="2489" y="4465"/>
                  </a:cubicBezTo>
                  <a:cubicBezTo>
                    <a:pt x="2703" y="4334"/>
                    <a:pt x="2846" y="4120"/>
                    <a:pt x="2906" y="3882"/>
                  </a:cubicBezTo>
                  <a:cubicBezTo>
                    <a:pt x="2965" y="3620"/>
                    <a:pt x="2906" y="3405"/>
                    <a:pt x="2787" y="3167"/>
                  </a:cubicBezTo>
                  <a:cubicBezTo>
                    <a:pt x="2763" y="3108"/>
                    <a:pt x="2727" y="3036"/>
                    <a:pt x="2703" y="2977"/>
                  </a:cubicBezTo>
                  <a:cubicBezTo>
                    <a:pt x="2370" y="2238"/>
                    <a:pt x="2120" y="1465"/>
                    <a:pt x="1929" y="667"/>
                  </a:cubicBezTo>
                  <a:cubicBezTo>
                    <a:pt x="1822" y="262"/>
                    <a:pt x="1417" y="0"/>
                    <a:pt x="1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5"/>
            <p:cNvSpPr/>
            <p:nvPr/>
          </p:nvSpPr>
          <p:spPr>
            <a:xfrm>
              <a:off x="7967265" y="1254206"/>
              <a:ext cx="144202" cy="190451"/>
            </a:xfrm>
            <a:custGeom>
              <a:avLst/>
              <a:gdLst/>
              <a:ahLst/>
              <a:cxnLst/>
              <a:rect l="l" t="t" r="r" b="b"/>
              <a:pathLst>
                <a:path w="3252" h="4295" extrusionOk="0">
                  <a:moveTo>
                    <a:pt x="882" y="0"/>
                  </a:moveTo>
                  <a:cubicBezTo>
                    <a:pt x="739" y="0"/>
                    <a:pt x="582" y="48"/>
                    <a:pt x="453" y="133"/>
                  </a:cubicBezTo>
                  <a:cubicBezTo>
                    <a:pt x="239" y="276"/>
                    <a:pt x="96" y="478"/>
                    <a:pt x="37" y="717"/>
                  </a:cubicBezTo>
                  <a:cubicBezTo>
                    <a:pt x="25" y="788"/>
                    <a:pt x="25" y="883"/>
                    <a:pt x="1" y="955"/>
                  </a:cubicBezTo>
                  <a:cubicBezTo>
                    <a:pt x="1" y="1121"/>
                    <a:pt x="48" y="1288"/>
                    <a:pt x="144" y="1431"/>
                  </a:cubicBezTo>
                  <a:cubicBezTo>
                    <a:pt x="513" y="2264"/>
                    <a:pt x="918" y="3074"/>
                    <a:pt x="1394" y="3848"/>
                  </a:cubicBezTo>
                  <a:cubicBezTo>
                    <a:pt x="1567" y="4131"/>
                    <a:pt x="1879" y="4294"/>
                    <a:pt x="2195" y="4294"/>
                  </a:cubicBezTo>
                  <a:cubicBezTo>
                    <a:pt x="2358" y="4294"/>
                    <a:pt x="2522" y="4251"/>
                    <a:pt x="2668" y="4158"/>
                  </a:cubicBezTo>
                  <a:cubicBezTo>
                    <a:pt x="3096" y="3896"/>
                    <a:pt x="3251" y="3300"/>
                    <a:pt x="2977" y="2860"/>
                  </a:cubicBezTo>
                  <a:cubicBezTo>
                    <a:pt x="2489" y="2086"/>
                    <a:pt x="2108" y="1288"/>
                    <a:pt x="1727" y="455"/>
                  </a:cubicBezTo>
                  <a:cubicBezTo>
                    <a:pt x="1644" y="240"/>
                    <a:pt x="1358" y="74"/>
                    <a:pt x="1156" y="38"/>
                  </a:cubicBezTo>
                  <a:cubicBezTo>
                    <a:pt x="1072" y="26"/>
                    <a:pt x="1001" y="2"/>
                    <a:pt x="930" y="2"/>
                  </a:cubicBezTo>
                  <a:cubicBezTo>
                    <a:pt x="914" y="1"/>
                    <a:pt x="898" y="0"/>
                    <a:pt x="8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5"/>
            <p:cNvSpPr/>
            <p:nvPr/>
          </p:nvSpPr>
          <p:spPr>
            <a:xfrm>
              <a:off x="8096082" y="1489225"/>
              <a:ext cx="152095" cy="171650"/>
            </a:xfrm>
            <a:custGeom>
              <a:avLst/>
              <a:gdLst/>
              <a:ahLst/>
              <a:cxnLst/>
              <a:rect l="l" t="t" r="r" b="b"/>
              <a:pathLst>
                <a:path w="3430" h="3871" extrusionOk="0">
                  <a:moveTo>
                    <a:pt x="1073" y="1"/>
                  </a:moveTo>
                  <a:cubicBezTo>
                    <a:pt x="894" y="12"/>
                    <a:pt x="727" y="60"/>
                    <a:pt x="584" y="155"/>
                  </a:cubicBezTo>
                  <a:cubicBezTo>
                    <a:pt x="156" y="417"/>
                    <a:pt x="1" y="1001"/>
                    <a:pt x="275" y="1429"/>
                  </a:cubicBezTo>
                  <a:cubicBezTo>
                    <a:pt x="751" y="2203"/>
                    <a:pt x="1239" y="2953"/>
                    <a:pt x="1846" y="3620"/>
                  </a:cubicBezTo>
                  <a:cubicBezTo>
                    <a:pt x="2001" y="3799"/>
                    <a:pt x="2275" y="3870"/>
                    <a:pt x="2501" y="3870"/>
                  </a:cubicBezTo>
                  <a:cubicBezTo>
                    <a:pt x="2751" y="3870"/>
                    <a:pt x="2989" y="3751"/>
                    <a:pt x="3168" y="3572"/>
                  </a:cubicBezTo>
                  <a:cubicBezTo>
                    <a:pt x="3335" y="3394"/>
                    <a:pt x="3430" y="3156"/>
                    <a:pt x="3430" y="2918"/>
                  </a:cubicBezTo>
                  <a:cubicBezTo>
                    <a:pt x="3430" y="2656"/>
                    <a:pt x="3299" y="2441"/>
                    <a:pt x="3132" y="2251"/>
                  </a:cubicBezTo>
                  <a:cubicBezTo>
                    <a:pt x="3073" y="2191"/>
                    <a:pt x="3001" y="2120"/>
                    <a:pt x="2954" y="2048"/>
                  </a:cubicBezTo>
                  <a:cubicBezTo>
                    <a:pt x="2549" y="1536"/>
                    <a:pt x="2204" y="989"/>
                    <a:pt x="1882" y="453"/>
                  </a:cubicBezTo>
                  <a:cubicBezTo>
                    <a:pt x="1704" y="167"/>
                    <a:pt x="1382" y="1"/>
                    <a:pt x="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5"/>
            <p:cNvSpPr/>
            <p:nvPr/>
          </p:nvSpPr>
          <p:spPr>
            <a:xfrm>
              <a:off x="8269286" y="1708325"/>
              <a:ext cx="161052" cy="155775"/>
            </a:xfrm>
            <a:custGeom>
              <a:avLst/>
              <a:gdLst/>
              <a:ahLst/>
              <a:cxnLst/>
              <a:rect l="l" t="t" r="r" b="b"/>
              <a:pathLst>
                <a:path w="3632" h="3513" extrusionOk="0">
                  <a:moveTo>
                    <a:pt x="917" y="1"/>
                  </a:moveTo>
                  <a:cubicBezTo>
                    <a:pt x="667" y="1"/>
                    <a:pt x="429" y="120"/>
                    <a:pt x="250" y="298"/>
                  </a:cubicBezTo>
                  <a:cubicBezTo>
                    <a:pt x="84" y="477"/>
                    <a:pt x="0" y="715"/>
                    <a:pt x="0" y="953"/>
                  </a:cubicBezTo>
                  <a:cubicBezTo>
                    <a:pt x="12" y="1025"/>
                    <a:pt x="24" y="1120"/>
                    <a:pt x="24" y="1191"/>
                  </a:cubicBezTo>
                  <a:cubicBezTo>
                    <a:pt x="72" y="1358"/>
                    <a:pt x="155" y="1501"/>
                    <a:pt x="274" y="1620"/>
                  </a:cubicBezTo>
                  <a:cubicBezTo>
                    <a:pt x="786" y="2215"/>
                    <a:pt x="1346" y="2751"/>
                    <a:pt x="1965" y="3263"/>
                  </a:cubicBezTo>
                  <a:cubicBezTo>
                    <a:pt x="2155" y="3430"/>
                    <a:pt x="2358" y="3513"/>
                    <a:pt x="2620" y="3513"/>
                  </a:cubicBezTo>
                  <a:cubicBezTo>
                    <a:pt x="2870" y="3513"/>
                    <a:pt x="3108" y="3394"/>
                    <a:pt x="3286" y="3215"/>
                  </a:cubicBezTo>
                  <a:cubicBezTo>
                    <a:pt x="3608" y="2858"/>
                    <a:pt x="3632" y="2215"/>
                    <a:pt x="3239" y="1894"/>
                  </a:cubicBezTo>
                  <a:cubicBezTo>
                    <a:pt x="2632" y="1394"/>
                    <a:pt x="2060" y="870"/>
                    <a:pt x="1560" y="251"/>
                  </a:cubicBezTo>
                  <a:cubicBezTo>
                    <a:pt x="1405" y="96"/>
                    <a:pt x="1131" y="1"/>
                    <a:pt x="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25"/>
          <p:cNvGrpSpPr/>
          <p:nvPr/>
        </p:nvGrpSpPr>
        <p:grpSpPr>
          <a:xfrm>
            <a:off x="7170060" y="742649"/>
            <a:ext cx="753956" cy="370171"/>
            <a:chOff x="5702350" y="2486504"/>
            <a:chExt cx="753956" cy="370171"/>
          </a:xfrm>
        </p:grpSpPr>
        <p:sp>
          <p:nvSpPr>
            <p:cNvPr id="409" name="Google Shape;409;p25"/>
            <p:cNvSpPr/>
            <p:nvPr/>
          </p:nvSpPr>
          <p:spPr>
            <a:xfrm>
              <a:off x="5702350" y="2486504"/>
              <a:ext cx="753956" cy="370171"/>
            </a:xfrm>
            <a:custGeom>
              <a:avLst/>
              <a:gdLst/>
              <a:ahLst/>
              <a:cxnLst/>
              <a:rect l="l" t="t" r="r" b="b"/>
              <a:pathLst>
                <a:path w="17003" h="8348" extrusionOk="0">
                  <a:moveTo>
                    <a:pt x="9401" y="0"/>
                  </a:moveTo>
                  <a:cubicBezTo>
                    <a:pt x="8832" y="0"/>
                    <a:pt x="8307" y="97"/>
                    <a:pt x="7846" y="311"/>
                  </a:cubicBezTo>
                  <a:cubicBezTo>
                    <a:pt x="7382" y="525"/>
                    <a:pt x="7001" y="823"/>
                    <a:pt x="6703" y="1180"/>
                  </a:cubicBezTo>
                  <a:cubicBezTo>
                    <a:pt x="6537" y="1382"/>
                    <a:pt x="6406" y="1609"/>
                    <a:pt x="6298" y="1847"/>
                  </a:cubicBezTo>
                  <a:cubicBezTo>
                    <a:pt x="6227" y="2025"/>
                    <a:pt x="6156" y="2204"/>
                    <a:pt x="6108" y="2383"/>
                  </a:cubicBezTo>
                  <a:cubicBezTo>
                    <a:pt x="6072" y="2323"/>
                    <a:pt x="6037" y="2264"/>
                    <a:pt x="5989" y="2192"/>
                  </a:cubicBezTo>
                  <a:cubicBezTo>
                    <a:pt x="5834" y="2014"/>
                    <a:pt x="5667" y="1871"/>
                    <a:pt x="5489" y="1763"/>
                  </a:cubicBezTo>
                  <a:cubicBezTo>
                    <a:pt x="5275" y="1621"/>
                    <a:pt x="5001" y="1549"/>
                    <a:pt x="4727" y="1549"/>
                  </a:cubicBezTo>
                  <a:cubicBezTo>
                    <a:pt x="4596" y="1549"/>
                    <a:pt x="4477" y="1549"/>
                    <a:pt x="4370" y="1585"/>
                  </a:cubicBezTo>
                  <a:cubicBezTo>
                    <a:pt x="3572" y="1716"/>
                    <a:pt x="2798" y="2264"/>
                    <a:pt x="2262" y="3073"/>
                  </a:cubicBezTo>
                  <a:cubicBezTo>
                    <a:pt x="2024" y="3407"/>
                    <a:pt x="1869" y="3811"/>
                    <a:pt x="1786" y="4216"/>
                  </a:cubicBezTo>
                  <a:cubicBezTo>
                    <a:pt x="1715" y="4573"/>
                    <a:pt x="1715" y="4931"/>
                    <a:pt x="1810" y="5276"/>
                  </a:cubicBezTo>
                  <a:lnTo>
                    <a:pt x="1774" y="5252"/>
                  </a:lnTo>
                  <a:cubicBezTo>
                    <a:pt x="1667" y="5252"/>
                    <a:pt x="1572" y="5252"/>
                    <a:pt x="1453" y="5288"/>
                  </a:cubicBezTo>
                  <a:cubicBezTo>
                    <a:pt x="1274" y="5312"/>
                    <a:pt x="1095" y="5395"/>
                    <a:pt x="917" y="5490"/>
                  </a:cubicBezTo>
                  <a:cubicBezTo>
                    <a:pt x="762" y="5585"/>
                    <a:pt x="631" y="5704"/>
                    <a:pt x="500" y="5847"/>
                  </a:cubicBezTo>
                  <a:cubicBezTo>
                    <a:pt x="381" y="5990"/>
                    <a:pt x="262" y="6145"/>
                    <a:pt x="179" y="6324"/>
                  </a:cubicBezTo>
                  <a:cubicBezTo>
                    <a:pt x="107" y="6490"/>
                    <a:pt x="48" y="6669"/>
                    <a:pt x="36" y="6836"/>
                  </a:cubicBezTo>
                  <a:cubicBezTo>
                    <a:pt x="0" y="7026"/>
                    <a:pt x="12" y="7217"/>
                    <a:pt x="60" y="7431"/>
                  </a:cubicBezTo>
                  <a:cubicBezTo>
                    <a:pt x="155" y="7788"/>
                    <a:pt x="405" y="8110"/>
                    <a:pt x="774" y="8324"/>
                  </a:cubicBezTo>
                  <a:cubicBezTo>
                    <a:pt x="810" y="8336"/>
                    <a:pt x="857" y="8348"/>
                    <a:pt x="881" y="8348"/>
                  </a:cubicBezTo>
                  <a:lnTo>
                    <a:pt x="988" y="8348"/>
                  </a:lnTo>
                  <a:cubicBezTo>
                    <a:pt x="4001" y="8336"/>
                    <a:pt x="7037" y="8336"/>
                    <a:pt x="10061" y="8324"/>
                  </a:cubicBezTo>
                  <a:cubicBezTo>
                    <a:pt x="12025" y="8324"/>
                    <a:pt x="13978" y="8312"/>
                    <a:pt x="15943" y="8312"/>
                  </a:cubicBezTo>
                  <a:cubicBezTo>
                    <a:pt x="15990" y="8312"/>
                    <a:pt x="16014" y="8288"/>
                    <a:pt x="16062" y="8276"/>
                  </a:cubicBezTo>
                  <a:cubicBezTo>
                    <a:pt x="16121" y="8264"/>
                    <a:pt x="16169" y="8229"/>
                    <a:pt x="16193" y="8205"/>
                  </a:cubicBezTo>
                  <a:cubicBezTo>
                    <a:pt x="16562" y="7859"/>
                    <a:pt x="16824" y="7431"/>
                    <a:pt x="16907" y="6967"/>
                  </a:cubicBezTo>
                  <a:cubicBezTo>
                    <a:pt x="17002" y="6562"/>
                    <a:pt x="16955" y="6121"/>
                    <a:pt x="16788" y="5693"/>
                  </a:cubicBezTo>
                  <a:cubicBezTo>
                    <a:pt x="16478" y="4859"/>
                    <a:pt x="15788" y="4216"/>
                    <a:pt x="14990" y="3990"/>
                  </a:cubicBezTo>
                  <a:cubicBezTo>
                    <a:pt x="14835" y="3942"/>
                    <a:pt x="14692" y="3930"/>
                    <a:pt x="14538" y="3930"/>
                  </a:cubicBezTo>
                  <a:cubicBezTo>
                    <a:pt x="14347" y="3930"/>
                    <a:pt x="14157" y="3942"/>
                    <a:pt x="13942" y="4002"/>
                  </a:cubicBezTo>
                  <a:cubicBezTo>
                    <a:pt x="13811" y="4049"/>
                    <a:pt x="13680" y="4097"/>
                    <a:pt x="13561" y="4169"/>
                  </a:cubicBezTo>
                  <a:cubicBezTo>
                    <a:pt x="13609" y="3990"/>
                    <a:pt x="13621" y="3788"/>
                    <a:pt x="13609" y="3573"/>
                  </a:cubicBezTo>
                  <a:cubicBezTo>
                    <a:pt x="13585" y="3204"/>
                    <a:pt x="13514" y="2811"/>
                    <a:pt x="13383" y="2478"/>
                  </a:cubicBezTo>
                  <a:cubicBezTo>
                    <a:pt x="13252" y="2133"/>
                    <a:pt x="13049" y="1823"/>
                    <a:pt x="12799" y="1525"/>
                  </a:cubicBezTo>
                  <a:cubicBezTo>
                    <a:pt x="12573" y="1263"/>
                    <a:pt x="12311" y="1025"/>
                    <a:pt x="11978" y="811"/>
                  </a:cubicBezTo>
                  <a:cubicBezTo>
                    <a:pt x="11704" y="609"/>
                    <a:pt x="11371" y="454"/>
                    <a:pt x="11001" y="299"/>
                  </a:cubicBezTo>
                  <a:cubicBezTo>
                    <a:pt x="10668" y="180"/>
                    <a:pt x="10311" y="97"/>
                    <a:pt x="9954" y="49"/>
                  </a:cubicBezTo>
                  <a:cubicBezTo>
                    <a:pt x="9799" y="13"/>
                    <a:pt x="9632" y="1"/>
                    <a:pt x="9501" y="1"/>
                  </a:cubicBezTo>
                  <a:cubicBezTo>
                    <a:pt x="9468" y="1"/>
                    <a:pt x="9434" y="0"/>
                    <a:pt x="9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5"/>
            <p:cNvSpPr/>
            <p:nvPr/>
          </p:nvSpPr>
          <p:spPr>
            <a:xfrm>
              <a:off x="6044457" y="2524018"/>
              <a:ext cx="223885" cy="118439"/>
            </a:xfrm>
            <a:custGeom>
              <a:avLst/>
              <a:gdLst/>
              <a:ahLst/>
              <a:cxnLst/>
              <a:rect l="l" t="t" r="r" b="b"/>
              <a:pathLst>
                <a:path w="5049" h="2671" extrusionOk="0">
                  <a:moveTo>
                    <a:pt x="1453" y="1"/>
                  </a:moveTo>
                  <a:cubicBezTo>
                    <a:pt x="1000" y="1"/>
                    <a:pt x="548" y="84"/>
                    <a:pt x="119" y="263"/>
                  </a:cubicBezTo>
                  <a:cubicBezTo>
                    <a:pt x="24" y="298"/>
                    <a:pt x="0" y="406"/>
                    <a:pt x="24" y="477"/>
                  </a:cubicBezTo>
                  <a:cubicBezTo>
                    <a:pt x="60" y="550"/>
                    <a:pt x="132" y="581"/>
                    <a:pt x="200" y="581"/>
                  </a:cubicBezTo>
                  <a:cubicBezTo>
                    <a:pt x="222" y="581"/>
                    <a:pt x="243" y="578"/>
                    <a:pt x="262" y="572"/>
                  </a:cubicBezTo>
                  <a:lnTo>
                    <a:pt x="488" y="477"/>
                  </a:lnTo>
                  <a:cubicBezTo>
                    <a:pt x="679" y="417"/>
                    <a:pt x="881" y="394"/>
                    <a:pt x="1072" y="382"/>
                  </a:cubicBezTo>
                  <a:cubicBezTo>
                    <a:pt x="1126" y="376"/>
                    <a:pt x="1180" y="374"/>
                    <a:pt x="1234" y="374"/>
                  </a:cubicBezTo>
                  <a:cubicBezTo>
                    <a:pt x="1422" y="374"/>
                    <a:pt x="1614" y="402"/>
                    <a:pt x="1798" y="429"/>
                  </a:cubicBezTo>
                  <a:cubicBezTo>
                    <a:pt x="2096" y="489"/>
                    <a:pt x="2393" y="620"/>
                    <a:pt x="2679" y="751"/>
                  </a:cubicBezTo>
                  <a:cubicBezTo>
                    <a:pt x="2941" y="894"/>
                    <a:pt x="3191" y="1060"/>
                    <a:pt x="3429" y="1275"/>
                  </a:cubicBezTo>
                  <a:cubicBezTo>
                    <a:pt x="3584" y="1406"/>
                    <a:pt x="3715" y="1549"/>
                    <a:pt x="3822" y="1715"/>
                  </a:cubicBezTo>
                  <a:cubicBezTo>
                    <a:pt x="3929" y="1882"/>
                    <a:pt x="4001" y="2049"/>
                    <a:pt x="4060" y="2215"/>
                  </a:cubicBezTo>
                  <a:cubicBezTo>
                    <a:pt x="4072" y="2251"/>
                    <a:pt x="4072" y="2275"/>
                    <a:pt x="4096" y="2311"/>
                  </a:cubicBezTo>
                  <a:cubicBezTo>
                    <a:pt x="4120" y="2430"/>
                    <a:pt x="4179" y="2513"/>
                    <a:pt x="4275" y="2596"/>
                  </a:cubicBezTo>
                  <a:cubicBezTo>
                    <a:pt x="4344" y="2646"/>
                    <a:pt x="4438" y="2671"/>
                    <a:pt x="4537" y="2671"/>
                  </a:cubicBezTo>
                  <a:cubicBezTo>
                    <a:pt x="4556" y="2671"/>
                    <a:pt x="4576" y="2670"/>
                    <a:pt x="4596" y="2668"/>
                  </a:cubicBezTo>
                  <a:cubicBezTo>
                    <a:pt x="4882" y="2620"/>
                    <a:pt x="5049" y="2311"/>
                    <a:pt x="4906" y="2037"/>
                  </a:cubicBezTo>
                  <a:cubicBezTo>
                    <a:pt x="4810" y="1834"/>
                    <a:pt x="4691" y="1644"/>
                    <a:pt x="4537" y="1465"/>
                  </a:cubicBezTo>
                  <a:cubicBezTo>
                    <a:pt x="4394" y="1275"/>
                    <a:pt x="4191" y="1108"/>
                    <a:pt x="4013" y="953"/>
                  </a:cubicBezTo>
                  <a:cubicBezTo>
                    <a:pt x="3656" y="656"/>
                    <a:pt x="3239" y="417"/>
                    <a:pt x="2798" y="251"/>
                  </a:cubicBezTo>
                  <a:cubicBezTo>
                    <a:pt x="2382" y="108"/>
                    <a:pt x="1917" y="13"/>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5"/>
            <p:cNvSpPr/>
            <p:nvPr/>
          </p:nvSpPr>
          <p:spPr>
            <a:xfrm>
              <a:off x="6329007" y="2697710"/>
              <a:ext cx="92986" cy="75382"/>
            </a:xfrm>
            <a:custGeom>
              <a:avLst/>
              <a:gdLst/>
              <a:ahLst/>
              <a:cxnLst/>
              <a:rect l="l" t="t" r="r" b="b"/>
              <a:pathLst>
                <a:path w="2097" h="1700" extrusionOk="0">
                  <a:moveTo>
                    <a:pt x="120" y="1"/>
                  </a:moveTo>
                  <a:cubicBezTo>
                    <a:pt x="60" y="1"/>
                    <a:pt x="13" y="48"/>
                    <a:pt x="1" y="120"/>
                  </a:cubicBezTo>
                  <a:cubicBezTo>
                    <a:pt x="1" y="191"/>
                    <a:pt x="36" y="239"/>
                    <a:pt x="120" y="251"/>
                  </a:cubicBezTo>
                  <a:cubicBezTo>
                    <a:pt x="179" y="251"/>
                    <a:pt x="251" y="263"/>
                    <a:pt x="310" y="287"/>
                  </a:cubicBezTo>
                  <a:cubicBezTo>
                    <a:pt x="453" y="310"/>
                    <a:pt x="608" y="370"/>
                    <a:pt x="739" y="429"/>
                  </a:cubicBezTo>
                  <a:cubicBezTo>
                    <a:pt x="894" y="501"/>
                    <a:pt x="1025" y="596"/>
                    <a:pt x="1144" y="703"/>
                  </a:cubicBezTo>
                  <a:cubicBezTo>
                    <a:pt x="1251" y="787"/>
                    <a:pt x="1334" y="906"/>
                    <a:pt x="1406" y="1013"/>
                  </a:cubicBezTo>
                  <a:cubicBezTo>
                    <a:pt x="1465" y="1120"/>
                    <a:pt x="1525" y="1215"/>
                    <a:pt x="1560" y="1334"/>
                  </a:cubicBezTo>
                  <a:lnTo>
                    <a:pt x="1608" y="1513"/>
                  </a:lnTo>
                  <a:cubicBezTo>
                    <a:pt x="1618" y="1615"/>
                    <a:pt x="1716" y="1699"/>
                    <a:pt x="1818" y="1699"/>
                  </a:cubicBezTo>
                  <a:cubicBezTo>
                    <a:pt x="1835" y="1699"/>
                    <a:pt x="1853" y="1697"/>
                    <a:pt x="1870" y="1692"/>
                  </a:cubicBezTo>
                  <a:cubicBezTo>
                    <a:pt x="2025" y="1668"/>
                    <a:pt x="2096" y="1501"/>
                    <a:pt x="2037" y="1370"/>
                  </a:cubicBezTo>
                  <a:cubicBezTo>
                    <a:pt x="1941" y="1191"/>
                    <a:pt x="1846" y="1013"/>
                    <a:pt x="1727" y="846"/>
                  </a:cubicBezTo>
                  <a:cubicBezTo>
                    <a:pt x="1584" y="680"/>
                    <a:pt x="1441" y="537"/>
                    <a:pt x="1263" y="418"/>
                  </a:cubicBezTo>
                  <a:cubicBezTo>
                    <a:pt x="929" y="168"/>
                    <a:pt x="537" y="25"/>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6247726" y="2666537"/>
              <a:ext cx="25896" cy="24388"/>
            </a:xfrm>
            <a:custGeom>
              <a:avLst/>
              <a:gdLst/>
              <a:ahLst/>
              <a:cxnLst/>
              <a:rect l="l" t="t" r="r" b="b"/>
              <a:pathLst>
                <a:path w="584" h="550" extrusionOk="0">
                  <a:moveTo>
                    <a:pt x="288" y="0"/>
                  </a:moveTo>
                  <a:cubicBezTo>
                    <a:pt x="153" y="0"/>
                    <a:pt x="23" y="104"/>
                    <a:pt x="12" y="251"/>
                  </a:cubicBezTo>
                  <a:cubicBezTo>
                    <a:pt x="0" y="406"/>
                    <a:pt x="119" y="549"/>
                    <a:pt x="262" y="549"/>
                  </a:cubicBezTo>
                  <a:cubicBezTo>
                    <a:pt x="417" y="549"/>
                    <a:pt x="548" y="454"/>
                    <a:pt x="560" y="299"/>
                  </a:cubicBezTo>
                  <a:cubicBezTo>
                    <a:pt x="584" y="156"/>
                    <a:pt x="465" y="1"/>
                    <a:pt x="310" y="1"/>
                  </a:cubicBezTo>
                  <a:cubicBezTo>
                    <a:pt x="302" y="1"/>
                    <a:pt x="295" y="0"/>
                    <a:pt x="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25"/>
          <p:cNvGrpSpPr/>
          <p:nvPr/>
        </p:nvGrpSpPr>
        <p:grpSpPr>
          <a:xfrm>
            <a:off x="4700839" y="932777"/>
            <a:ext cx="670015" cy="407064"/>
            <a:chOff x="8441914" y="3061502"/>
            <a:chExt cx="670015" cy="407064"/>
          </a:xfrm>
        </p:grpSpPr>
        <p:sp>
          <p:nvSpPr>
            <p:cNvPr id="414" name="Google Shape;414;p25"/>
            <p:cNvSpPr/>
            <p:nvPr/>
          </p:nvSpPr>
          <p:spPr>
            <a:xfrm>
              <a:off x="8441914" y="3061502"/>
              <a:ext cx="670015" cy="407064"/>
            </a:xfrm>
            <a:custGeom>
              <a:avLst/>
              <a:gdLst/>
              <a:ahLst/>
              <a:cxnLst/>
              <a:rect l="l" t="t" r="r" b="b"/>
              <a:pathLst>
                <a:path w="15110" h="9180" extrusionOk="0">
                  <a:moveTo>
                    <a:pt x="8549" y="0"/>
                  </a:moveTo>
                  <a:cubicBezTo>
                    <a:pt x="8406" y="0"/>
                    <a:pt x="8264" y="0"/>
                    <a:pt x="8109" y="12"/>
                  </a:cubicBezTo>
                  <a:cubicBezTo>
                    <a:pt x="7894" y="24"/>
                    <a:pt x="7656" y="72"/>
                    <a:pt x="7382" y="119"/>
                  </a:cubicBezTo>
                  <a:cubicBezTo>
                    <a:pt x="6906" y="215"/>
                    <a:pt x="6430" y="381"/>
                    <a:pt x="5906" y="655"/>
                  </a:cubicBezTo>
                  <a:cubicBezTo>
                    <a:pt x="5430" y="893"/>
                    <a:pt x="4989" y="1191"/>
                    <a:pt x="4561" y="1548"/>
                  </a:cubicBezTo>
                  <a:cubicBezTo>
                    <a:pt x="4144" y="1893"/>
                    <a:pt x="3799" y="2286"/>
                    <a:pt x="3525" y="2715"/>
                  </a:cubicBezTo>
                  <a:cubicBezTo>
                    <a:pt x="3263" y="3167"/>
                    <a:pt x="3084" y="3655"/>
                    <a:pt x="3037" y="4156"/>
                  </a:cubicBezTo>
                  <a:cubicBezTo>
                    <a:pt x="3013" y="4429"/>
                    <a:pt x="3037" y="4715"/>
                    <a:pt x="3096" y="5013"/>
                  </a:cubicBezTo>
                  <a:cubicBezTo>
                    <a:pt x="2906" y="4894"/>
                    <a:pt x="2679" y="4810"/>
                    <a:pt x="2453" y="4787"/>
                  </a:cubicBezTo>
                  <a:cubicBezTo>
                    <a:pt x="2418" y="4787"/>
                    <a:pt x="2358" y="4775"/>
                    <a:pt x="2310" y="4775"/>
                  </a:cubicBezTo>
                  <a:cubicBezTo>
                    <a:pt x="1953" y="4775"/>
                    <a:pt x="1596" y="4882"/>
                    <a:pt x="1263" y="5084"/>
                  </a:cubicBezTo>
                  <a:cubicBezTo>
                    <a:pt x="929" y="5299"/>
                    <a:pt x="644" y="5608"/>
                    <a:pt x="393" y="6037"/>
                  </a:cubicBezTo>
                  <a:cubicBezTo>
                    <a:pt x="286" y="6215"/>
                    <a:pt x="191" y="6430"/>
                    <a:pt x="120" y="6668"/>
                  </a:cubicBezTo>
                  <a:cubicBezTo>
                    <a:pt x="60" y="6870"/>
                    <a:pt x="12" y="7084"/>
                    <a:pt x="12" y="7334"/>
                  </a:cubicBezTo>
                  <a:cubicBezTo>
                    <a:pt x="1" y="7632"/>
                    <a:pt x="48" y="7942"/>
                    <a:pt x="155" y="8239"/>
                  </a:cubicBezTo>
                  <a:cubicBezTo>
                    <a:pt x="251" y="8537"/>
                    <a:pt x="429" y="8835"/>
                    <a:pt x="703" y="9109"/>
                  </a:cubicBezTo>
                  <a:cubicBezTo>
                    <a:pt x="751" y="9156"/>
                    <a:pt x="810" y="9168"/>
                    <a:pt x="870" y="9168"/>
                  </a:cubicBezTo>
                  <a:cubicBezTo>
                    <a:pt x="905" y="9168"/>
                    <a:pt x="929" y="9180"/>
                    <a:pt x="953" y="9180"/>
                  </a:cubicBezTo>
                  <a:cubicBezTo>
                    <a:pt x="3942" y="9168"/>
                    <a:pt x="6918" y="9132"/>
                    <a:pt x="9918" y="9120"/>
                  </a:cubicBezTo>
                  <a:cubicBezTo>
                    <a:pt x="11300" y="9109"/>
                    <a:pt x="12681" y="9109"/>
                    <a:pt x="14062" y="9097"/>
                  </a:cubicBezTo>
                  <a:cubicBezTo>
                    <a:pt x="14098" y="9097"/>
                    <a:pt x="14121" y="9097"/>
                    <a:pt x="14157" y="9073"/>
                  </a:cubicBezTo>
                  <a:cubicBezTo>
                    <a:pt x="14205" y="9073"/>
                    <a:pt x="14240" y="9061"/>
                    <a:pt x="14300" y="9049"/>
                  </a:cubicBezTo>
                  <a:cubicBezTo>
                    <a:pt x="14621" y="8894"/>
                    <a:pt x="14860" y="8632"/>
                    <a:pt x="14991" y="8323"/>
                  </a:cubicBezTo>
                  <a:cubicBezTo>
                    <a:pt x="15050" y="8156"/>
                    <a:pt x="15098" y="7989"/>
                    <a:pt x="15098" y="7811"/>
                  </a:cubicBezTo>
                  <a:cubicBezTo>
                    <a:pt x="15110" y="7668"/>
                    <a:pt x="15074" y="7501"/>
                    <a:pt x="15038" y="7334"/>
                  </a:cubicBezTo>
                  <a:cubicBezTo>
                    <a:pt x="14943" y="7025"/>
                    <a:pt x="14741" y="6775"/>
                    <a:pt x="14467" y="6608"/>
                  </a:cubicBezTo>
                  <a:cubicBezTo>
                    <a:pt x="14300" y="6501"/>
                    <a:pt x="14098" y="6453"/>
                    <a:pt x="13871" y="6442"/>
                  </a:cubicBezTo>
                  <a:lnTo>
                    <a:pt x="13824" y="6442"/>
                  </a:lnTo>
                  <a:cubicBezTo>
                    <a:pt x="13883" y="6311"/>
                    <a:pt x="13931" y="6156"/>
                    <a:pt x="13967" y="5977"/>
                  </a:cubicBezTo>
                  <a:cubicBezTo>
                    <a:pt x="14026" y="5715"/>
                    <a:pt x="14062" y="5418"/>
                    <a:pt x="14086" y="5120"/>
                  </a:cubicBezTo>
                  <a:cubicBezTo>
                    <a:pt x="14109" y="4596"/>
                    <a:pt x="14038" y="4060"/>
                    <a:pt x="13871" y="3560"/>
                  </a:cubicBezTo>
                  <a:cubicBezTo>
                    <a:pt x="13728" y="3084"/>
                    <a:pt x="13490" y="2620"/>
                    <a:pt x="13169" y="2203"/>
                  </a:cubicBezTo>
                  <a:cubicBezTo>
                    <a:pt x="13014" y="1989"/>
                    <a:pt x="12836" y="1798"/>
                    <a:pt x="12657" y="1619"/>
                  </a:cubicBezTo>
                  <a:cubicBezTo>
                    <a:pt x="12478" y="1453"/>
                    <a:pt x="12276" y="1298"/>
                    <a:pt x="12026" y="1119"/>
                  </a:cubicBezTo>
                  <a:cubicBezTo>
                    <a:pt x="11609" y="822"/>
                    <a:pt x="11145" y="584"/>
                    <a:pt x="10585" y="381"/>
                  </a:cubicBezTo>
                  <a:cubicBezTo>
                    <a:pt x="10073" y="203"/>
                    <a:pt x="9514" y="84"/>
                    <a:pt x="8918" y="48"/>
                  </a:cubicBezTo>
                  <a:cubicBezTo>
                    <a:pt x="8787" y="0"/>
                    <a:pt x="8668" y="0"/>
                    <a:pt x="8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8623544" y="3102165"/>
              <a:ext cx="333278" cy="175907"/>
            </a:xfrm>
            <a:custGeom>
              <a:avLst/>
              <a:gdLst/>
              <a:ahLst/>
              <a:cxnLst/>
              <a:rect l="l" t="t" r="r" b="b"/>
              <a:pathLst>
                <a:path w="7516" h="3967" extrusionOk="0">
                  <a:moveTo>
                    <a:pt x="965" y="3465"/>
                  </a:moveTo>
                  <a:cubicBezTo>
                    <a:pt x="977" y="3489"/>
                    <a:pt x="965" y="3500"/>
                    <a:pt x="965" y="3500"/>
                  </a:cubicBezTo>
                  <a:lnTo>
                    <a:pt x="965" y="3465"/>
                  </a:lnTo>
                  <a:close/>
                  <a:moveTo>
                    <a:pt x="4941" y="0"/>
                  </a:moveTo>
                  <a:cubicBezTo>
                    <a:pt x="4644" y="0"/>
                    <a:pt x="4334" y="36"/>
                    <a:pt x="4037" y="71"/>
                  </a:cubicBezTo>
                  <a:cubicBezTo>
                    <a:pt x="3441" y="179"/>
                    <a:pt x="2822" y="357"/>
                    <a:pt x="2286" y="643"/>
                  </a:cubicBezTo>
                  <a:cubicBezTo>
                    <a:pt x="1751" y="905"/>
                    <a:pt x="1262" y="1286"/>
                    <a:pt x="858" y="1726"/>
                  </a:cubicBezTo>
                  <a:cubicBezTo>
                    <a:pt x="655" y="1953"/>
                    <a:pt x="477" y="2191"/>
                    <a:pt x="334" y="2453"/>
                  </a:cubicBezTo>
                  <a:cubicBezTo>
                    <a:pt x="262" y="2607"/>
                    <a:pt x="191" y="2750"/>
                    <a:pt x="143" y="2917"/>
                  </a:cubicBezTo>
                  <a:cubicBezTo>
                    <a:pt x="84" y="3084"/>
                    <a:pt x="72" y="3262"/>
                    <a:pt x="24" y="3441"/>
                  </a:cubicBezTo>
                  <a:cubicBezTo>
                    <a:pt x="0" y="3560"/>
                    <a:pt x="72" y="3715"/>
                    <a:pt x="143" y="3798"/>
                  </a:cubicBezTo>
                  <a:cubicBezTo>
                    <a:pt x="238" y="3881"/>
                    <a:pt x="358" y="3941"/>
                    <a:pt x="477" y="3965"/>
                  </a:cubicBezTo>
                  <a:cubicBezTo>
                    <a:pt x="490" y="3966"/>
                    <a:pt x="503" y="3967"/>
                    <a:pt x="516" y="3967"/>
                  </a:cubicBezTo>
                  <a:cubicBezTo>
                    <a:pt x="632" y="3967"/>
                    <a:pt x="738" y="3921"/>
                    <a:pt x="834" y="3846"/>
                  </a:cubicBezTo>
                  <a:cubicBezTo>
                    <a:pt x="858" y="3810"/>
                    <a:pt x="893" y="3786"/>
                    <a:pt x="917" y="3739"/>
                  </a:cubicBezTo>
                  <a:cubicBezTo>
                    <a:pt x="965" y="3679"/>
                    <a:pt x="977" y="3620"/>
                    <a:pt x="989" y="3560"/>
                  </a:cubicBezTo>
                  <a:cubicBezTo>
                    <a:pt x="1084" y="3262"/>
                    <a:pt x="1167" y="2977"/>
                    <a:pt x="1310" y="2715"/>
                  </a:cubicBezTo>
                  <a:cubicBezTo>
                    <a:pt x="1441" y="2441"/>
                    <a:pt x="1608" y="2203"/>
                    <a:pt x="1786" y="1965"/>
                  </a:cubicBezTo>
                  <a:cubicBezTo>
                    <a:pt x="2048" y="1667"/>
                    <a:pt x="2346" y="1417"/>
                    <a:pt x="2655" y="1191"/>
                  </a:cubicBezTo>
                  <a:cubicBezTo>
                    <a:pt x="3048" y="941"/>
                    <a:pt x="3465" y="738"/>
                    <a:pt x="3906" y="583"/>
                  </a:cubicBezTo>
                  <a:cubicBezTo>
                    <a:pt x="4287" y="464"/>
                    <a:pt x="4679" y="393"/>
                    <a:pt x="5084" y="357"/>
                  </a:cubicBezTo>
                  <a:cubicBezTo>
                    <a:pt x="5162" y="355"/>
                    <a:pt x="5240" y="353"/>
                    <a:pt x="5318" y="353"/>
                  </a:cubicBezTo>
                  <a:cubicBezTo>
                    <a:pt x="5588" y="353"/>
                    <a:pt x="5859" y="371"/>
                    <a:pt x="6108" y="417"/>
                  </a:cubicBezTo>
                  <a:cubicBezTo>
                    <a:pt x="6406" y="476"/>
                    <a:pt x="6692" y="572"/>
                    <a:pt x="6977" y="702"/>
                  </a:cubicBezTo>
                  <a:cubicBezTo>
                    <a:pt x="7085" y="750"/>
                    <a:pt x="7180" y="810"/>
                    <a:pt x="7275" y="881"/>
                  </a:cubicBezTo>
                  <a:cubicBezTo>
                    <a:pt x="7297" y="895"/>
                    <a:pt x="7318" y="901"/>
                    <a:pt x="7338" y="901"/>
                  </a:cubicBezTo>
                  <a:cubicBezTo>
                    <a:pt x="7442" y="901"/>
                    <a:pt x="7515" y="746"/>
                    <a:pt x="7406" y="667"/>
                  </a:cubicBezTo>
                  <a:cubicBezTo>
                    <a:pt x="7168" y="524"/>
                    <a:pt x="6930" y="393"/>
                    <a:pt x="6668" y="286"/>
                  </a:cubicBezTo>
                  <a:cubicBezTo>
                    <a:pt x="6394" y="179"/>
                    <a:pt x="6108" y="107"/>
                    <a:pt x="5834" y="60"/>
                  </a:cubicBezTo>
                  <a:cubicBezTo>
                    <a:pt x="5608" y="12"/>
                    <a:pt x="5370" y="0"/>
                    <a:pt x="5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8620351" y="3303305"/>
              <a:ext cx="24876" cy="23812"/>
            </a:xfrm>
            <a:custGeom>
              <a:avLst/>
              <a:gdLst/>
              <a:ahLst/>
              <a:cxnLst/>
              <a:rect l="l" t="t" r="r" b="b"/>
              <a:pathLst>
                <a:path w="561" h="537" extrusionOk="0">
                  <a:moveTo>
                    <a:pt x="299" y="0"/>
                  </a:moveTo>
                  <a:cubicBezTo>
                    <a:pt x="144" y="0"/>
                    <a:pt x="13" y="107"/>
                    <a:pt x="13" y="262"/>
                  </a:cubicBezTo>
                  <a:cubicBezTo>
                    <a:pt x="1" y="393"/>
                    <a:pt x="120" y="536"/>
                    <a:pt x="263" y="536"/>
                  </a:cubicBezTo>
                  <a:cubicBezTo>
                    <a:pt x="418" y="536"/>
                    <a:pt x="549" y="441"/>
                    <a:pt x="549" y="286"/>
                  </a:cubicBezTo>
                  <a:cubicBezTo>
                    <a:pt x="560" y="143"/>
                    <a:pt x="441" y="0"/>
                    <a:pt x="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8476768" y="3322816"/>
              <a:ext cx="63410" cy="88774"/>
            </a:xfrm>
            <a:custGeom>
              <a:avLst/>
              <a:gdLst/>
              <a:ahLst/>
              <a:cxnLst/>
              <a:rect l="l" t="t" r="r" b="b"/>
              <a:pathLst>
                <a:path w="1430" h="2002" extrusionOk="0">
                  <a:moveTo>
                    <a:pt x="1274" y="1"/>
                  </a:moveTo>
                  <a:cubicBezTo>
                    <a:pt x="1096" y="72"/>
                    <a:pt x="941" y="156"/>
                    <a:pt x="774" y="275"/>
                  </a:cubicBezTo>
                  <a:cubicBezTo>
                    <a:pt x="631" y="382"/>
                    <a:pt x="512" y="513"/>
                    <a:pt x="405" y="668"/>
                  </a:cubicBezTo>
                  <a:cubicBezTo>
                    <a:pt x="298" y="810"/>
                    <a:pt x="215" y="977"/>
                    <a:pt x="155" y="1144"/>
                  </a:cubicBezTo>
                  <a:cubicBezTo>
                    <a:pt x="84" y="1334"/>
                    <a:pt x="48" y="1525"/>
                    <a:pt x="24" y="1739"/>
                  </a:cubicBezTo>
                  <a:cubicBezTo>
                    <a:pt x="0" y="1799"/>
                    <a:pt x="36" y="1870"/>
                    <a:pt x="84" y="1918"/>
                  </a:cubicBezTo>
                  <a:cubicBezTo>
                    <a:pt x="129" y="1963"/>
                    <a:pt x="188" y="2001"/>
                    <a:pt x="256" y="2001"/>
                  </a:cubicBezTo>
                  <a:cubicBezTo>
                    <a:pt x="277" y="2001"/>
                    <a:pt x="299" y="1998"/>
                    <a:pt x="322" y="1989"/>
                  </a:cubicBezTo>
                  <a:cubicBezTo>
                    <a:pt x="381" y="1977"/>
                    <a:pt x="441" y="1942"/>
                    <a:pt x="477" y="1882"/>
                  </a:cubicBezTo>
                  <a:cubicBezTo>
                    <a:pt x="512" y="1858"/>
                    <a:pt x="512" y="1811"/>
                    <a:pt x="524" y="1763"/>
                  </a:cubicBezTo>
                  <a:cubicBezTo>
                    <a:pt x="524" y="1727"/>
                    <a:pt x="524" y="1680"/>
                    <a:pt x="500" y="1644"/>
                  </a:cubicBezTo>
                  <a:cubicBezTo>
                    <a:pt x="477" y="1572"/>
                    <a:pt x="465" y="1513"/>
                    <a:pt x="465" y="1441"/>
                  </a:cubicBezTo>
                  <a:cubicBezTo>
                    <a:pt x="465" y="1346"/>
                    <a:pt x="465" y="1263"/>
                    <a:pt x="477" y="1168"/>
                  </a:cubicBezTo>
                  <a:cubicBezTo>
                    <a:pt x="512" y="1072"/>
                    <a:pt x="536" y="977"/>
                    <a:pt x="584" y="870"/>
                  </a:cubicBezTo>
                  <a:cubicBezTo>
                    <a:pt x="643" y="775"/>
                    <a:pt x="703" y="679"/>
                    <a:pt x="774" y="596"/>
                  </a:cubicBezTo>
                  <a:cubicBezTo>
                    <a:pt x="870" y="501"/>
                    <a:pt x="953" y="418"/>
                    <a:pt x="1060" y="358"/>
                  </a:cubicBezTo>
                  <a:cubicBezTo>
                    <a:pt x="1155" y="298"/>
                    <a:pt x="1251" y="239"/>
                    <a:pt x="1358" y="191"/>
                  </a:cubicBezTo>
                  <a:cubicBezTo>
                    <a:pt x="1405" y="179"/>
                    <a:pt x="1429" y="96"/>
                    <a:pt x="1405" y="60"/>
                  </a:cubicBezTo>
                  <a:cubicBezTo>
                    <a:pt x="1393" y="25"/>
                    <a:pt x="1358" y="1"/>
                    <a:pt x="1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25"/>
          <p:cNvGrpSpPr/>
          <p:nvPr/>
        </p:nvGrpSpPr>
        <p:grpSpPr>
          <a:xfrm>
            <a:off x="8460195" y="652249"/>
            <a:ext cx="660001" cy="583995"/>
            <a:chOff x="8222283" y="2519761"/>
            <a:chExt cx="660001" cy="583995"/>
          </a:xfrm>
        </p:grpSpPr>
        <p:sp>
          <p:nvSpPr>
            <p:cNvPr id="419" name="Google Shape;419;p25"/>
            <p:cNvSpPr/>
            <p:nvPr/>
          </p:nvSpPr>
          <p:spPr>
            <a:xfrm>
              <a:off x="8564922" y="2706180"/>
              <a:ext cx="151031" cy="152272"/>
            </a:xfrm>
            <a:custGeom>
              <a:avLst/>
              <a:gdLst/>
              <a:ahLst/>
              <a:cxnLst/>
              <a:rect l="l" t="t" r="r" b="b"/>
              <a:pathLst>
                <a:path w="3406" h="3434" extrusionOk="0">
                  <a:moveTo>
                    <a:pt x="2346" y="0"/>
                  </a:moveTo>
                  <a:cubicBezTo>
                    <a:pt x="2084" y="0"/>
                    <a:pt x="1799" y="119"/>
                    <a:pt x="1608" y="358"/>
                  </a:cubicBezTo>
                  <a:cubicBezTo>
                    <a:pt x="1156" y="893"/>
                    <a:pt x="691" y="1417"/>
                    <a:pt x="215" y="1929"/>
                  </a:cubicBezTo>
                  <a:cubicBezTo>
                    <a:pt x="48" y="2084"/>
                    <a:pt x="1" y="2382"/>
                    <a:pt x="25" y="2608"/>
                  </a:cubicBezTo>
                  <a:cubicBezTo>
                    <a:pt x="48" y="2858"/>
                    <a:pt x="191" y="3084"/>
                    <a:pt x="382" y="3239"/>
                  </a:cubicBezTo>
                  <a:cubicBezTo>
                    <a:pt x="548" y="3364"/>
                    <a:pt x="760" y="3434"/>
                    <a:pt x="969" y="3434"/>
                  </a:cubicBezTo>
                  <a:cubicBezTo>
                    <a:pt x="1000" y="3434"/>
                    <a:pt x="1030" y="3432"/>
                    <a:pt x="1060" y="3429"/>
                  </a:cubicBezTo>
                  <a:cubicBezTo>
                    <a:pt x="1334" y="3394"/>
                    <a:pt x="1513" y="3263"/>
                    <a:pt x="1691" y="3072"/>
                  </a:cubicBezTo>
                  <a:cubicBezTo>
                    <a:pt x="2168" y="2560"/>
                    <a:pt x="2632" y="2048"/>
                    <a:pt x="3073" y="1512"/>
                  </a:cubicBezTo>
                  <a:cubicBezTo>
                    <a:pt x="3406" y="1120"/>
                    <a:pt x="3299" y="500"/>
                    <a:pt x="2906" y="203"/>
                  </a:cubicBezTo>
                  <a:cubicBezTo>
                    <a:pt x="2751" y="60"/>
                    <a:pt x="2537" y="0"/>
                    <a:pt x="2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8723316" y="2519761"/>
              <a:ext cx="158968" cy="167659"/>
            </a:xfrm>
            <a:custGeom>
              <a:avLst/>
              <a:gdLst/>
              <a:ahLst/>
              <a:cxnLst/>
              <a:rect l="l" t="t" r="r" b="b"/>
              <a:pathLst>
                <a:path w="3585" h="3781" extrusionOk="0">
                  <a:moveTo>
                    <a:pt x="2505" y="1"/>
                  </a:moveTo>
                  <a:cubicBezTo>
                    <a:pt x="2241" y="1"/>
                    <a:pt x="1970" y="141"/>
                    <a:pt x="1798" y="347"/>
                  </a:cubicBezTo>
                  <a:cubicBezTo>
                    <a:pt x="1286" y="1002"/>
                    <a:pt x="786" y="1680"/>
                    <a:pt x="215" y="2276"/>
                  </a:cubicBezTo>
                  <a:cubicBezTo>
                    <a:pt x="48" y="2454"/>
                    <a:pt x="1" y="2728"/>
                    <a:pt x="24" y="2954"/>
                  </a:cubicBezTo>
                  <a:cubicBezTo>
                    <a:pt x="48" y="3204"/>
                    <a:pt x="191" y="3430"/>
                    <a:pt x="382" y="3585"/>
                  </a:cubicBezTo>
                  <a:cubicBezTo>
                    <a:pt x="548" y="3710"/>
                    <a:pt x="760" y="3780"/>
                    <a:pt x="969" y="3780"/>
                  </a:cubicBezTo>
                  <a:cubicBezTo>
                    <a:pt x="1000" y="3780"/>
                    <a:pt x="1030" y="3779"/>
                    <a:pt x="1060" y="3776"/>
                  </a:cubicBezTo>
                  <a:cubicBezTo>
                    <a:pt x="1334" y="3740"/>
                    <a:pt x="1513" y="3609"/>
                    <a:pt x="1691" y="3419"/>
                  </a:cubicBezTo>
                  <a:cubicBezTo>
                    <a:pt x="2251" y="2811"/>
                    <a:pt x="2763" y="2156"/>
                    <a:pt x="3275" y="1502"/>
                  </a:cubicBezTo>
                  <a:cubicBezTo>
                    <a:pt x="3584" y="1097"/>
                    <a:pt x="3513" y="502"/>
                    <a:pt x="3108" y="192"/>
                  </a:cubicBezTo>
                  <a:cubicBezTo>
                    <a:pt x="2941" y="61"/>
                    <a:pt x="2727" y="1"/>
                    <a:pt x="2537" y="1"/>
                  </a:cubicBezTo>
                  <a:cubicBezTo>
                    <a:pt x="2526" y="1"/>
                    <a:pt x="2515" y="1"/>
                    <a:pt x="2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8222815" y="2764270"/>
              <a:ext cx="345827" cy="338954"/>
            </a:xfrm>
            <a:custGeom>
              <a:avLst/>
              <a:gdLst/>
              <a:ahLst/>
              <a:cxnLst/>
              <a:rect l="l" t="t" r="r" b="b"/>
              <a:pathLst>
                <a:path w="7799" h="7644" extrusionOk="0">
                  <a:moveTo>
                    <a:pt x="2870" y="0"/>
                  </a:moveTo>
                  <a:cubicBezTo>
                    <a:pt x="2834" y="0"/>
                    <a:pt x="2787" y="0"/>
                    <a:pt x="2751" y="24"/>
                  </a:cubicBezTo>
                  <a:cubicBezTo>
                    <a:pt x="2275" y="71"/>
                    <a:pt x="2072" y="583"/>
                    <a:pt x="2001" y="786"/>
                  </a:cubicBezTo>
                  <a:cubicBezTo>
                    <a:pt x="1846" y="1226"/>
                    <a:pt x="1834" y="1703"/>
                    <a:pt x="1822" y="2072"/>
                  </a:cubicBezTo>
                  <a:cubicBezTo>
                    <a:pt x="1822" y="2274"/>
                    <a:pt x="1822" y="2488"/>
                    <a:pt x="1834" y="2703"/>
                  </a:cubicBezTo>
                  <a:cubicBezTo>
                    <a:pt x="1822" y="2703"/>
                    <a:pt x="1822" y="2715"/>
                    <a:pt x="1798" y="2715"/>
                  </a:cubicBezTo>
                  <a:cubicBezTo>
                    <a:pt x="1679" y="2786"/>
                    <a:pt x="1560" y="2846"/>
                    <a:pt x="1465" y="2905"/>
                  </a:cubicBezTo>
                  <a:lnTo>
                    <a:pt x="1298" y="3000"/>
                  </a:lnTo>
                  <a:cubicBezTo>
                    <a:pt x="1048" y="3131"/>
                    <a:pt x="846" y="3250"/>
                    <a:pt x="667" y="3369"/>
                  </a:cubicBezTo>
                  <a:cubicBezTo>
                    <a:pt x="465" y="3512"/>
                    <a:pt x="298" y="3667"/>
                    <a:pt x="179" y="3834"/>
                  </a:cubicBezTo>
                  <a:cubicBezTo>
                    <a:pt x="120" y="3917"/>
                    <a:pt x="72" y="4012"/>
                    <a:pt x="48" y="4096"/>
                  </a:cubicBezTo>
                  <a:cubicBezTo>
                    <a:pt x="12" y="4215"/>
                    <a:pt x="0" y="4322"/>
                    <a:pt x="12" y="4441"/>
                  </a:cubicBezTo>
                  <a:cubicBezTo>
                    <a:pt x="48" y="4679"/>
                    <a:pt x="191" y="4846"/>
                    <a:pt x="310" y="4941"/>
                  </a:cubicBezTo>
                  <a:cubicBezTo>
                    <a:pt x="393" y="5001"/>
                    <a:pt x="477" y="5048"/>
                    <a:pt x="572" y="5096"/>
                  </a:cubicBezTo>
                  <a:cubicBezTo>
                    <a:pt x="643" y="5144"/>
                    <a:pt x="727" y="5167"/>
                    <a:pt x="846" y="5203"/>
                  </a:cubicBezTo>
                  <a:cubicBezTo>
                    <a:pt x="1286" y="5322"/>
                    <a:pt x="1727" y="5346"/>
                    <a:pt x="2120" y="5346"/>
                  </a:cubicBezTo>
                  <a:lnTo>
                    <a:pt x="2322" y="5346"/>
                  </a:lnTo>
                  <a:cubicBezTo>
                    <a:pt x="2334" y="5584"/>
                    <a:pt x="2370" y="5834"/>
                    <a:pt x="2394" y="6072"/>
                  </a:cubicBezTo>
                  <a:cubicBezTo>
                    <a:pt x="2453" y="6465"/>
                    <a:pt x="2548" y="6929"/>
                    <a:pt x="2798" y="7287"/>
                  </a:cubicBezTo>
                  <a:cubicBezTo>
                    <a:pt x="2906" y="7441"/>
                    <a:pt x="3048" y="7560"/>
                    <a:pt x="3203" y="7608"/>
                  </a:cubicBezTo>
                  <a:cubicBezTo>
                    <a:pt x="3275" y="7644"/>
                    <a:pt x="3346" y="7644"/>
                    <a:pt x="3418" y="7644"/>
                  </a:cubicBezTo>
                  <a:cubicBezTo>
                    <a:pt x="3549" y="7644"/>
                    <a:pt x="3644" y="7608"/>
                    <a:pt x="3763" y="7560"/>
                  </a:cubicBezTo>
                  <a:cubicBezTo>
                    <a:pt x="3965" y="7477"/>
                    <a:pt x="4108" y="7310"/>
                    <a:pt x="4215" y="7191"/>
                  </a:cubicBezTo>
                  <a:cubicBezTo>
                    <a:pt x="4346" y="7025"/>
                    <a:pt x="4453" y="6834"/>
                    <a:pt x="4537" y="6644"/>
                  </a:cubicBezTo>
                  <a:cubicBezTo>
                    <a:pt x="4739" y="6251"/>
                    <a:pt x="4870" y="5822"/>
                    <a:pt x="4965" y="5501"/>
                  </a:cubicBezTo>
                  <a:lnTo>
                    <a:pt x="5025" y="5525"/>
                  </a:lnTo>
                  <a:cubicBezTo>
                    <a:pt x="5311" y="5632"/>
                    <a:pt x="5596" y="5751"/>
                    <a:pt x="5894" y="5834"/>
                  </a:cubicBezTo>
                  <a:cubicBezTo>
                    <a:pt x="6144" y="5917"/>
                    <a:pt x="6442" y="5989"/>
                    <a:pt x="6739" y="5989"/>
                  </a:cubicBezTo>
                  <a:cubicBezTo>
                    <a:pt x="6930" y="5989"/>
                    <a:pt x="7097" y="5953"/>
                    <a:pt x="7251" y="5894"/>
                  </a:cubicBezTo>
                  <a:cubicBezTo>
                    <a:pt x="7442" y="5822"/>
                    <a:pt x="7585" y="5655"/>
                    <a:pt x="7692" y="5465"/>
                  </a:cubicBezTo>
                  <a:cubicBezTo>
                    <a:pt x="7799" y="5227"/>
                    <a:pt x="7751" y="4977"/>
                    <a:pt x="7704" y="4846"/>
                  </a:cubicBezTo>
                  <a:cubicBezTo>
                    <a:pt x="7632" y="4572"/>
                    <a:pt x="7501" y="4346"/>
                    <a:pt x="7382" y="4167"/>
                  </a:cubicBezTo>
                  <a:cubicBezTo>
                    <a:pt x="7228" y="3953"/>
                    <a:pt x="7073" y="3739"/>
                    <a:pt x="6930" y="3596"/>
                  </a:cubicBezTo>
                  <a:cubicBezTo>
                    <a:pt x="6811" y="3453"/>
                    <a:pt x="6692" y="3322"/>
                    <a:pt x="6561" y="3191"/>
                  </a:cubicBezTo>
                  <a:lnTo>
                    <a:pt x="6620" y="3084"/>
                  </a:lnTo>
                  <a:cubicBezTo>
                    <a:pt x="6751" y="2858"/>
                    <a:pt x="6894" y="2619"/>
                    <a:pt x="6989" y="2369"/>
                  </a:cubicBezTo>
                  <a:cubicBezTo>
                    <a:pt x="7085" y="2179"/>
                    <a:pt x="7132" y="2000"/>
                    <a:pt x="7156" y="1822"/>
                  </a:cubicBezTo>
                  <a:cubicBezTo>
                    <a:pt x="7192" y="1631"/>
                    <a:pt x="7156" y="1417"/>
                    <a:pt x="7085" y="1274"/>
                  </a:cubicBezTo>
                  <a:cubicBezTo>
                    <a:pt x="6989" y="1107"/>
                    <a:pt x="6847" y="976"/>
                    <a:pt x="6632" y="881"/>
                  </a:cubicBezTo>
                  <a:cubicBezTo>
                    <a:pt x="6537" y="833"/>
                    <a:pt x="6418" y="822"/>
                    <a:pt x="6275" y="822"/>
                  </a:cubicBezTo>
                  <a:cubicBezTo>
                    <a:pt x="6180" y="822"/>
                    <a:pt x="6073" y="833"/>
                    <a:pt x="5954" y="857"/>
                  </a:cubicBezTo>
                  <a:cubicBezTo>
                    <a:pt x="5585" y="929"/>
                    <a:pt x="5239" y="1095"/>
                    <a:pt x="4906" y="1250"/>
                  </a:cubicBezTo>
                  <a:lnTo>
                    <a:pt x="4763" y="1334"/>
                  </a:lnTo>
                  <a:lnTo>
                    <a:pt x="4584" y="1107"/>
                  </a:lnTo>
                  <a:cubicBezTo>
                    <a:pt x="4418" y="917"/>
                    <a:pt x="4239" y="714"/>
                    <a:pt x="4049" y="560"/>
                  </a:cubicBezTo>
                  <a:cubicBezTo>
                    <a:pt x="3858" y="381"/>
                    <a:pt x="3656" y="238"/>
                    <a:pt x="3441" y="119"/>
                  </a:cubicBezTo>
                  <a:cubicBezTo>
                    <a:pt x="3215" y="48"/>
                    <a:pt x="3037" y="0"/>
                    <a:pt x="28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8222283" y="2762141"/>
              <a:ext cx="341615" cy="341615"/>
            </a:xfrm>
            <a:custGeom>
              <a:avLst/>
              <a:gdLst/>
              <a:ahLst/>
              <a:cxnLst/>
              <a:rect l="l" t="t" r="r" b="b"/>
              <a:pathLst>
                <a:path w="7704" h="7704" extrusionOk="0">
                  <a:moveTo>
                    <a:pt x="2679" y="0"/>
                  </a:moveTo>
                  <a:lnTo>
                    <a:pt x="2679" y="0"/>
                  </a:lnTo>
                  <a:cubicBezTo>
                    <a:pt x="2263" y="155"/>
                    <a:pt x="2048" y="620"/>
                    <a:pt x="1989" y="822"/>
                  </a:cubicBezTo>
                  <a:cubicBezTo>
                    <a:pt x="1846" y="1251"/>
                    <a:pt x="1810" y="1727"/>
                    <a:pt x="1810" y="2108"/>
                  </a:cubicBezTo>
                  <a:cubicBezTo>
                    <a:pt x="1810" y="2310"/>
                    <a:pt x="1810" y="2525"/>
                    <a:pt x="1834" y="2727"/>
                  </a:cubicBezTo>
                  <a:cubicBezTo>
                    <a:pt x="1679" y="2822"/>
                    <a:pt x="1560" y="2882"/>
                    <a:pt x="1453" y="2941"/>
                  </a:cubicBezTo>
                  <a:lnTo>
                    <a:pt x="1298" y="3025"/>
                  </a:lnTo>
                  <a:cubicBezTo>
                    <a:pt x="1060" y="3156"/>
                    <a:pt x="846" y="3275"/>
                    <a:pt x="667" y="3394"/>
                  </a:cubicBezTo>
                  <a:cubicBezTo>
                    <a:pt x="441" y="3548"/>
                    <a:pt x="298" y="3715"/>
                    <a:pt x="179" y="3858"/>
                  </a:cubicBezTo>
                  <a:cubicBezTo>
                    <a:pt x="120" y="3953"/>
                    <a:pt x="72" y="4037"/>
                    <a:pt x="48" y="4132"/>
                  </a:cubicBezTo>
                  <a:cubicBezTo>
                    <a:pt x="12" y="4251"/>
                    <a:pt x="1" y="4358"/>
                    <a:pt x="12" y="4489"/>
                  </a:cubicBezTo>
                  <a:cubicBezTo>
                    <a:pt x="48" y="4727"/>
                    <a:pt x="191" y="4882"/>
                    <a:pt x="310" y="4989"/>
                  </a:cubicBezTo>
                  <a:cubicBezTo>
                    <a:pt x="382" y="5049"/>
                    <a:pt x="477" y="5108"/>
                    <a:pt x="560" y="5144"/>
                  </a:cubicBezTo>
                  <a:cubicBezTo>
                    <a:pt x="644" y="5180"/>
                    <a:pt x="727" y="5215"/>
                    <a:pt x="846" y="5239"/>
                  </a:cubicBezTo>
                  <a:cubicBezTo>
                    <a:pt x="1275" y="5382"/>
                    <a:pt x="1727" y="5394"/>
                    <a:pt x="2108" y="5394"/>
                  </a:cubicBezTo>
                  <a:lnTo>
                    <a:pt x="2322" y="5394"/>
                  </a:lnTo>
                  <a:cubicBezTo>
                    <a:pt x="2334" y="5573"/>
                    <a:pt x="2346" y="5858"/>
                    <a:pt x="2394" y="6120"/>
                  </a:cubicBezTo>
                  <a:cubicBezTo>
                    <a:pt x="2453" y="6513"/>
                    <a:pt x="2549" y="6966"/>
                    <a:pt x="2799" y="7347"/>
                  </a:cubicBezTo>
                  <a:cubicBezTo>
                    <a:pt x="2906" y="7501"/>
                    <a:pt x="3049" y="7620"/>
                    <a:pt x="3215" y="7668"/>
                  </a:cubicBezTo>
                  <a:cubicBezTo>
                    <a:pt x="3287" y="7704"/>
                    <a:pt x="3358" y="7704"/>
                    <a:pt x="3441" y="7704"/>
                  </a:cubicBezTo>
                  <a:cubicBezTo>
                    <a:pt x="3561" y="7704"/>
                    <a:pt x="3656" y="7668"/>
                    <a:pt x="3775" y="7620"/>
                  </a:cubicBezTo>
                  <a:cubicBezTo>
                    <a:pt x="3977" y="7537"/>
                    <a:pt x="4120" y="7370"/>
                    <a:pt x="4227" y="7251"/>
                  </a:cubicBezTo>
                  <a:cubicBezTo>
                    <a:pt x="4358" y="7073"/>
                    <a:pt x="4465" y="6882"/>
                    <a:pt x="4549" y="6704"/>
                  </a:cubicBezTo>
                  <a:cubicBezTo>
                    <a:pt x="4751" y="6311"/>
                    <a:pt x="4882" y="5882"/>
                    <a:pt x="4989" y="5561"/>
                  </a:cubicBezTo>
                  <a:lnTo>
                    <a:pt x="5025" y="5584"/>
                  </a:lnTo>
                  <a:cubicBezTo>
                    <a:pt x="5299" y="5692"/>
                    <a:pt x="5597" y="5811"/>
                    <a:pt x="5894" y="5894"/>
                  </a:cubicBezTo>
                  <a:cubicBezTo>
                    <a:pt x="6144" y="5977"/>
                    <a:pt x="6442" y="6049"/>
                    <a:pt x="6740" y="6049"/>
                  </a:cubicBezTo>
                  <a:cubicBezTo>
                    <a:pt x="6930" y="6049"/>
                    <a:pt x="7097" y="6013"/>
                    <a:pt x="7251" y="5954"/>
                  </a:cubicBezTo>
                  <a:cubicBezTo>
                    <a:pt x="7442" y="5882"/>
                    <a:pt x="7597" y="5715"/>
                    <a:pt x="7692" y="5513"/>
                  </a:cubicBezTo>
                  <a:cubicBezTo>
                    <a:pt x="7692" y="5501"/>
                    <a:pt x="7704" y="5477"/>
                    <a:pt x="7704" y="5465"/>
                  </a:cubicBezTo>
                  <a:lnTo>
                    <a:pt x="7704" y="5465"/>
                  </a:lnTo>
                  <a:cubicBezTo>
                    <a:pt x="7585" y="5513"/>
                    <a:pt x="7454" y="5561"/>
                    <a:pt x="7323" y="5573"/>
                  </a:cubicBezTo>
                  <a:cubicBezTo>
                    <a:pt x="7213" y="5581"/>
                    <a:pt x="7110" y="5589"/>
                    <a:pt x="7004" y="5589"/>
                  </a:cubicBezTo>
                  <a:cubicBezTo>
                    <a:pt x="6960" y="5589"/>
                    <a:pt x="6916" y="5588"/>
                    <a:pt x="6870" y="5584"/>
                  </a:cubicBezTo>
                  <a:cubicBezTo>
                    <a:pt x="6728" y="5573"/>
                    <a:pt x="6573" y="5561"/>
                    <a:pt x="6430" y="5525"/>
                  </a:cubicBezTo>
                  <a:cubicBezTo>
                    <a:pt x="5847" y="5394"/>
                    <a:pt x="5311" y="5120"/>
                    <a:pt x="4811" y="4846"/>
                  </a:cubicBezTo>
                  <a:cubicBezTo>
                    <a:pt x="4787" y="4882"/>
                    <a:pt x="4775" y="4941"/>
                    <a:pt x="4763" y="4989"/>
                  </a:cubicBezTo>
                  <a:lnTo>
                    <a:pt x="4668" y="5299"/>
                  </a:lnTo>
                  <a:cubicBezTo>
                    <a:pt x="4608" y="5513"/>
                    <a:pt x="4549" y="5715"/>
                    <a:pt x="4465" y="5930"/>
                  </a:cubicBezTo>
                  <a:cubicBezTo>
                    <a:pt x="4418" y="6037"/>
                    <a:pt x="4370" y="6132"/>
                    <a:pt x="4334" y="6227"/>
                  </a:cubicBezTo>
                  <a:cubicBezTo>
                    <a:pt x="4287" y="6311"/>
                    <a:pt x="4239" y="6394"/>
                    <a:pt x="4180" y="6465"/>
                  </a:cubicBezTo>
                  <a:cubicBezTo>
                    <a:pt x="4132" y="6537"/>
                    <a:pt x="4073" y="6596"/>
                    <a:pt x="4001" y="6644"/>
                  </a:cubicBezTo>
                  <a:cubicBezTo>
                    <a:pt x="3977" y="6656"/>
                    <a:pt x="3942" y="6692"/>
                    <a:pt x="3918" y="6704"/>
                  </a:cubicBezTo>
                  <a:cubicBezTo>
                    <a:pt x="3882" y="6716"/>
                    <a:pt x="3858" y="6727"/>
                    <a:pt x="3811" y="6727"/>
                  </a:cubicBezTo>
                  <a:cubicBezTo>
                    <a:pt x="3778" y="6738"/>
                    <a:pt x="3742" y="6744"/>
                    <a:pt x="3704" y="6744"/>
                  </a:cubicBezTo>
                  <a:cubicBezTo>
                    <a:pt x="3658" y="6744"/>
                    <a:pt x="3612" y="6735"/>
                    <a:pt x="3572" y="6716"/>
                  </a:cubicBezTo>
                  <a:cubicBezTo>
                    <a:pt x="3501" y="6692"/>
                    <a:pt x="3418" y="6656"/>
                    <a:pt x="3358" y="6608"/>
                  </a:cubicBezTo>
                  <a:cubicBezTo>
                    <a:pt x="3227" y="6489"/>
                    <a:pt x="3144" y="6335"/>
                    <a:pt x="3096" y="6156"/>
                  </a:cubicBezTo>
                  <a:cubicBezTo>
                    <a:pt x="3037" y="5942"/>
                    <a:pt x="3025" y="5715"/>
                    <a:pt x="3025" y="5501"/>
                  </a:cubicBezTo>
                  <a:cubicBezTo>
                    <a:pt x="3025" y="5275"/>
                    <a:pt x="3037" y="5049"/>
                    <a:pt x="3049" y="4822"/>
                  </a:cubicBezTo>
                  <a:lnTo>
                    <a:pt x="3096" y="4430"/>
                  </a:lnTo>
                  <a:lnTo>
                    <a:pt x="3096" y="4430"/>
                  </a:lnTo>
                  <a:cubicBezTo>
                    <a:pt x="2965" y="4465"/>
                    <a:pt x="2822" y="4501"/>
                    <a:pt x="2691" y="4525"/>
                  </a:cubicBezTo>
                  <a:cubicBezTo>
                    <a:pt x="2608" y="4549"/>
                    <a:pt x="2513" y="4560"/>
                    <a:pt x="2406" y="4572"/>
                  </a:cubicBezTo>
                  <a:cubicBezTo>
                    <a:pt x="2364" y="4578"/>
                    <a:pt x="2316" y="4581"/>
                    <a:pt x="2269" y="4581"/>
                  </a:cubicBezTo>
                  <a:cubicBezTo>
                    <a:pt x="2221" y="4581"/>
                    <a:pt x="2173" y="4578"/>
                    <a:pt x="2132" y="4572"/>
                  </a:cubicBezTo>
                  <a:cubicBezTo>
                    <a:pt x="2037" y="4560"/>
                    <a:pt x="1965" y="4560"/>
                    <a:pt x="1894" y="4525"/>
                  </a:cubicBezTo>
                  <a:cubicBezTo>
                    <a:pt x="1810" y="4501"/>
                    <a:pt x="1751" y="4465"/>
                    <a:pt x="1691" y="4406"/>
                  </a:cubicBezTo>
                  <a:cubicBezTo>
                    <a:pt x="1667" y="4382"/>
                    <a:pt x="1632" y="4346"/>
                    <a:pt x="1620" y="4322"/>
                  </a:cubicBezTo>
                  <a:cubicBezTo>
                    <a:pt x="1596" y="4287"/>
                    <a:pt x="1572" y="4251"/>
                    <a:pt x="1560" y="4215"/>
                  </a:cubicBezTo>
                  <a:cubicBezTo>
                    <a:pt x="1536" y="4144"/>
                    <a:pt x="1513" y="4072"/>
                    <a:pt x="1501" y="3989"/>
                  </a:cubicBezTo>
                  <a:cubicBezTo>
                    <a:pt x="1501" y="3929"/>
                    <a:pt x="1501" y="3858"/>
                    <a:pt x="1536" y="3798"/>
                  </a:cubicBezTo>
                  <a:cubicBezTo>
                    <a:pt x="1548" y="3775"/>
                    <a:pt x="1548" y="3739"/>
                    <a:pt x="1560" y="3715"/>
                  </a:cubicBezTo>
                  <a:cubicBezTo>
                    <a:pt x="1572" y="3679"/>
                    <a:pt x="1596" y="3656"/>
                    <a:pt x="1620" y="3632"/>
                  </a:cubicBezTo>
                  <a:cubicBezTo>
                    <a:pt x="1667" y="3572"/>
                    <a:pt x="1715" y="3537"/>
                    <a:pt x="1751" y="3501"/>
                  </a:cubicBezTo>
                  <a:cubicBezTo>
                    <a:pt x="1810" y="3453"/>
                    <a:pt x="1870" y="3417"/>
                    <a:pt x="1929" y="3382"/>
                  </a:cubicBezTo>
                  <a:cubicBezTo>
                    <a:pt x="2072" y="3310"/>
                    <a:pt x="2203" y="3239"/>
                    <a:pt x="2334" y="3179"/>
                  </a:cubicBezTo>
                  <a:cubicBezTo>
                    <a:pt x="2453" y="3120"/>
                    <a:pt x="2560" y="3060"/>
                    <a:pt x="2668" y="2977"/>
                  </a:cubicBezTo>
                  <a:cubicBezTo>
                    <a:pt x="2691" y="2965"/>
                    <a:pt x="2703" y="2941"/>
                    <a:pt x="2739" y="2906"/>
                  </a:cubicBezTo>
                  <a:cubicBezTo>
                    <a:pt x="2751" y="2894"/>
                    <a:pt x="2751" y="2882"/>
                    <a:pt x="2763" y="2858"/>
                  </a:cubicBezTo>
                  <a:cubicBezTo>
                    <a:pt x="2787" y="2834"/>
                    <a:pt x="2787" y="2798"/>
                    <a:pt x="2787" y="2775"/>
                  </a:cubicBezTo>
                  <a:cubicBezTo>
                    <a:pt x="2799" y="2667"/>
                    <a:pt x="2787" y="2584"/>
                    <a:pt x="2763" y="2477"/>
                  </a:cubicBezTo>
                  <a:cubicBezTo>
                    <a:pt x="2739" y="2227"/>
                    <a:pt x="2668" y="1965"/>
                    <a:pt x="2596" y="1727"/>
                  </a:cubicBezTo>
                  <a:cubicBezTo>
                    <a:pt x="2572" y="1608"/>
                    <a:pt x="2537" y="1489"/>
                    <a:pt x="2525" y="1370"/>
                  </a:cubicBezTo>
                  <a:cubicBezTo>
                    <a:pt x="2513" y="1286"/>
                    <a:pt x="2501" y="1179"/>
                    <a:pt x="2477" y="1096"/>
                  </a:cubicBezTo>
                  <a:lnTo>
                    <a:pt x="2477" y="941"/>
                  </a:lnTo>
                  <a:cubicBezTo>
                    <a:pt x="2477" y="870"/>
                    <a:pt x="2501" y="798"/>
                    <a:pt x="2501" y="715"/>
                  </a:cubicBezTo>
                  <a:cubicBezTo>
                    <a:pt x="2513" y="572"/>
                    <a:pt x="2525" y="441"/>
                    <a:pt x="2572" y="286"/>
                  </a:cubicBezTo>
                  <a:cubicBezTo>
                    <a:pt x="2596" y="179"/>
                    <a:pt x="2632" y="96"/>
                    <a:pt x="2679"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8346355" y="2887278"/>
              <a:ext cx="44" cy="44"/>
            </a:xfrm>
            <a:custGeom>
              <a:avLst/>
              <a:gdLst/>
              <a:ahLst/>
              <a:cxnLst/>
              <a:rect l="l" t="t" r="r" b="b"/>
              <a:pathLst>
                <a:path w="1" h="1" extrusionOk="0">
                  <a:moveTo>
                    <a:pt x="1" y="0"/>
                  </a:moveTo>
                  <a:lnTo>
                    <a:pt x="1" y="0"/>
                  </a:lnTo>
                  <a:lnTo>
                    <a:pt x="1" y="0"/>
                  </a:lnTo>
                  <a:lnTo>
                    <a:pt x="1" y="0"/>
                  </a:lnTo>
                  <a:close/>
                </a:path>
              </a:pathLst>
            </a:custGeom>
            <a:solidFill>
              <a:srgbClr val="ED35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25"/>
          <p:cNvGrpSpPr/>
          <p:nvPr/>
        </p:nvGrpSpPr>
        <p:grpSpPr>
          <a:xfrm>
            <a:off x="3673516" y="410634"/>
            <a:ext cx="256078" cy="258739"/>
            <a:chOff x="6968391" y="4377697"/>
            <a:chExt cx="256078" cy="258739"/>
          </a:xfrm>
        </p:grpSpPr>
        <p:sp>
          <p:nvSpPr>
            <p:cNvPr id="425" name="Google Shape;425;p25"/>
            <p:cNvSpPr/>
            <p:nvPr/>
          </p:nvSpPr>
          <p:spPr>
            <a:xfrm>
              <a:off x="6968391" y="4377697"/>
              <a:ext cx="254482" cy="257142"/>
            </a:xfrm>
            <a:custGeom>
              <a:avLst/>
              <a:gdLst/>
              <a:ahLst/>
              <a:cxnLst/>
              <a:rect l="l" t="t" r="r" b="b"/>
              <a:pathLst>
                <a:path w="5739" h="5799" extrusionOk="0">
                  <a:moveTo>
                    <a:pt x="3358" y="0"/>
                  </a:moveTo>
                  <a:lnTo>
                    <a:pt x="3382" y="12"/>
                  </a:lnTo>
                  <a:lnTo>
                    <a:pt x="3334" y="12"/>
                  </a:lnTo>
                  <a:cubicBezTo>
                    <a:pt x="3179" y="24"/>
                    <a:pt x="3048" y="60"/>
                    <a:pt x="2929" y="143"/>
                  </a:cubicBezTo>
                  <a:cubicBezTo>
                    <a:pt x="2786" y="239"/>
                    <a:pt x="2632" y="358"/>
                    <a:pt x="2501" y="501"/>
                  </a:cubicBezTo>
                  <a:cubicBezTo>
                    <a:pt x="2370" y="643"/>
                    <a:pt x="2251" y="798"/>
                    <a:pt x="2131" y="941"/>
                  </a:cubicBezTo>
                  <a:cubicBezTo>
                    <a:pt x="2084" y="1001"/>
                    <a:pt x="2036" y="1060"/>
                    <a:pt x="2012" y="1120"/>
                  </a:cubicBezTo>
                  <a:lnTo>
                    <a:pt x="1893" y="1072"/>
                  </a:lnTo>
                  <a:cubicBezTo>
                    <a:pt x="1619" y="977"/>
                    <a:pt x="1346" y="882"/>
                    <a:pt x="1084" y="858"/>
                  </a:cubicBezTo>
                  <a:cubicBezTo>
                    <a:pt x="1036" y="858"/>
                    <a:pt x="977" y="834"/>
                    <a:pt x="941" y="834"/>
                  </a:cubicBezTo>
                  <a:lnTo>
                    <a:pt x="834" y="834"/>
                  </a:lnTo>
                  <a:cubicBezTo>
                    <a:pt x="727" y="858"/>
                    <a:pt x="643" y="870"/>
                    <a:pt x="584" y="917"/>
                  </a:cubicBezTo>
                  <a:cubicBezTo>
                    <a:pt x="429" y="989"/>
                    <a:pt x="322" y="1108"/>
                    <a:pt x="262" y="1239"/>
                  </a:cubicBezTo>
                  <a:cubicBezTo>
                    <a:pt x="226" y="1358"/>
                    <a:pt x="203" y="1513"/>
                    <a:pt x="250" y="1655"/>
                  </a:cubicBezTo>
                  <a:cubicBezTo>
                    <a:pt x="286" y="1786"/>
                    <a:pt x="346" y="1929"/>
                    <a:pt x="417" y="2060"/>
                  </a:cubicBezTo>
                  <a:cubicBezTo>
                    <a:pt x="524" y="2239"/>
                    <a:pt x="643" y="2417"/>
                    <a:pt x="738" y="2560"/>
                  </a:cubicBezTo>
                  <a:lnTo>
                    <a:pt x="798" y="2644"/>
                  </a:lnTo>
                  <a:cubicBezTo>
                    <a:pt x="715" y="2739"/>
                    <a:pt x="631" y="2846"/>
                    <a:pt x="548" y="2965"/>
                  </a:cubicBezTo>
                  <a:cubicBezTo>
                    <a:pt x="429" y="3132"/>
                    <a:pt x="322" y="3275"/>
                    <a:pt x="250" y="3429"/>
                  </a:cubicBezTo>
                  <a:cubicBezTo>
                    <a:pt x="179" y="3572"/>
                    <a:pt x="84" y="3751"/>
                    <a:pt x="48" y="3953"/>
                  </a:cubicBezTo>
                  <a:cubicBezTo>
                    <a:pt x="24" y="4049"/>
                    <a:pt x="0" y="4263"/>
                    <a:pt x="107" y="4430"/>
                  </a:cubicBezTo>
                  <a:cubicBezTo>
                    <a:pt x="179" y="4572"/>
                    <a:pt x="310" y="4680"/>
                    <a:pt x="453" y="4727"/>
                  </a:cubicBezTo>
                  <a:cubicBezTo>
                    <a:pt x="548" y="4751"/>
                    <a:pt x="631" y="4763"/>
                    <a:pt x="727" y="4763"/>
                  </a:cubicBezTo>
                  <a:lnTo>
                    <a:pt x="846" y="4763"/>
                  </a:lnTo>
                  <a:cubicBezTo>
                    <a:pt x="1072" y="4751"/>
                    <a:pt x="1274" y="4680"/>
                    <a:pt x="1477" y="4608"/>
                  </a:cubicBezTo>
                  <a:cubicBezTo>
                    <a:pt x="1679" y="4525"/>
                    <a:pt x="1893" y="4430"/>
                    <a:pt x="2072" y="4322"/>
                  </a:cubicBezTo>
                  <a:lnTo>
                    <a:pt x="2120" y="4287"/>
                  </a:lnTo>
                  <a:cubicBezTo>
                    <a:pt x="2239" y="4620"/>
                    <a:pt x="2381" y="4882"/>
                    <a:pt x="2512" y="5108"/>
                  </a:cubicBezTo>
                  <a:cubicBezTo>
                    <a:pt x="2584" y="5227"/>
                    <a:pt x="2679" y="5382"/>
                    <a:pt x="2798" y="5501"/>
                  </a:cubicBezTo>
                  <a:cubicBezTo>
                    <a:pt x="2870" y="5584"/>
                    <a:pt x="3001" y="5692"/>
                    <a:pt x="3155" y="5751"/>
                  </a:cubicBezTo>
                  <a:cubicBezTo>
                    <a:pt x="3227" y="5775"/>
                    <a:pt x="3286" y="5799"/>
                    <a:pt x="3358" y="5799"/>
                  </a:cubicBezTo>
                  <a:lnTo>
                    <a:pt x="3405" y="5799"/>
                  </a:lnTo>
                  <a:cubicBezTo>
                    <a:pt x="3465" y="5775"/>
                    <a:pt x="3524" y="5775"/>
                    <a:pt x="3572" y="5751"/>
                  </a:cubicBezTo>
                  <a:cubicBezTo>
                    <a:pt x="3691" y="5704"/>
                    <a:pt x="3786" y="5596"/>
                    <a:pt x="3846" y="5477"/>
                  </a:cubicBezTo>
                  <a:cubicBezTo>
                    <a:pt x="4013" y="5180"/>
                    <a:pt x="4048" y="4846"/>
                    <a:pt x="4060" y="4549"/>
                  </a:cubicBezTo>
                  <a:cubicBezTo>
                    <a:pt x="4072" y="4346"/>
                    <a:pt x="4072" y="4156"/>
                    <a:pt x="4072" y="3989"/>
                  </a:cubicBezTo>
                  <a:lnTo>
                    <a:pt x="4227" y="3989"/>
                  </a:lnTo>
                  <a:cubicBezTo>
                    <a:pt x="4501" y="3965"/>
                    <a:pt x="4846" y="3918"/>
                    <a:pt x="5156" y="3787"/>
                  </a:cubicBezTo>
                  <a:cubicBezTo>
                    <a:pt x="5251" y="3751"/>
                    <a:pt x="5310" y="3727"/>
                    <a:pt x="5370" y="3679"/>
                  </a:cubicBezTo>
                  <a:cubicBezTo>
                    <a:pt x="5429" y="3632"/>
                    <a:pt x="5489" y="3608"/>
                    <a:pt x="5549" y="3549"/>
                  </a:cubicBezTo>
                  <a:cubicBezTo>
                    <a:pt x="5632" y="3453"/>
                    <a:pt x="5727" y="3322"/>
                    <a:pt x="5739" y="3144"/>
                  </a:cubicBezTo>
                  <a:cubicBezTo>
                    <a:pt x="5739" y="3060"/>
                    <a:pt x="5727" y="2965"/>
                    <a:pt x="5691" y="2882"/>
                  </a:cubicBezTo>
                  <a:cubicBezTo>
                    <a:pt x="5668" y="2798"/>
                    <a:pt x="5620" y="2739"/>
                    <a:pt x="5572" y="2679"/>
                  </a:cubicBezTo>
                  <a:cubicBezTo>
                    <a:pt x="5489" y="2560"/>
                    <a:pt x="5358" y="2477"/>
                    <a:pt x="5179" y="2370"/>
                  </a:cubicBezTo>
                  <a:cubicBezTo>
                    <a:pt x="5037" y="2298"/>
                    <a:pt x="4882" y="2227"/>
                    <a:pt x="4679" y="2132"/>
                  </a:cubicBezTo>
                  <a:lnTo>
                    <a:pt x="4548" y="2072"/>
                  </a:lnTo>
                  <a:lnTo>
                    <a:pt x="4525" y="2060"/>
                  </a:lnTo>
                  <a:cubicBezTo>
                    <a:pt x="4441" y="2025"/>
                    <a:pt x="4358" y="1989"/>
                    <a:pt x="4263" y="1953"/>
                  </a:cubicBezTo>
                  <a:lnTo>
                    <a:pt x="4239" y="1941"/>
                  </a:lnTo>
                  <a:cubicBezTo>
                    <a:pt x="4239" y="1774"/>
                    <a:pt x="4227" y="1608"/>
                    <a:pt x="4203" y="1477"/>
                  </a:cubicBezTo>
                  <a:cubicBezTo>
                    <a:pt x="4179" y="1179"/>
                    <a:pt x="4132" y="834"/>
                    <a:pt x="3989" y="536"/>
                  </a:cubicBezTo>
                  <a:cubicBezTo>
                    <a:pt x="3905" y="393"/>
                    <a:pt x="3715" y="36"/>
                    <a:pt x="3358"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6972072" y="4384038"/>
              <a:ext cx="252398" cy="252398"/>
            </a:xfrm>
            <a:custGeom>
              <a:avLst/>
              <a:gdLst/>
              <a:ahLst/>
              <a:cxnLst/>
              <a:rect l="l" t="t" r="r" b="b"/>
              <a:pathLst>
                <a:path w="5692" h="5692" extrusionOk="0">
                  <a:moveTo>
                    <a:pt x="3620" y="0"/>
                  </a:moveTo>
                  <a:lnTo>
                    <a:pt x="3620" y="0"/>
                  </a:lnTo>
                  <a:cubicBezTo>
                    <a:pt x="3633" y="10"/>
                    <a:pt x="3646" y="20"/>
                    <a:pt x="3659" y="30"/>
                  </a:cubicBezTo>
                  <a:lnTo>
                    <a:pt x="3659" y="30"/>
                  </a:lnTo>
                  <a:cubicBezTo>
                    <a:pt x="3652" y="12"/>
                    <a:pt x="3645" y="0"/>
                    <a:pt x="3620" y="0"/>
                  </a:cubicBezTo>
                  <a:close/>
                  <a:moveTo>
                    <a:pt x="3659" y="30"/>
                  </a:moveTo>
                  <a:cubicBezTo>
                    <a:pt x="3661" y="39"/>
                    <a:pt x="3664" y="49"/>
                    <a:pt x="3668" y="60"/>
                  </a:cubicBezTo>
                  <a:lnTo>
                    <a:pt x="3715" y="238"/>
                  </a:lnTo>
                  <a:cubicBezTo>
                    <a:pt x="3739" y="369"/>
                    <a:pt x="3739" y="500"/>
                    <a:pt x="3739" y="631"/>
                  </a:cubicBezTo>
                  <a:cubicBezTo>
                    <a:pt x="3727" y="929"/>
                    <a:pt x="3680" y="1215"/>
                    <a:pt x="3608" y="1512"/>
                  </a:cubicBezTo>
                  <a:cubicBezTo>
                    <a:pt x="3561" y="1703"/>
                    <a:pt x="3501" y="1905"/>
                    <a:pt x="3441" y="2096"/>
                  </a:cubicBezTo>
                  <a:cubicBezTo>
                    <a:pt x="3537" y="2108"/>
                    <a:pt x="3608" y="2120"/>
                    <a:pt x="3692" y="2155"/>
                  </a:cubicBezTo>
                  <a:cubicBezTo>
                    <a:pt x="3775" y="2167"/>
                    <a:pt x="3846" y="2203"/>
                    <a:pt x="3918" y="2227"/>
                  </a:cubicBezTo>
                  <a:cubicBezTo>
                    <a:pt x="3977" y="2263"/>
                    <a:pt x="4049" y="2274"/>
                    <a:pt x="4108" y="2322"/>
                  </a:cubicBezTo>
                  <a:cubicBezTo>
                    <a:pt x="4156" y="2346"/>
                    <a:pt x="4215" y="2382"/>
                    <a:pt x="4239" y="2405"/>
                  </a:cubicBezTo>
                  <a:cubicBezTo>
                    <a:pt x="4323" y="2465"/>
                    <a:pt x="4394" y="2524"/>
                    <a:pt x="4418" y="2620"/>
                  </a:cubicBezTo>
                  <a:cubicBezTo>
                    <a:pt x="4442" y="2644"/>
                    <a:pt x="4454" y="2691"/>
                    <a:pt x="4454" y="2715"/>
                  </a:cubicBezTo>
                  <a:lnTo>
                    <a:pt x="4454" y="2822"/>
                  </a:lnTo>
                  <a:cubicBezTo>
                    <a:pt x="4442" y="2870"/>
                    <a:pt x="4418" y="2894"/>
                    <a:pt x="4406" y="2941"/>
                  </a:cubicBezTo>
                  <a:cubicBezTo>
                    <a:pt x="4394" y="2977"/>
                    <a:pt x="4358" y="3013"/>
                    <a:pt x="4334" y="3048"/>
                  </a:cubicBezTo>
                  <a:cubicBezTo>
                    <a:pt x="4299" y="3072"/>
                    <a:pt x="4263" y="3108"/>
                    <a:pt x="4227" y="3132"/>
                  </a:cubicBezTo>
                  <a:lnTo>
                    <a:pt x="4096" y="3227"/>
                  </a:lnTo>
                  <a:cubicBezTo>
                    <a:pt x="3977" y="3286"/>
                    <a:pt x="3846" y="3346"/>
                    <a:pt x="3703" y="3370"/>
                  </a:cubicBezTo>
                  <a:cubicBezTo>
                    <a:pt x="3572" y="3417"/>
                    <a:pt x="3430" y="3453"/>
                    <a:pt x="3287" y="3465"/>
                  </a:cubicBezTo>
                  <a:cubicBezTo>
                    <a:pt x="3322" y="3572"/>
                    <a:pt x="3346" y="3691"/>
                    <a:pt x="3382" y="3787"/>
                  </a:cubicBezTo>
                  <a:cubicBezTo>
                    <a:pt x="3406" y="3894"/>
                    <a:pt x="3430" y="3989"/>
                    <a:pt x="3441" y="4084"/>
                  </a:cubicBezTo>
                  <a:cubicBezTo>
                    <a:pt x="3453" y="4179"/>
                    <a:pt x="3465" y="4263"/>
                    <a:pt x="3465" y="4370"/>
                  </a:cubicBezTo>
                  <a:cubicBezTo>
                    <a:pt x="3465" y="4525"/>
                    <a:pt x="3465" y="4703"/>
                    <a:pt x="3394" y="4834"/>
                  </a:cubicBezTo>
                  <a:cubicBezTo>
                    <a:pt x="3370" y="4894"/>
                    <a:pt x="3322" y="4941"/>
                    <a:pt x="3275" y="4965"/>
                  </a:cubicBezTo>
                  <a:cubicBezTo>
                    <a:pt x="3227" y="5001"/>
                    <a:pt x="3156" y="5013"/>
                    <a:pt x="3096" y="5013"/>
                  </a:cubicBezTo>
                  <a:cubicBezTo>
                    <a:pt x="2965" y="5013"/>
                    <a:pt x="2846" y="4941"/>
                    <a:pt x="2775" y="4846"/>
                  </a:cubicBezTo>
                  <a:cubicBezTo>
                    <a:pt x="2668" y="4727"/>
                    <a:pt x="2572" y="4596"/>
                    <a:pt x="2501" y="4441"/>
                  </a:cubicBezTo>
                  <a:cubicBezTo>
                    <a:pt x="2382" y="4191"/>
                    <a:pt x="2298" y="3929"/>
                    <a:pt x="2215" y="3656"/>
                  </a:cubicBezTo>
                  <a:cubicBezTo>
                    <a:pt x="2179" y="3703"/>
                    <a:pt x="2120" y="3751"/>
                    <a:pt x="2072" y="3775"/>
                  </a:cubicBezTo>
                  <a:cubicBezTo>
                    <a:pt x="2001" y="3834"/>
                    <a:pt x="1906" y="3894"/>
                    <a:pt x="1822" y="3941"/>
                  </a:cubicBezTo>
                  <a:cubicBezTo>
                    <a:pt x="1644" y="4048"/>
                    <a:pt x="1441" y="4132"/>
                    <a:pt x="1239" y="4191"/>
                  </a:cubicBezTo>
                  <a:cubicBezTo>
                    <a:pt x="1048" y="4251"/>
                    <a:pt x="834" y="4287"/>
                    <a:pt x="632" y="4298"/>
                  </a:cubicBezTo>
                  <a:cubicBezTo>
                    <a:pt x="536" y="4298"/>
                    <a:pt x="453" y="4298"/>
                    <a:pt x="346" y="4287"/>
                  </a:cubicBezTo>
                  <a:cubicBezTo>
                    <a:pt x="251" y="4263"/>
                    <a:pt x="179" y="4251"/>
                    <a:pt x="96" y="4239"/>
                  </a:cubicBezTo>
                  <a:cubicBezTo>
                    <a:pt x="79" y="4256"/>
                    <a:pt x="62" y="4273"/>
                    <a:pt x="45" y="4273"/>
                  </a:cubicBezTo>
                  <a:cubicBezTo>
                    <a:pt x="38" y="4273"/>
                    <a:pt x="31" y="4270"/>
                    <a:pt x="24" y="4263"/>
                  </a:cubicBezTo>
                  <a:lnTo>
                    <a:pt x="1" y="4263"/>
                  </a:lnTo>
                  <a:cubicBezTo>
                    <a:pt x="24" y="4287"/>
                    <a:pt x="24" y="4310"/>
                    <a:pt x="36" y="4322"/>
                  </a:cubicBezTo>
                  <a:cubicBezTo>
                    <a:pt x="108" y="4477"/>
                    <a:pt x="239" y="4584"/>
                    <a:pt x="393" y="4620"/>
                  </a:cubicBezTo>
                  <a:cubicBezTo>
                    <a:pt x="477" y="4656"/>
                    <a:pt x="572" y="4668"/>
                    <a:pt x="655" y="4668"/>
                  </a:cubicBezTo>
                  <a:lnTo>
                    <a:pt x="774" y="4668"/>
                  </a:lnTo>
                  <a:cubicBezTo>
                    <a:pt x="1001" y="4644"/>
                    <a:pt x="1227" y="4560"/>
                    <a:pt x="1406" y="4501"/>
                  </a:cubicBezTo>
                  <a:cubicBezTo>
                    <a:pt x="1620" y="4418"/>
                    <a:pt x="1846" y="4310"/>
                    <a:pt x="2001" y="4227"/>
                  </a:cubicBezTo>
                  <a:lnTo>
                    <a:pt x="2060" y="4191"/>
                  </a:lnTo>
                  <a:cubicBezTo>
                    <a:pt x="2179" y="4525"/>
                    <a:pt x="2298" y="4787"/>
                    <a:pt x="2441" y="5013"/>
                  </a:cubicBezTo>
                  <a:cubicBezTo>
                    <a:pt x="2501" y="5120"/>
                    <a:pt x="2608" y="5275"/>
                    <a:pt x="2727" y="5394"/>
                  </a:cubicBezTo>
                  <a:cubicBezTo>
                    <a:pt x="2799" y="5489"/>
                    <a:pt x="2930" y="5596"/>
                    <a:pt x="3084" y="5656"/>
                  </a:cubicBezTo>
                  <a:cubicBezTo>
                    <a:pt x="3156" y="5680"/>
                    <a:pt x="3215" y="5692"/>
                    <a:pt x="3287" y="5692"/>
                  </a:cubicBezTo>
                  <a:lnTo>
                    <a:pt x="3334" y="5692"/>
                  </a:lnTo>
                  <a:cubicBezTo>
                    <a:pt x="3406" y="5680"/>
                    <a:pt x="3453" y="5668"/>
                    <a:pt x="3501" y="5656"/>
                  </a:cubicBezTo>
                  <a:cubicBezTo>
                    <a:pt x="3620" y="5608"/>
                    <a:pt x="3727" y="5501"/>
                    <a:pt x="3787" y="5370"/>
                  </a:cubicBezTo>
                  <a:cubicBezTo>
                    <a:pt x="3942" y="5072"/>
                    <a:pt x="3977" y="4727"/>
                    <a:pt x="4001" y="4429"/>
                  </a:cubicBezTo>
                  <a:cubicBezTo>
                    <a:pt x="4025" y="4239"/>
                    <a:pt x="4025" y="4048"/>
                    <a:pt x="4025" y="3882"/>
                  </a:cubicBezTo>
                  <a:lnTo>
                    <a:pt x="4168" y="3882"/>
                  </a:lnTo>
                  <a:cubicBezTo>
                    <a:pt x="4465" y="3846"/>
                    <a:pt x="4799" y="3810"/>
                    <a:pt x="5108" y="3667"/>
                  </a:cubicBezTo>
                  <a:cubicBezTo>
                    <a:pt x="5192" y="3644"/>
                    <a:pt x="5251" y="3608"/>
                    <a:pt x="5311" y="3572"/>
                  </a:cubicBezTo>
                  <a:cubicBezTo>
                    <a:pt x="5370" y="3525"/>
                    <a:pt x="5430" y="3489"/>
                    <a:pt x="5489" y="3429"/>
                  </a:cubicBezTo>
                  <a:cubicBezTo>
                    <a:pt x="5585" y="3346"/>
                    <a:pt x="5668" y="3215"/>
                    <a:pt x="5692" y="3036"/>
                  </a:cubicBezTo>
                  <a:cubicBezTo>
                    <a:pt x="5692" y="2941"/>
                    <a:pt x="5668" y="2858"/>
                    <a:pt x="5644" y="2763"/>
                  </a:cubicBezTo>
                  <a:cubicBezTo>
                    <a:pt x="5608" y="2691"/>
                    <a:pt x="5573" y="2632"/>
                    <a:pt x="5525" y="2572"/>
                  </a:cubicBezTo>
                  <a:cubicBezTo>
                    <a:pt x="5430" y="2465"/>
                    <a:pt x="5299" y="2358"/>
                    <a:pt x="5120" y="2263"/>
                  </a:cubicBezTo>
                  <a:cubicBezTo>
                    <a:pt x="4977" y="2167"/>
                    <a:pt x="4823" y="2096"/>
                    <a:pt x="4632" y="2024"/>
                  </a:cubicBezTo>
                  <a:lnTo>
                    <a:pt x="4501" y="1965"/>
                  </a:lnTo>
                  <a:lnTo>
                    <a:pt x="4465" y="1941"/>
                  </a:lnTo>
                  <a:cubicBezTo>
                    <a:pt x="4394" y="1917"/>
                    <a:pt x="4299" y="1870"/>
                    <a:pt x="4215" y="1846"/>
                  </a:cubicBezTo>
                  <a:lnTo>
                    <a:pt x="4180" y="1822"/>
                  </a:lnTo>
                  <a:cubicBezTo>
                    <a:pt x="4180" y="1679"/>
                    <a:pt x="4180" y="1524"/>
                    <a:pt x="4168" y="1370"/>
                  </a:cubicBezTo>
                  <a:cubicBezTo>
                    <a:pt x="4144" y="1072"/>
                    <a:pt x="4096" y="739"/>
                    <a:pt x="3942" y="429"/>
                  </a:cubicBezTo>
                  <a:cubicBezTo>
                    <a:pt x="3908" y="330"/>
                    <a:pt x="3814" y="159"/>
                    <a:pt x="3659" y="3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5"/>
            <p:cNvSpPr/>
            <p:nvPr/>
          </p:nvSpPr>
          <p:spPr>
            <a:xfrm>
              <a:off x="7127317" y="4382974"/>
              <a:ext cx="0" cy="44"/>
            </a:xfrm>
            <a:custGeom>
              <a:avLst/>
              <a:gdLst/>
              <a:ahLst/>
              <a:cxnLst/>
              <a:rect l="l" t="t" r="r" b="b"/>
              <a:pathLst>
                <a:path h="1" extrusionOk="0">
                  <a:moveTo>
                    <a:pt x="0" y="1"/>
                  </a:moveTo>
                  <a:close/>
                </a:path>
              </a:pathLst>
            </a:custGeom>
            <a:solidFill>
              <a:srgbClr val="F69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25"/>
          <p:cNvGrpSpPr/>
          <p:nvPr/>
        </p:nvGrpSpPr>
        <p:grpSpPr>
          <a:xfrm>
            <a:off x="7238967" y="154954"/>
            <a:ext cx="214396" cy="218609"/>
            <a:chOff x="6778292" y="971829"/>
            <a:chExt cx="214396" cy="218609"/>
          </a:xfrm>
        </p:grpSpPr>
        <p:sp>
          <p:nvSpPr>
            <p:cNvPr id="429" name="Google Shape;429;p25"/>
            <p:cNvSpPr/>
            <p:nvPr/>
          </p:nvSpPr>
          <p:spPr>
            <a:xfrm>
              <a:off x="6779357" y="971829"/>
              <a:ext cx="213332" cy="214396"/>
            </a:xfrm>
            <a:custGeom>
              <a:avLst/>
              <a:gdLst/>
              <a:ahLst/>
              <a:cxnLst/>
              <a:rect l="l" t="t" r="r" b="b"/>
              <a:pathLst>
                <a:path w="4811" h="4835" extrusionOk="0">
                  <a:moveTo>
                    <a:pt x="1965" y="0"/>
                  </a:moveTo>
                  <a:cubicBezTo>
                    <a:pt x="1668" y="12"/>
                    <a:pt x="1501" y="310"/>
                    <a:pt x="1441" y="453"/>
                  </a:cubicBezTo>
                  <a:cubicBezTo>
                    <a:pt x="1346" y="703"/>
                    <a:pt x="1299" y="1001"/>
                    <a:pt x="1263" y="1239"/>
                  </a:cubicBezTo>
                  <a:cubicBezTo>
                    <a:pt x="1263" y="1358"/>
                    <a:pt x="1251" y="1489"/>
                    <a:pt x="1251" y="1620"/>
                  </a:cubicBezTo>
                  <a:lnTo>
                    <a:pt x="1227" y="1620"/>
                  </a:lnTo>
                  <a:cubicBezTo>
                    <a:pt x="1144" y="1655"/>
                    <a:pt x="1072" y="1679"/>
                    <a:pt x="1013" y="1715"/>
                  </a:cubicBezTo>
                  <a:lnTo>
                    <a:pt x="1001" y="1727"/>
                  </a:lnTo>
                  <a:lnTo>
                    <a:pt x="894" y="1774"/>
                  </a:lnTo>
                  <a:cubicBezTo>
                    <a:pt x="727" y="1846"/>
                    <a:pt x="596" y="1917"/>
                    <a:pt x="477" y="1977"/>
                  </a:cubicBezTo>
                  <a:cubicBezTo>
                    <a:pt x="346" y="2072"/>
                    <a:pt x="227" y="2155"/>
                    <a:pt x="156" y="2251"/>
                  </a:cubicBezTo>
                  <a:cubicBezTo>
                    <a:pt x="108" y="2298"/>
                    <a:pt x="72" y="2358"/>
                    <a:pt x="48" y="2417"/>
                  </a:cubicBezTo>
                  <a:cubicBezTo>
                    <a:pt x="13" y="2489"/>
                    <a:pt x="1" y="2560"/>
                    <a:pt x="1" y="2632"/>
                  </a:cubicBezTo>
                  <a:cubicBezTo>
                    <a:pt x="13" y="2786"/>
                    <a:pt x="96" y="2906"/>
                    <a:pt x="167" y="2977"/>
                  </a:cubicBezTo>
                  <a:cubicBezTo>
                    <a:pt x="215" y="3013"/>
                    <a:pt x="251" y="3048"/>
                    <a:pt x="310" y="3084"/>
                  </a:cubicBezTo>
                  <a:cubicBezTo>
                    <a:pt x="358" y="3108"/>
                    <a:pt x="406" y="3144"/>
                    <a:pt x="477" y="3167"/>
                  </a:cubicBezTo>
                  <a:cubicBezTo>
                    <a:pt x="751" y="3275"/>
                    <a:pt x="1025" y="3310"/>
                    <a:pt x="1275" y="3334"/>
                  </a:cubicBezTo>
                  <a:lnTo>
                    <a:pt x="1406" y="3334"/>
                  </a:lnTo>
                  <a:cubicBezTo>
                    <a:pt x="1406" y="3489"/>
                    <a:pt x="1406" y="3632"/>
                    <a:pt x="1418" y="3798"/>
                  </a:cubicBezTo>
                  <a:cubicBezTo>
                    <a:pt x="1430" y="4049"/>
                    <a:pt x="1465" y="4346"/>
                    <a:pt x="1596" y="4584"/>
                  </a:cubicBezTo>
                  <a:cubicBezTo>
                    <a:pt x="1656" y="4691"/>
                    <a:pt x="1751" y="4763"/>
                    <a:pt x="1834" y="4811"/>
                  </a:cubicBezTo>
                  <a:cubicBezTo>
                    <a:pt x="1870" y="4822"/>
                    <a:pt x="1906" y="4834"/>
                    <a:pt x="1965" y="4834"/>
                  </a:cubicBezTo>
                  <a:lnTo>
                    <a:pt x="2013" y="4834"/>
                  </a:lnTo>
                  <a:cubicBezTo>
                    <a:pt x="2072" y="4834"/>
                    <a:pt x="2132" y="4822"/>
                    <a:pt x="2192" y="4811"/>
                  </a:cubicBezTo>
                  <a:cubicBezTo>
                    <a:pt x="2323" y="4763"/>
                    <a:pt x="2430" y="4680"/>
                    <a:pt x="2489" y="4596"/>
                  </a:cubicBezTo>
                  <a:cubicBezTo>
                    <a:pt x="2596" y="4501"/>
                    <a:pt x="2668" y="4382"/>
                    <a:pt x="2727" y="4275"/>
                  </a:cubicBezTo>
                  <a:cubicBezTo>
                    <a:pt x="2846" y="4096"/>
                    <a:pt x="2954" y="3870"/>
                    <a:pt x="3061" y="3584"/>
                  </a:cubicBezTo>
                  <a:lnTo>
                    <a:pt x="3096" y="3620"/>
                  </a:lnTo>
                  <a:cubicBezTo>
                    <a:pt x="3251" y="3703"/>
                    <a:pt x="3430" y="3787"/>
                    <a:pt x="3608" y="3858"/>
                  </a:cubicBezTo>
                  <a:cubicBezTo>
                    <a:pt x="3751" y="3918"/>
                    <a:pt x="3930" y="3977"/>
                    <a:pt x="4132" y="3989"/>
                  </a:cubicBezTo>
                  <a:lnTo>
                    <a:pt x="4216" y="3989"/>
                  </a:lnTo>
                  <a:cubicBezTo>
                    <a:pt x="4287" y="3989"/>
                    <a:pt x="4370" y="3977"/>
                    <a:pt x="4442" y="3965"/>
                  </a:cubicBezTo>
                  <a:cubicBezTo>
                    <a:pt x="4561" y="3918"/>
                    <a:pt x="4668" y="3822"/>
                    <a:pt x="4739" y="3703"/>
                  </a:cubicBezTo>
                  <a:cubicBezTo>
                    <a:pt x="4811" y="3560"/>
                    <a:pt x="4799" y="3394"/>
                    <a:pt x="4787" y="3310"/>
                  </a:cubicBezTo>
                  <a:cubicBezTo>
                    <a:pt x="4751" y="3132"/>
                    <a:pt x="4680" y="2977"/>
                    <a:pt x="4620" y="2858"/>
                  </a:cubicBezTo>
                  <a:cubicBezTo>
                    <a:pt x="4549" y="2739"/>
                    <a:pt x="4466" y="2608"/>
                    <a:pt x="4370" y="2477"/>
                  </a:cubicBezTo>
                  <a:cubicBezTo>
                    <a:pt x="4287" y="2382"/>
                    <a:pt x="4228" y="2298"/>
                    <a:pt x="4156" y="2203"/>
                  </a:cubicBezTo>
                  <a:lnTo>
                    <a:pt x="4204" y="2144"/>
                  </a:lnTo>
                  <a:cubicBezTo>
                    <a:pt x="4287" y="2024"/>
                    <a:pt x="4382" y="1882"/>
                    <a:pt x="4466" y="1727"/>
                  </a:cubicBezTo>
                  <a:cubicBezTo>
                    <a:pt x="4525" y="1608"/>
                    <a:pt x="4573" y="1501"/>
                    <a:pt x="4609" y="1382"/>
                  </a:cubicBezTo>
                  <a:cubicBezTo>
                    <a:pt x="4632" y="1251"/>
                    <a:pt x="4632" y="1131"/>
                    <a:pt x="4585" y="1024"/>
                  </a:cubicBezTo>
                  <a:cubicBezTo>
                    <a:pt x="4549" y="929"/>
                    <a:pt x="4454" y="822"/>
                    <a:pt x="4335" y="762"/>
                  </a:cubicBezTo>
                  <a:cubicBezTo>
                    <a:pt x="4275" y="739"/>
                    <a:pt x="4204" y="715"/>
                    <a:pt x="4108" y="703"/>
                  </a:cubicBezTo>
                  <a:lnTo>
                    <a:pt x="3906" y="703"/>
                  </a:lnTo>
                  <a:cubicBezTo>
                    <a:pt x="3668" y="727"/>
                    <a:pt x="3442" y="810"/>
                    <a:pt x="3215" y="893"/>
                  </a:cubicBezTo>
                  <a:lnTo>
                    <a:pt x="3132" y="941"/>
                  </a:lnTo>
                  <a:cubicBezTo>
                    <a:pt x="3096" y="893"/>
                    <a:pt x="3061" y="834"/>
                    <a:pt x="3025" y="786"/>
                  </a:cubicBezTo>
                  <a:cubicBezTo>
                    <a:pt x="2918" y="667"/>
                    <a:pt x="2811" y="536"/>
                    <a:pt x="2715" y="417"/>
                  </a:cubicBezTo>
                  <a:cubicBezTo>
                    <a:pt x="2608" y="298"/>
                    <a:pt x="2489" y="215"/>
                    <a:pt x="2358" y="119"/>
                  </a:cubicBezTo>
                  <a:cubicBezTo>
                    <a:pt x="2251" y="48"/>
                    <a:pt x="2132" y="12"/>
                    <a:pt x="20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6778292" y="977593"/>
              <a:ext cx="212312" cy="212844"/>
            </a:xfrm>
            <a:custGeom>
              <a:avLst/>
              <a:gdLst/>
              <a:ahLst/>
              <a:cxnLst/>
              <a:rect l="l" t="t" r="r" b="b"/>
              <a:pathLst>
                <a:path w="4788" h="4800" extrusionOk="0">
                  <a:moveTo>
                    <a:pt x="1723" y="1"/>
                  </a:moveTo>
                  <a:cubicBezTo>
                    <a:pt x="1717" y="1"/>
                    <a:pt x="1707" y="14"/>
                    <a:pt x="1692" y="37"/>
                  </a:cubicBezTo>
                  <a:cubicBezTo>
                    <a:pt x="1692" y="37"/>
                    <a:pt x="1692" y="37"/>
                    <a:pt x="1692" y="38"/>
                  </a:cubicBezTo>
                  <a:lnTo>
                    <a:pt x="1692" y="38"/>
                  </a:lnTo>
                  <a:cubicBezTo>
                    <a:pt x="1703" y="29"/>
                    <a:pt x="1715" y="21"/>
                    <a:pt x="1727" y="13"/>
                  </a:cubicBezTo>
                  <a:cubicBezTo>
                    <a:pt x="1727" y="5"/>
                    <a:pt x="1726" y="1"/>
                    <a:pt x="1723" y="1"/>
                  </a:cubicBezTo>
                  <a:close/>
                  <a:moveTo>
                    <a:pt x="1692" y="38"/>
                  </a:moveTo>
                  <a:cubicBezTo>
                    <a:pt x="1561" y="135"/>
                    <a:pt x="1497" y="283"/>
                    <a:pt x="1454" y="370"/>
                  </a:cubicBezTo>
                  <a:cubicBezTo>
                    <a:pt x="1346" y="620"/>
                    <a:pt x="1311" y="918"/>
                    <a:pt x="1275" y="1156"/>
                  </a:cubicBezTo>
                  <a:cubicBezTo>
                    <a:pt x="1263" y="1287"/>
                    <a:pt x="1263" y="1418"/>
                    <a:pt x="1263" y="1537"/>
                  </a:cubicBezTo>
                  <a:lnTo>
                    <a:pt x="1227" y="1537"/>
                  </a:lnTo>
                  <a:cubicBezTo>
                    <a:pt x="1156" y="1573"/>
                    <a:pt x="1084" y="1597"/>
                    <a:pt x="1025" y="1633"/>
                  </a:cubicBezTo>
                  <a:lnTo>
                    <a:pt x="1013" y="1644"/>
                  </a:lnTo>
                  <a:lnTo>
                    <a:pt x="906" y="1692"/>
                  </a:lnTo>
                  <a:cubicBezTo>
                    <a:pt x="739" y="1763"/>
                    <a:pt x="608" y="1823"/>
                    <a:pt x="489" y="1894"/>
                  </a:cubicBezTo>
                  <a:cubicBezTo>
                    <a:pt x="334" y="1990"/>
                    <a:pt x="215" y="2073"/>
                    <a:pt x="144" y="2168"/>
                  </a:cubicBezTo>
                  <a:cubicBezTo>
                    <a:pt x="96" y="2216"/>
                    <a:pt x="72" y="2275"/>
                    <a:pt x="37" y="2335"/>
                  </a:cubicBezTo>
                  <a:cubicBezTo>
                    <a:pt x="13" y="2406"/>
                    <a:pt x="1" y="2478"/>
                    <a:pt x="1" y="2549"/>
                  </a:cubicBezTo>
                  <a:cubicBezTo>
                    <a:pt x="13" y="2704"/>
                    <a:pt x="84" y="2823"/>
                    <a:pt x="156" y="2895"/>
                  </a:cubicBezTo>
                  <a:cubicBezTo>
                    <a:pt x="203" y="2942"/>
                    <a:pt x="263" y="2966"/>
                    <a:pt x="311" y="3002"/>
                  </a:cubicBezTo>
                  <a:cubicBezTo>
                    <a:pt x="334" y="3026"/>
                    <a:pt x="394" y="3061"/>
                    <a:pt x="477" y="3085"/>
                  </a:cubicBezTo>
                  <a:cubicBezTo>
                    <a:pt x="727" y="3204"/>
                    <a:pt x="1025" y="3240"/>
                    <a:pt x="1263" y="3264"/>
                  </a:cubicBezTo>
                  <a:lnTo>
                    <a:pt x="1394" y="3264"/>
                  </a:lnTo>
                  <a:cubicBezTo>
                    <a:pt x="1394" y="3407"/>
                    <a:pt x="1394" y="3561"/>
                    <a:pt x="1406" y="3728"/>
                  </a:cubicBezTo>
                  <a:cubicBezTo>
                    <a:pt x="1430" y="3978"/>
                    <a:pt x="1454" y="4264"/>
                    <a:pt x="1585" y="4514"/>
                  </a:cubicBezTo>
                  <a:cubicBezTo>
                    <a:pt x="1644" y="4633"/>
                    <a:pt x="1739" y="4716"/>
                    <a:pt x="1823" y="4752"/>
                  </a:cubicBezTo>
                  <a:cubicBezTo>
                    <a:pt x="1870" y="4788"/>
                    <a:pt x="1918" y="4800"/>
                    <a:pt x="1977" y="4800"/>
                  </a:cubicBezTo>
                  <a:lnTo>
                    <a:pt x="2025" y="4800"/>
                  </a:lnTo>
                  <a:cubicBezTo>
                    <a:pt x="2085" y="4800"/>
                    <a:pt x="2144" y="4788"/>
                    <a:pt x="2204" y="4776"/>
                  </a:cubicBezTo>
                  <a:cubicBezTo>
                    <a:pt x="2335" y="4728"/>
                    <a:pt x="2442" y="4633"/>
                    <a:pt x="2501" y="4561"/>
                  </a:cubicBezTo>
                  <a:cubicBezTo>
                    <a:pt x="2597" y="4454"/>
                    <a:pt x="2680" y="4323"/>
                    <a:pt x="2739" y="4240"/>
                  </a:cubicBezTo>
                  <a:cubicBezTo>
                    <a:pt x="2858" y="4038"/>
                    <a:pt x="2954" y="3823"/>
                    <a:pt x="3061" y="3549"/>
                  </a:cubicBezTo>
                  <a:lnTo>
                    <a:pt x="3109" y="3585"/>
                  </a:lnTo>
                  <a:cubicBezTo>
                    <a:pt x="3239" y="3657"/>
                    <a:pt x="3430" y="3740"/>
                    <a:pt x="3609" y="3823"/>
                  </a:cubicBezTo>
                  <a:cubicBezTo>
                    <a:pt x="3763" y="3883"/>
                    <a:pt x="3942" y="3942"/>
                    <a:pt x="4132" y="3954"/>
                  </a:cubicBezTo>
                  <a:lnTo>
                    <a:pt x="4228" y="3954"/>
                  </a:lnTo>
                  <a:cubicBezTo>
                    <a:pt x="4299" y="3954"/>
                    <a:pt x="4371" y="3942"/>
                    <a:pt x="4442" y="3919"/>
                  </a:cubicBezTo>
                  <a:cubicBezTo>
                    <a:pt x="4585" y="3895"/>
                    <a:pt x="4680" y="3788"/>
                    <a:pt x="4763" y="3668"/>
                  </a:cubicBezTo>
                  <a:cubicBezTo>
                    <a:pt x="4775" y="3657"/>
                    <a:pt x="4787" y="3645"/>
                    <a:pt x="4787" y="3621"/>
                  </a:cubicBezTo>
                  <a:lnTo>
                    <a:pt x="4775" y="3621"/>
                  </a:lnTo>
                  <a:cubicBezTo>
                    <a:pt x="4740" y="3621"/>
                    <a:pt x="4728" y="3609"/>
                    <a:pt x="4716" y="3597"/>
                  </a:cubicBezTo>
                  <a:cubicBezTo>
                    <a:pt x="4644" y="3609"/>
                    <a:pt x="4585" y="3609"/>
                    <a:pt x="4502" y="3621"/>
                  </a:cubicBezTo>
                  <a:lnTo>
                    <a:pt x="4263" y="3621"/>
                  </a:lnTo>
                  <a:cubicBezTo>
                    <a:pt x="4085" y="3609"/>
                    <a:pt x="3906" y="3585"/>
                    <a:pt x="3751" y="3538"/>
                  </a:cubicBezTo>
                  <a:cubicBezTo>
                    <a:pt x="3585" y="3490"/>
                    <a:pt x="3418" y="3418"/>
                    <a:pt x="3275" y="3323"/>
                  </a:cubicBezTo>
                  <a:cubicBezTo>
                    <a:pt x="3192" y="3287"/>
                    <a:pt x="3132" y="3240"/>
                    <a:pt x="3061" y="3192"/>
                  </a:cubicBezTo>
                  <a:cubicBezTo>
                    <a:pt x="3025" y="3168"/>
                    <a:pt x="2978" y="3121"/>
                    <a:pt x="2930" y="3085"/>
                  </a:cubicBezTo>
                  <a:cubicBezTo>
                    <a:pt x="2870" y="3311"/>
                    <a:pt x="2799" y="3538"/>
                    <a:pt x="2692" y="3740"/>
                  </a:cubicBezTo>
                  <a:cubicBezTo>
                    <a:pt x="2632" y="3859"/>
                    <a:pt x="2561" y="3978"/>
                    <a:pt x="2466" y="4085"/>
                  </a:cubicBezTo>
                  <a:cubicBezTo>
                    <a:pt x="2394" y="4157"/>
                    <a:pt x="2287" y="4216"/>
                    <a:pt x="2192" y="4216"/>
                  </a:cubicBezTo>
                  <a:cubicBezTo>
                    <a:pt x="2132" y="4216"/>
                    <a:pt x="2085" y="4204"/>
                    <a:pt x="2037" y="4180"/>
                  </a:cubicBezTo>
                  <a:cubicBezTo>
                    <a:pt x="1989" y="4157"/>
                    <a:pt x="1966" y="4109"/>
                    <a:pt x="1930" y="4073"/>
                  </a:cubicBezTo>
                  <a:cubicBezTo>
                    <a:pt x="1870" y="3954"/>
                    <a:pt x="1870" y="3811"/>
                    <a:pt x="1870" y="3680"/>
                  </a:cubicBezTo>
                  <a:cubicBezTo>
                    <a:pt x="1870" y="3597"/>
                    <a:pt x="1894" y="3514"/>
                    <a:pt x="1906" y="3442"/>
                  </a:cubicBezTo>
                  <a:cubicBezTo>
                    <a:pt x="1918" y="3359"/>
                    <a:pt x="1942" y="3276"/>
                    <a:pt x="1966" y="3192"/>
                  </a:cubicBezTo>
                  <a:cubicBezTo>
                    <a:pt x="1977" y="3085"/>
                    <a:pt x="2013" y="3002"/>
                    <a:pt x="2037" y="2906"/>
                  </a:cubicBezTo>
                  <a:cubicBezTo>
                    <a:pt x="1918" y="2895"/>
                    <a:pt x="1799" y="2859"/>
                    <a:pt x="1680" y="2835"/>
                  </a:cubicBezTo>
                  <a:cubicBezTo>
                    <a:pt x="1561" y="2799"/>
                    <a:pt x="1454" y="2764"/>
                    <a:pt x="1358" y="2704"/>
                  </a:cubicBezTo>
                  <a:cubicBezTo>
                    <a:pt x="1311" y="2668"/>
                    <a:pt x="1263" y="2656"/>
                    <a:pt x="1239" y="2621"/>
                  </a:cubicBezTo>
                  <a:cubicBezTo>
                    <a:pt x="1204" y="2609"/>
                    <a:pt x="1168" y="2585"/>
                    <a:pt x="1144" y="2549"/>
                  </a:cubicBezTo>
                  <a:cubicBezTo>
                    <a:pt x="1132" y="2525"/>
                    <a:pt x="1096" y="2490"/>
                    <a:pt x="1084" y="2466"/>
                  </a:cubicBezTo>
                  <a:cubicBezTo>
                    <a:pt x="1061" y="2430"/>
                    <a:pt x="1061" y="2383"/>
                    <a:pt x="1037" y="2359"/>
                  </a:cubicBezTo>
                  <a:lnTo>
                    <a:pt x="1037" y="2264"/>
                  </a:lnTo>
                  <a:cubicBezTo>
                    <a:pt x="1037" y="2240"/>
                    <a:pt x="1049" y="2204"/>
                    <a:pt x="1073" y="2180"/>
                  </a:cubicBezTo>
                  <a:cubicBezTo>
                    <a:pt x="1096" y="2109"/>
                    <a:pt x="1156" y="2049"/>
                    <a:pt x="1215" y="2002"/>
                  </a:cubicBezTo>
                  <a:cubicBezTo>
                    <a:pt x="1251" y="1966"/>
                    <a:pt x="1299" y="1942"/>
                    <a:pt x="1334" y="1930"/>
                  </a:cubicBezTo>
                  <a:cubicBezTo>
                    <a:pt x="1394" y="1894"/>
                    <a:pt x="1442" y="1871"/>
                    <a:pt x="1501" y="1847"/>
                  </a:cubicBezTo>
                  <a:cubicBezTo>
                    <a:pt x="1561" y="1823"/>
                    <a:pt x="1620" y="1811"/>
                    <a:pt x="1680" y="1787"/>
                  </a:cubicBezTo>
                  <a:cubicBezTo>
                    <a:pt x="1751" y="1775"/>
                    <a:pt x="1811" y="1763"/>
                    <a:pt x="1894" y="1752"/>
                  </a:cubicBezTo>
                  <a:lnTo>
                    <a:pt x="1751" y="1252"/>
                  </a:lnTo>
                  <a:cubicBezTo>
                    <a:pt x="1692" y="1013"/>
                    <a:pt x="1656" y="775"/>
                    <a:pt x="1632" y="525"/>
                  </a:cubicBezTo>
                  <a:cubicBezTo>
                    <a:pt x="1620" y="406"/>
                    <a:pt x="1632" y="299"/>
                    <a:pt x="1656" y="180"/>
                  </a:cubicBezTo>
                  <a:cubicBezTo>
                    <a:pt x="1668" y="144"/>
                    <a:pt x="1680" y="85"/>
                    <a:pt x="1692" y="38"/>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25"/>
          <p:cNvGrpSpPr/>
          <p:nvPr/>
        </p:nvGrpSpPr>
        <p:grpSpPr>
          <a:xfrm rot="-6049132">
            <a:off x="567379" y="4629745"/>
            <a:ext cx="305234" cy="304477"/>
            <a:chOff x="1548327" y="2761296"/>
            <a:chExt cx="305242" cy="304485"/>
          </a:xfrm>
        </p:grpSpPr>
        <p:sp>
          <p:nvSpPr>
            <p:cNvPr id="432" name="Google Shape;432;p25"/>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5"/>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5"/>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25"/>
          <p:cNvSpPr/>
          <p:nvPr/>
        </p:nvSpPr>
        <p:spPr>
          <a:xfrm>
            <a:off x="321200" y="3949957"/>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5"/>
          <p:cNvSpPr/>
          <p:nvPr/>
        </p:nvSpPr>
        <p:spPr>
          <a:xfrm>
            <a:off x="4944666" y="235950"/>
            <a:ext cx="182365" cy="174680"/>
          </a:xfrm>
          <a:custGeom>
            <a:avLst/>
            <a:gdLst/>
            <a:ahLst/>
            <a:cxnLst/>
            <a:rect l="l" t="t" r="r" b="b"/>
            <a:pathLst>
              <a:path w="3180" h="3046" extrusionOk="0">
                <a:moveTo>
                  <a:pt x="1755" y="0"/>
                </a:moveTo>
                <a:cubicBezTo>
                  <a:pt x="1716" y="0"/>
                  <a:pt x="1681" y="16"/>
                  <a:pt x="1656" y="35"/>
                </a:cubicBezTo>
                <a:lnTo>
                  <a:pt x="1644" y="47"/>
                </a:lnTo>
                <a:cubicBezTo>
                  <a:pt x="1406" y="225"/>
                  <a:pt x="1298" y="666"/>
                  <a:pt x="1191" y="951"/>
                </a:cubicBezTo>
                <a:cubicBezTo>
                  <a:pt x="1039" y="906"/>
                  <a:pt x="667" y="767"/>
                  <a:pt x="381" y="767"/>
                </a:cubicBezTo>
                <a:cubicBezTo>
                  <a:pt x="221" y="767"/>
                  <a:pt x="88" y="811"/>
                  <a:pt x="36" y="940"/>
                </a:cubicBezTo>
                <a:cubicBezTo>
                  <a:pt x="1" y="1011"/>
                  <a:pt x="36" y="1106"/>
                  <a:pt x="84" y="1178"/>
                </a:cubicBezTo>
                <a:cubicBezTo>
                  <a:pt x="239" y="1416"/>
                  <a:pt x="477" y="1559"/>
                  <a:pt x="751" y="1654"/>
                </a:cubicBezTo>
                <a:cubicBezTo>
                  <a:pt x="597" y="1855"/>
                  <a:pt x="55" y="2797"/>
                  <a:pt x="621" y="2797"/>
                </a:cubicBezTo>
                <a:cubicBezTo>
                  <a:pt x="624" y="2797"/>
                  <a:pt x="628" y="2797"/>
                  <a:pt x="632" y="2797"/>
                </a:cubicBezTo>
                <a:cubicBezTo>
                  <a:pt x="929" y="2785"/>
                  <a:pt x="1275" y="2475"/>
                  <a:pt x="1453" y="2249"/>
                </a:cubicBezTo>
                <a:cubicBezTo>
                  <a:pt x="1548" y="2511"/>
                  <a:pt x="1787" y="2916"/>
                  <a:pt x="2072" y="3023"/>
                </a:cubicBezTo>
                <a:cubicBezTo>
                  <a:pt x="2116" y="3038"/>
                  <a:pt x="2155" y="3045"/>
                  <a:pt x="2189" y="3045"/>
                </a:cubicBezTo>
                <a:cubicBezTo>
                  <a:pt x="2581" y="3045"/>
                  <a:pt x="2364" y="2111"/>
                  <a:pt x="2298" y="1892"/>
                </a:cubicBezTo>
                <a:cubicBezTo>
                  <a:pt x="2584" y="1880"/>
                  <a:pt x="2858" y="1797"/>
                  <a:pt x="3072" y="1618"/>
                </a:cubicBezTo>
                <a:cubicBezTo>
                  <a:pt x="3120" y="1559"/>
                  <a:pt x="3180" y="1487"/>
                  <a:pt x="3180" y="1416"/>
                </a:cubicBezTo>
                <a:cubicBezTo>
                  <a:pt x="3150" y="1107"/>
                  <a:pt x="2560" y="1081"/>
                  <a:pt x="2229" y="1081"/>
                </a:cubicBezTo>
                <a:cubicBezTo>
                  <a:pt x="2165" y="1081"/>
                  <a:pt x="2111" y="1082"/>
                  <a:pt x="2072" y="1082"/>
                </a:cubicBezTo>
                <a:cubicBezTo>
                  <a:pt x="2060" y="892"/>
                  <a:pt x="2084" y="594"/>
                  <a:pt x="2048" y="392"/>
                </a:cubicBezTo>
                <a:cubicBezTo>
                  <a:pt x="2013" y="154"/>
                  <a:pt x="1870" y="47"/>
                  <a:pt x="1870" y="47"/>
                </a:cubicBezTo>
                <a:cubicBezTo>
                  <a:pt x="1830" y="13"/>
                  <a:pt x="1791" y="0"/>
                  <a:pt x="17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5"/>
          <p:cNvSpPr/>
          <p:nvPr/>
        </p:nvSpPr>
        <p:spPr>
          <a:xfrm>
            <a:off x="7861507" y="1426917"/>
            <a:ext cx="125018" cy="122838"/>
          </a:xfrm>
          <a:custGeom>
            <a:avLst/>
            <a:gdLst/>
            <a:ahLst/>
            <a:cxnLst/>
            <a:rect l="l" t="t" r="r" b="b"/>
            <a:pathLst>
              <a:path w="2180" h="2142" extrusionOk="0">
                <a:moveTo>
                  <a:pt x="886" y="1"/>
                </a:moveTo>
                <a:cubicBezTo>
                  <a:pt x="843" y="1"/>
                  <a:pt x="808" y="34"/>
                  <a:pt x="799" y="61"/>
                </a:cubicBezTo>
                <a:cubicBezTo>
                  <a:pt x="799" y="61"/>
                  <a:pt x="799" y="73"/>
                  <a:pt x="775" y="73"/>
                </a:cubicBezTo>
                <a:cubicBezTo>
                  <a:pt x="680" y="252"/>
                  <a:pt x="715" y="561"/>
                  <a:pt x="715" y="776"/>
                </a:cubicBezTo>
                <a:cubicBezTo>
                  <a:pt x="561" y="776"/>
                  <a:pt x="1" y="776"/>
                  <a:pt x="1" y="1038"/>
                </a:cubicBezTo>
                <a:cubicBezTo>
                  <a:pt x="1" y="1097"/>
                  <a:pt x="49" y="1145"/>
                  <a:pt x="96" y="1192"/>
                </a:cubicBezTo>
                <a:cubicBezTo>
                  <a:pt x="232" y="1297"/>
                  <a:pt x="396" y="1337"/>
                  <a:pt x="564" y="1337"/>
                </a:cubicBezTo>
                <a:cubicBezTo>
                  <a:pt x="586" y="1337"/>
                  <a:pt x="609" y="1337"/>
                  <a:pt x="632" y="1335"/>
                </a:cubicBezTo>
                <a:lnTo>
                  <a:pt x="632" y="1335"/>
                </a:lnTo>
                <a:cubicBezTo>
                  <a:pt x="599" y="1487"/>
                  <a:pt x="498" y="2141"/>
                  <a:pt x="749" y="2141"/>
                </a:cubicBezTo>
                <a:cubicBezTo>
                  <a:pt x="774" y="2141"/>
                  <a:pt x="802" y="2135"/>
                  <a:pt x="834" y="2121"/>
                </a:cubicBezTo>
                <a:cubicBezTo>
                  <a:pt x="1013" y="2050"/>
                  <a:pt x="1144" y="1752"/>
                  <a:pt x="1203" y="1561"/>
                </a:cubicBezTo>
                <a:cubicBezTo>
                  <a:pt x="1346" y="1704"/>
                  <a:pt x="1596" y="1919"/>
                  <a:pt x="1787" y="1919"/>
                </a:cubicBezTo>
                <a:cubicBezTo>
                  <a:pt x="2180" y="1907"/>
                  <a:pt x="1739" y="1264"/>
                  <a:pt x="1644" y="1109"/>
                </a:cubicBezTo>
                <a:cubicBezTo>
                  <a:pt x="1823" y="1038"/>
                  <a:pt x="1965" y="918"/>
                  <a:pt x="2061" y="740"/>
                </a:cubicBezTo>
                <a:cubicBezTo>
                  <a:pt x="2085" y="692"/>
                  <a:pt x="2108" y="633"/>
                  <a:pt x="2085" y="573"/>
                </a:cubicBezTo>
                <a:cubicBezTo>
                  <a:pt x="2046" y="497"/>
                  <a:pt x="1969" y="469"/>
                  <a:pt x="1876" y="469"/>
                </a:cubicBezTo>
                <a:cubicBezTo>
                  <a:pt x="1680" y="469"/>
                  <a:pt x="1416" y="592"/>
                  <a:pt x="1311" y="633"/>
                </a:cubicBezTo>
                <a:cubicBezTo>
                  <a:pt x="1251" y="514"/>
                  <a:pt x="1192" y="311"/>
                  <a:pt x="1120" y="192"/>
                </a:cubicBezTo>
                <a:cubicBezTo>
                  <a:pt x="1049" y="37"/>
                  <a:pt x="930" y="14"/>
                  <a:pt x="930" y="14"/>
                </a:cubicBezTo>
                <a:cubicBezTo>
                  <a:pt x="915" y="5"/>
                  <a:pt x="900" y="1"/>
                  <a:pt x="8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5897764" y="1724474"/>
            <a:ext cx="101104" cy="93075"/>
          </a:xfrm>
          <a:custGeom>
            <a:avLst/>
            <a:gdLst/>
            <a:ahLst/>
            <a:cxnLst/>
            <a:rect l="l" t="t" r="r" b="b"/>
            <a:pathLst>
              <a:path w="1763" h="1623" extrusionOk="0">
                <a:moveTo>
                  <a:pt x="664" y="1"/>
                </a:moveTo>
                <a:cubicBezTo>
                  <a:pt x="627" y="1"/>
                  <a:pt x="604" y="23"/>
                  <a:pt x="595" y="32"/>
                </a:cubicBezTo>
                <a:lnTo>
                  <a:pt x="595" y="44"/>
                </a:lnTo>
                <a:cubicBezTo>
                  <a:pt x="512" y="187"/>
                  <a:pt x="572" y="425"/>
                  <a:pt x="572" y="592"/>
                </a:cubicBezTo>
                <a:cubicBezTo>
                  <a:pt x="429" y="604"/>
                  <a:pt x="0" y="628"/>
                  <a:pt x="0" y="830"/>
                </a:cubicBezTo>
                <a:cubicBezTo>
                  <a:pt x="0" y="866"/>
                  <a:pt x="36" y="901"/>
                  <a:pt x="72" y="925"/>
                </a:cubicBezTo>
                <a:cubicBezTo>
                  <a:pt x="192" y="995"/>
                  <a:pt x="312" y="1023"/>
                  <a:pt x="439" y="1023"/>
                </a:cubicBezTo>
                <a:cubicBezTo>
                  <a:pt x="463" y="1023"/>
                  <a:pt x="488" y="1022"/>
                  <a:pt x="512" y="1021"/>
                </a:cubicBezTo>
                <a:lnTo>
                  <a:pt x="512" y="1021"/>
                </a:lnTo>
                <a:cubicBezTo>
                  <a:pt x="480" y="1138"/>
                  <a:pt x="428" y="1623"/>
                  <a:pt x="627" y="1623"/>
                </a:cubicBezTo>
                <a:cubicBezTo>
                  <a:pt x="649" y="1623"/>
                  <a:pt x="674" y="1617"/>
                  <a:pt x="703" y="1604"/>
                </a:cubicBezTo>
                <a:cubicBezTo>
                  <a:pt x="834" y="1521"/>
                  <a:pt x="941" y="1306"/>
                  <a:pt x="988" y="1152"/>
                </a:cubicBezTo>
                <a:cubicBezTo>
                  <a:pt x="1080" y="1254"/>
                  <a:pt x="1281" y="1390"/>
                  <a:pt x="1424" y="1390"/>
                </a:cubicBezTo>
                <a:cubicBezTo>
                  <a:pt x="1429" y="1390"/>
                  <a:pt x="1435" y="1390"/>
                  <a:pt x="1441" y="1390"/>
                </a:cubicBezTo>
                <a:cubicBezTo>
                  <a:pt x="1762" y="1366"/>
                  <a:pt x="1405" y="901"/>
                  <a:pt x="1310" y="794"/>
                </a:cubicBezTo>
                <a:cubicBezTo>
                  <a:pt x="1441" y="735"/>
                  <a:pt x="1560" y="628"/>
                  <a:pt x="1643" y="497"/>
                </a:cubicBezTo>
                <a:cubicBezTo>
                  <a:pt x="1643" y="485"/>
                  <a:pt x="1655" y="437"/>
                  <a:pt x="1643" y="390"/>
                </a:cubicBezTo>
                <a:cubicBezTo>
                  <a:pt x="1612" y="338"/>
                  <a:pt x="1558" y="319"/>
                  <a:pt x="1493" y="319"/>
                </a:cubicBezTo>
                <a:cubicBezTo>
                  <a:pt x="1333" y="319"/>
                  <a:pt x="1109" y="436"/>
                  <a:pt x="1024" y="461"/>
                </a:cubicBezTo>
                <a:cubicBezTo>
                  <a:pt x="988" y="378"/>
                  <a:pt x="929" y="223"/>
                  <a:pt x="869" y="140"/>
                </a:cubicBezTo>
                <a:cubicBezTo>
                  <a:pt x="810" y="32"/>
                  <a:pt x="703" y="9"/>
                  <a:pt x="703" y="9"/>
                </a:cubicBezTo>
                <a:cubicBezTo>
                  <a:pt x="688" y="3"/>
                  <a:pt x="675" y="1"/>
                  <a:pt x="6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9" name="Google Shape;439;p25"/>
          <p:cNvGrpSpPr/>
          <p:nvPr/>
        </p:nvGrpSpPr>
        <p:grpSpPr>
          <a:xfrm>
            <a:off x="3143184" y="-176150"/>
            <a:ext cx="252400" cy="805492"/>
            <a:chOff x="3143184" y="-176150"/>
            <a:chExt cx="252400" cy="805492"/>
          </a:xfrm>
        </p:grpSpPr>
        <p:sp>
          <p:nvSpPr>
            <p:cNvPr id="440" name="Google Shape;440;p25"/>
            <p:cNvSpPr/>
            <p:nvPr/>
          </p:nvSpPr>
          <p:spPr>
            <a:xfrm>
              <a:off x="3293108" y="-176150"/>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3299449" y="48714"/>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3242424" y="270519"/>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p:nvPr/>
          </p:nvSpPr>
          <p:spPr>
            <a:xfrm>
              <a:off x="3143184" y="473123"/>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533" t="12524" r="16984" b="6185"/>
          <a:stretch/>
        </p:blipFill>
        <p:spPr bwMode="auto">
          <a:xfrm>
            <a:off x="4292034" y="1538651"/>
            <a:ext cx="4661831" cy="3387453"/>
          </a:xfrm>
          <a:prstGeom prst="rect">
            <a:avLst/>
          </a:prstGeom>
          <a:noFill/>
          <a:ln>
            <a:noFill/>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وسيلة شرح مستطيلة مستديرة الزوايا 1"/>
          <p:cNvSpPr/>
          <p:nvPr/>
        </p:nvSpPr>
        <p:spPr>
          <a:xfrm>
            <a:off x="3400635" y="491957"/>
            <a:ext cx="3613719" cy="375175"/>
          </a:xfrm>
          <a:prstGeom prst="wedgeRoundRectCallout">
            <a:avLst>
              <a:gd name="adj1" fmla="val -59085"/>
              <a:gd name="adj2" fmla="val 196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800" b="1" dirty="0" smtClean="0"/>
              <a:t>Read the text and find out:</a:t>
            </a:r>
            <a:endParaRPr lang="ar-SA" sz="1800" b="1" dirty="0"/>
          </a:p>
        </p:txBody>
      </p:sp>
      <p:pic>
        <p:nvPicPr>
          <p:cNvPr id="7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368" t="53045" r="13555" b="31926"/>
          <a:stretch/>
        </p:blipFill>
        <p:spPr bwMode="auto">
          <a:xfrm>
            <a:off x="152600" y="1282865"/>
            <a:ext cx="3879396" cy="10328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6" name="مستطيل 75"/>
          <p:cNvSpPr/>
          <p:nvPr>
            <p:custDataLst>
              <p:tags r:id="rId1"/>
            </p:custDataLst>
          </p:nvPr>
        </p:nvSpPr>
        <p:spPr>
          <a:xfrm>
            <a:off x="321200" y="2642610"/>
            <a:ext cx="3710796" cy="1815882"/>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defTabSz="1152144" fontAlgn="auto">
              <a:defRPr/>
            </a:pPr>
            <a:r>
              <a:rPr lang="en-US" b="1" dirty="0">
                <a:ln w="9525" cap="flat" cmpd="sng" algn="ctr">
                  <a:noFill/>
                  <a:prstDash val="solid"/>
                  <a:round/>
                  <a:headEnd type="none" w="med" len="med"/>
                  <a:tailEnd type="none" w="med" len="med"/>
                </a:ln>
                <a:solidFill>
                  <a:srgbClr val="984807"/>
                </a:solidFill>
                <a:latin typeface="Arial Narrow" pitchFamily="34" charset="0"/>
                <a:cs typeface="MV Boli" panose="02000500030200090000" pitchFamily="2" charset="0"/>
                <a:sym typeface="Wingdings"/>
              </a:rPr>
              <a:t>a</a:t>
            </a:r>
            <a:r>
              <a:rPr lang="en-US" sz="1600" b="1" dirty="0">
                <a:ln w="9525" cap="flat" cmpd="sng" algn="ctr">
                  <a:noFill/>
                  <a:prstDash val="solid"/>
                  <a:round/>
                  <a:headEnd type="none" w="med" len="med"/>
                  <a:tailEnd type="none" w="med" len="med"/>
                </a:ln>
                <a:solidFill>
                  <a:srgbClr val="984807"/>
                </a:solidFill>
                <a:latin typeface="Arial Narrow" pitchFamily="34" charset="0"/>
                <a:cs typeface="MV Boli" panose="02000500030200090000" pitchFamily="2" charset="0"/>
                <a:sym typeface="Wingdings"/>
              </a:rPr>
              <a:t>. if they were both like the grandfather, they would probably forget to take care of practicalities and day to day issues</a:t>
            </a:r>
          </a:p>
          <a:p>
            <a:pPr defTabSz="1152144" fontAlgn="auto">
              <a:defRPr/>
            </a:pPr>
            <a:endParaRPr lang="en-US" sz="1600" b="1" dirty="0">
              <a:solidFill>
                <a:schemeClr val="accent6">
                  <a:lumMod val="50000"/>
                </a:schemeClr>
              </a:solidFill>
              <a:latin typeface="Arial Narrow" pitchFamily="34" charset="0"/>
              <a:cs typeface="MV Boli" panose="02000500030200090000" pitchFamily="2" charset="0"/>
            </a:endParaRPr>
          </a:p>
          <a:p>
            <a:pPr defTabSz="1152144" fontAlgn="auto">
              <a:defRPr/>
            </a:pPr>
            <a:r>
              <a:rPr lang="en-US" sz="1600" b="1" dirty="0">
                <a:ln w="9525" cap="flat" cmpd="sng" algn="ctr">
                  <a:noFill/>
                  <a:prstDash val="solid"/>
                  <a:round/>
                  <a:headEnd type="none" w="med" len="med"/>
                  <a:tailEnd type="none" w="med" len="med"/>
                </a:ln>
                <a:solidFill>
                  <a:srgbClr val="006600"/>
                </a:solidFill>
                <a:latin typeface="Arial Narrow" pitchFamily="34" charset="0"/>
                <a:cs typeface="MV Boli" panose="02000500030200090000" pitchFamily="2" charset="0"/>
                <a:sym typeface="Wingdings"/>
              </a:rPr>
              <a:t>b. if they were like the grandmother, they would probably end up annoying each other and causing a lot of stress</a:t>
            </a:r>
          </a:p>
        </p:txBody>
      </p:sp>
    </p:spTree>
    <p:extLst>
      <p:ext uri="{BB962C8B-B14F-4D97-AF65-F5344CB8AC3E}">
        <p14:creationId xmlns:p14="http://schemas.microsoft.com/office/powerpoint/2010/main" val="22496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randombar(horizontal)">
                                      <p:cBhvr>
                                        <p:cTn id="13" dur="500"/>
                                        <p:tgtEl>
                                          <p:spTgt spid="7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6">
                                            <p:txEl>
                                              <p:pRg st="0" end="0"/>
                                            </p:txEl>
                                          </p:spTgt>
                                        </p:tgtEl>
                                        <p:attrNameLst>
                                          <p:attrName>style.visibility</p:attrName>
                                        </p:attrNameLst>
                                      </p:cBhvr>
                                      <p:to>
                                        <p:strVal val="visible"/>
                                      </p:to>
                                    </p:set>
                                    <p:animEffect transition="in" filter="wipe(left)">
                                      <p:cBhvr>
                                        <p:cTn id="18" dur="500"/>
                                        <p:tgtEl>
                                          <p:spTgt spid="7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6">
                                            <p:txEl>
                                              <p:pRg st="2" end="2"/>
                                            </p:txEl>
                                          </p:spTgt>
                                        </p:tgtEl>
                                        <p:attrNameLst>
                                          <p:attrName>style.visibility</p:attrName>
                                        </p:attrNameLst>
                                      </p:cBhvr>
                                      <p:to>
                                        <p:strVal val="visible"/>
                                      </p:to>
                                    </p:set>
                                    <p:animEffect transition="in" filter="wipe(left)">
                                      <p:cBhvr>
                                        <p:cTn id="23" dur="500"/>
                                        <p:tgtEl>
                                          <p:spTgt spid="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6"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5"/>
          <p:cNvSpPr txBox="1">
            <a:spLocks noGrp="1"/>
          </p:cNvSpPr>
          <p:nvPr>
            <p:ph type="title"/>
          </p:nvPr>
        </p:nvSpPr>
        <p:spPr>
          <a:xfrm>
            <a:off x="141881" y="231586"/>
            <a:ext cx="3142800" cy="95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Writing</a:t>
            </a:r>
            <a:endParaRPr dirty="0"/>
          </a:p>
        </p:txBody>
      </p:sp>
      <p:grpSp>
        <p:nvGrpSpPr>
          <p:cNvPr id="402" name="Google Shape;402;p25"/>
          <p:cNvGrpSpPr/>
          <p:nvPr/>
        </p:nvGrpSpPr>
        <p:grpSpPr>
          <a:xfrm>
            <a:off x="8459602" y="-556164"/>
            <a:ext cx="634637" cy="1118776"/>
            <a:chOff x="7795702" y="745324"/>
            <a:chExt cx="634637" cy="1118776"/>
          </a:xfrm>
        </p:grpSpPr>
        <p:sp>
          <p:nvSpPr>
            <p:cNvPr id="403" name="Google Shape;403;p25"/>
            <p:cNvSpPr/>
            <p:nvPr/>
          </p:nvSpPr>
          <p:spPr>
            <a:xfrm>
              <a:off x="7795702" y="745324"/>
              <a:ext cx="99815" cy="179410"/>
            </a:xfrm>
            <a:custGeom>
              <a:avLst/>
              <a:gdLst/>
              <a:ahLst/>
              <a:cxnLst/>
              <a:rect l="l" t="t" r="r" b="b"/>
              <a:pathLst>
                <a:path w="2251" h="4046" extrusionOk="0">
                  <a:moveTo>
                    <a:pt x="953" y="1"/>
                  </a:moveTo>
                  <a:cubicBezTo>
                    <a:pt x="465" y="24"/>
                    <a:pt x="0" y="453"/>
                    <a:pt x="48" y="953"/>
                  </a:cubicBezTo>
                  <a:cubicBezTo>
                    <a:pt x="107" y="1775"/>
                    <a:pt x="215" y="2584"/>
                    <a:pt x="393" y="3370"/>
                  </a:cubicBezTo>
                  <a:cubicBezTo>
                    <a:pt x="482" y="3786"/>
                    <a:pt x="909" y="4046"/>
                    <a:pt x="1311" y="4046"/>
                  </a:cubicBezTo>
                  <a:cubicBezTo>
                    <a:pt x="1392" y="4046"/>
                    <a:pt x="1472" y="4035"/>
                    <a:pt x="1548" y="4013"/>
                  </a:cubicBezTo>
                  <a:cubicBezTo>
                    <a:pt x="1786" y="3930"/>
                    <a:pt x="2001" y="3775"/>
                    <a:pt x="2120" y="3549"/>
                  </a:cubicBezTo>
                  <a:cubicBezTo>
                    <a:pt x="2239" y="3322"/>
                    <a:pt x="2251" y="3084"/>
                    <a:pt x="2191" y="2846"/>
                  </a:cubicBezTo>
                  <a:cubicBezTo>
                    <a:pt x="2132" y="2560"/>
                    <a:pt x="2072" y="2287"/>
                    <a:pt x="2024" y="2013"/>
                  </a:cubicBezTo>
                  <a:cubicBezTo>
                    <a:pt x="1989" y="1644"/>
                    <a:pt x="1941" y="1287"/>
                    <a:pt x="1905" y="917"/>
                  </a:cubicBezTo>
                  <a:cubicBezTo>
                    <a:pt x="1882" y="405"/>
                    <a:pt x="1489" y="1"/>
                    <a:pt x="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5"/>
            <p:cNvSpPr/>
            <p:nvPr/>
          </p:nvSpPr>
          <p:spPr>
            <a:xfrm>
              <a:off x="7851131" y="990320"/>
              <a:ext cx="131520" cy="204419"/>
            </a:xfrm>
            <a:custGeom>
              <a:avLst/>
              <a:gdLst/>
              <a:ahLst/>
              <a:cxnLst/>
              <a:rect l="l" t="t" r="r" b="b"/>
              <a:pathLst>
                <a:path w="2966" h="4610" extrusionOk="0">
                  <a:moveTo>
                    <a:pt x="1013" y="0"/>
                  </a:moveTo>
                  <a:cubicBezTo>
                    <a:pt x="929" y="0"/>
                    <a:pt x="834" y="12"/>
                    <a:pt x="762" y="48"/>
                  </a:cubicBezTo>
                  <a:cubicBezTo>
                    <a:pt x="262" y="191"/>
                    <a:pt x="0" y="714"/>
                    <a:pt x="120" y="1203"/>
                  </a:cubicBezTo>
                  <a:cubicBezTo>
                    <a:pt x="381" y="2238"/>
                    <a:pt x="751" y="3215"/>
                    <a:pt x="1191" y="4167"/>
                  </a:cubicBezTo>
                  <a:cubicBezTo>
                    <a:pt x="1298" y="4382"/>
                    <a:pt x="1548" y="4536"/>
                    <a:pt x="1775" y="4584"/>
                  </a:cubicBezTo>
                  <a:cubicBezTo>
                    <a:pt x="1843" y="4601"/>
                    <a:pt x="1912" y="4609"/>
                    <a:pt x="1982" y="4609"/>
                  </a:cubicBezTo>
                  <a:cubicBezTo>
                    <a:pt x="2154" y="4609"/>
                    <a:pt x="2328" y="4558"/>
                    <a:pt x="2489" y="4465"/>
                  </a:cubicBezTo>
                  <a:cubicBezTo>
                    <a:pt x="2703" y="4334"/>
                    <a:pt x="2846" y="4120"/>
                    <a:pt x="2906" y="3882"/>
                  </a:cubicBezTo>
                  <a:cubicBezTo>
                    <a:pt x="2965" y="3620"/>
                    <a:pt x="2906" y="3405"/>
                    <a:pt x="2787" y="3167"/>
                  </a:cubicBezTo>
                  <a:cubicBezTo>
                    <a:pt x="2763" y="3108"/>
                    <a:pt x="2727" y="3036"/>
                    <a:pt x="2703" y="2977"/>
                  </a:cubicBezTo>
                  <a:cubicBezTo>
                    <a:pt x="2370" y="2238"/>
                    <a:pt x="2120" y="1465"/>
                    <a:pt x="1929" y="667"/>
                  </a:cubicBezTo>
                  <a:cubicBezTo>
                    <a:pt x="1822" y="262"/>
                    <a:pt x="1417" y="0"/>
                    <a:pt x="1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5"/>
            <p:cNvSpPr/>
            <p:nvPr/>
          </p:nvSpPr>
          <p:spPr>
            <a:xfrm>
              <a:off x="7967265" y="1254206"/>
              <a:ext cx="144202" cy="190451"/>
            </a:xfrm>
            <a:custGeom>
              <a:avLst/>
              <a:gdLst/>
              <a:ahLst/>
              <a:cxnLst/>
              <a:rect l="l" t="t" r="r" b="b"/>
              <a:pathLst>
                <a:path w="3252" h="4295" extrusionOk="0">
                  <a:moveTo>
                    <a:pt x="882" y="0"/>
                  </a:moveTo>
                  <a:cubicBezTo>
                    <a:pt x="739" y="0"/>
                    <a:pt x="582" y="48"/>
                    <a:pt x="453" y="133"/>
                  </a:cubicBezTo>
                  <a:cubicBezTo>
                    <a:pt x="239" y="276"/>
                    <a:pt x="96" y="478"/>
                    <a:pt x="37" y="717"/>
                  </a:cubicBezTo>
                  <a:cubicBezTo>
                    <a:pt x="25" y="788"/>
                    <a:pt x="25" y="883"/>
                    <a:pt x="1" y="955"/>
                  </a:cubicBezTo>
                  <a:cubicBezTo>
                    <a:pt x="1" y="1121"/>
                    <a:pt x="48" y="1288"/>
                    <a:pt x="144" y="1431"/>
                  </a:cubicBezTo>
                  <a:cubicBezTo>
                    <a:pt x="513" y="2264"/>
                    <a:pt x="918" y="3074"/>
                    <a:pt x="1394" y="3848"/>
                  </a:cubicBezTo>
                  <a:cubicBezTo>
                    <a:pt x="1567" y="4131"/>
                    <a:pt x="1879" y="4294"/>
                    <a:pt x="2195" y="4294"/>
                  </a:cubicBezTo>
                  <a:cubicBezTo>
                    <a:pt x="2358" y="4294"/>
                    <a:pt x="2522" y="4251"/>
                    <a:pt x="2668" y="4158"/>
                  </a:cubicBezTo>
                  <a:cubicBezTo>
                    <a:pt x="3096" y="3896"/>
                    <a:pt x="3251" y="3300"/>
                    <a:pt x="2977" y="2860"/>
                  </a:cubicBezTo>
                  <a:cubicBezTo>
                    <a:pt x="2489" y="2086"/>
                    <a:pt x="2108" y="1288"/>
                    <a:pt x="1727" y="455"/>
                  </a:cubicBezTo>
                  <a:cubicBezTo>
                    <a:pt x="1644" y="240"/>
                    <a:pt x="1358" y="74"/>
                    <a:pt x="1156" y="38"/>
                  </a:cubicBezTo>
                  <a:cubicBezTo>
                    <a:pt x="1072" y="26"/>
                    <a:pt x="1001" y="2"/>
                    <a:pt x="930" y="2"/>
                  </a:cubicBezTo>
                  <a:cubicBezTo>
                    <a:pt x="914" y="1"/>
                    <a:pt x="898" y="0"/>
                    <a:pt x="8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5"/>
            <p:cNvSpPr/>
            <p:nvPr/>
          </p:nvSpPr>
          <p:spPr>
            <a:xfrm>
              <a:off x="8096082" y="1489225"/>
              <a:ext cx="152095" cy="171650"/>
            </a:xfrm>
            <a:custGeom>
              <a:avLst/>
              <a:gdLst/>
              <a:ahLst/>
              <a:cxnLst/>
              <a:rect l="l" t="t" r="r" b="b"/>
              <a:pathLst>
                <a:path w="3430" h="3871" extrusionOk="0">
                  <a:moveTo>
                    <a:pt x="1073" y="1"/>
                  </a:moveTo>
                  <a:cubicBezTo>
                    <a:pt x="894" y="12"/>
                    <a:pt x="727" y="60"/>
                    <a:pt x="584" y="155"/>
                  </a:cubicBezTo>
                  <a:cubicBezTo>
                    <a:pt x="156" y="417"/>
                    <a:pt x="1" y="1001"/>
                    <a:pt x="275" y="1429"/>
                  </a:cubicBezTo>
                  <a:cubicBezTo>
                    <a:pt x="751" y="2203"/>
                    <a:pt x="1239" y="2953"/>
                    <a:pt x="1846" y="3620"/>
                  </a:cubicBezTo>
                  <a:cubicBezTo>
                    <a:pt x="2001" y="3799"/>
                    <a:pt x="2275" y="3870"/>
                    <a:pt x="2501" y="3870"/>
                  </a:cubicBezTo>
                  <a:cubicBezTo>
                    <a:pt x="2751" y="3870"/>
                    <a:pt x="2989" y="3751"/>
                    <a:pt x="3168" y="3572"/>
                  </a:cubicBezTo>
                  <a:cubicBezTo>
                    <a:pt x="3335" y="3394"/>
                    <a:pt x="3430" y="3156"/>
                    <a:pt x="3430" y="2918"/>
                  </a:cubicBezTo>
                  <a:cubicBezTo>
                    <a:pt x="3430" y="2656"/>
                    <a:pt x="3299" y="2441"/>
                    <a:pt x="3132" y="2251"/>
                  </a:cubicBezTo>
                  <a:cubicBezTo>
                    <a:pt x="3073" y="2191"/>
                    <a:pt x="3001" y="2120"/>
                    <a:pt x="2954" y="2048"/>
                  </a:cubicBezTo>
                  <a:cubicBezTo>
                    <a:pt x="2549" y="1536"/>
                    <a:pt x="2204" y="989"/>
                    <a:pt x="1882" y="453"/>
                  </a:cubicBezTo>
                  <a:cubicBezTo>
                    <a:pt x="1704" y="167"/>
                    <a:pt x="1382" y="1"/>
                    <a:pt x="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5"/>
            <p:cNvSpPr/>
            <p:nvPr/>
          </p:nvSpPr>
          <p:spPr>
            <a:xfrm>
              <a:off x="8269286" y="1708325"/>
              <a:ext cx="161052" cy="155775"/>
            </a:xfrm>
            <a:custGeom>
              <a:avLst/>
              <a:gdLst/>
              <a:ahLst/>
              <a:cxnLst/>
              <a:rect l="l" t="t" r="r" b="b"/>
              <a:pathLst>
                <a:path w="3632" h="3513" extrusionOk="0">
                  <a:moveTo>
                    <a:pt x="917" y="1"/>
                  </a:moveTo>
                  <a:cubicBezTo>
                    <a:pt x="667" y="1"/>
                    <a:pt x="429" y="120"/>
                    <a:pt x="250" y="298"/>
                  </a:cubicBezTo>
                  <a:cubicBezTo>
                    <a:pt x="84" y="477"/>
                    <a:pt x="0" y="715"/>
                    <a:pt x="0" y="953"/>
                  </a:cubicBezTo>
                  <a:cubicBezTo>
                    <a:pt x="12" y="1025"/>
                    <a:pt x="24" y="1120"/>
                    <a:pt x="24" y="1191"/>
                  </a:cubicBezTo>
                  <a:cubicBezTo>
                    <a:pt x="72" y="1358"/>
                    <a:pt x="155" y="1501"/>
                    <a:pt x="274" y="1620"/>
                  </a:cubicBezTo>
                  <a:cubicBezTo>
                    <a:pt x="786" y="2215"/>
                    <a:pt x="1346" y="2751"/>
                    <a:pt x="1965" y="3263"/>
                  </a:cubicBezTo>
                  <a:cubicBezTo>
                    <a:pt x="2155" y="3430"/>
                    <a:pt x="2358" y="3513"/>
                    <a:pt x="2620" y="3513"/>
                  </a:cubicBezTo>
                  <a:cubicBezTo>
                    <a:pt x="2870" y="3513"/>
                    <a:pt x="3108" y="3394"/>
                    <a:pt x="3286" y="3215"/>
                  </a:cubicBezTo>
                  <a:cubicBezTo>
                    <a:pt x="3608" y="2858"/>
                    <a:pt x="3632" y="2215"/>
                    <a:pt x="3239" y="1894"/>
                  </a:cubicBezTo>
                  <a:cubicBezTo>
                    <a:pt x="2632" y="1394"/>
                    <a:pt x="2060" y="870"/>
                    <a:pt x="1560" y="251"/>
                  </a:cubicBezTo>
                  <a:cubicBezTo>
                    <a:pt x="1405" y="96"/>
                    <a:pt x="1131" y="1"/>
                    <a:pt x="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25"/>
          <p:cNvGrpSpPr/>
          <p:nvPr/>
        </p:nvGrpSpPr>
        <p:grpSpPr>
          <a:xfrm>
            <a:off x="7170060" y="742649"/>
            <a:ext cx="753956" cy="370171"/>
            <a:chOff x="5702350" y="2486504"/>
            <a:chExt cx="753956" cy="370171"/>
          </a:xfrm>
        </p:grpSpPr>
        <p:sp>
          <p:nvSpPr>
            <p:cNvPr id="409" name="Google Shape;409;p25"/>
            <p:cNvSpPr/>
            <p:nvPr/>
          </p:nvSpPr>
          <p:spPr>
            <a:xfrm>
              <a:off x="5702350" y="2486504"/>
              <a:ext cx="753956" cy="370171"/>
            </a:xfrm>
            <a:custGeom>
              <a:avLst/>
              <a:gdLst/>
              <a:ahLst/>
              <a:cxnLst/>
              <a:rect l="l" t="t" r="r" b="b"/>
              <a:pathLst>
                <a:path w="17003" h="8348" extrusionOk="0">
                  <a:moveTo>
                    <a:pt x="9401" y="0"/>
                  </a:moveTo>
                  <a:cubicBezTo>
                    <a:pt x="8832" y="0"/>
                    <a:pt x="8307" y="97"/>
                    <a:pt x="7846" y="311"/>
                  </a:cubicBezTo>
                  <a:cubicBezTo>
                    <a:pt x="7382" y="525"/>
                    <a:pt x="7001" y="823"/>
                    <a:pt x="6703" y="1180"/>
                  </a:cubicBezTo>
                  <a:cubicBezTo>
                    <a:pt x="6537" y="1382"/>
                    <a:pt x="6406" y="1609"/>
                    <a:pt x="6298" y="1847"/>
                  </a:cubicBezTo>
                  <a:cubicBezTo>
                    <a:pt x="6227" y="2025"/>
                    <a:pt x="6156" y="2204"/>
                    <a:pt x="6108" y="2383"/>
                  </a:cubicBezTo>
                  <a:cubicBezTo>
                    <a:pt x="6072" y="2323"/>
                    <a:pt x="6037" y="2264"/>
                    <a:pt x="5989" y="2192"/>
                  </a:cubicBezTo>
                  <a:cubicBezTo>
                    <a:pt x="5834" y="2014"/>
                    <a:pt x="5667" y="1871"/>
                    <a:pt x="5489" y="1763"/>
                  </a:cubicBezTo>
                  <a:cubicBezTo>
                    <a:pt x="5275" y="1621"/>
                    <a:pt x="5001" y="1549"/>
                    <a:pt x="4727" y="1549"/>
                  </a:cubicBezTo>
                  <a:cubicBezTo>
                    <a:pt x="4596" y="1549"/>
                    <a:pt x="4477" y="1549"/>
                    <a:pt x="4370" y="1585"/>
                  </a:cubicBezTo>
                  <a:cubicBezTo>
                    <a:pt x="3572" y="1716"/>
                    <a:pt x="2798" y="2264"/>
                    <a:pt x="2262" y="3073"/>
                  </a:cubicBezTo>
                  <a:cubicBezTo>
                    <a:pt x="2024" y="3407"/>
                    <a:pt x="1869" y="3811"/>
                    <a:pt x="1786" y="4216"/>
                  </a:cubicBezTo>
                  <a:cubicBezTo>
                    <a:pt x="1715" y="4573"/>
                    <a:pt x="1715" y="4931"/>
                    <a:pt x="1810" y="5276"/>
                  </a:cubicBezTo>
                  <a:lnTo>
                    <a:pt x="1774" y="5252"/>
                  </a:lnTo>
                  <a:cubicBezTo>
                    <a:pt x="1667" y="5252"/>
                    <a:pt x="1572" y="5252"/>
                    <a:pt x="1453" y="5288"/>
                  </a:cubicBezTo>
                  <a:cubicBezTo>
                    <a:pt x="1274" y="5312"/>
                    <a:pt x="1095" y="5395"/>
                    <a:pt x="917" y="5490"/>
                  </a:cubicBezTo>
                  <a:cubicBezTo>
                    <a:pt x="762" y="5585"/>
                    <a:pt x="631" y="5704"/>
                    <a:pt x="500" y="5847"/>
                  </a:cubicBezTo>
                  <a:cubicBezTo>
                    <a:pt x="381" y="5990"/>
                    <a:pt x="262" y="6145"/>
                    <a:pt x="179" y="6324"/>
                  </a:cubicBezTo>
                  <a:cubicBezTo>
                    <a:pt x="107" y="6490"/>
                    <a:pt x="48" y="6669"/>
                    <a:pt x="36" y="6836"/>
                  </a:cubicBezTo>
                  <a:cubicBezTo>
                    <a:pt x="0" y="7026"/>
                    <a:pt x="12" y="7217"/>
                    <a:pt x="60" y="7431"/>
                  </a:cubicBezTo>
                  <a:cubicBezTo>
                    <a:pt x="155" y="7788"/>
                    <a:pt x="405" y="8110"/>
                    <a:pt x="774" y="8324"/>
                  </a:cubicBezTo>
                  <a:cubicBezTo>
                    <a:pt x="810" y="8336"/>
                    <a:pt x="857" y="8348"/>
                    <a:pt x="881" y="8348"/>
                  </a:cubicBezTo>
                  <a:lnTo>
                    <a:pt x="988" y="8348"/>
                  </a:lnTo>
                  <a:cubicBezTo>
                    <a:pt x="4001" y="8336"/>
                    <a:pt x="7037" y="8336"/>
                    <a:pt x="10061" y="8324"/>
                  </a:cubicBezTo>
                  <a:cubicBezTo>
                    <a:pt x="12025" y="8324"/>
                    <a:pt x="13978" y="8312"/>
                    <a:pt x="15943" y="8312"/>
                  </a:cubicBezTo>
                  <a:cubicBezTo>
                    <a:pt x="15990" y="8312"/>
                    <a:pt x="16014" y="8288"/>
                    <a:pt x="16062" y="8276"/>
                  </a:cubicBezTo>
                  <a:cubicBezTo>
                    <a:pt x="16121" y="8264"/>
                    <a:pt x="16169" y="8229"/>
                    <a:pt x="16193" y="8205"/>
                  </a:cubicBezTo>
                  <a:cubicBezTo>
                    <a:pt x="16562" y="7859"/>
                    <a:pt x="16824" y="7431"/>
                    <a:pt x="16907" y="6967"/>
                  </a:cubicBezTo>
                  <a:cubicBezTo>
                    <a:pt x="17002" y="6562"/>
                    <a:pt x="16955" y="6121"/>
                    <a:pt x="16788" y="5693"/>
                  </a:cubicBezTo>
                  <a:cubicBezTo>
                    <a:pt x="16478" y="4859"/>
                    <a:pt x="15788" y="4216"/>
                    <a:pt x="14990" y="3990"/>
                  </a:cubicBezTo>
                  <a:cubicBezTo>
                    <a:pt x="14835" y="3942"/>
                    <a:pt x="14692" y="3930"/>
                    <a:pt x="14538" y="3930"/>
                  </a:cubicBezTo>
                  <a:cubicBezTo>
                    <a:pt x="14347" y="3930"/>
                    <a:pt x="14157" y="3942"/>
                    <a:pt x="13942" y="4002"/>
                  </a:cubicBezTo>
                  <a:cubicBezTo>
                    <a:pt x="13811" y="4049"/>
                    <a:pt x="13680" y="4097"/>
                    <a:pt x="13561" y="4169"/>
                  </a:cubicBezTo>
                  <a:cubicBezTo>
                    <a:pt x="13609" y="3990"/>
                    <a:pt x="13621" y="3788"/>
                    <a:pt x="13609" y="3573"/>
                  </a:cubicBezTo>
                  <a:cubicBezTo>
                    <a:pt x="13585" y="3204"/>
                    <a:pt x="13514" y="2811"/>
                    <a:pt x="13383" y="2478"/>
                  </a:cubicBezTo>
                  <a:cubicBezTo>
                    <a:pt x="13252" y="2133"/>
                    <a:pt x="13049" y="1823"/>
                    <a:pt x="12799" y="1525"/>
                  </a:cubicBezTo>
                  <a:cubicBezTo>
                    <a:pt x="12573" y="1263"/>
                    <a:pt x="12311" y="1025"/>
                    <a:pt x="11978" y="811"/>
                  </a:cubicBezTo>
                  <a:cubicBezTo>
                    <a:pt x="11704" y="609"/>
                    <a:pt x="11371" y="454"/>
                    <a:pt x="11001" y="299"/>
                  </a:cubicBezTo>
                  <a:cubicBezTo>
                    <a:pt x="10668" y="180"/>
                    <a:pt x="10311" y="97"/>
                    <a:pt x="9954" y="49"/>
                  </a:cubicBezTo>
                  <a:cubicBezTo>
                    <a:pt x="9799" y="13"/>
                    <a:pt x="9632" y="1"/>
                    <a:pt x="9501" y="1"/>
                  </a:cubicBezTo>
                  <a:cubicBezTo>
                    <a:pt x="9468" y="1"/>
                    <a:pt x="9434" y="0"/>
                    <a:pt x="9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5"/>
            <p:cNvSpPr/>
            <p:nvPr/>
          </p:nvSpPr>
          <p:spPr>
            <a:xfrm>
              <a:off x="6044457" y="2524018"/>
              <a:ext cx="223885" cy="118439"/>
            </a:xfrm>
            <a:custGeom>
              <a:avLst/>
              <a:gdLst/>
              <a:ahLst/>
              <a:cxnLst/>
              <a:rect l="l" t="t" r="r" b="b"/>
              <a:pathLst>
                <a:path w="5049" h="2671" extrusionOk="0">
                  <a:moveTo>
                    <a:pt x="1453" y="1"/>
                  </a:moveTo>
                  <a:cubicBezTo>
                    <a:pt x="1000" y="1"/>
                    <a:pt x="548" y="84"/>
                    <a:pt x="119" y="263"/>
                  </a:cubicBezTo>
                  <a:cubicBezTo>
                    <a:pt x="24" y="298"/>
                    <a:pt x="0" y="406"/>
                    <a:pt x="24" y="477"/>
                  </a:cubicBezTo>
                  <a:cubicBezTo>
                    <a:pt x="60" y="550"/>
                    <a:pt x="132" y="581"/>
                    <a:pt x="200" y="581"/>
                  </a:cubicBezTo>
                  <a:cubicBezTo>
                    <a:pt x="222" y="581"/>
                    <a:pt x="243" y="578"/>
                    <a:pt x="262" y="572"/>
                  </a:cubicBezTo>
                  <a:lnTo>
                    <a:pt x="488" y="477"/>
                  </a:lnTo>
                  <a:cubicBezTo>
                    <a:pt x="679" y="417"/>
                    <a:pt x="881" y="394"/>
                    <a:pt x="1072" y="382"/>
                  </a:cubicBezTo>
                  <a:cubicBezTo>
                    <a:pt x="1126" y="376"/>
                    <a:pt x="1180" y="374"/>
                    <a:pt x="1234" y="374"/>
                  </a:cubicBezTo>
                  <a:cubicBezTo>
                    <a:pt x="1422" y="374"/>
                    <a:pt x="1614" y="402"/>
                    <a:pt x="1798" y="429"/>
                  </a:cubicBezTo>
                  <a:cubicBezTo>
                    <a:pt x="2096" y="489"/>
                    <a:pt x="2393" y="620"/>
                    <a:pt x="2679" y="751"/>
                  </a:cubicBezTo>
                  <a:cubicBezTo>
                    <a:pt x="2941" y="894"/>
                    <a:pt x="3191" y="1060"/>
                    <a:pt x="3429" y="1275"/>
                  </a:cubicBezTo>
                  <a:cubicBezTo>
                    <a:pt x="3584" y="1406"/>
                    <a:pt x="3715" y="1549"/>
                    <a:pt x="3822" y="1715"/>
                  </a:cubicBezTo>
                  <a:cubicBezTo>
                    <a:pt x="3929" y="1882"/>
                    <a:pt x="4001" y="2049"/>
                    <a:pt x="4060" y="2215"/>
                  </a:cubicBezTo>
                  <a:cubicBezTo>
                    <a:pt x="4072" y="2251"/>
                    <a:pt x="4072" y="2275"/>
                    <a:pt x="4096" y="2311"/>
                  </a:cubicBezTo>
                  <a:cubicBezTo>
                    <a:pt x="4120" y="2430"/>
                    <a:pt x="4179" y="2513"/>
                    <a:pt x="4275" y="2596"/>
                  </a:cubicBezTo>
                  <a:cubicBezTo>
                    <a:pt x="4344" y="2646"/>
                    <a:pt x="4438" y="2671"/>
                    <a:pt x="4537" y="2671"/>
                  </a:cubicBezTo>
                  <a:cubicBezTo>
                    <a:pt x="4556" y="2671"/>
                    <a:pt x="4576" y="2670"/>
                    <a:pt x="4596" y="2668"/>
                  </a:cubicBezTo>
                  <a:cubicBezTo>
                    <a:pt x="4882" y="2620"/>
                    <a:pt x="5049" y="2311"/>
                    <a:pt x="4906" y="2037"/>
                  </a:cubicBezTo>
                  <a:cubicBezTo>
                    <a:pt x="4810" y="1834"/>
                    <a:pt x="4691" y="1644"/>
                    <a:pt x="4537" y="1465"/>
                  </a:cubicBezTo>
                  <a:cubicBezTo>
                    <a:pt x="4394" y="1275"/>
                    <a:pt x="4191" y="1108"/>
                    <a:pt x="4013" y="953"/>
                  </a:cubicBezTo>
                  <a:cubicBezTo>
                    <a:pt x="3656" y="656"/>
                    <a:pt x="3239" y="417"/>
                    <a:pt x="2798" y="251"/>
                  </a:cubicBezTo>
                  <a:cubicBezTo>
                    <a:pt x="2382" y="108"/>
                    <a:pt x="1917" y="13"/>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5"/>
            <p:cNvSpPr/>
            <p:nvPr/>
          </p:nvSpPr>
          <p:spPr>
            <a:xfrm>
              <a:off x="6329007" y="2697710"/>
              <a:ext cx="92986" cy="75382"/>
            </a:xfrm>
            <a:custGeom>
              <a:avLst/>
              <a:gdLst/>
              <a:ahLst/>
              <a:cxnLst/>
              <a:rect l="l" t="t" r="r" b="b"/>
              <a:pathLst>
                <a:path w="2097" h="1700" extrusionOk="0">
                  <a:moveTo>
                    <a:pt x="120" y="1"/>
                  </a:moveTo>
                  <a:cubicBezTo>
                    <a:pt x="60" y="1"/>
                    <a:pt x="13" y="48"/>
                    <a:pt x="1" y="120"/>
                  </a:cubicBezTo>
                  <a:cubicBezTo>
                    <a:pt x="1" y="191"/>
                    <a:pt x="36" y="239"/>
                    <a:pt x="120" y="251"/>
                  </a:cubicBezTo>
                  <a:cubicBezTo>
                    <a:pt x="179" y="251"/>
                    <a:pt x="251" y="263"/>
                    <a:pt x="310" y="287"/>
                  </a:cubicBezTo>
                  <a:cubicBezTo>
                    <a:pt x="453" y="310"/>
                    <a:pt x="608" y="370"/>
                    <a:pt x="739" y="429"/>
                  </a:cubicBezTo>
                  <a:cubicBezTo>
                    <a:pt x="894" y="501"/>
                    <a:pt x="1025" y="596"/>
                    <a:pt x="1144" y="703"/>
                  </a:cubicBezTo>
                  <a:cubicBezTo>
                    <a:pt x="1251" y="787"/>
                    <a:pt x="1334" y="906"/>
                    <a:pt x="1406" y="1013"/>
                  </a:cubicBezTo>
                  <a:cubicBezTo>
                    <a:pt x="1465" y="1120"/>
                    <a:pt x="1525" y="1215"/>
                    <a:pt x="1560" y="1334"/>
                  </a:cubicBezTo>
                  <a:lnTo>
                    <a:pt x="1608" y="1513"/>
                  </a:lnTo>
                  <a:cubicBezTo>
                    <a:pt x="1618" y="1615"/>
                    <a:pt x="1716" y="1699"/>
                    <a:pt x="1818" y="1699"/>
                  </a:cubicBezTo>
                  <a:cubicBezTo>
                    <a:pt x="1835" y="1699"/>
                    <a:pt x="1853" y="1697"/>
                    <a:pt x="1870" y="1692"/>
                  </a:cubicBezTo>
                  <a:cubicBezTo>
                    <a:pt x="2025" y="1668"/>
                    <a:pt x="2096" y="1501"/>
                    <a:pt x="2037" y="1370"/>
                  </a:cubicBezTo>
                  <a:cubicBezTo>
                    <a:pt x="1941" y="1191"/>
                    <a:pt x="1846" y="1013"/>
                    <a:pt x="1727" y="846"/>
                  </a:cubicBezTo>
                  <a:cubicBezTo>
                    <a:pt x="1584" y="680"/>
                    <a:pt x="1441" y="537"/>
                    <a:pt x="1263" y="418"/>
                  </a:cubicBezTo>
                  <a:cubicBezTo>
                    <a:pt x="929" y="168"/>
                    <a:pt x="537" y="25"/>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6247726" y="2666537"/>
              <a:ext cx="25896" cy="24388"/>
            </a:xfrm>
            <a:custGeom>
              <a:avLst/>
              <a:gdLst/>
              <a:ahLst/>
              <a:cxnLst/>
              <a:rect l="l" t="t" r="r" b="b"/>
              <a:pathLst>
                <a:path w="584" h="550" extrusionOk="0">
                  <a:moveTo>
                    <a:pt x="288" y="0"/>
                  </a:moveTo>
                  <a:cubicBezTo>
                    <a:pt x="153" y="0"/>
                    <a:pt x="23" y="104"/>
                    <a:pt x="12" y="251"/>
                  </a:cubicBezTo>
                  <a:cubicBezTo>
                    <a:pt x="0" y="406"/>
                    <a:pt x="119" y="549"/>
                    <a:pt x="262" y="549"/>
                  </a:cubicBezTo>
                  <a:cubicBezTo>
                    <a:pt x="417" y="549"/>
                    <a:pt x="548" y="454"/>
                    <a:pt x="560" y="299"/>
                  </a:cubicBezTo>
                  <a:cubicBezTo>
                    <a:pt x="584" y="156"/>
                    <a:pt x="465" y="1"/>
                    <a:pt x="310" y="1"/>
                  </a:cubicBezTo>
                  <a:cubicBezTo>
                    <a:pt x="302" y="1"/>
                    <a:pt x="295" y="0"/>
                    <a:pt x="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25"/>
          <p:cNvGrpSpPr/>
          <p:nvPr/>
        </p:nvGrpSpPr>
        <p:grpSpPr>
          <a:xfrm>
            <a:off x="4700839" y="932777"/>
            <a:ext cx="670015" cy="407064"/>
            <a:chOff x="8441914" y="3061502"/>
            <a:chExt cx="670015" cy="407064"/>
          </a:xfrm>
        </p:grpSpPr>
        <p:sp>
          <p:nvSpPr>
            <p:cNvPr id="414" name="Google Shape;414;p25"/>
            <p:cNvSpPr/>
            <p:nvPr/>
          </p:nvSpPr>
          <p:spPr>
            <a:xfrm>
              <a:off x="8441914" y="3061502"/>
              <a:ext cx="670015" cy="407064"/>
            </a:xfrm>
            <a:custGeom>
              <a:avLst/>
              <a:gdLst/>
              <a:ahLst/>
              <a:cxnLst/>
              <a:rect l="l" t="t" r="r" b="b"/>
              <a:pathLst>
                <a:path w="15110" h="9180" extrusionOk="0">
                  <a:moveTo>
                    <a:pt x="8549" y="0"/>
                  </a:moveTo>
                  <a:cubicBezTo>
                    <a:pt x="8406" y="0"/>
                    <a:pt x="8264" y="0"/>
                    <a:pt x="8109" y="12"/>
                  </a:cubicBezTo>
                  <a:cubicBezTo>
                    <a:pt x="7894" y="24"/>
                    <a:pt x="7656" y="72"/>
                    <a:pt x="7382" y="119"/>
                  </a:cubicBezTo>
                  <a:cubicBezTo>
                    <a:pt x="6906" y="215"/>
                    <a:pt x="6430" y="381"/>
                    <a:pt x="5906" y="655"/>
                  </a:cubicBezTo>
                  <a:cubicBezTo>
                    <a:pt x="5430" y="893"/>
                    <a:pt x="4989" y="1191"/>
                    <a:pt x="4561" y="1548"/>
                  </a:cubicBezTo>
                  <a:cubicBezTo>
                    <a:pt x="4144" y="1893"/>
                    <a:pt x="3799" y="2286"/>
                    <a:pt x="3525" y="2715"/>
                  </a:cubicBezTo>
                  <a:cubicBezTo>
                    <a:pt x="3263" y="3167"/>
                    <a:pt x="3084" y="3655"/>
                    <a:pt x="3037" y="4156"/>
                  </a:cubicBezTo>
                  <a:cubicBezTo>
                    <a:pt x="3013" y="4429"/>
                    <a:pt x="3037" y="4715"/>
                    <a:pt x="3096" y="5013"/>
                  </a:cubicBezTo>
                  <a:cubicBezTo>
                    <a:pt x="2906" y="4894"/>
                    <a:pt x="2679" y="4810"/>
                    <a:pt x="2453" y="4787"/>
                  </a:cubicBezTo>
                  <a:cubicBezTo>
                    <a:pt x="2418" y="4787"/>
                    <a:pt x="2358" y="4775"/>
                    <a:pt x="2310" y="4775"/>
                  </a:cubicBezTo>
                  <a:cubicBezTo>
                    <a:pt x="1953" y="4775"/>
                    <a:pt x="1596" y="4882"/>
                    <a:pt x="1263" y="5084"/>
                  </a:cubicBezTo>
                  <a:cubicBezTo>
                    <a:pt x="929" y="5299"/>
                    <a:pt x="644" y="5608"/>
                    <a:pt x="393" y="6037"/>
                  </a:cubicBezTo>
                  <a:cubicBezTo>
                    <a:pt x="286" y="6215"/>
                    <a:pt x="191" y="6430"/>
                    <a:pt x="120" y="6668"/>
                  </a:cubicBezTo>
                  <a:cubicBezTo>
                    <a:pt x="60" y="6870"/>
                    <a:pt x="12" y="7084"/>
                    <a:pt x="12" y="7334"/>
                  </a:cubicBezTo>
                  <a:cubicBezTo>
                    <a:pt x="1" y="7632"/>
                    <a:pt x="48" y="7942"/>
                    <a:pt x="155" y="8239"/>
                  </a:cubicBezTo>
                  <a:cubicBezTo>
                    <a:pt x="251" y="8537"/>
                    <a:pt x="429" y="8835"/>
                    <a:pt x="703" y="9109"/>
                  </a:cubicBezTo>
                  <a:cubicBezTo>
                    <a:pt x="751" y="9156"/>
                    <a:pt x="810" y="9168"/>
                    <a:pt x="870" y="9168"/>
                  </a:cubicBezTo>
                  <a:cubicBezTo>
                    <a:pt x="905" y="9168"/>
                    <a:pt x="929" y="9180"/>
                    <a:pt x="953" y="9180"/>
                  </a:cubicBezTo>
                  <a:cubicBezTo>
                    <a:pt x="3942" y="9168"/>
                    <a:pt x="6918" y="9132"/>
                    <a:pt x="9918" y="9120"/>
                  </a:cubicBezTo>
                  <a:cubicBezTo>
                    <a:pt x="11300" y="9109"/>
                    <a:pt x="12681" y="9109"/>
                    <a:pt x="14062" y="9097"/>
                  </a:cubicBezTo>
                  <a:cubicBezTo>
                    <a:pt x="14098" y="9097"/>
                    <a:pt x="14121" y="9097"/>
                    <a:pt x="14157" y="9073"/>
                  </a:cubicBezTo>
                  <a:cubicBezTo>
                    <a:pt x="14205" y="9073"/>
                    <a:pt x="14240" y="9061"/>
                    <a:pt x="14300" y="9049"/>
                  </a:cubicBezTo>
                  <a:cubicBezTo>
                    <a:pt x="14621" y="8894"/>
                    <a:pt x="14860" y="8632"/>
                    <a:pt x="14991" y="8323"/>
                  </a:cubicBezTo>
                  <a:cubicBezTo>
                    <a:pt x="15050" y="8156"/>
                    <a:pt x="15098" y="7989"/>
                    <a:pt x="15098" y="7811"/>
                  </a:cubicBezTo>
                  <a:cubicBezTo>
                    <a:pt x="15110" y="7668"/>
                    <a:pt x="15074" y="7501"/>
                    <a:pt x="15038" y="7334"/>
                  </a:cubicBezTo>
                  <a:cubicBezTo>
                    <a:pt x="14943" y="7025"/>
                    <a:pt x="14741" y="6775"/>
                    <a:pt x="14467" y="6608"/>
                  </a:cubicBezTo>
                  <a:cubicBezTo>
                    <a:pt x="14300" y="6501"/>
                    <a:pt x="14098" y="6453"/>
                    <a:pt x="13871" y="6442"/>
                  </a:cubicBezTo>
                  <a:lnTo>
                    <a:pt x="13824" y="6442"/>
                  </a:lnTo>
                  <a:cubicBezTo>
                    <a:pt x="13883" y="6311"/>
                    <a:pt x="13931" y="6156"/>
                    <a:pt x="13967" y="5977"/>
                  </a:cubicBezTo>
                  <a:cubicBezTo>
                    <a:pt x="14026" y="5715"/>
                    <a:pt x="14062" y="5418"/>
                    <a:pt x="14086" y="5120"/>
                  </a:cubicBezTo>
                  <a:cubicBezTo>
                    <a:pt x="14109" y="4596"/>
                    <a:pt x="14038" y="4060"/>
                    <a:pt x="13871" y="3560"/>
                  </a:cubicBezTo>
                  <a:cubicBezTo>
                    <a:pt x="13728" y="3084"/>
                    <a:pt x="13490" y="2620"/>
                    <a:pt x="13169" y="2203"/>
                  </a:cubicBezTo>
                  <a:cubicBezTo>
                    <a:pt x="13014" y="1989"/>
                    <a:pt x="12836" y="1798"/>
                    <a:pt x="12657" y="1619"/>
                  </a:cubicBezTo>
                  <a:cubicBezTo>
                    <a:pt x="12478" y="1453"/>
                    <a:pt x="12276" y="1298"/>
                    <a:pt x="12026" y="1119"/>
                  </a:cubicBezTo>
                  <a:cubicBezTo>
                    <a:pt x="11609" y="822"/>
                    <a:pt x="11145" y="584"/>
                    <a:pt x="10585" y="381"/>
                  </a:cubicBezTo>
                  <a:cubicBezTo>
                    <a:pt x="10073" y="203"/>
                    <a:pt x="9514" y="84"/>
                    <a:pt x="8918" y="48"/>
                  </a:cubicBezTo>
                  <a:cubicBezTo>
                    <a:pt x="8787" y="0"/>
                    <a:pt x="8668" y="0"/>
                    <a:pt x="8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8623544" y="3102165"/>
              <a:ext cx="333278" cy="175907"/>
            </a:xfrm>
            <a:custGeom>
              <a:avLst/>
              <a:gdLst/>
              <a:ahLst/>
              <a:cxnLst/>
              <a:rect l="l" t="t" r="r" b="b"/>
              <a:pathLst>
                <a:path w="7516" h="3967" extrusionOk="0">
                  <a:moveTo>
                    <a:pt x="965" y="3465"/>
                  </a:moveTo>
                  <a:cubicBezTo>
                    <a:pt x="977" y="3489"/>
                    <a:pt x="965" y="3500"/>
                    <a:pt x="965" y="3500"/>
                  </a:cubicBezTo>
                  <a:lnTo>
                    <a:pt x="965" y="3465"/>
                  </a:lnTo>
                  <a:close/>
                  <a:moveTo>
                    <a:pt x="4941" y="0"/>
                  </a:moveTo>
                  <a:cubicBezTo>
                    <a:pt x="4644" y="0"/>
                    <a:pt x="4334" y="36"/>
                    <a:pt x="4037" y="71"/>
                  </a:cubicBezTo>
                  <a:cubicBezTo>
                    <a:pt x="3441" y="179"/>
                    <a:pt x="2822" y="357"/>
                    <a:pt x="2286" y="643"/>
                  </a:cubicBezTo>
                  <a:cubicBezTo>
                    <a:pt x="1751" y="905"/>
                    <a:pt x="1262" y="1286"/>
                    <a:pt x="858" y="1726"/>
                  </a:cubicBezTo>
                  <a:cubicBezTo>
                    <a:pt x="655" y="1953"/>
                    <a:pt x="477" y="2191"/>
                    <a:pt x="334" y="2453"/>
                  </a:cubicBezTo>
                  <a:cubicBezTo>
                    <a:pt x="262" y="2607"/>
                    <a:pt x="191" y="2750"/>
                    <a:pt x="143" y="2917"/>
                  </a:cubicBezTo>
                  <a:cubicBezTo>
                    <a:pt x="84" y="3084"/>
                    <a:pt x="72" y="3262"/>
                    <a:pt x="24" y="3441"/>
                  </a:cubicBezTo>
                  <a:cubicBezTo>
                    <a:pt x="0" y="3560"/>
                    <a:pt x="72" y="3715"/>
                    <a:pt x="143" y="3798"/>
                  </a:cubicBezTo>
                  <a:cubicBezTo>
                    <a:pt x="238" y="3881"/>
                    <a:pt x="358" y="3941"/>
                    <a:pt x="477" y="3965"/>
                  </a:cubicBezTo>
                  <a:cubicBezTo>
                    <a:pt x="490" y="3966"/>
                    <a:pt x="503" y="3967"/>
                    <a:pt x="516" y="3967"/>
                  </a:cubicBezTo>
                  <a:cubicBezTo>
                    <a:pt x="632" y="3967"/>
                    <a:pt x="738" y="3921"/>
                    <a:pt x="834" y="3846"/>
                  </a:cubicBezTo>
                  <a:cubicBezTo>
                    <a:pt x="858" y="3810"/>
                    <a:pt x="893" y="3786"/>
                    <a:pt x="917" y="3739"/>
                  </a:cubicBezTo>
                  <a:cubicBezTo>
                    <a:pt x="965" y="3679"/>
                    <a:pt x="977" y="3620"/>
                    <a:pt x="989" y="3560"/>
                  </a:cubicBezTo>
                  <a:cubicBezTo>
                    <a:pt x="1084" y="3262"/>
                    <a:pt x="1167" y="2977"/>
                    <a:pt x="1310" y="2715"/>
                  </a:cubicBezTo>
                  <a:cubicBezTo>
                    <a:pt x="1441" y="2441"/>
                    <a:pt x="1608" y="2203"/>
                    <a:pt x="1786" y="1965"/>
                  </a:cubicBezTo>
                  <a:cubicBezTo>
                    <a:pt x="2048" y="1667"/>
                    <a:pt x="2346" y="1417"/>
                    <a:pt x="2655" y="1191"/>
                  </a:cubicBezTo>
                  <a:cubicBezTo>
                    <a:pt x="3048" y="941"/>
                    <a:pt x="3465" y="738"/>
                    <a:pt x="3906" y="583"/>
                  </a:cubicBezTo>
                  <a:cubicBezTo>
                    <a:pt x="4287" y="464"/>
                    <a:pt x="4679" y="393"/>
                    <a:pt x="5084" y="357"/>
                  </a:cubicBezTo>
                  <a:cubicBezTo>
                    <a:pt x="5162" y="355"/>
                    <a:pt x="5240" y="353"/>
                    <a:pt x="5318" y="353"/>
                  </a:cubicBezTo>
                  <a:cubicBezTo>
                    <a:pt x="5588" y="353"/>
                    <a:pt x="5859" y="371"/>
                    <a:pt x="6108" y="417"/>
                  </a:cubicBezTo>
                  <a:cubicBezTo>
                    <a:pt x="6406" y="476"/>
                    <a:pt x="6692" y="572"/>
                    <a:pt x="6977" y="702"/>
                  </a:cubicBezTo>
                  <a:cubicBezTo>
                    <a:pt x="7085" y="750"/>
                    <a:pt x="7180" y="810"/>
                    <a:pt x="7275" y="881"/>
                  </a:cubicBezTo>
                  <a:cubicBezTo>
                    <a:pt x="7297" y="895"/>
                    <a:pt x="7318" y="901"/>
                    <a:pt x="7338" y="901"/>
                  </a:cubicBezTo>
                  <a:cubicBezTo>
                    <a:pt x="7442" y="901"/>
                    <a:pt x="7515" y="746"/>
                    <a:pt x="7406" y="667"/>
                  </a:cubicBezTo>
                  <a:cubicBezTo>
                    <a:pt x="7168" y="524"/>
                    <a:pt x="6930" y="393"/>
                    <a:pt x="6668" y="286"/>
                  </a:cubicBezTo>
                  <a:cubicBezTo>
                    <a:pt x="6394" y="179"/>
                    <a:pt x="6108" y="107"/>
                    <a:pt x="5834" y="60"/>
                  </a:cubicBezTo>
                  <a:cubicBezTo>
                    <a:pt x="5608" y="12"/>
                    <a:pt x="5370" y="0"/>
                    <a:pt x="5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8620351" y="3303305"/>
              <a:ext cx="24876" cy="23812"/>
            </a:xfrm>
            <a:custGeom>
              <a:avLst/>
              <a:gdLst/>
              <a:ahLst/>
              <a:cxnLst/>
              <a:rect l="l" t="t" r="r" b="b"/>
              <a:pathLst>
                <a:path w="561" h="537" extrusionOk="0">
                  <a:moveTo>
                    <a:pt x="299" y="0"/>
                  </a:moveTo>
                  <a:cubicBezTo>
                    <a:pt x="144" y="0"/>
                    <a:pt x="13" y="107"/>
                    <a:pt x="13" y="262"/>
                  </a:cubicBezTo>
                  <a:cubicBezTo>
                    <a:pt x="1" y="393"/>
                    <a:pt x="120" y="536"/>
                    <a:pt x="263" y="536"/>
                  </a:cubicBezTo>
                  <a:cubicBezTo>
                    <a:pt x="418" y="536"/>
                    <a:pt x="549" y="441"/>
                    <a:pt x="549" y="286"/>
                  </a:cubicBezTo>
                  <a:cubicBezTo>
                    <a:pt x="560" y="143"/>
                    <a:pt x="441" y="0"/>
                    <a:pt x="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8476768" y="3322816"/>
              <a:ext cx="63410" cy="88774"/>
            </a:xfrm>
            <a:custGeom>
              <a:avLst/>
              <a:gdLst/>
              <a:ahLst/>
              <a:cxnLst/>
              <a:rect l="l" t="t" r="r" b="b"/>
              <a:pathLst>
                <a:path w="1430" h="2002" extrusionOk="0">
                  <a:moveTo>
                    <a:pt x="1274" y="1"/>
                  </a:moveTo>
                  <a:cubicBezTo>
                    <a:pt x="1096" y="72"/>
                    <a:pt x="941" y="156"/>
                    <a:pt x="774" y="275"/>
                  </a:cubicBezTo>
                  <a:cubicBezTo>
                    <a:pt x="631" y="382"/>
                    <a:pt x="512" y="513"/>
                    <a:pt x="405" y="668"/>
                  </a:cubicBezTo>
                  <a:cubicBezTo>
                    <a:pt x="298" y="810"/>
                    <a:pt x="215" y="977"/>
                    <a:pt x="155" y="1144"/>
                  </a:cubicBezTo>
                  <a:cubicBezTo>
                    <a:pt x="84" y="1334"/>
                    <a:pt x="48" y="1525"/>
                    <a:pt x="24" y="1739"/>
                  </a:cubicBezTo>
                  <a:cubicBezTo>
                    <a:pt x="0" y="1799"/>
                    <a:pt x="36" y="1870"/>
                    <a:pt x="84" y="1918"/>
                  </a:cubicBezTo>
                  <a:cubicBezTo>
                    <a:pt x="129" y="1963"/>
                    <a:pt x="188" y="2001"/>
                    <a:pt x="256" y="2001"/>
                  </a:cubicBezTo>
                  <a:cubicBezTo>
                    <a:pt x="277" y="2001"/>
                    <a:pt x="299" y="1998"/>
                    <a:pt x="322" y="1989"/>
                  </a:cubicBezTo>
                  <a:cubicBezTo>
                    <a:pt x="381" y="1977"/>
                    <a:pt x="441" y="1942"/>
                    <a:pt x="477" y="1882"/>
                  </a:cubicBezTo>
                  <a:cubicBezTo>
                    <a:pt x="512" y="1858"/>
                    <a:pt x="512" y="1811"/>
                    <a:pt x="524" y="1763"/>
                  </a:cubicBezTo>
                  <a:cubicBezTo>
                    <a:pt x="524" y="1727"/>
                    <a:pt x="524" y="1680"/>
                    <a:pt x="500" y="1644"/>
                  </a:cubicBezTo>
                  <a:cubicBezTo>
                    <a:pt x="477" y="1572"/>
                    <a:pt x="465" y="1513"/>
                    <a:pt x="465" y="1441"/>
                  </a:cubicBezTo>
                  <a:cubicBezTo>
                    <a:pt x="465" y="1346"/>
                    <a:pt x="465" y="1263"/>
                    <a:pt x="477" y="1168"/>
                  </a:cubicBezTo>
                  <a:cubicBezTo>
                    <a:pt x="512" y="1072"/>
                    <a:pt x="536" y="977"/>
                    <a:pt x="584" y="870"/>
                  </a:cubicBezTo>
                  <a:cubicBezTo>
                    <a:pt x="643" y="775"/>
                    <a:pt x="703" y="679"/>
                    <a:pt x="774" y="596"/>
                  </a:cubicBezTo>
                  <a:cubicBezTo>
                    <a:pt x="870" y="501"/>
                    <a:pt x="953" y="418"/>
                    <a:pt x="1060" y="358"/>
                  </a:cubicBezTo>
                  <a:cubicBezTo>
                    <a:pt x="1155" y="298"/>
                    <a:pt x="1251" y="239"/>
                    <a:pt x="1358" y="191"/>
                  </a:cubicBezTo>
                  <a:cubicBezTo>
                    <a:pt x="1405" y="179"/>
                    <a:pt x="1429" y="96"/>
                    <a:pt x="1405" y="60"/>
                  </a:cubicBezTo>
                  <a:cubicBezTo>
                    <a:pt x="1393" y="25"/>
                    <a:pt x="1358" y="1"/>
                    <a:pt x="1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25"/>
          <p:cNvGrpSpPr/>
          <p:nvPr/>
        </p:nvGrpSpPr>
        <p:grpSpPr>
          <a:xfrm>
            <a:off x="8460195" y="652249"/>
            <a:ext cx="660001" cy="583995"/>
            <a:chOff x="8222283" y="2519761"/>
            <a:chExt cx="660001" cy="583995"/>
          </a:xfrm>
        </p:grpSpPr>
        <p:sp>
          <p:nvSpPr>
            <p:cNvPr id="419" name="Google Shape;419;p25"/>
            <p:cNvSpPr/>
            <p:nvPr/>
          </p:nvSpPr>
          <p:spPr>
            <a:xfrm>
              <a:off x="8564922" y="2706180"/>
              <a:ext cx="151031" cy="152272"/>
            </a:xfrm>
            <a:custGeom>
              <a:avLst/>
              <a:gdLst/>
              <a:ahLst/>
              <a:cxnLst/>
              <a:rect l="l" t="t" r="r" b="b"/>
              <a:pathLst>
                <a:path w="3406" h="3434" extrusionOk="0">
                  <a:moveTo>
                    <a:pt x="2346" y="0"/>
                  </a:moveTo>
                  <a:cubicBezTo>
                    <a:pt x="2084" y="0"/>
                    <a:pt x="1799" y="119"/>
                    <a:pt x="1608" y="358"/>
                  </a:cubicBezTo>
                  <a:cubicBezTo>
                    <a:pt x="1156" y="893"/>
                    <a:pt x="691" y="1417"/>
                    <a:pt x="215" y="1929"/>
                  </a:cubicBezTo>
                  <a:cubicBezTo>
                    <a:pt x="48" y="2084"/>
                    <a:pt x="1" y="2382"/>
                    <a:pt x="25" y="2608"/>
                  </a:cubicBezTo>
                  <a:cubicBezTo>
                    <a:pt x="48" y="2858"/>
                    <a:pt x="191" y="3084"/>
                    <a:pt x="382" y="3239"/>
                  </a:cubicBezTo>
                  <a:cubicBezTo>
                    <a:pt x="548" y="3364"/>
                    <a:pt x="760" y="3434"/>
                    <a:pt x="969" y="3434"/>
                  </a:cubicBezTo>
                  <a:cubicBezTo>
                    <a:pt x="1000" y="3434"/>
                    <a:pt x="1030" y="3432"/>
                    <a:pt x="1060" y="3429"/>
                  </a:cubicBezTo>
                  <a:cubicBezTo>
                    <a:pt x="1334" y="3394"/>
                    <a:pt x="1513" y="3263"/>
                    <a:pt x="1691" y="3072"/>
                  </a:cubicBezTo>
                  <a:cubicBezTo>
                    <a:pt x="2168" y="2560"/>
                    <a:pt x="2632" y="2048"/>
                    <a:pt x="3073" y="1512"/>
                  </a:cubicBezTo>
                  <a:cubicBezTo>
                    <a:pt x="3406" y="1120"/>
                    <a:pt x="3299" y="500"/>
                    <a:pt x="2906" y="203"/>
                  </a:cubicBezTo>
                  <a:cubicBezTo>
                    <a:pt x="2751" y="60"/>
                    <a:pt x="2537" y="0"/>
                    <a:pt x="2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8723316" y="2519761"/>
              <a:ext cx="158968" cy="167659"/>
            </a:xfrm>
            <a:custGeom>
              <a:avLst/>
              <a:gdLst/>
              <a:ahLst/>
              <a:cxnLst/>
              <a:rect l="l" t="t" r="r" b="b"/>
              <a:pathLst>
                <a:path w="3585" h="3781" extrusionOk="0">
                  <a:moveTo>
                    <a:pt x="2505" y="1"/>
                  </a:moveTo>
                  <a:cubicBezTo>
                    <a:pt x="2241" y="1"/>
                    <a:pt x="1970" y="141"/>
                    <a:pt x="1798" y="347"/>
                  </a:cubicBezTo>
                  <a:cubicBezTo>
                    <a:pt x="1286" y="1002"/>
                    <a:pt x="786" y="1680"/>
                    <a:pt x="215" y="2276"/>
                  </a:cubicBezTo>
                  <a:cubicBezTo>
                    <a:pt x="48" y="2454"/>
                    <a:pt x="1" y="2728"/>
                    <a:pt x="24" y="2954"/>
                  </a:cubicBezTo>
                  <a:cubicBezTo>
                    <a:pt x="48" y="3204"/>
                    <a:pt x="191" y="3430"/>
                    <a:pt x="382" y="3585"/>
                  </a:cubicBezTo>
                  <a:cubicBezTo>
                    <a:pt x="548" y="3710"/>
                    <a:pt x="760" y="3780"/>
                    <a:pt x="969" y="3780"/>
                  </a:cubicBezTo>
                  <a:cubicBezTo>
                    <a:pt x="1000" y="3780"/>
                    <a:pt x="1030" y="3779"/>
                    <a:pt x="1060" y="3776"/>
                  </a:cubicBezTo>
                  <a:cubicBezTo>
                    <a:pt x="1334" y="3740"/>
                    <a:pt x="1513" y="3609"/>
                    <a:pt x="1691" y="3419"/>
                  </a:cubicBezTo>
                  <a:cubicBezTo>
                    <a:pt x="2251" y="2811"/>
                    <a:pt x="2763" y="2156"/>
                    <a:pt x="3275" y="1502"/>
                  </a:cubicBezTo>
                  <a:cubicBezTo>
                    <a:pt x="3584" y="1097"/>
                    <a:pt x="3513" y="502"/>
                    <a:pt x="3108" y="192"/>
                  </a:cubicBezTo>
                  <a:cubicBezTo>
                    <a:pt x="2941" y="61"/>
                    <a:pt x="2727" y="1"/>
                    <a:pt x="2537" y="1"/>
                  </a:cubicBezTo>
                  <a:cubicBezTo>
                    <a:pt x="2526" y="1"/>
                    <a:pt x="2515" y="1"/>
                    <a:pt x="2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8222815" y="2764270"/>
              <a:ext cx="345827" cy="338954"/>
            </a:xfrm>
            <a:custGeom>
              <a:avLst/>
              <a:gdLst/>
              <a:ahLst/>
              <a:cxnLst/>
              <a:rect l="l" t="t" r="r" b="b"/>
              <a:pathLst>
                <a:path w="7799" h="7644" extrusionOk="0">
                  <a:moveTo>
                    <a:pt x="2870" y="0"/>
                  </a:moveTo>
                  <a:cubicBezTo>
                    <a:pt x="2834" y="0"/>
                    <a:pt x="2787" y="0"/>
                    <a:pt x="2751" y="24"/>
                  </a:cubicBezTo>
                  <a:cubicBezTo>
                    <a:pt x="2275" y="71"/>
                    <a:pt x="2072" y="583"/>
                    <a:pt x="2001" y="786"/>
                  </a:cubicBezTo>
                  <a:cubicBezTo>
                    <a:pt x="1846" y="1226"/>
                    <a:pt x="1834" y="1703"/>
                    <a:pt x="1822" y="2072"/>
                  </a:cubicBezTo>
                  <a:cubicBezTo>
                    <a:pt x="1822" y="2274"/>
                    <a:pt x="1822" y="2488"/>
                    <a:pt x="1834" y="2703"/>
                  </a:cubicBezTo>
                  <a:cubicBezTo>
                    <a:pt x="1822" y="2703"/>
                    <a:pt x="1822" y="2715"/>
                    <a:pt x="1798" y="2715"/>
                  </a:cubicBezTo>
                  <a:cubicBezTo>
                    <a:pt x="1679" y="2786"/>
                    <a:pt x="1560" y="2846"/>
                    <a:pt x="1465" y="2905"/>
                  </a:cubicBezTo>
                  <a:lnTo>
                    <a:pt x="1298" y="3000"/>
                  </a:lnTo>
                  <a:cubicBezTo>
                    <a:pt x="1048" y="3131"/>
                    <a:pt x="846" y="3250"/>
                    <a:pt x="667" y="3369"/>
                  </a:cubicBezTo>
                  <a:cubicBezTo>
                    <a:pt x="465" y="3512"/>
                    <a:pt x="298" y="3667"/>
                    <a:pt x="179" y="3834"/>
                  </a:cubicBezTo>
                  <a:cubicBezTo>
                    <a:pt x="120" y="3917"/>
                    <a:pt x="72" y="4012"/>
                    <a:pt x="48" y="4096"/>
                  </a:cubicBezTo>
                  <a:cubicBezTo>
                    <a:pt x="12" y="4215"/>
                    <a:pt x="0" y="4322"/>
                    <a:pt x="12" y="4441"/>
                  </a:cubicBezTo>
                  <a:cubicBezTo>
                    <a:pt x="48" y="4679"/>
                    <a:pt x="191" y="4846"/>
                    <a:pt x="310" y="4941"/>
                  </a:cubicBezTo>
                  <a:cubicBezTo>
                    <a:pt x="393" y="5001"/>
                    <a:pt x="477" y="5048"/>
                    <a:pt x="572" y="5096"/>
                  </a:cubicBezTo>
                  <a:cubicBezTo>
                    <a:pt x="643" y="5144"/>
                    <a:pt x="727" y="5167"/>
                    <a:pt x="846" y="5203"/>
                  </a:cubicBezTo>
                  <a:cubicBezTo>
                    <a:pt x="1286" y="5322"/>
                    <a:pt x="1727" y="5346"/>
                    <a:pt x="2120" y="5346"/>
                  </a:cubicBezTo>
                  <a:lnTo>
                    <a:pt x="2322" y="5346"/>
                  </a:lnTo>
                  <a:cubicBezTo>
                    <a:pt x="2334" y="5584"/>
                    <a:pt x="2370" y="5834"/>
                    <a:pt x="2394" y="6072"/>
                  </a:cubicBezTo>
                  <a:cubicBezTo>
                    <a:pt x="2453" y="6465"/>
                    <a:pt x="2548" y="6929"/>
                    <a:pt x="2798" y="7287"/>
                  </a:cubicBezTo>
                  <a:cubicBezTo>
                    <a:pt x="2906" y="7441"/>
                    <a:pt x="3048" y="7560"/>
                    <a:pt x="3203" y="7608"/>
                  </a:cubicBezTo>
                  <a:cubicBezTo>
                    <a:pt x="3275" y="7644"/>
                    <a:pt x="3346" y="7644"/>
                    <a:pt x="3418" y="7644"/>
                  </a:cubicBezTo>
                  <a:cubicBezTo>
                    <a:pt x="3549" y="7644"/>
                    <a:pt x="3644" y="7608"/>
                    <a:pt x="3763" y="7560"/>
                  </a:cubicBezTo>
                  <a:cubicBezTo>
                    <a:pt x="3965" y="7477"/>
                    <a:pt x="4108" y="7310"/>
                    <a:pt x="4215" y="7191"/>
                  </a:cubicBezTo>
                  <a:cubicBezTo>
                    <a:pt x="4346" y="7025"/>
                    <a:pt x="4453" y="6834"/>
                    <a:pt x="4537" y="6644"/>
                  </a:cubicBezTo>
                  <a:cubicBezTo>
                    <a:pt x="4739" y="6251"/>
                    <a:pt x="4870" y="5822"/>
                    <a:pt x="4965" y="5501"/>
                  </a:cubicBezTo>
                  <a:lnTo>
                    <a:pt x="5025" y="5525"/>
                  </a:lnTo>
                  <a:cubicBezTo>
                    <a:pt x="5311" y="5632"/>
                    <a:pt x="5596" y="5751"/>
                    <a:pt x="5894" y="5834"/>
                  </a:cubicBezTo>
                  <a:cubicBezTo>
                    <a:pt x="6144" y="5917"/>
                    <a:pt x="6442" y="5989"/>
                    <a:pt x="6739" y="5989"/>
                  </a:cubicBezTo>
                  <a:cubicBezTo>
                    <a:pt x="6930" y="5989"/>
                    <a:pt x="7097" y="5953"/>
                    <a:pt x="7251" y="5894"/>
                  </a:cubicBezTo>
                  <a:cubicBezTo>
                    <a:pt x="7442" y="5822"/>
                    <a:pt x="7585" y="5655"/>
                    <a:pt x="7692" y="5465"/>
                  </a:cubicBezTo>
                  <a:cubicBezTo>
                    <a:pt x="7799" y="5227"/>
                    <a:pt x="7751" y="4977"/>
                    <a:pt x="7704" y="4846"/>
                  </a:cubicBezTo>
                  <a:cubicBezTo>
                    <a:pt x="7632" y="4572"/>
                    <a:pt x="7501" y="4346"/>
                    <a:pt x="7382" y="4167"/>
                  </a:cubicBezTo>
                  <a:cubicBezTo>
                    <a:pt x="7228" y="3953"/>
                    <a:pt x="7073" y="3739"/>
                    <a:pt x="6930" y="3596"/>
                  </a:cubicBezTo>
                  <a:cubicBezTo>
                    <a:pt x="6811" y="3453"/>
                    <a:pt x="6692" y="3322"/>
                    <a:pt x="6561" y="3191"/>
                  </a:cubicBezTo>
                  <a:lnTo>
                    <a:pt x="6620" y="3084"/>
                  </a:lnTo>
                  <a:cubicBezTo>
                    <a:pt x="6751" y="2858"/>
                    <a:pt x="6894" y="2619"/>
                    <a:pt x="6989" y="2369"/>
                  </a:cubicBezTo>
                  <a:cubicBezTo>
                    <a:pt x="7085" y="2179"/>
                    <a:pt x="7132" y="2000"/>
                    <a:pt x="7156" y="1822"/>
                  </a:cubicBezTo>
                  <a:cubicBezTo>
                    <a:pt x="7192" y="1631"/>
                    <a:pt x="7156" y="1417"/>
                    <a:pt x="7085" y="1274"/>
                  </a:cubicBezTo>
                  <a:cubicBezTo>
                    <a:pt x="6989" y="1107"/>
                    <a:pt x="6847" y="976"/>
                    <a:pt x="6632" y="881"/>
                  </a:cubicBezTo>
                  <a:cubicBezTo>
                    <a:pt x="6537" y="833"/>
                    <a:pt x="6418" y="822"/>
                    <a:pt x="6275" y="822"/>
                  </a:cubicBezTo>
                  <a:cubicBezTo>
                    <a:pt x="6180" y="822"/>
                    <a:pt x="6073" y="833"/>
                    <a:pt x="5954" y="857"/>
                  </a:cubicBezTo>
                  <a:cubicBezTo>
                    <a:pt x="5585" y="929"/>
                    <a:pt x="5239" y="1095"/>
                    <a:pt x="4906" y="1250"/>
                  </a:cubicBezTo>
                  <a:lnTo>
                    <a:pt x="4763" y="1334"/>
                  </a:lnTo>
                  <a:lnTo>
                    <a:pt x="4584" y="1107"/>
                  </a:lnTo>
                  <a:cubicBezTo>
                    <a:pt x="4418" y="917"/>
                    <a:pt x="4239" y="714"/>
                    <a:pt x="4049" y="560"/>
                  </a:cubicBezTo>
                  <a:cubicBezTo>
                    <a:pt x="3858" y="381"/>
                    <a:pt x="3656" y="238"/>
                    <a:pt x="3441" y="119"/>
                  </a:cubicBezTo>
                  <a:cubicBezTo>
                    <a:pt x="3215" y="48"/>
                    <a:pt x="3037" y="0"/>
                    <a:pt x="28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8222283" y="2762141"/>
              <a:ext cx="341615" cy="341615"/>
            </a:xfrm>
            <a:custGeom>
              <a:avLst/>
              <a:gdLst/>
              <a:ahLst/>
              <a:cxnLst/>
              <a:rect l="l" t="t" r="r" b="b"/>
              <a:pathLst>
                <a:path w="7704" h="7704" extrusionOk="0">
                  <a:moveTo>
                    <a:pt x="2679" y="0"/>
                  </a:moveTo>
                  <a:lnTo>
                    <a:pt x="2679" y="0"/>
                  </a:lnTo>
                  <a:cubicBezTo>
                    <a:pt x="2263" y="155"/>
                    <a:pt x="2048" y="620"/>
                    <a:pt x="1989" y="822"/>
                  </a:cubicBezTo>
                  <a:cubicBezTo>
                    <a:pt x="1846" y="1251"/>
                    <a:pt x="1810" y="1727"/>
                    <a:pt x="1810" y="2108"/>
                  </a:cubicBezTo>
                  <a:cubicBezTo>
                    <a:pt x="1810" y="2310"/>
                    <a:pt x="1810" y="2525"/>
                    <a:pt x="1834" y="2727"/>
                  </a:cubicBezTo>
                  <a:cubicBezTo>
                    <a:pt x="1679" y="2822"/>
                    <a:pt x="1560" y="2882"/>
                    <a:pt x="1453" y="2941"/>
                  </a:cubicBezTo>
                  <a:lnTo>
                    <a:pt x="1298" y="3025"/>
                  </a:lnTo>
                  <a:cubicBezTo>
                    <a:pt x="1060" y="3156"/>
                    <a:pt x="846" y="3275"/>
                    <a:pt x="667" y="3394"/>
                  </a:cubicBezTo>
                  <a:cubicBezTo>
                    <a:pt x="441" y="3548"/>
                    <a:pt x="298" y="3715"/>
                    <a:pt x="179" y="3858"/>
                  </a:cubicBezTo>
                  <a:cubicBezTo>
                    <a:pt x="120" y="3953"/>
                    <a:pt x="72" y="4037"/>
                    <a:pt x="48" y="4132"/>
                  </a:cubicBezTo>
                  <a:cubicBezTo>
                    <a:pt x="12" y="4251"/>
                    <a:pt x="1" y="4358"/>
                    <a:pt x="12" y="4489"/>
                  </a:cubicBezTo>
                  <a:cubicBezTo>
                    <a:pt x="48" y="4727"/>
                    <a:pt x="191" y="4882"/>
                    <a:pt x="310" y="4989"/>
                  </a:cubicBezTo>
                  <a:cubicBezTo>
                    <a:pt x="382" y="5049"/>
                    <a:pt x="477" y="5108"/>
                    <a:pt x="560" y="5144"/>
                  </a:cubicBezTo>
                  <a:cubicBezTo>
                    <a:pt x="644" y="5180"/>
                    <a:pt x="727" y="5215"/>
                    <a:pt x="846" y="5239"/>
                  </a:cubicBezTo>
                  <a:cubicBezTo>
                    <a:pt x="1275" y="5382"/>
                    <a:pt x="1727" y="5394"/>
                    <a:pt x="2108" y="5394"/>
                  </a:cubicBezTo>
                  <a:lnTo>
                    <a:pt x="2322" y="5394"/>
                  </a:lnTo>
                  <a:cubicBezTo>
                    <a:pt x="2334" y="5573"/>
                    <a:pt x="2346" y="5858"/>
                    <a:pt x="2394" y="6120"/>
                  </a:cubicBezTo>
                  <a:cubicBezTo>
                    <a:pt x="2453" y="6513"/>
                    <a:pt x="2549" y="6966"/>
                    <a:pt x="2799" y="7347"/>
                  </a:cubicBezTo>
                  <a:cubicBezTo>
                    <a:pt x="2906" y="7501"/>
                    <a:pt x="3049" y="7620"/>
                    <a:pt x="3215" y="7668"/>
                  </a:cubicBezTo>
                  <a:cubicBezTo>
                    <a:pt x="3287" y="7704"/>
                    <a:pt x="3358" y="7704"/>
                    <a:pt x="3441" y="7704"/>
                  </a:cubicBezTo>
                  <a:cubicBezTo>
                    <a:pt x="3561" y="7704"/>
                    <a:pt x="3656" y="7668"/>
                    <a:pt x="3775" y="7620"/>
                  </a:cubicBezTo>
                  <a:cubicBezTo>
                    <a:pt x="3977" y="7537"/>
                    <a:pt x="4120" y="7370"/>
                    <a:pt x="4227" y="7251"/>
                  </a:cubicBezTo>
                  <a:cubicBezTo>
                    <a:pt x="4358" y="7073"/>
                    <a:pt x="4465" y="6882"/>
                    <a:pt x="4549" y="6704"/>
                  </a:cubicBezTo>
                  <a:cubicBezTo>
                    <a:pt x="4751" y="6311"/>
                    <a:pt x="4882" y="5882"/>
                    <a:pt x="4989" y="5561"/>
                  </a:cubicBezTo>
                  <a:lnTo>
                    <a:pt x="5025" y="5584"/>
                  </a:lnTo>
                  <a:cubicBezTo>
                    <a:pt x="5299" y="5692"/>
                    <a:pt x="5597" y="5811"/>
                    <a:pt x="5894" y="5894"/>
                  </a:cubicBezTo>
                  <a:cubicBezTo>
                    <a:pt x="6144" y="5977"/>
                    <a:pt x="6442" y="6049"/>
                    <a:pt x="6740" y="6049"/>
                  </a:cubicBezTo>
                  <a:cubicBezTo>
                    <a:pt x="6930" y="6049"/>
                    <a:pt x="7097" y="6013"/>
                    <a:pt x="7251" y="5954"/>
                  </a:cubicBezTo>
                  <a:cubicBezTo>
                    <a:pt x="7442" y="5882"/>
                    <a:pt x="7597" y="5715"/>
                    <a:pt x="7692" y="5513"/>
                  </a:cubicBezTo>
                  <a:cubicBezTo>
                    <a:pt x="7692" y="5501"/>
                    <a:pt x="7704" y="5477"/>
                    <a:pt x="7704" y="5465"/>
                  </a:cubicBezTo>
                  <a:lnTo>
                    <a:pt x="7704" y="5465"/>
                  </a:lnTo>
                  <a:cubicBezTo>
                    <a:pt x="7585" y="5513"/>
                    <a:pt x="7454" y="5561"/>
                    <a:pt x="7323" y="5573"/>
                  </a:cubicBezTo>
                  <a:cubicBezTo>
                    <a:pt x="7213" y="5581"/>
                    <a:pt x="7110" y="5589"/>
                    <a:pt x="7004" y="5589"/>
                  </a:cubicBezTo>
                  <a:cubicBezTo>
                    <a:pt x="6960" y="5589"/>
                    <a:pt x="6916" y="5588"/>
                    <a:pt x="6870" y="5584"/>
                  </a:cubicBezTo>
                  <a:cubicBezTo>
                    <a:pt x="6728" y="5573"/>
                    <a:pt x="6573" y="5561"/>
                    <a:pt x="6430" y="5525"/>
                  </a:cubicBezTo>
                  <a:cubicBezTo>
                    <a:pt x="5847" y="5394"/>
                    <a:pt x="5311" y="5120"/>
                    <a:pt x="4811" y="4846"/>
                  </a:cubicBezTo>
                  <a:cubicBezTo>
                    <a:pt x="4787" y="4882"/>
                    <a:pt x="4775" y="4941"/>
                    <a:pt x="4763" y="4989"/>
                  </a:cubicBezTo>
                  <a:lnTo>
                    <a:pt x="4668" y="5299"/>
                  </a:lnTo>
                  <a:cubicBezTo>
                    <a:pt x="4608" y="5513"/>
                    <a:pt x="4549" y="5715"/>
                    <a:pt x="4465" y="5930"/>
                  </a:cubicBezTo>
                  <a:cubicBezTo>
                    <a:pt x="4418" y="6037"/>
                    <a:pt x="4370" y="6132"/>
                    <a:pt x="4334" y="6227"/>
                  </a:cubicBezTo>
                  <a:cubicBezTo>
                    <a:pt x="4287" y="6311"/>
                    <a:pt x="4239" y="6394"/>
                    <a:pt x="4180" y="6465"/>
                  </a:cubicBezTo>
                  <a:cubicBezTo>
                    <a:pt x="4132" y="6537"/>
                    <a:pt x="4073" y="6596"/>
                    <a:pt x="4001" y="6644"/>
                  </a:cubicBezTo>
                  <a:cubicBezTo>
                    <a:pt x="3977" y="6656"/>
                    <a:pt x="3942" y="6692"/>
                    <a:pt x="3918" y="6704"/>
                  </a:cubicBezTo>
                  <a:cubicBezTo>
                    <a:pt x="3882" y="6716"/>
                    <a:pt x="3858" y="6727"/>
                    <a:pt x="3811" y="6727"/>
                  </a:cubicBezTo>
                  <a:cubicBezTo>
                    <a:pt x="3778" y="6738"/>
                    <a:pt x="3742" y="6744"/>
                    <a:pt x="3704" y="6744"/>
                  </a:cubicBezTo>
                  <a:cubicBezTo>
                    <a:pt x="3658" y="6744"/>
                    <a:pt x="3612" y="6735"/>
                    <a:pt x="3572" y="6716"/>
                  </a:cubicBezTo>
                  <a:cubicBezTo>
                    <a:pt x="3501" y="6692"/>
                    <a:pt x="3418" y="6656"/>
                    <a:pt x="3358" y="6608"/>
                  </a:cubicBezTo>
                  <a:cubicBezTo>
                    <a:pt x="3227" y="6489"/>
                    <a:pt x="3144" y="6335"/>
                    <a:pt x="3096" y="6156"/>
                  </a:cubicBezTo>
                  <a:cubicBezTo>
                    <a:pt x="3037" y="5942"/>
                    <a:pt x="3025" y="5715"/>
                    <a:pt x="3025" y="5501"/>
                  </a:cubicBezTo>
                  <a:cubicBezTo>
                    <a:pt x="3025" y="5275"/>
                    <a:pt x="3037" y="5049"/>
                    <a:pt x="3049" y="4822"/>
                  </a:cubicBezTo>
                  <a:lnTo>
                    <a:pt x="3096" y="4430"/>
                  </a:lnTo>
                  <a:lnTo>
                    <a:pt x="3096" y="4430"/>
                  </a:lnTo>
                  <a:cubicBezTo>
                    <a:pt x="2965" y="4465"/>
                    <a:pt x="2822" y="4501"/>
                    <a:pt x="2691" y="4525"/>
                  </a:cubicBezTo>
                  <a:cubicBezTo>
                    <a:pt x="2608" y="4549"/>
                    <a:pt x="2513" y="4560"/>
                    <a:pt x="2406" y="4572"/>
                  </a:cubicBezTo>
                  <a:cubicBezTo>
                    <a:pt x="2364" y="4578"/>
                    <a:pt x="2316" y="4581"/>
                    <a:pt x="2269" y="4581"/>
                  </a:cubicBezTo>
                  <a:cubicBezTo>
                    <a:pt x="2221" y="4581"/>
                    <a:pt x="2173" y="4578"/>
                    <a:pt x="2132" y="4572"/>
                  </a:cubicBezTo>
                  <a:cubicBezTo>
                    <a:pt x="2037" y="4560"/>
                    <a:pt x="1965" y="4560"/>
                    <a:pt x="1894" y="4525"/>
                  </a:cubicBezTo>
                  <a:cubicBezTo>
                    <a:pt x="1810" y="4501"/>
                    <a:pt x="1751" y="4465"/>
                    <a:pt x="1691" y="4406"/>
                  </a:cubicBezTo>
                  <a:cubicBezTo>
                    <a:pt x="1667" y="4382"/>
                    <a:pt x="1632" y="4346"/>
                    <a:pt x="1620" y="4322"/>
                  </a:cubicBezTo>
                  <a:cubicBezTo>
                    <a:pt x="1596" y="4287"/>
                    <a:pt x="1572" y="4251"/>
                    <a:pt x="1560" y="4215"/>
                  </a:cubicBezTo>
                  <a:cubicBezTo>
                    <a:pt x="1536" y="4144"/>
                    <a:pt x="1513" y="4072"/>
                    <a:pt x="1501" y="3989"/>
                  </a:cubicBezTo>
                  <a:cubicBezTo>
                    <a:pt x="1501" y="3929"/>
                    <a:pt x="1501" y="3858"/>
                    <a:pt x="1536" y="3798"/>
                  </a:cubicBezTo>
                  <a:cubicBezTo>
                    <a:pt x="1548" y="3775"/>
                    <a:pt x="1548" y="3739"/>
                    <a:pt x="1560" y="3715"/>
                  </a:cubicBezTo>
                  <a:cubicBezTo>
                    <a:pt x="1572" y="3679"/>
                    <a:pt x="1596" y="3656"/>
                    <a:pt x="1620" y="3632"/>
                  </a:cubicBezTo>
                  <a:cubicBezTo>
                    <a:pt x="1667" y="3572"/>
                    <a:pt x="1715" y="3537"/>
                    <a:pt x="1751" y="3501"/>
                  </a:cubicBezTo>
                  <a:cubicBezTo>
                    <a:pt x="1810" y="3453"/>
                    <a:pt x="1870" y="3417"/>
                    <a:pt x="1929" y="3382"/>
                  </a:cubicBezTo>
                  <a:cubicBezTo>
                    <a:pt x="2072" y="3310"/>
                    <a:pt x="2203" y="3239"/>
                    <a:pt x="2334" y="3179"/>
                  </a:cubicBezTo>
                  <a:cubicBezTo>
                    <a:pt x="2453" y="3120"/>
                    <a:pt x="2560" y="3060"/>
                    <a:pt x="2668" y="2977"/>
                  </a:cubicBezTo>
                  <a:cubicBezTo>
                    <a:pt x="2691" y="2965"/>
                    <a:pt x="2703" y="2941"/>
                    <a:pt x="2739" y="2906"/>
                  </a:cubicBezTo>
                  <a:cubicBezTo>
                    <a:pt x="2751" y="2894"/>
                    <a:pt x="2751" y="2882"/>
                    <a:pt x="2763" y="2858"/>
                  </a:cubicBezTo>
                  <a:cubicBezTo>
                    <a:pt x="2787" y="2834"/>
                    <a:pt x="2787" y="2798"/>
                    <a:pt x="2787" y="2775"/>
                  </a:cubicBezTo>
                  <a:cubicBezTo>
                    <a:pt x="2799" y="2667"/>
                    <a:pt x="2787" y="2584"/>
                    <a:pt x="2763" y="2477"/>
                  </a:cubicBezTo>
                  <a:cubicBezTo>
                    <a:pt x="2739" y="2227"/>
                    <a:pt x="2668" y="1965"/>
                    <a:pt x="2596" y="1727"/>
                  </a:cubicBezTo>
                  <a:cubicBezTo>
                    <a:pt x="2572" y="1608"/>
                    <a:pt x="2537" y="1489"/>
                    <a:pt x="2525" y="1370"/>
                  </a:cubicBezTo>
                  <a:cubicBezTo>
                    <a:pt x="2513" y="1286"/>
                    <a:pt x="2501" y="1179"/>
                    <a:pt x="2477" y="1096"/>
                  </a:cubicBezTo>
                  <a:lnTo>
                    <a:pt x="2477" y="941"/>
                  </a:lnTo>
                  <a:cubicBezTo>
                    <a:pt x="2477" y="870"/>
                    <a:pt x="2501" y="798"/>
                    <a:pt x="2501" y="715"/>
                  </a:cubicBezTo>
                  <a:cubicBezTo>
                    <a:pt x="2513" y="572"/>
                    <a:pt x="2525" y="441"/>
                    <a:pt x="2572" y="286"/>
                  </a:cubicBezTo>
                  <a:cubicBezTo>
                    <a:pt x="2596" y="179"/>
                    <a:pt x="2632" y="96"/>
                    <a:pt x="2679"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8346355" y="2887278"/>
              <a:ext cx="44" cy="44"/>
            </a:xfrm>
            <a:custGeom>
              <a:avLst/>
              <a:gdLst/>
              <a:ahLst/>
              <a:cxnLst/>
              <a:rect l="l" t="t" r="r" b="b"/>
              <a:pathLst>
                <a:path w="1" h="1" extrusionOk="0">
                  <a:moveTo>
                    <a:pt x="1" y="0"/>
                  </a:moveTo>
                  <a:lnTo>
                    <a:pt x="1" y="0"/>
                  </a:lnTo>
                  <a:lnTo>
                    <a:pt x="1" y="0"/>
                  </a:lnTo>
                  <a:lnTo>
                    <a:pt x="1" y="0"/>
                  </a:lnTo>
                  <a:close/>
                </a:path>
              </a:pathLst>
            </a:custGeom>
            <a:solidFill>
              <a:srgbClr val="ED35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25"/>
          <p:cNvGrpSpPr/>
          <p:nvPr/>
        </p:nvGrpSpPr>
        <p:grpSpPr>
          <a:xfrm>
            <a:off x="3673516" y="410634"/>
            <a:ext cx="256078" cy="258739"/>
            <a:chOff x="6968391" y="4377697"/>
            <a:chExt cx="256078" cy="258739"/>
          </a:xfrm>
        </p:grpSpPr>
        <p:sp>
          <p:nvSpPr>
            <p:cNvPr id="425" name="Google Shape;425;p25"/>
            <p:cNvSpPr/>
            <p:nvPr/>
          </p:nvSpPr>
          <p:spPr>
            <a:xfrm>
              <a:off x="6968391" y="4377697"/>
              <a:ext cx="254482" cy="257142"/>
            </a:xfrm>
            <a:custGeom>
              <a:avLst/>
              <a:gdLst/>
              <a:ahLst/>
              <a:cxnLst/>
              <a:rect l="l" t="t" r="r" b="b"/>
              <a:pathLst>
                <a:path w="5739" h="5799" extrusionOk="0">
                  <a:moveTo>
                    <a:pt x="3358" y="0"/>
                  </a:moveTo>
                  <a:lnTo>
                    <a:pt x="3382" y="12"/>
                  </a:lnTo>
                  <a:lnTo>
                    <a:pt x="3334" y="12"/>
                  </a:lnTo>
                  <a:cubicBezTo>
                    <a:pt x="3179" y="24"/>
                    <a:pt x="3048" y="60"/>
                    <a:pt x="2929" y="143"/>
                  </a:cubicBezTo>
                  <a:cubicBezTo>
                    <a:pt x="2786" y="239"/>
                    <a:pt x="2632" y="358"/>
                    <a:pt x="2501" y="501"/>
                  </a:cubicBezTo>
                  <a:cubicBezTo>
                    <a:pt x="2370" y="643"/>
                    <a:pt x="2251" y="798"/>
                    <a:pt x="2131" y="941"/>
                  </a:cubicBezTo>
                  <a:cubicBezTo>
                    <a:pt x="2084" y="1001"/>
                    <a:pt x="2036" y="1060"/>
                    <a:pt x="2012" y="1120"/>
                  </a:cubicBezTo>
                  <a:lnTo>
                    <a:pt x="1893" y="1072"/>
                  </a:lnTo>
                  <a:cubicBezTo>
                    <a:pt x="1619" y="977"/>
                    <a:pt x="1346" y="882"/>
                    <a:pt x="1084" y="858"/>
                  </a:cubicBezTo>
                  <a:cubicBezTo>
                    <a:pt x="1036" y="858"/>
                    <a:pt x="977" y="834"/>
                    <a:pt x="941" y="834"/>
                  </a:cubicBezTo>
                  <a:lnTo>
                    <a:pt x="834" y="834"/>
                  </a:lnTo>
                  <a:cubicBezTo>
                    <a:pt x="727" y="858"/>
                    <a:pt x="643" y="870"/>
                    <a:pt x="584" y="917"/>
                  </a:cubicBezTo>
                  <a:cubicBezTo>
                    <a:pt x="429" y="989"/>
                    <a:pt x="322" y="1108"/>
                    <a:pt x="262" y="1239"/>
                  </a:cubicBezTo>
                  <a:cubicBezTo>
                    <a:pt x="226" y="1358"/>
                    <a:pt x="203" y="1513"/>
                    <a:pt x="250" y="1655"/>
                  </a:cubicBezTo>
                  <a:cubicBezTo>
                    <a:pt x="286" y="1786"/>
                    <a:pt x="346" y="1929"/>
                    <a:pt x="417" y="2060"/>
                  </a:cubicBezTo>
                  <a:cubicBezTo>
                    <a:pt x="524" y="2239"/>
                    <a:pt x="643" y="2417"/>
                    <a:pt x="738" y="2560"/>
                  </a:cubicBezTo>
                  <a:lnTo>
                    <a:pt x="798" y="2644"/>
                  </a:lnTo>
                  <a:cubicBezTo>
                    <a:pt x="715" y="2739"/>
                    <a:pt x="631" y="2846"/>
                    <a:pt x="548" y="2965"/>
                  </a:cubicBezTo>
                  <a:cubicBezTo>
                    <a:pt x="429" y="3132"/>
                    <a:pt x="322" y="3275"/>
                    <a:pt x="250" y="3429"/>
                  </a:cubicBezTo>
                  <a:cubicBezTo>
                    <a:pt x="179" y="3572"/>
                    <a:pt x="84" y="3751"/>
                    <a:pt x="48" y="3953"/>
                  </a:cubicBezTo>
                  <a:cubicBezTo>
                    <a:pt x="24" y="4049"/>
                    <a:pt x="0" y="4263"/>
                    <a:pt x="107" y="4430"/>
                  </a:cubicBezTo>
                  <a:cubicBezTo>
                    <a:pt x="179" y="4572"/>
                    <a:pt x="310" y="4680"/>
                    <a:pt x="453" y="4727"/>
                  </a:cubicBezTo>
                  <a:cubicBezTo>
                    <a:pt x="548" y="4751"/>
                    <a:pt x="631" y="4763"/>
                    <a:pt x="727" y="4763"/>
                  </a:cubicBezTo>
                  <a:lnTo>
                    <a:pt x="846" y="4763"/>
                  </a:lnTo>
                  <a:cubicBezTo>
                    <a:pt x="1072" y="4751"/>
                    <a:pt x="1274" y="4680"/>
                    <a:pt x="1477" y="4608"/>
                  </a:cubicBezTo>
                  <a:cubicBezTo>
                    <a:pt x="1679" y="4525"/>
                    <a:pt x="1893" y="4430"/>
                    <a:pt x="2072" y="4322"/>
                  </a:cubicBezTo>
                  <a:lnTo>
                    <a:pt x="2120" y="4287"/>
                  </a:lnTo>
                  <a:cubicBezTo>
                    <a:pt x="2239" y="4620"/>
                    <a:pt x="2381" y="4882"/>
                    <a:pt x="2512" y="5108"/>
                  </a:cubicBezTo>
                  <a:cubicBezTo>
                    <a:pt x="2584" y="5227"/>
                    <a:pt x="2679" y="5382"/>
                    <a:pt x="2798" y="5501"/>
                  </a:cubicBezTo>
                  <a:cubicBezTo>
                    <a:pt x="2870" y="5584"/>
                    <a:pt x="3001" y="5692"/>
                    <a:pt x="3155" y="5751"/>
                  </a:cubicBezTo>
                  <a:cubicBezTo>
                    <a:pt x="3227" y="5775"/>
                    <a:pt x="3286" y="5799"/>
                    <a:pt x="3358" y="5799"/>
                  </a:cubicBezTo>
                  <a:lnTo>
                    <a:pt x="3405" y="5799"/>
                  </a:lnTo>
                  <a:cubicBezTo>
                    <a:pt x="3465" y="5775"/>
                    <a:pt x="3524" y="5775"/>
                    <a:pt x="3572" y="5751"/>
                  </a:cubicBezTo>
                  <a:cubicBezTo>
                    <a:pt x="3691" y="5704"/>
                    <a:pt x="3786" y="5596"/>
                    <a:pt x="3846" y="5477"/>
                  </a:cubicBezTo>
                  <a:cubicBezTo>
                    <a:pt x="4013" y="5180"/>
                    <a:pt x="4048" y="4846"/>
                    <a:pt x="4060" y="4549"/>
                  </a:cubicBezTo>
                  <a:cubicBezTo>
                    <a:pt x="4072" y="4346"/>
                    <a:pt x="4072" y="4156"/>
                    <a:pt x="4072" y="3989"/>
                  </a:cubicBezTo>
                  <a:lnTo>
                    <a:pt x="4227" y="3989"/>
                  </a:lnTo>
                  <a:cubicBezTo>
                    <a:pt x="4501" y="3965"/>
                    <a:pt x="4846" y="3918"/>
                    <a:pt x="5156" y="3787"/>
                  </a:cubicBezTo>
                  <a:cubicBezTo>
                    <a:pt x="5251" y="3751"/>
                    <a:pt x="5310" y="3727"/>
                    <a:pt x="5370" y="3679"/>
                  </a:cubicBezTo>
                  <a:cubicBezTo>
                    <a:pt x="5429" y="3632"/>
                    <a:pt x="5489" y="3608"/>
                    <a:pt x="5549" y="3549"/>
                  </a:cubicBezTo>
                  <a:cubicBezTo>
                    <a:pt x="5632" y="3453"/>
                    <a:pt x="5727" y="3322"/>
                    <a:pt x="5739" y="3144"/>
                  </a:cubicBezTo>
                  <a:cubicBezTo>
                    <a:pt x="5739" y="3060"/>
                    <a:pt x="5727" y="2965"/>
                    <a:pt x="5691" y="2882"/>
                  </a:cubicBezTo>
                  <a:cubicBezTo>
                    <a:pt x="5668" y="2798"/>
                    <a:pt x="5620" y="2739"/>
                    <a:pt x="5572" y="2679"/>
                  </a:cubicBezTo>
                  <a:cubicBezTo>
                    <a:pt x="5489" y="2560"/>
                    <a:pt x="5358" y="2477"/>
                    <a:pt x="5179" y="2370"/>
                  </a:cubicBezTo>
                  <a:cubicBezTo>
                    <a:pt x="5037" y="2298"/>
                    <a:pt x="4882" y="2227"/>
                    <a:pt x="4679" y="2132"/>
                  </a:cubicBezTo>
                  <a:lnTo>
                    <a:pt x="4548" y="2072"/>
                  </a:lnTo>
                  <a:lnTo>
                    <a:pt x="4525" y="2060"/>
                  </a:lnTo>
                  <a:cubicBezTo>
                    <a:pt x="4441" y="2025"/>
                    <a:pt x="4358" y="1989"/>
                    <a:pt x="4263" y="1953"/>
                  </a:cubicBezTo>
                  <a:lnTo>
                    <a:pt x="4239" y="1941"/>
                  </a:lnTo>
                  <a:cubicBezTo>
                    <a:pt x="4239" y="1774"/>
                    <a:pt x="4227" y="1608"/>
                    <a:pt x="4203" y="1477"/>
                  </a:cubicBezTo>
                  <a:cubicBezTo>
                    <a:pt x="4179" y="1179"/>
                    <a:pt x="4132" y="834"/>
                    <a:pt x="3989" y="536"/>
                  </a:cubicBezTo>
                  <a:cubicBezTo>
                    <a:pt x="3905" y="393"/>
                    <a:pt x="3715" y="36"/>
                    <a:pt x="3358"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6972072" y="4384038"/>
              <a:ext cx="252398" cy="252398"/>
            </a:xfrm>
            <a:custGeom>
              <a:avLst/>
              <a:gdLst/>
              <a:ahLst/>
              <a:cxnLst/>
              <a:rect l="l" t="t" r="r" b="b"/>
              <a:pathLst>
                <a:path w="5692" h="5692" extrusionOk="0">
                  <a:moveTo>
                    <a:pt x="3620" y="0"/>
                  </a:moveTo>
                  <a:lnTo>
                    <a:pt x="3620" y="0"/>
                  </a:lnTo>
                  <a:cubicBezTo>
                    <a:pt x="3633" y="10"/>
                    <a:pt x="3646" y="20"/>
                    <a:pt x="3659" y="30"/>
                  </a:cubicBezTo>
                  <a:lnTo>
                    <a:pt x="3659" y="30"/>
                  </a:lnTo>
                  <a:cubicBezTo>
                    <a:pt x="3652" y="12"/>
                    <a:pt x="3645" y="0"/>
                    <a:pt x="3620" y="0"/>
                  </a:cubicBezTo>
                  <a:close/>
                  <a:moveTo>
                    <a:pt x="3659" y="30"/>
                  </a:moveTo>
                  <a:cubicBezTo>
                    <a:pt x="3661" y="39"/>
                    <a:pt x="3664" y="49"/>
                    <a:pt x="3668" y="60"/>
                  </a:cubicBezTo>
                  <a:lnTo>
                    <a:pt x="3715" y="238"/>
                  </a:lnTo>
                  <a:cubicBezTo>
                    <a:pt x="3739" y="369"/>
                    <a:pt x="3739" y="500"/>
                    <a:pt x="3739" y="631"/>
                  </a:cubicBezTo>
                  <a:cubicBezTo>
                    <a:pt x="3727" y="929"/>
                    <a:pt x="3680" y="1215"/>
                    <a:pt x="3608" y="1512"/>
                  </a:cubicBezTo>
                  <a:cubicBezTo>
                    <a:pt x="3561" y="1703"/>
                    <a:pt x="3501" y="1905"/>
                    <a:pt x="3441" y="2096"/>
                  </a:cubicBezTo>
                  <a:cubicBezTo>
                    <a:pt x="3537" y="2108"/>
                    <a:pt x="3608" y="2120"/>
                    <a:pt x="3692" y="2155"/>
                  </a:cubicBezTo>
                  <a:cubicBezTo>
                    <a:pt x="3775" y="2167"/>
                    <a:pt x="3846" y="2203"/>
                    <a:pt x="3918" y="2227"/>
                  </a:cubicBezTo>
                  <a:cubicBezTo>
                    <a:pt x="3977" y="2263"/>
                    <a:pt x="4049" y="2274"/>
                    <a:pt x="4108" y="2322"/>
                  </a:cubicBezTo>
                  <a:cubicBezTo>
                    <a:pt x="4156" y="2346"/>
                    <a:pt x="4215" y="2382"/>
                    <a:pt x="4239" y="2405"/>
                  </a:cubicBezTo>
                  <a:cubicBezTo>
                    <a:pt x="4323" y="2465"/>
                    <a:pt x="4394" y="2524"/>
                    <a:pt x="4418" y="2620"/>
                  </a:cubicBezTo>
                  <a:cubicBezTo>
                    <a:pt x="4442" y="2644"/>
                    <a:pt x="4454" y="2691"/>
                    <a:pt x="4454" y="2715"/>
                  </a:cubicBezTo>
                  <a:lnTo>
                    <a:pt x="4454" y="2822"/>
                  </a:lnTo>
                  <a:cubicBezTo>
                    <a:pt x="4442" y="2870"/>
                    <a:pt x="4418" y="2894"/>
                    <a:pt x="4406" y="2941"/>
                  </a:cubicBezTo>
                  <a:cubicBezTo>
                    <a:pt x="4394" y="2977"/>
                    <a:pt x="4358" y="3013"/>
                    <a:pt x="4334" y="3048"/>
                  </a:cubicBezTo>
                  <a:cubicBezTo>
                    <a:pt x="4299" y="3072"/>
                    <a:pt x="4263" y="3108"/>
                    <a:pt x="4227" y="3132"/>
                  </a:cubicBezTo>
                  <a:lnTo>
                    <a:pt x="4096" y="3227"/>
                  </a:lnTo>
                  <a:cubicBezTo>
                    <a:pt x="3977" y="3286"/>
                    <a:pt x="3846" y="3346"/>
                    <a:pt x="3703" y="3370"/>
                  </a:cubicBezTo>
                  <a:cubicBezTo>
                    <a:pt x="3572" y="3417"/>
                    <a:pt x="3430" y="3453"/>
                    <a:pt x="3287" y="3465"/>
                  </a:cubicBezTo>
                  <a:cubicBezTo>
                    <a:pt x="3322" y="3572"/>
                    <a:pt x="3346" y="3691"/>
                    <a:pt x="3382" y="3787"/>
                  </a:cubicBezTo>
                  <a:cubicBezTo>
                    <a:pt x="3406" y="3894"/>
                    <a:pt x="3430" y="3989"/>
                    <a:pt x="3441" y="4084"/>
                  </a:cubicBezTo>
                  <a:cubicBezTo>
                    <a:pt x="3453" y="4179"/>
                    <a:pt x="3465" y="4263"/>
                    <a:pt x="3465" y="4370"/>
                  </a:cubicBezTo>
                  <a:cubicBezTo>
                    <a:pt x="3465" y="4525"/>
                    <a:pt x="3465" y="4703"/>
                    <a:pt x="3394" y="4834"/>
                  </a:cubicBezTo>
                  <a:cubicBezTo>
                    <a:pt x="3370" y="4894"/>
                    <a:pt x="3322" y="4941"/>
                    <a:pt x="3275" y="4965"/>
                  </a:cubicBezTo>
                  <a:cubicBezTo>
                    <a:pt x="3227" y="5001"/>
                    <a:pt x="3156" y="5013"/>
                    <a:pt x="3096" y="5013"/>
                  </a:cubicBezTo>
                  <a:cubicBezTo>
                    <a:pt x="2965" y="5013"/>
                    <a:pt x="2846" y="4941"/>
                    <a:pt x="2775" y="4846"/>
                  </a:cubicBezTo>
                  <a:cubicBezTo>
                    <a:pt x="2668" y="4727"/>
                    <a:pt x="2572" y="4596"/>
                    <a:pt x="2501" y="4441"/>
                  </a:cubicBezTo>
                  <a:cubicBezTo>
                    <a:pt x="2382" y="4191"/>
                    <a:pt x="2298" y="3929"/>
                    <a:pt x="2215" y="3656"/>
                  </a:cubicBezTo>
                  <a:cubicBezTo>
                    <a:pt x="2179" y="3703"/>
                    <a:pt x="2120" y="3751"/>
                    <a:pt x="2072" y="3775"/>
                  </a:cubicBezTo>
                  <a:cubicBezTo>
                    <a:pt x="2001" y="3834"/>
                    <a:pt x="1906" y="3894"/>
                    <a:pt x="1822" y="3941"/>
                  </a:cubicBezTo>
                  <a:cubicBezTo>
                    <a:pt x="1644" y="4048"/>
                    <a:pt x="1441" y="4132"/>
                    <a:pt x="1239" y="4191"/>
                  </a:cubicBezTo>
                  <a:cubicBezTo>
                    <a:pt x="1048" y="4251"/>
                    <a:pt x="834" y="4287"/>
                    <a:pt x="632" y="4298"/>
                  </a:cubicBezTo>
                  <a:cubicBezTo>
                    <a:pt x="536" y="4298"/>
                    <a:pt x="453" y="4298"/>
                    <a:pt x="346" y="4287"/>
                  </a:cubicBezTo>
                  <a:cubicBezTo>
                    <a:pt x="251" y="4263"/>
                    <a:pt x="179" y="4251"/>
                    <a:pt x="96" y="4239"/>
                  </a:cubicBezTo>
                  <a:cubicBezTo>
                    <a:pt x="79" y="4256"/>
                    <a:pt x="62" y="4273"/>
                    <a:pt x="45" y="4273"/>
                  </a:cubicBezTo>
                  <a:cubicBezTo>
                    <a:pt x="38" y="4273"/>
                    <a:pt x="31" y="4270"/>
                    <a:pt x="24" y="4263"/>
                  </a:cubicBezTo>
                  <a:lnTo>
                    <a:pt x="1" y="4263"/>
                  </a:lnTo>
                  <a:cubicBezTo>
                    <a:pt x="24" y="4287"/>
                    <a:pt x="24" y="4310"/>
                    <a:pt x="36" y="4322"/>
                  </a:cubicBezTo>
                  <a:cubicBezTo>
                    <a:pt x="108" y="4477"/>
                    <a:pt x="239" y="4584"/>
                    <a:pt x="393" y="4620"/>
                  </a:cubicBezTo>
                  <a:cubicBezTo>
                    <a:pt x="477" y="4656"/>
                    <a:pt x="572" y="4668"/>
                    <a:pt x="655" y="4668"/>
                  </a:cubicBezTo>
                  <a:lnTo>
                    <a:pt x="774" y="4668"/>
                  </a:lnTo>
                  <a:cubicBezTo>
                    <a:pt x="1001" y="4644"/>
                    <a:pt x="1227" y="4560"/>
                    <a:pt x="1406" y="4501"/>
                  </a:cubicBezTo>
                  <a:cubicBezTo>
                    <a:pt x="1620" y="4418"/>
                    <a:pt x="1846" y="4310"/>
                    <a:pt x="2001" y="4227"/>
                  </a:cubicBezTo>
                  <a:lnTo>
                    <a:pt x="2060" y="4191"/>
                  </a:lnTo>
                  <a:cubicBezTo>
                    <a:pt x="2179" y="4525"/>
                    <a:pt x="2298" y="4787"/>
                    <a:pt x="2441" y="5013"/>
                  </a:cubicBezTo>
                  <a:cubicBezTo>
                    <a:pt x="2501" y="5120"/>
                    <a:pt x="2608" y="5275"/>
                    <a:pt x="2727" y="5394"/>
                  </a:cubicBezTo>
                  <a:cubicBezTo>
                    <a:pt x="2799" y="5489"/>
                    <a:pt x="2930" y="5596"/>
                    <a:pt x="3084" y="5656"/>
                  </a:cubicBezTo>
                  <a:cubicBezTo>
                    <a:pt x="3156" y="5680"/>
                    <a:pt x="3215" y="5692"/>
                    <a:pt x="3287" y="5692"/>
                  </a:cubicBezTo>
                  <a:lnTo>
                    <a:pt x="3334" y="5692"/>
                  </a:lnTo>
                  <a:cubicBezTo>
                    <a:pt x="3406" y="5680"/>
                    <a:pt x="3453" y="5668"/>
                    <a:pt x="3501" y="5656"/>
                  </a:cubicBezTo>
                  <a:cubicBezTo>
                    <a:pt x="3620" y="5608"/>
                    <a:pt x="3727" y="5501"/>
                    <a:pt x="3787" y="5370"/>
                  </a:cubicBezTo>
                  <a:cubicBezTo>
                    <a:pt x="3942" y="5072"/>
                    <a:pt x="3977" y="4727"/>
                    <a:pt x="4001" y="4429"/>
                  </a:cubicBezTo>
                  <a:cubicBezTo>
                    <a:pt x="4025" y="4239"/>
                    <a:pt x="4025" y="4048"/>
                    <a:pt x="4025" y="3882"/>
                  </a:cubicBezTo>
                  <a:lnTo>
                    <a:pt x="4168" y="3882"/>
                  </a:lnTo>
                  <a:cubicBezTo>
                    <a:pt x="4465" y="3846"/>
                    <a:pt x="4799" y="3810"/>
                    <a:pt x="5108" y="3667"/>
                  </a:cubicBezTo>
                  <a:cubicBezTo>
                    <a:pt x="5192" y="3644"/>
                    <a:pt x="5251" y="3608"/>
                    <a:pt x="5311" y="3572"/>
                  </a:cubicBezTo>
                  <a:cubicBezTo>
                    <a:pt x="5370" y="3525"/>
                    <a:pt x="5430" y="3489"/>
                    <a:pt x="5489" y="3429"/>
                  </a:cubicBezTo>
                  <a:cubicBezTo>
                    <a:pt x="5585" y="3346"/>
                    <a:pt x="5668" y="3215"/>
                    <a:pt x="5692" y="3036"/>
                  </a:cubicBezTo>
                  <a:cubicBezTo>
                    <a:pt x="5692" y="2941"/>
                    <a:pt x="5668" y="2858"/>
                    <a:pt x="5644" y="2763"/>
                  </a:cubicBezTo>
                  <a:cubicBezTo>
                    <a:pt x="5608" y="2691"/>
                    <a:pt x="5573" y="2632"/>
                    <a:pt x="5525" y="2572"/>
                  </a:cubicBezTo>
                  <a:cubicBezTo>
                    <a:pt x="5430" y="2465"/>
                    <a:pt x="5299" y="2358"/>
                    <a:pt x="5120" y="2263"/>
                  </a:cubicBezTo>
                  <a:cubicBezTo>
                    <a:pt x="4977" y="2167"/>
                    <a:pt x="4823" y="2096"/>
                    <a:pt x="4632" y="2024"/>
                  </a:cubicBezTo>
                  <a:lnTo>
                    <a:pt x="4501" y="1965"/>
                  </a:lnTo>
                  <a:lnTo>
                    <a:pt x="4465" y="1941"/>
                  </a:lnTo>
                  <a:cubicBezTo>
                    <a:pt x="4394" y="1917"/>
                    <a:pt x="4299" y="1870"/>
                    <a:pt x="4215" y="1846"/>
                  </a:cubicBezTo>
                  <a:lnTo>
                    <a:pt x="4180" y="1822"/>
                  </a:lnTo>
                  <a:cubicBezTo>
                    <a:pt x="4180" y="1679"/>
                    <a:pt x="4180" y="1524"/>
                    <a:pt x="4168" y="1370"/>
                  </a:cubicBezTo>
                  <a:cubicBezTo>
                    <a:pt x="4144" y="1072"/>
                    <a:pt x="4096" y="739"/>
                    <a:pt x="3942" y="429"/>
                  </a:cubicBezTo>
                  <a:cubicBezTo>
                    <a:pt x="3908" y="330"/>
                    <a:pt x="3814" y="159"/>
                    <a:pt x="3659" y="3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5"/>
            <p:cNvSpPr/>
            <p:nvPr/>
          </p:nvSpPr>
          <p:spPr>
            <a:xfrm>
              <a:off x="7127317" y="4382974"/>
              <a:ext cx="0" cy="44"/>
            </a:xfrm>
            <a:custGeom>
              <a:avLst/>
              <a:gdLst/>
              <a:ahLst/>
              <a:cxnLst/>
              <a:rect l="l" t="t" r="r" b="b"/>
              <a:pathLst>
                <a:path h="1" extrusionOk="0">
                  <a:moveTo>
                    <a:pt x="0" y="1"/>
                  </a:moveTo>
                  <a:close/>
                </a:path>
              </a:pathLst>
            </a:custGeom>
            <a:solidFill>
              <a:srgbClr val="F69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25"/>
          <p:cNvGrpSpPr/>
          <p:nvPr/>
        </p:nvGrpSpPr>
        <p:grpSpPr>
          <a:xfrm>
            <a:off x="7238967" y="154954"/>
            <a:ext cx="214396" cy="218609"/>
            <a:chOff x="6778292" y="971829"/>
            <a:chExt cx="214396" cy="218609"/>
          </a:xfrm>
        </p:grpSpPr>
        <p:sp>
          <p:nvSpPr>
            <p:cNvPr id="429" name="Google Shape;429;p25"/>
            <p:cNvSpPr/>
            <p:nvPr/>
          </p:nvSpPr>
          <p:spPr>
            <a:xfrm>
              <a:off x="6779357" y="971829"/>
              <a:ext cx="213332" cy="214396"/>
            </a:xfrm>
            <a:custGeom>
              <a:avLst/>
              <a:gdLst/>
              <a:ahLst/>
              <a:cxnLst/>
              <a:rect l="l" t="t" r="r" b="b"/>
              <a:pathLst>
                <a:path w="4811" h="4835" extrusionOk="0">
                  <a:moveTo>
                    <a:pt x="1965" y="0"/>
                  </a:moveTo>
                  <a:cubicBezTo>
                    <a:pt x="1668" y="12"/>
                    <a:pt x="1501" y="310"/>
                    <a:pt x="1441" y="453"/>
                  </a:cubicBezTo>
                  <a:cubicBezTo>
                    <a:pt x="1346" y="703"/>
                    <a:pt x="1299" y="1001"/>
                    <a:pt x="1263" y="1239"/>
                  </a:cubicBezTo>
                  <a:cubicBezTo>
                    <a:pt x="1263" y="1358"/>
                    <a:pt x="1251" y="1489"/>
                    <a:pt x="1251" y="1620"/>
                  </a:cubicBezTo>
                  <a:lnTo>
                    <a:pt x="1227" y="1620"/>
                  </a:lnTo>
                  <a:cubicBezTo>
                    <a:pt x="1144" y="1655"/>
                    <a:pt x="1072" y="1679"/>
                    <a:pt x="1013" y="1715"/>
                  </a:cubicBezTo>
                  <a:lnTo>
                    <a:pt x="1001" y="1727"/>
                  </a:lnTo>
                  <a:lnTo>
                    <a:pt x="894" y="1774"/>
                  </a:lnTo>
                  <a:cubicBezTo>
                    <a:pt x="727" y="1846"/>
                    <a:pt x="596" y="1917"/>
                    <a:pt x="477" y="1977"/>
                  </a:cubicBezTo>
                  <a:cubicBezTo>
                    <a:pt x="346" y="2072"/>
                    <a:pt x="227" y="2155"/>
                    <a:pt x="156" y="2251"/>
                  </a:cubicBezTo>
                  <a:cubicBezTo>
                    <a:pt x="108" y="2298"/>
                    <a:pt x="72" y="2358"/>
                    <a:pt x="48" y="2417"/>
                  </a:cubicBezTo>
                  <a:cubicBezTo>
                    <a:pt x="13" y="2489"/>
                    <a:pt x="1" y="2560"/>
                    <a:pt x="1" y="2632"/>
                  </a:cubicBezTo>
                  <a:cubicBezTo>
                    <a:pt x="13" y="2786"/>
                    <a:pt x="96" y="2906"/>
                    <a:pt x="167" y="2977"/>
                  </a:cubicBezTo>
                  <a:cubicBezTo>
                    <a:pt x="215" y="3013"/>
                    <a:pt x="251" y="3048"/>
                    <a:pt x="310" y="3084"/>
                  </a:cubicBezTo>
                  <a:cubicBezTo>
                    <a:pt x="358" y="3108"/>
                    <a:pt x="406" y="3144"/>
                    <a:pt x="477" y="3167"/>
                  </a:cubicBezTo>
                  <a:cubicBezTo>
                    <a:pt x="751" y="3275"/>
                    <a:pt x="1025" y="3310"/>
                    <a:pt x="1275" y="3334"/>
                  </a:cubicBezTo>
                  <a:lnTo>
                    <a:pt x="1406" y="3334"/>
                  </a:lnTo>
                  <a:cubicBezTo>
                    <a:pt x="1406" y="3489"/>
                    <a:pt x="1406" y="3632"/>
                    <a:pt x="1418" y="3798"/>
                  </a:cubicBezTo>
                  <a:cubicBezTo>
                    <a:pt x="1430" y="4049"/>
                    <a:pt x="1465" y="4346"/>
                    <a:pt x="1596" y="4584"/>
                  </a:cubicBezTo>
                  <a:cubicBezTo>
                    <a:pt x="1656" y="4691"/>
                    <a:pt x="1751" y="4763"/>
                    <a:pt x="1834" y="4811"/>
                  </a:cubicBezTo>
                  <a:cubicBezTo>
                    <a:pt x="1870" y="4822"/>
                    <a:pt x="1906" y="4834"/>
                    <a:pt x="1965" y="4834"/>
                  </a:cubicBezTo>
                  <a:lnTo>
                    <a:pt x="2013" y="4834"/>
                  </a:lnTo>
                  <a:cubicBezTo>
                    <a:pt x="2072" y="4834"/>
                    <a:pt x="2132" y="4822"/>
                    <a:pt x="2192" y="4811"/>
                  </a:cubicBezTo>
                  <a:cubicBezTo>
                    <a:pt x="2323" y="4763"/>
                    <a:pt x="2430" y="4680"/>
                    <a:pt x="2489" y="4596"/>
                  </a:cubicBezTo>
                  <a:cubicBezTo>
                    <a:pt x="2596" y="4501"/>
                    <a:pt x="2668" y="4382"/>
                    <a:pt x="2727" y="4275"/>
                  </a:cubicBezTo>
                  <a:cubicBezTo>
                    <a:pt x="2846" y="4096"/>
                    <a:pt x="2954" y="3870"/>
                    <a:pt x="3061" y="3584"/>
                  </a:cubicBezTo>
                  <a:lnTo>
                    <a:pt x="3096" y="3620"/>
                  </a:lnTo>
                  <a:cubicBezTo>
                    <a:pt x="3251" y="3703"/>
                    <a:pt x="3430" y="3787"/>
                    <a:pt x="3608" y="3858"/>
                  </a:cubicBezTo>
                  <a:cubicBezTo>
                    <a:pt x="3751" y="3918"/>
                    <a:pt x="3930" y="3977"/>
                    <a:pt x="4132" y="3989"/>
                  </a:cubicBezTo>
                  <a:lnTo>
                    <a:pt x="4216" y="3989"/>
                  </a:lnTo>
                  <a:cubicBezTo>
                    <a:pt x="4287" y="3989"/>
                    <a:pt x="4370" y="3977"/>
                    <a:pt x="4442" y="3965"/>
                  </a:cubicBezTo>
                  <a:cubicBezTo>
                    <a:pt x="4561" y="3918"/>
                    <a:pt x="4668" y="3822"/>
                    <a:pt x="4739" y="3703"/>
                  </a:cubicBezTo>
                  <a:cubicBezTo>
                    <a:pt x="4811" y="3560"/>
                    <a:pt x="4799" y="3394"/>
                    <a:pt x="4787" y="3310"/>
                  </a:cubicBezTo>
                  <a:cubicBezTo>
                    <a:pt x="4751" y="3132"/>
                    <a:pt x="4680" y="2977"/>
                    <a:pt x="4620" y="2858"/>
                  </a:cubicBezTo>
                  <a:cubicBezTo>
                    <a:pt x="4549" y="2739"/>
                    <a:pt x="4466" y="2608"/>
                    <a:pt x="4370" y="2477"/>
                  </a:cubicBezTo>
                  <a:cubicBezTo>
                    <a:pt x="4287" y="2382"/>
                    <a:pt x="4228" y="2298"/>
                    <a:pt x="4156" y="2203"/>
                  </a:cubicBezTo>
                  <a:lnTo>
                    <a:pt x="4204" y="2144"/>
                  </a:lnTo>
                  <a:cubicBezTo>
                    <a:pt x="4287" y="2024"/>
                    <a:pt x="4382" y="1882"/>
                    <a:pt x="4466" y="1727"/>
                  </a:cubicBezTo>
                  <a:cubicBezTo>
                    <a:pt x="4525" y="1608"/>
                    <a:pt x="4573" y="1501"/>
                    <a:pt x="4609" y="1382"/>
                  </a:cubicBezTo>
                  <a:cubicBezTo>
                    <a:pt x="4632" y="1251"/>
                    <a:pt x="4632" y="1131"/>
                    <a:pt x="4585" y="1024"/>
                  </a:cubicBezTo>
                  <a:cubicBezTo>
                    <a:pt x="4549" y="929"/>
                    <a:pt x="4454" y="822"/>
                    <a:pt x="4335" y="762"/>
                  </a:cubicBezTo>
                  <a:cubicBezTo>
                    <a:pt x="4275" y="739"/>
                    <a:pt x="4204" y="715"/>
                    <a:pt x="4108" y="703"/>
                  </a:cubicBezTo>
                  <a:lnTo>
                    <a:pt x="3906" y="703"/>
                  </a:lnTo>
                  <a:cubicBezTo>
                    <a:pt x="3668" y="727"/>
                    <a:pt x="3442" y="810"/>
                    <a:pt x="3215" y="893"/>
                  </a:cubicBezTo>
                  <a:lnTo>
                    <a:pt x="3132" y="941"/>
                  </a:lnTo>
                  <a:cubicBezTo>
                    <a:pt x="3096" y="893"/>
                    <a:pt x="3061" y="834"/>
                    <a:pt x="3025" y="786"/>
                  </a:cubicBezTo>
                  <a:cubicBezTo>
                    <a:pt x="2918" y="667"/>
                    <a:pt x="2811" y="536"/>
                    <a:pt x="2715" y="417"/>
                  </a:cubicBezTo>
                  <a:cubicBezTo>
                    <a:pt x="2608" y="298"/>
                    <a:pt x="2489" y="215"/>
                    <a:pt x="2358" y="119"/>
                  </a:cubicBezTo>
                  <a:cubicBezTo>
                    <a:pt x="2251" y="48"/>
                    <a:pt x="2132" y="12"/>
                    <a:pt x="20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6778292" y="977593"/>
              <a:ext cx="212312" cy="212844"/>
            </a:xfrm>
            <a:custGeom>
              <a:avLst/>
              <a:gdLst/>
              <a:ahLst/>
              <a:cxnLst/>
              <a:rect l="l" t="t" r="r" b="b"/>
              <a:pathLst>
                <a:path w="4788" h="4800" extrusionOk="0">
                  <a:moveTo>
                    <a:pt x="1723" y="1"/>
                  </a:moveTo>
                  <a:cubicBezTo>
                    <a:pt x="1717" y="1"/>
                    <a:pt x="1707" y="14"/>
                    <a:pt x="1692" y="37"/>
                  </a:cubicBezTo>
                  <a:cubicBezTo>
                    <a:pt x="1692" y="37"/>
                    <a:pt x="1692" y="37"/>
                    <a:pt x="1692" y="38"/>
                  </a:cubicBezTo>
                  <a:lnTo>
                    <a:pt x="1692" y="38"/>
                  </a:lnTo>
                  <a:cubicBezTo>
                    <a:pt x="1703" y="29"/>
                    <a:pt x="1715" y="21"/>
                    <a:pt x="1727" y="13"/>
                  </a:cubicBezTo>
                  <a:cubicBezTo>
                    <a:pt x="1727" y="5"/>
                    <a:pt x="1726" y="1"/>
                    <a:pt x="1723" y="1"/>
                  </a:cubicBezTo>
                  <a:close/>
                  <a:moveTo>
                    <a:pt x="1692" y="38"/>
                  </a:moveTo>
                  <a:cubicBezTo>
                    <a:pt x="1561" y="135"/>
                    <a:pt x="1497" y="283"/>
                    <a:pt x="1454" y="370"/>
                  </a:cubicBezTo>
                  <a:cubicBezTo>
                    <a:pt x="1346" y="620"/>
                    <a:pt x="1311" y="918"/>
                    <a:pt x="1275" y="1156"/>
                  </a:cubicBezTo>
                  <a:cubicBezTo>
                    <a:pt x="1263" y="1287"/>
                    <a:pt x="1263" y="1418"/>
                    <a:pt x="1263" y="1537"/>
                  </a:cubicBezTo>
                  <a:lnTo>
                    <a:pt x="1227" y="1537"/>
                  </a:lnTo>
                  <a:cubicBezTo>
                    <a:pt x="1156" y="1573"/>
                    <a:pt x="1084" y="1597"/>
                    <a:pt x="1025" y="1633"/>
                  </a:cubicBezTo>
                  <a:lnTo>
                    <a:pt x="1013" y="1644"/>
                  </a:lnTo>
                  <a:lnTo>
                    <a:pt x="906" y="1692"/>
                  </a:lnTo>
                  <a:cubicBezTo>
                    <a:pt x="739" y="1763"/>
                    <a:pt x="608" y="1823"/>
                    <a:pt x="489" y="1894"/>
                  </a:cubicBezTo>
                  <a:cubicBezTo>
                    <a:pt x="334" y="1990"/>
                    <a:pt x="215" y="2073"/>
                    <a:pt x="144" y="2168"/>
                  </a:cubicBezTo>
                  <a:cubicBezTo>
                    <a:pt x="96" y="2216"/>
                    <a:pt x="72" y="2275"/>
                    <a:pt x="37" y="2335"/>
                  </a:cubicBezTo>
                  <a:cubicBezTo>
                    <a:pt x="13" y="2406"/>
                    <a:pt x="1" y="2478"/>
                    <a:pt x="1" y="2549"/>
                  </a:cubicBezTo>
                  <a:cubicBezTo>
                    <a:pt x="13" y="2704"/>
                    <a:pt x="84" y="2823"/>
                    <a:pt x="156" y="2895"/>
                  </a:cubicBezTo>
                  <a:cubicBezTo>
                    <a:pt x="203" y="2942"/>
                    <a:pt x="263" y="2966"/>
                    <a:pt x="311" y="3002"/>
                  </a:cubicBezTo>
                  <a:cubicBezTo>
                    <a:pt x="334" y="3026"/>
                    <a:pt x="394" y="3061"/>
                    <a:pt x="477" y="3085"/>
                  </a:cubicBezTo>
                  <a:cubicBezTo>
                    <a:pt x="727" y="3204"/>
                    <a:pt x="1025" y="3240"/>
                    <a:pt x="1263" y="3264"/>
                  </a:cubicBezTo>
                  <a:lnTo>
                    <a:pt x="1394" y="3264"/>
                  </a:lnTo>
                  <a:cubicBezTo>
                    <a:pt x="1394" y="3407"/>
                    <a:pt x="1394" y="3561"/>
                    <a:pt x="1406" y="3728"/>
                  </a:cubicBezTo>
                  <a:cubicBezTo>
                    <a:pt x="1430" y="3978"/>
                    <a:pt x="1454" y="4264"/>
                    <a:pt x="1585" y="4514"/>
                  </a:cubicBezTo>
                  <a:cubicBezTo>
                    <a:pt x="1644" y="4633"/>
                    <a:pt x="1739" y="4716"/>
                    <a:pt x="1823" y="4752"/>
                  </a:cubicBezTo>
                  <a:cubicBezTo>
                    <a:pt x="1870" y="4788"/>
                    <a:pt x="1918" y="4800"/>
                    <a:pt x="1977" y="4800"/>
                  </a:cubicBezTo>
                  <a:lnTo>
                    <a:pt x="2025" y="4800"/>
                  </a:lnTo>
                  <a:cubicBezTo>
                    <a:pt x="2085" y="4800"/>
                    <a:pt x="2144" y="4788"/>
                    <a:pt x="2204" y="4776"/>
                  </a:cubicBezTo>
                  <a:cubicBezTo>
                    <a:pt x="2335" y="4728"/>
                    <a:pt x="2442" y="4633"/>
                    <a:pt x="2501" y="4561"/>
                  </a:cubicBezTo>
                  <a:cubicBezTo>
                    <a:pt x="2597" y="4454"/>
                    <a:pt x="2680" y="4323"/>
                    <a:pt x="2739" y="4240"/>
                  </a:cubicBezTo>
                  <a:cubicBezTo>
                    <a:pt x="2858" y="4038"/>
                    <a:pt x="2954" y="3823"/>
                    <a:pt x="3061" y="3549"/>
                  </a:cubicBezTo>
                  <a:lnTo>
                    <a:pt x="3109" y="3585"/>
                  </a:lnTo>
                  <a:cubicBezTo>
                    <a:pt x="3239" y="3657"/>
                    <a:pt x="3430" y="3740"/>
                    <a:pt x="3609" y="3823"/>
                  </a:cubicBezTo>
                  <a:cubicBezTo>
                    <a:pt x="3763" y="3883"/>
                    <a:pt x="3942" y="3942"/>
                    <a:pt x="4132" y="3954"/>
                  </a:cubicBezTo>
                  <a:lnTo>
                    <a:pt x="4228" y="3954"/>
                  </a:lnTo>
                  <a:cubicBezTo>
                    <a:pt x="4299" y="3954"/>
                    <a:pt x="4371" y="3942"/>
                    <a:pt x="4442" y="3919"/>
                  </a:cubicBezTo>
                  <a:cubicBezTo>
                    <a:pt x="4585" y="3895"/>
                    <a:pt x="4680" y="3788"/>
                    <a:pt x="4763" y="3668"/>
                  </a:cubicBezTo>
                  <a:cubicBezTo>
                    <a:pt x="4775" y="3657"/>
                    <a:pt x="4787" y="3645"/>
                    <a:pt x="4787" y="3621"/>
                  </a:cubicBezTo>
                  <a:lnTo>
                    <a:pt x="4775" y="3621"/>
                  </a:lnTo>
                  <a:cubicBezTo>
                    <a:pt x="4740" y="3621"/>
                    <a:pt x="4728" y="3609"/>
                    <a:pt x="4716" y="3597"/>
                  </a:cubicBezTo>
                  <a:cubicBezTo>
                    <a:pt x="4644" y="3609"/>
                    <a:pt x="4585" y="3609"/>
                    <a:pt x="4502" y="3621"/>
                  </a:cubicBezTo>
                  <a:lnTo>
                    <a:pt x="4263" y="3621"/>
                  </a:lnTo>
                  <a:cubicBezTo>
                    <a:pt x="4085" y="3609"/>
                    <a:pt x="3906" y="3585"/>
                    <a:pt x="3751" y="3538"/>
                  </a:cubicBezTo>
                  <a:cubicBezTo>
                    <a:pt x="3585" y="3490"/>
                    <a:pt x="3418" y="3418"/>
                    <a:pt x="3275" y="3323"/>
                  </a:cubicBezTo>
                  <a:cubicBezTo>
                    <a:pt x="3192" y="3287"/>
                    <a:pt x="3132" y="3240"/>
                    <a:pt x="3061" y="3192"/>
                  </a:cubicBezTo>
                  <a:cubicBezTo>
                    <a:pt x="3025" y="3168"/>
                    <a:pt x="2978" y="3121"/>
                    <a:pt x="2930" y="3085"/>
                  </a:cubicBezTo>
                  <a:cubicBezTo>
                    <a:pt x="2870" y="3311"/>
                    <a:pt x="2799" y="3538"/>
                    <a:pt x="2692" y="3740"/>
                  </a:cubicBezTo>
                  <a:cubicBezTo>
                    <a:pt x="2632" y="3859"/>
                    <a:pt x="2561" y="3978"/>
                    <a:pt x="2466" y="4085"/>
                  </a:cubicBezTo>
                  <a:cubicBezTo>
                    <a:pt x="2394" y="4157"/>
                    <a:pt x="2287" y="4216"/>
                    <a:pt x="2192" y="4216"/>
                  </a:cubicBezTo>
                  <a:cubicBezTo>
                    <a:pt x="2132" y="4216"/>
                    <a:pt x="2085" y="4204"/>
                    <a:pt x="2037" y="4180"/>
                  </a:cubicBezTo>
                  <a:cubicBezTo>
                    <a:pt x="1989" y="4157"/>
                    <a:pt x="1966" y="4109"/>
                    <a:pt x="1930" y="4073"/>
                  </a:cubicBezTo>
                  <a:cubicBezTo>
                    <a:pt x="1870" y="3954"/>
                    <a:pt x="1870" y="3811"/>
                    <a:pt x="1870" y="3680"/>
                  </a:cubicBezTo>
                  <a:cubicBezTo>
                    <a:pt x="1870" y="3597"/>
                    <a:pt x="1894" y="3514"/>
                    <a:pt x="1906" y="3442"/>
                  </a:cubicBezTo>
                  <a:cubicBezTo>
                    <a:pt x="1918" y="3359"/>
                    <a:pt x="1942" y="3276"/>
                    <a:pt x="1966" y="3192"/>
                  </a:cubicBezTo>
                  <a:cubicBezTo>
                    <a:pt x="1977" y="3085"/>
                    <a:pt x="2013" y="3002"/>
                    <a:pt x="2037" y="2906"/>
                  </a:cubicBezTo>
                  <a:cubicBezTo>
                    <a:pt x="1918" y="2895"/>
                    <a:pt x="1799" y="2859"/>
                    <a:pt x="1680" y="2835"/>
                  </a:cubicBezTo>
                  <a:cubicBezTo>
                    <a:pt x="1561" y="2799"/>
                    <a:pt x="1454" y="2764"/>
                    <a:pt x="1358" y="2704"/>
                  </a:cubicBezTo>
                  <a:cubicBezTo>
                    <a:pt x="1311" y="2668"/>
                    <a:pt x="1263" y="2656"/>
                    <a:pt x="1239" y="2621"/>
                  </a:cubicBezTo>
                  <a:cubicBezTo>
                    <a:pt x="1204" y="2609"/>
                    <a:pt x="1168" y="2585"/>
                    <a:pt x="1144" y="2549"/>
                  </a:cubicBezTo>
                  <a:cubicBezTo>
                    <a:pt x="1132" y="2525"/>
                    <a:pt x="1096" y="2490"/>
                    <a:pt x="1084" y="2466"/>
                  </a:cubicBezTo>
                  <a:cubicBezTo>
                    <a:pt x="1061" y="2430"/>
                    <a:pt x="1061" y="2383"/>
                    <a:pt x="1037" y="2359"/>
                  </a:cubicBezTo>
                  <a:lnTo>
                    <a:pt x="1037" y="2264"/>
                  </a:lnTo>
                  <a:cubicBezTo>
                    <a:pt x="1037" y="2240"/>
                    <a:pt x="1049" y="2204"/>
                    <a:pt x="1073" y="2180"/>
                  </a:cubicBezTo>
                  <a:cubicBezTo>
                    <a:pt x="1096" y="2109"/>
                    <a:pt x="1156" y="2049"/>
                    <a:pt x="1215" y="2002"/>
                  </a:cubicBezTo>
                  <a:cubicBezTo>
                    <a:pt x="1251" y="1966"/>
                    <a:pt x="1299" y="1942"/>
                    <a:pt x="1334" y="1930"/>
                  </a:cubicBezTo>
                  <a:cubicBezTo>
                    <a:pt x="1394" y="1894"/>
                    <a:pt x="1442" y="1871"/>
                    <a:pt x="1501" y="1847"/>
                  </a:cubicBezTo>
                  <a:cubicBezTo>
                    <a:pt x="1561" y="1823"/>
                    <a:pt x="1620" y="1811"/>
                    <a:pt x="1680" y="1787"/>
                  </a:cubicBezTo>
                  <a:cubicBezTo>
                    <a:pt x="1751" y="1775"/>
                    <a:pt x="1811" y="1763"/>
                    <a:pt x="1894" y="1752"/>
                  </a:cubicBezTo>
                  <a:lnTo>
                    <a:pt x="1751" y="1252"/>
                  </a:lnTo>
                  <a:cubicBezTo>
                    <a:pt x="1692" y="1013"/>
                    <a:pt x="1656" y="775"/>
                    <a:pt x="1632" y="525"/>
                  </a:cubicBezTo>
                  <a:cubicBezTo>
                    <a:pt x="1620" y="406"/>
                    <a:pt x="1632" y="299"/>
                    <a:pt x="1656" y="180"/>
                  </a:cubicBezTo>
                  <a:cubicBezTo>
                    <a:pt x="1668" y="144"/>
                    <a:pt x="1680" y="85"/>
                    <a:pt x="1692" y="38"/>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25"/>
          <p:cNvGrpSpPr/>
          <p:nvPr/>
        </p:nvGrpSpPr>
        <p:grpSpPr>
          <a:xfrm rot="-6049132">
            <a:off x="567379" y="4629745"/>
            <a:ext cx="305234" cy="304477"/>
            <a:chOff x="1548327" y="2761296"/>
            <a:chExt cx="305242" cy="304485"/>
          </a:xfrm>
        </p:grpSpPr>
        <p:sp>
          <p:nvSpPr>
            <p:cNvPr id="432" name="Google Shape;432;p25"/>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5"/>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5"/>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25"/>
          <p:cNvSpPr/>
          <p:nvPr/>
        </p:nvSpPr>
        <p:spPr>
          <a:xfrm>
            <a:off x="321200" y="3949957"/>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5"/>
          <p:cNvSpPr/>
          <p:nvPr/>
        </p:nvSpPr>
        <p:spPr>
          <a:xfrm>
            <a:off x="4944666" y="235950"/>
            <a:ext cx="182365" cy="174680"/>
          </a:xfrm>
          <a:custGeom>
            <a:avLst/>
            <a:gdLst/>
            <a:ahLst/>
            <a:cxnLst/>
            <a:rect l="l" t="t" r="r" b="b"/>
            <a:pathLst>
              <a:path w="3180" h="3046" extrusionOk="0">
                <a:moveTo>
                  <a:pt x="1755" y="0"/>
                </a:moveTo>
                <a:cubicBezTo>
                  <a:pt x="1716" y="0"/>
                  <a:pt x="1681" y="16"/>
                  <a:pt x="1656" y="35"/>
                </a:cubicBezTo>
                <a:lnTo>
                  <a:pt x="1644" y="47"/>
                </a:lnTo>
                <a:cubicBezTo>
                  <a:pt x="1406" y="225"/>
                  <a:pt x="1298" y="666"/>
                  <a:pt x="1191" y="951"/>
                </a:cubicBezTo>
                <a:cubicBezTo>
                  <a:pt x="1039" y="906"/>
                  <a:pt x="667" y="767"/>
                  <a:pt x="381" y="767"/>
                </a:cubicBezTo>
                <a:cubicBezTo>
                  <a:pt x="221" y="767"/>
                  <a:pt x="88" y="811"/>
                  <a:pt x="36" y="940"/>
                </a:cubicBezTo>
                <a:cubicBezTo>
                  <a:pt x="1" y="1011"/>
                  <a:pt x="36" y="1106"/>
                  <a:pt x="84" y="1178"/>
                </a:cubicBezTo>
                <a:cubicBezTo>
                  <a:pt x="239" y="1416"/>
                  <a:pt x="477" y="1559"/>
                  <a:pt x="751" y="1654"/>
                </a:cubicBezTo>
                <a:cubicBezTo>
                  <a:pt x="597" y="1855"/>
                  <a:pt x="55" y="2797"/>
                  <a:pt x="621" y="2797"/>
                </a:cubicBezTo>
                <a:cubicBezTo>
                  <a:pt x="624" y="2797"/>
                  <a:pt x="628" y="2797"/>
                  <a:pt x="632" y="2797"/>
                </a:cubicBezTo>
                <a:cubicBezTo>
                  <a:pt x="929" y="2785"/>
                  <a:pt x="1275" y="2475"/>
                  <a:pt x="1453" y="2249"/>
                </a:cubicBezTo>
                <a:cubicBezTo>
                  <a:pt x="1548" y="2511"/>
                  <a:pt x="1787" y="2916"/>
                  <a:pt x="2072" y="3023"/>
                </a:cubicBezTo>
                <a:cubicBezTo>
                  <a:pt x="2116" y="3038"/>
                  <a:pt x="2155" y="3045"/>
                  <a:pt x="2189" y="3045"/>
                </a:cubicBezTo>
                <a:cubicBezTo>
                  <a:pt x="2581" y="3045"/>
                  <a:pt x="2364" y="2111"/>
                  <a:pt x="2298" y="1892"/>
                </a:cubicBezTo>
                <a:cubicBezTo>
                  <a:pt x="2584" y="1880"/>
                  <a:pt x="2858" y="1797"/>
                  <a:pt x="3072" y="1618"/>
                </a:cubicBezTo>
                <a:cubicBezTo>
                  <a:pt x="3120" y="1559"/>
                  <a:pt x="3180" y="1487"/>
                  <a:pt x="3180" y="1416"/>
                </a:cubicBezTo>
                <a:cubicBezTo>
                  <a:pt x="3150" y="1107"/>
                  <a:pt x="2560" y="1081"/>
                  <a:pt x="2229" y="1081"/>
                </a:cubicBezTo>
                <a:cubicBezTo>
                  <a:pt x="2165" y="1081"/>
                  <a:pt x="2111" y="1082"/>
                  <a:pt x="2072" y="1082"/>
                </a:cubicBezTo>
                <a:cubicBezTo>
                  <a:pt x="2060" y="892"/>
                  <a:pt x="2084" y="594"/>
                  <a:pt x="2048" y="392"/>
                </a:cubicBezTo>
                <a:cubicBezTo>
                  <a:pt x="2013" y="154"/>
                  <a:pt x="1870" y="47"/>
                  <a:pt x="1870" y="47"/>
                </a:cubicBezTo>
                <a:cubicBezTo>
                  <a:pt x="1830" y="13"/>
                  <a:pt x="1791" y="0"/>
                  <a:pt x="17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5"/>
          <p:cNvSpPr/>
          <p:nvPr/>
        </p:nvSpPr>
        <p:spPr>
          <a:xfrm>
            <a:off x="7861507" y="1426917"/>
            <a:ext cx="125018" cy="122838"/>
          </a:xfrm>
          <a:custGeom>
            <a:avLst/>
            <a:gdLst/>
            <a:ahLst/>
            <a:cxnLst/>
            <a:rect l="l" t="t" r="r" b="b"/>
            <a:pathLst>
              <a:path w="2180" h="2142" extrusionOk="0">
                <a:moveTo>
                  <a:pt x="886" y="1"/>
                </a:moveTo>
                <a:cubicBezTo>
                  <a:pt x="843" y="1"/>
                  <a:pt x="808" y="34"/>
                  <a:pt x="799" y="61"/>
                </a:cubicBezTo>
                <a:cubicBezTo>
                  <a:pt x="799" y="61"/>
                  <a:pt x="799" y="73"/>
                  <a:pt x="775" y="73"/>
                </a:cubicBezTo>
                <a:cubicBezTo>
                  <a:pt x="680" y="252"/>
                  <a:pt x="715" y="561"/>
                  <a:pt x="715" y="776"/>
                </a:cubicBezTo>
                <a:cubicBezTo>
                  <a:pt x="561" y="776"/>
                  <a:pt x="1" y="776"/>
                  <a:pt x="1" y="1038"/>
                </a:cubicBezTo>
                <a:cubicBezTo>
                  <a:pt x="1" y="1097"/>
                  <a:pt x="49" y="1145"/>
                  <a:pt x="96" y="1192"/>
                </a:cubicBezTo>
                <a:cubicBezTo>
                  <a:pt x="232" y="1297"/>
                  <a:pt x="396" y="1337"/>
                  <a:pt x="564" y="1337"/>
                </a:cubicBezTo>
                <a:cubicBezTo>
                  <a:pt x="586" y="1337"/>
                  <a:pt x="609" y="1337"/>
                  <a:pt x="632" y="1335"/>
                </a:cubicBezTo>
                <a:lnTo>
                  <a:pt x="632" y="1335"/>
                </a:lnTo>
                <a:cubicBezTo>
                  <a:pt x="599" y="1487"/>
                  <a:pt x="498" y="2141"/>
                  <a:pt x="749" y="2141"/>
                </a:cubicBezTo>
                <a:cubicBezTo>
                  <a:pt x="774" y="2141"/>
                  <a:pt x="802" y="2135"/>
                  <a:pt x="834" y="2121"/>
                </a:cubicBezTo>
                <a:cubicBezTo>
                  <a:pt x="1013" y="2050"/>
                  <a:pt x="1144" y="1752"/>
                  <a:pt x="1203" y="1561"/>
                </a:cubicBezTo>
                <a:cubicBezTo>
                  <a:pt x="1346" y="1704"/>
                  <a:pt x="1596" y="1919"/>
                  <a:pt x="1787" y="1919"/>
                </a:cubicBezTo>
                <a:cubicBezTo>
                  <a:pt x="2180" y="1907"/>
                  <a:pt x="1739" y="1264"/>
                  <a:pt x="1644" y="1109"/>
                </a:cubicBezTo>
                <a:cubicBezTo>
                  <a:pt x="1823" y="1038"/>
                  <a:pt x="1965" y="918"/>
                  <a:pt x="2061" y="740"/>
                </a:cubicBezTo>
                <a:cubicBezTo>
                  <a:pt x="2085" y="692"/>
                  <a:pt x="2108" y="633"/>
                  <a:pt x="2085" y="573"/>
                </a:cubicBezTo>
                <a:cubicBezTo>
                  <a:pt x="2046" y="497"/>
                  <a:pt x="1969" y="469"/>
                  <a:pt x="1876" y="469"/>
                </a:cubicBezTo>
                <a:cubicBezTo>
                  <a:pt x="1680" y="469"/>
                  <a:pt x="1416" y="592"/>
                  <a:pt x="1311" y="633"/>
                </a:cubicBezTo>
                <a:cubicBezTo>
                  <a:pt x="1251" y="514"/>
                  <a:pt x="1192" y="311"/>
                  <a:pt x="1120" y="192"/>
                </a:cubicBezTo>
                <a:cubicBezTo>
                  <a:pt x="1049" y="37"/>
                  <a:pt x="930" y="14"/>
                  <a:pt x="930" y="14"/>
                </a:cubicBezTo>
                <a:cubicBezTo>
                  <a:pt x="915" y="5"/>
                  <a:pt x="900" y="1"/>
                  <a:pt x="8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5897764" y="1724474"/>
            <a:ext cx="101104" cy="93075"/>
          </a:xfrm>
          <a:custGeom>
            <a:avLst/>
            <a:gdLst/>
            <a:ahLst/>
            <a:cxnLst/>
            <a:rect l="l" t="t" r="r" b="b"/>
            <a:pathLst>
              <a:path w="1763" h="1623" extrusionOk="0">
                <a:moveTo>
                  <a:pt x="664" y="1"/>
                </a:moveTo>
                <a:cubicBezTo>
                  <a:pt x="627" y="1"/>
                  <a:pt x="604" y="23"/>
                  <a:pt x="595" y="32"/>
                </a:cubicBezTo>
                <a:lnTo>
                  <a:pt x="595" y="44"/>
                </a:lnTo>
                <a:cubicBezTo>
                  <a:pt x="512" y="187"/>
                  <a:pt x="572" y="425"/>
                  <a:pt x="572" y="592"/>
                </a:cubicBezTo>
                <a:cubicBezTo>
                  <a:pt x="429" y="604"/>
                  <a:pt x="0" y="628"/>
                  <a:pt x="0" y="830"/>
                </a:cubicBezTo>
                <a:cubicBezTo>
                  <a:pt x="0" y="866"/>
                  <a:pt x="36" y="901"/>
                  <a:pt x="72" y="925"/>
                </a:cubicBezTo>
                <a:cubicBezTo>
                  <a:pt x="192" y="995"/>
                  <a:pt x="312" y="1023"/>
                  <a:pt x="439" y="1023"/>
                </a:cubicBezTo>
                <a:cubicBezTo>
                  <a:pt x="463" y="1023"/>
                  <a:pt x="488" y="1022"/>
                  <a:pt x="512" y="1021"/>
                </a:cubicBezTo>
                <a:lnTo>
                  <a:pt x="512" y="1021"/>
                </a:lnTo>
                <a:cubicBezTo>
                  <a:pt x="480" y="1138"/>
                  <a:pt x="428" y="1623"/>
                  <a:pt x="627" y="1623"/>
                </a:cubicBezTo>
                <a:cubicBezTo>
                  <a:pt x="649" y="1623"/>
                  <a:pt x="674" y="1617"/>
                  <a:pt x="703" y="1604"/>
                </a:cubicBezTo>
                <a:cubicBezTo>
                  <a:pt x="834" y="1521"/>
                  <a:pt x="941" y="1306"/>
                  <a:pt x="988" y="1152"/>
                </a:cubicBezTo>
                <a:cubicBezTo>
                  <a:pt x="1080" y="1254"/>
                  <a:pt x="1281" y="1390"/>
                  <a:pt x="1424" y="1390"/>
                </a:cubicBezTo>
                <a:cubicBezTo>
                  <a:pt x="1429" y="1390"/>
                  <a:pt x="1435" y="1390"/>
                  <a:pt x="1441" y="1390"/>
                </a:cubicBezTo>
                <a:cubicBezTo>
                  <a:pt x="1762" y="1366"/>
                  <a:pt x="1405" y="901"/>
                  <a:pt x="1310" y="794"/>
                </a:cubicBezTo>
                <a:cubicBezTo>
                  <a:pt x="1441" y="735"/>
                  <a:pt x="1560" y="628"/>
                  <a:pt x="1643" y="497"/>
                </a:cubicBezTo>
                <a:cubicBezTo>
                  <a:pt x="1643" y="485"/>
                  <a:pt x="1655" y="437"/>
                  <a:pt x="1643" y="390"/>
                </a:cubicBezTo>
                <a:cubicBezTo>
                  <a:pt x="1612" y="338"/>
                  <a:pt x="1558" y="319"/>
                  <a:pt x="1493" y="319"/>
                </a:cubicBezTo>
                <a:cubicBezTo>
                  <a:pt x="1333" y="319"/>
                  <a:pt x="1109" y="436"/>
                  <a:pt x="1024" y="461"/>
                </a:cubicBezTo>
                <a:cubicBezTo>
                  <a:pt x="988" y="378"/>
                  <a:pt x="929" y="223"/>
                  <a:pt x="869" y="140"/>
                </a:cubicBezTo>
                <a:cubicBezTo>
                  <a:pt x="810" y="32"/>
                  <a:pt x="703" y="9"/>
                  <a:pt x="703" y="9"/>
                </a:cubicBezTo>
                <a:cubicBezTo>
                  <a:pt x="688" y="3"/>
                  <a:pt x="675" y="1"/>
                  <a:pt x="6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9" name="Google Shape;439;p25"/>
          <p:cNvGrpSpPr/>
          <p:nvPr/>
        </p:nvGrpSpPr>
        <p:grpSpPr>
          <a:xfrm>
            <a:off x="3143184" y="-176150"/>
            <a:ext cx="252400" cy="805492"/>
            <a:chOff x="3143184" y="-176150"/>
            <a:chExt cx="252400" cy="805492"/>
          </a:xfrm>
        </p:grpSpPr>
        <p:sp>
          <p:nvSpPr>
            <p:cNvPr id="440" name="Google Shape;440;p25"/>
            <p:cNvSpPr/>
            <p:nvPr/>
          </p:nvSpPr>
          <p:spPr>
            <a:xfrm>
              <a:off x="3293108" y="-176150"/>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3299449" y="48714"/>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3242424" y="270519"/>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p:nvPr/>
          </p:nvSpPr>
          <p:spPr>
            <a:xfrm>
              <a:off x="3143184" y="473123"/>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533" t="12524" r="16984" b="6185"/>
          <a:stretch/>
        </p:blipFill>
        <p:spPr bwMode="auto">
          <a:xfrm>
            <a:off x="4292034" y="1538651"/>
            <a:ext cx="4661831" cy="3387453"/>
          </a:xfrm>
          <a:prstGeom prst="rect">
            <a:avLst/>
          </a:prstGeom>
          <a:noFill/>
          <a:ln>
            <a:noFill/>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وسيلة شرح مستطيلة مستديرة الزوايا 1"/>
          <p:cNvSpPr/>
          <p:nvPr/>
        </p:nvSpPr>
        <p:spPr>
          <a:xfrm>
            <a:off x="3400635" y="491957"/>
            <a:ext cx="3613719" cy="375175"/>
          </a:xfrm>
          <a:prstGeom prst="wedgeRoundRectCallout">
            <a:avLst>
              <a:gd name="adj1" fmla="val -59085"/>
              <a:gd name="adj2" fmla="val 196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800" b="1" dirty="0" smtClean="0"/>
              <a:t>Read the text and find out:</a:t>
            </a:r>
            <a:endParaRPr lang="ar-SA" sz="1800" b="1" dirty="0"/>
          </a:p>
        </p:txBody>
      </p:sp>
      <p:pic>
        <p:nvPicPr>
          <p:cNvPr id="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0861" t="67687" r="15378" b="27875"/>
          <a:stretch/>
        </p:blipFill>
        <p:spPr bwMode="auto">
          <a:xfrm>
            <a:off x="135730" y="1549755"/>
            <a:ext cx="3896265" cy="4818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1" name="مستطيل 50"/>
          <p:cNvSpPr>
            <a:spLocks noChangeArrowheads="1"/>
          </p:cNvSpPr>
          <p:nvPr>
            <p:custDataLst>
              <p:tags r:id="rId1"/>
            </p:custDataLst>
          </p:nvPr>
        </p:nvSpPr>
        <p:spPr bwMode="auto">
          <a:xfrm>
            <a:off x="135730" y="2295526"/>
            <a:ext cx="3760391" cy="1477328"/>
          </a:xfrm>
          <a:prstGeom prst="rect">
            <a:avLst/>
          </a:prstGeom>
          <a:solidFill>
            <a:schemeClr val="accent3">
              <a:lumMod val="60000"/>
              <a:lumOff val="40000"/>
            </a:schemeClr>
          </a:solidFill>
          <a:ln/>
          <a:extLst/>
        </p:spPr>
        <p:style>
          <a:lnRef idx="3">
            <a:schemeClr val="lt1"/>
          </a:lnRef>
          <a:fillRef idx="1">
            <a:schemeClr val="accent3"/>
          </a:fillRef>
          <a:effectRef idx="1">
            <a:schemeClr val="accent3"/>
          </a:effectRef>
          <a:fontRef idx="minor">
            <a:schemeClr val="lt1"/>
          </a:fontRef>
        </p:style>
        <p:txBody>
          <a:bodyPr wrap="square">
            <a:spAutoFit/>
          </a:bodyPr>
          <a:lstStyle/>
          <a:p>
            <a:r>
              <a:rPr lang="en-US" sz="1800" b="1" dirty="0">
                <a:solidFill>
                  <a:srgbClr val="CC0066"/>
                </a:solidFill>
                <a:latin typeface="Arial Narrow" pitchFamily="34" charset="0"/>
                <a:sym typeface="Wingdings" pitchFamily="2" charset="2"/>
              </a:rPr>
              <a:t>• </a:t>
            </a:r>
            <a:r>
              <a:rPr lang="en-US" sz="1800" b="1" dirty="0" smtClean="0">
                <a:solidFill>
                  <a:srgbClr val="CC0066"/>
                </a:solidFill>
                <a:latin typeface="Arial Narrow" pitchFamily="34" charset="0"/>
                <a:sym typeface="Wingdings" pitchFamily="2" charset="2"/>
              </a:rPr>
              <a:t>because </a:t>
            </a:r>
            <a:r>
              <a:rPr lang="en-US" sz="1800" b="1" dirty="0">
                <a:solidFill>
                  <a:srgbClr val="CC0066"/>
                </a:solidFill>
                <a:latin typeface="Arial Narrow" pitchFamily="34" charset="0"/>
                <a:sym typeface="Wingdings" pitchFamily="2" charset="2"/>
              </a:rPr>
              <a:t>it provides a perfect example of </a:t>
            </a:r>
            <a:r>
              <a:rPr lang="en-US" sz="1800" b="1" u="sng" dirty="0">
                <a:solidFill>
                  <a:srgbClr val="CC0066"/>
                </a:solidFill>
                <a:latin typeface="Arial Narrow" pitchFamily="34" charset="0"/>
                <a:sym typeface="Wingdings" pitchFamily="2" charset="2"/>
              </a:rPr>
              <a:t>symbiosis</a:t>
            </a:r>
            <a:r>
              <a:rPr lang="en-US" sz="1800" b="1" dirty="0">
                <a:solidFill>
                  <a:srgbClr val="CC0066"/>
                </a:solidFill>
                <a:latin typeface="Arial Narrow" pitchFamily="34" charset="0"/>
                <a:sym typeface="Wingdings" pitchFamily="2" charset="2"/>
              </a:rPr>
              <a:t> and </a:t>
            </a:r>
            <a:r>
              <a:rPr lang="en-US" sz="1800" b="1" u="sng" dirty="0">
                <a:solidFill>
                  <a:srgbClr val="CC0066"/>
                </a:solidFill>
                <a:latin typeface="Arial Narrow" pitchFamily="34" charset="0"/>
                <a:sym typeface="Wingdings" pitchFamily="2" charset="2"/>
              </a:rPr>
              <a:t>a sense of priorities </a:t>
            </a:r>
            <a:r>
              <a:rPr lang="en-US" sz="1800" b="1" dirty="0">
                <a:solidFill>
                  <a:srgbClr val="CC0066"/>
                </a:solidFill>
                <a:latin typeface="Arial Narrow" pitchFamily="34" charset="0"/>
                <a:sym typeface="Wingdings" pitchFamily="2" charset="2"/>
              </a:rPr>
              <a:t>that is led by feelings and primary concern for the other person rather than material possessions.</a:t>
            </a:r>
            <a:endParaRPr lang="ar-SA" sz="1800" b="1" dirty="0">
              <a:solidFill>
                <a:srgbClr val="CC0066"/>
              </a:solidFill>
              <a:latin typeface="Arial Narrow" pitchFamily="34" charset="0"/>
            </a:endParaRPr>
          </a:p>
        </p:txBody>
      </p:sp>
    </p:spTree>
    <p:extLst>
      <p:ext uri="{BB962C8B-B14F-4D97-AF65-F5344CB8AC3E}">
        <p14:creationId xmlns:p14="http://schemas.microsoft.com/office/powerpoint/2010/main" val="254781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randombar(horizontal)">
                                      <p:cBhvr>
                                        <p:cTn id="13" dur="500"/>
                                        <p:tgtEl>
                                          <p:spTgt spid="5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1">
                                            <p:txEl>
                                              <p:pRg st="0" end="0"/>
                                            </p:txEl>
                                          </p:spTgt>
                                        </p:tgtEl>
                                        <p:attrNameLst>
                                          <p:attrName>style.visibility</p:attrName>
                                        </p:attrNameLst>
                                      </p:cBhvr>
                                      <p:to>
                                        <p:strVal val="visible"/>
                                      </p:to>
                                    </p:set>
                                    <p:animEffect transition="in" filter="wipe(left)">
                                      <p:cBhvr>
                                        <p:cTn id="18"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32"/>
          <p:cNvSpPr txBox="1">
            <a:spLocks noGrp="1"/>
          </p:cNvSpPr>
          <p:nvPr>
            <p:ph type="title"/>
          </p:nvPr>
        </p:nvSpPr>
        <p:spPr>
          <a:xfrm>
            <a:off x="1128712" y="80906"/>
            <a:ext cx="2293144"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smtClean="0"/>
              <a:t>Writing</a:t>
            </a:r>
            <a:endParaRPr dirty="0"/>
          </a:p>
        </p:txBody>
      </p:sp>
      <p:sp>
        <p:nvSpPr>
          <p:cNvPr id="1038" name="Google Shape;1038;p32">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a:hlinkClick r:id="rId4"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a:off x="8694900" y="387607"/>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2" name="Google Shape;1042;p32"/>
          <p:cNvGrpSpPr/>
          <p:nvPr/>
        </p:nvGrpSpPr>
        <p:grpSpPr>
          <a:xfrm rot="1623533" flipH="1">
            <a:off x="7924347" y="317888"/>
            <a:ext cx="1730556" cy="1383895"/>
            <a:chOff x="15524550" y="1548900"/>
            <a:chExt cx="1307925" cy="1045925"/>
          </a:xfrm>
        </p:grpSpPr>
        <p:sp>
          <p:nvSpPr>
            <p:cNvPr id="1043" name="Google Shape;1043;p32"/>
            <p:cNvSpPr/>
            <p:nvPr/>
          </p:nvSpPr>
          <p:spPr>
            <a:xfrm>
              <a:off x="15667125" y="2029600"/>
              <a:ext cx="552775" cy="471625"/>
            </a:xfrm>
            <a:custGeom>
              <a:avLst/>
              <a:gdLst/>
              <a:ahLst/>
              <a:cxnLst/>
              <a:rect l="l" t="t" r="r" b="b"/>
              <a:pathLst>
                <a:path w="22111" h="18865" extrusionOk="0">
                  <a:moveTo>
                    <a:pt x="16907" y="1"/>
                  </a:moveTo>
                  <a:cubicBezTo>
                    <a:pt x="16895" y="13"/>
                    <a:pt x="16872" y="13"/>
                    <a:pt x="16848" y="24"/>
                  </a:cubicBezTo>
                  <a:lnTo>
                    <a:pt x="13514" y="2322"/>
                  </a:lnTo>
                  <a:lnTo>
                    <a:pt x="11597" y="3644"/>
                  </a:lnTo>
                  <a:lnTo>
                    <a:pt x="6156" y="7383"/>
                  </a:lnTo>
                  <a:lnTo>
                    <a:pt x="3537" y="9180"/>
                  </a:lnTo>
                  <a:lnTo>
                    <a:pt x="917" y="10978"/>
                  </a:lnTo>
                  <a:lnTo>
                    <a:pt x="643" y="11169"/>
                  </a:lnTo>
                  <a:lnTo>
                    <a:pt x="120" y="11526"/>
                  </a:lnTo>
                  <a:lnTo>
                    <a:pt x="108" y="11550"/>
                  </a:lnTo>
                  <a:lnTo>
                    <a:pt x="84" y="11562"/>
                  </a:lnTo>
                  <a:cubicBezTo>
                    <a:pt x="60" y="11585"/>
                    <a:pt x="24" y="11621"/>
                    <a:pt x="12" y="11669"/>
                  </a:cubicBezTo>
                  <a:cubicBezTo>
                    <a:pt x="1" y="11704"/>
                    <a:pt x="1" y="11752"/>
                    <a:pt x="24" y="11800"/>
                  </a:cubicBezTo>
                  <a:lnTo>
                    <a:pt x="24" y="11824"/>
                  </a:lnTo>
                  <a:cubicBezTo>
                    <a:pt x="60" y="12288"/>
                    <a:pt x="179" y="12776"/>
                    <a:pt x="382" y="13312"/>
                  </a:cubicBezTo>
                  <a:cubicBezTo>
                    <a:pt x="536" y="13705"/>
                    <a:pt x="715" y="14110"/>
                    <a:pt x="965" y="14610"/>
                  </a:cubicBezTo>
                  <a:cubicBezTo>
                    <a:pt x="1417" y="15514"/>
                    <a:pt x="1894" y="16276"/>
                    <a:pt x="2429" y="16943"/>
                  </a:cubicBezTo>
                  <a:cubicBezTo>
                    <a:pt x="2798" y="17408"/>
                    <a:pt x="3156" y="17777"/>
                    <a:pt x="3537" y="18098"/>
                  </a:cubicBezTo>
                  <a:cubicBezTo>
                    <a:pt x="3751" y="18253"/>
                    <a:pt x="3953" y="18408"/>
                    <a:pt x="4180" y="18539"/>
                  </a:cubicBezTo>
                  <a:cubicBezTo>
                    <a:pt x="4394" y="18658"/>
                    <a:pt x="4632" y="18765"/>
                    <a:pt x="4870" y="18848"/>
                  </a:cubicBezTo>
                  <a:cubicBezTo>
                    <a:pt x="4881" y="18859"/>
                    <a:pt x="4896" y="18865"/>
                    <a:pt x="4915" y="18865"/>
                  </a:cubicBezTo>
                  <a:cubicBezTo>
                    <a:pt x="4937" y="18865"/>
                    <a:pt x="4963" y="18856"/>
                    <a:pt x="4989" y="18836"/>
                  </a:cubicBezTo>
                  <a:cubicBezTo>
                    <a:pt x="5025" y="18812"/>
                    <a:pt x="5061" y="18777"/>
                    <a:pt x="5073" y="18729"/>
                  </a:cubicBezTo>
                  <a:lnTo>
                    <a:pt x="5346" y="18539"/>
                  </a:lnTo>
                  <a:lnTo>
                    <a:pt x="5882" y="18170"/>
                  </a:lnTo>
                  <a:lnTo>
                    <a:pt x="8061" y="16669"/>
                  </a:lnTo>
                  <a:lnTo>
                    <a:pt x="11133" y="14562"/>
                  </a:lnTo>
                  <a:cubicBezTo>
                    <a:pt x="12943" y="13312"/>
                    <a:pt x="14752" y="12062"/>
                    <a:pt x="16562" y="10835"/>
                  </a:cubicBezTo>
                  <a:lnTo>
                    <a:pt x="19253" y="8966"/>
                  </a:lnTo>
                  <a:lnTo>
                    <a:pt x="21896" y="7156"/>
                  </a:lnTo>
                  <a:lnTo>
                    <a:pt x="21968" y="7085"/>
                  </a:lnTo>
                  <a:cubicBezTo>
                    <a:pt x="21979" y="7061"/>
                    <a:pt x="22015" y="7037"/>
                    <a:pt x="22027" y="7002"/>
                  </a:cubicBezTo>
                  <a:cubicBezTo>
                    <a:pt x="22051" y="6966"/>
                    <a:pt x="22087" y="6930"/>
                    <a:pt x="22110" y="6882"/>
                  </a:cubicBezTo>
                  <a:cubicBezTo>
                    <a:pt x="22081" y="6880"/>
                    <a:pt x="22053" y="6879"/>
                    <a:pt x="22027" y="6879"/>
                  </a:cubicBezTo>
                  <a:cubicBezTo>
                    <a:pt x="21915" y="6879"/>
                    <a:pt x="21828" y="6897"/>
                    <a:pt x="21741" y="6906"/>
                  </a:cubicBezTo>
                  <a:cubicBezTo>
                    <a:pt x="21563" y="6918"/>
                    <a:pt x="21372" y="6930"/>
                    <a:pt x="21194" y="6930"/>
                  </a:cubicBezTo>
                  <a:cubicBezTo>
                    <a:pt x="21015" y="6930"/>
                    <a:pt x="20836" y="6930"/>
                    <a:pt x="20658" y="6918"/>
                  </a:cubicBezTo>
                  <a:cubicBezTo>
                    <a:pt x="20491" y="6906"/>
                    <a:pt x="20336" y="6882"/>
                    <a:pt x="20182" y="6847"/>
                  </a:cubicBezTo>
                  <a:cubicBezTo>
                    <a:pt x="20086" y="6823"/>
                    <a:pt x="20015" y="6799"/>
                    <a:pt x="19943" y="6751"/>
                  </a:cubicBezTo>
                  <a:cubicBezTo>
                    <a:pt x="19872" y="6728"/>
                    <a:pt x="19813" y="6692"/>
                    <a:pt x="19753" y="6644"/>
                  </a:cubicBezTo>
                  <a:cubicBezTo>
                    <a:pt x="19717" y="6621"/>
                    <a:pt x="19693" y="6609"/>
                    <a:pt x="19658" y="6573"/>
                  </a:cubicBezTo>
                  <a:cubicBezTo>
                    <a:pt x="19634" y="6549"/>
                    <a:pt x="19610" y="6525"/>
                    <a:pt x="19598" y="6501"/>
                  </a:cubicBezTo>
                  <a:cubicBezTo>
                    <a:pt x="19551" y="6454"/>
                    <a:pt x="19527" y="6394"/>
                    <a:pt x="19515" y="6335"/>
                  </a:cubicBezTo>
                  <a:cubicBezTo>
                    <a:pt x="19396" y="6049"/>
                    <a:pt x="19467" y="5728"/>
                    <a:pt x="19574" y="5454"/>
                  </a:cubicBezTo>
                  <a:cubicBezTo>
                    <a:pt x="19658" y="5204"/>
                    <a:pt x="19765" y="4966"/>
                    <a:pt x="19872" y="4716"/>
                  </a:cubicBezTo>
                  <a:lnTo>
                    <a:pt x="19872" y="4727"/>
                  </a:lnTo>
                  <a:cubicBezTo>
                    <a:pt x="19943" y="4537"/>
                    <a:pt x="20027" y="4358"/>
                    <a:pt x="20086" y="4168"/>
                  </a:cubicBezTo>
                  <a:cubicBezTo>
                    <a:pt x="20146" y="3989"/>
                    <a:pt x="20205" y="3811"/>
                    <a:pt x="20241" y="3608"/>
                  </a:cubicBezTo>
                  <a:lnTo>
                    <a:pt x="20241" y="3632"/>
                  </a:lnTo>
                  <a:cubicBezTo>
                    <a:pt x="20253" y="3525"/>
                    <a:pt x="20253" y="3406"/>
                    <a:pt x="20253" y="3287"/>
                  </a:cubicBezTo>
                  <a:cubicBezTo>
                    <a:pt x="20241" y="3227"/>
                    <a:pt x="20229" y="3156"/>
                    <a:pt x="20205" y="3096"/>
                  </a:cubicBezTo>
                  <a:cubicBezTo>
                    <a:pt x="20182" y="3037"/>
                    <a:pt x="20146" y="2989"/>
                    <a:pt x="20122" y="2941"/>
                  </a:cubicBezTo>
                  <a:cubicBezTo>
                    <a:pt x="20086" y="2894"/>
                    <a:pt x="20051" y="2858"/>
                    <a:pt x="20003" y="2822"/>
                  </a:cubicBezTo>
                  <a:cubicBezTo>
                    <a:pt x="19943" y="2775"/>
                    <a:pt x="19872" y="2739"/>
                    <a:pt x="19813" y="2703"/>
                  </a:cubicBezTo>
                  <a:lnTo>
                    <a:pt x="19789" y="2703"/>
                  </a:lnTo>
                  <a:cubicBezTo>
                    <a:pt x="19658" y="2644"/>
                    <a:pt x="19527" y="2620"/>
                    <a:pt x="19372" y="2596"/>
                  </a:cubicBezTo>
                  <a:cubicBezTo>
                    <a:pt x="19301" y="2584"/>
                    <a:pt x="19229" y="2584"/>
                    <a:pt x="19170" y="2584"/>
                  </a:cubicBezTo>
                  <a:lnTo>
                    <a:pt x="18955" y="2584"/>
                  </a:lnTo>
                  <a:cubicBezTo>
                    <a:pt x="18800" y="2596"/>
                    <a:pt x="18646" y="2620"/>
                    <a:pt x="18479" y="2632"/>
                  </a:cubicBezTo>
                  <a:cubicBezTo>
                    <a:pt x="18300" y="2644"/>
                    <a:pt x="18146" y="2656"/>
                    <a:pt x="17967" y="2680"/>
                  </a:cubicBezTo>
                  <a:cubicBezTo>
                    <a:pt x="17884" y="2686"/>
                    <a:pt x="17800" y="2688"/>
                    <a:pt x="17717" y="2688"/>
                  </a:cubicBezTo>
                  <a:cubicBezTo>
                    <a:pt x="17634" y="2688"/>
                    <a:pt x="17550" y="2686"/>
                    <a:pt x="17467" y="2680"/>
                  </a:cubicBezTo>
                  <a:cubicBezTo>
                    <a:pt x="17312" y="2656"/>
                    <a:pt x="17146" y="2632"/>
                    <a:pt x="16979" y="2572"/>
                  </a:cubicBezTo>
                  <a:cubicBezTo>
                    <a:pt x="16860" y="2525"/>
                    <a:pt x="16741" y="2441"/>
                    <a:pt x="16669" y="2334"/>
                  </a:cubicBezTo>
                  <a:cubicBezTo>
                    <a:pt x="16598" y="2227"/>
                    <a:pt x="16550" y="2096"/>
                    <a:pt x="16538" y="1977"/>
                  </a:cubicBezTo>
                  <a:cubicBezTo>
                    <a:pt x="16503" y="1822"/>
                    <a:pt x="16503" y="1679"/>
                    <a:pt x="16514" y="1513"/>
                  </a:cubicBezTo>
                  <a:cubicBezTo>
                    <a:pt x="16538" y="1346"/>
                    <a:pt x="16550" y="1167"/>
                    <a:pt x="16598" y="1013"/>
                  </a:cubicBezTo>
                  <a:cubicBezTo>
                    <a:pt x="16622" y="846"/>
                    <a:pt x="16669" y="667"/>
                    <a:pt x="16729" y="501"/>
                  </a:cubicBezTo>
                  <a:cubicBezTo>
                    <a:pt x="16788" y="322"/>
                    <a:pt x="16836" y="155"/>
                    <a:pt x="16907" y="1"/>
                  </a:cubicBez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2"/>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2"/>
            <p:cNvSpPr/>
            <p:nvPr/>
          </p:nvSpPr>
          <p:spPr>
            <a:xfrm>
              <a:off x="16171650" y="2106400"/>
              <a:ext cx="25" cy="25"/>
            </a:xfrm>
            <a:custGeom>
              <a:avLst/>
              <a:gdLst/>
              <a:ahLst/>
              <a:cxnLst/>
              <a:rect l="l" t="t" r="r" b="b"/>
              <a:pathLst>
                <a:path w="1" h="1" extrusionOk="0">
                  <a:moveTo>
                    <a:pt x="1" y="0"/>
                  </a:move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2"/>
            <p:cNvSpPr/>
            <p:nvPr/>
          </p:nvSpPr>
          <p:spPr>
            <a:xfrm>
              <a:off x="15680525" y="2093000"/>
              <a:ext cx="492650" cy="370025"/>
            </a:xfrm>
            <a:custGeom>
              <a:avLst/>
              <a:gdLst/>
              <a:ahLst/>
              <a:cxnLst/>
              <a:rect l="l" t="t" r="r" b="b"/>
              <a:pathLst>
                <a:path w="19706" h="14801" extrusionOk="0">
                  <a:moveTo>
                    <a:pt x="16383" y="1"/>
                  </a:moveTo>
                  <a:cubicBezTo>
                    <a:pt x="15086" y="894"/>
                    <a:pt x="13776" y="1787"/>
                    <a:pt x="12490" y="2668"/>
                  </a:cubicBezTo>
                  <a:cubicBezTo>
                    <a:pt x="9775" y="4513"/>
                    <a:pt x="7073" y="6371"/>
                    <a:pt x="4358" y="8216"/>
                  </a:cubicBezTo>
                  <a:cubicBezTo>
                    <a:pt x="2905" y="9216"/>
                    <a:pt x="1441" y="10216"/>
                    <a:pt x="0" y="11216"/>
                  </a:cubicBezTo>
                  <a:cubicBezTo>
                    <a:pt x="107" y="11466"/>
                    <a:pt x="238" y="11728"/>
                    <a:pt x="381" y="12050"/>
                  </a:cubicBezTo>
                  <a:cubicBezTo>
                    <a:pt x="834" y="12955"/>
                    <a:pt x="1310" y="13717"/>
                    <a:pt x="1846" y="14383"/>
                  </a:cubicBezTo>
                  <a:cubicBezTo>
                    <a:pt x="1965" y="14526"/>
                    <a:pt x="2084" y="14669"/>
                    <a:pt x="2203" y="14800"/>
                  </a:cubicBezTo>
                  <a:cubicBezTo>
                    <a:pt x="4691" y="13098"/>
                    <a:pt x="7192" y="11395"/>
                    <a:pt x="9668" y="9692"/>
                  </a:cubicBezTo>
                  <a:cubicBezTo>
                    <a:pt x="12752" y="7585"/>
                    <a:pt x="15836" y="5478"/>
                    <a:pt x="18919" y="3370"/>
                  </a:cubicBezTo>
                  <a:cubicBezTo>
                    <a:pt x="18931" y="3203"/>
                    <a:pt x="18979" y="3061"/>
                    <a:pt x="19015" y="2906"/>
                  </a:cubicBezTo>
                  <a:cubicBezTo>
                    <a:pt x="19110" y="2656"/>
                    <a:pt x="19217" y="2418"/>
                    <a:pt x="19312" y="2168"/>
                  </a:cubicBezTo>
                  <a:lnTo>
                    <a:pt x="19312" y="2180"/>
                  </a:lnTo>
                  <a:cubicBezTo>
                    <a:pt x="19396" y="1989"/>
                    <a:pt x="19479" y="1810"/>
                    <a:pt x="19538" y="1608"/>
                  </a:cubicBezTo>
                  <a:cubicBezTo>
                    <a:pt x="19550" y="1548"/>
                    <a:pt x="19586" y="1489"/>
                    <a:pt x="19598" y="1429"/>
                  </a:cubicBezTo>
                  <a:lnTo>
                    <a:pt x="19693" y="1084"/>
                  </a:lnTo>
                  <a:cubicBezTo>
                    <a:pt x="19705" y="977"/>
                    <a:pt x="19705" y="870"/>
                    <a:pt x="19705" y="751"/>
                  </a:cubicBezTo>
                  <a:cubicBezTo>
                    <a:pt x="19693" y="691"/>
                    <a:pt x="19681" y="620"/>
                    <a:pt x="19658" y="560"/>
                  </a:cubicBezTo>
                  <a:cubicBezTo>
                    <a:pt x="19634" y="501"/>
                    <a:pt x="19598" y="453"/>
                    <a:pt x="19574" y="394"/>
                  </a:cubicBezTo>
                  <a:cubicBezTo>
                    <a:pt x="19538" y="346"/>
                    <a:pt x="19503" y="298"/>
                    <a:pt x="19455" y="275"/>
                  </a:cubicBezTo>
                  <a:cubicBezTo>
                    <a:pt x="19396" y="227"/>
                    <a:pt x="19324" y="179"/>
                    <a:pt x="19253" y="155"/>
                  </a:cubicBezTo>
                  <a:lnTo>
                    <a:pt x="19241" y="155"/>
                  </a:lnTo>
                  <a:cubicBezTo>
                    <a:pt x="19110" y="96"/>
                    <a:pt x="18979" y="60"/>
                    <a:pt x="18824" y="48"/>
                  </a:cubicBezTo>
                  <a:cubicBezTo>
                    <a:pt x="18753" y="36"/>
                    <a:pt x="18681" y="36"/>
                    <a:pt x="18622" y="36"/>
                  </a:cubicBezTo>
                  <a:lnTo>
                    <a:pt x="18407" y="36"/>
                  </a:lnTo>
                  <a:cubicBezTo>
                    <a:pt x="18241" y="48"/>
                    <a:pt x="18098" y="60"/>
                    <a:pt x="17931" y="84"/>
                  </a:cubicBezTo>
                  <a:cubicBezTo>
                    <a:pt x="17753" y="96"/>
                    <a:pt x="17598" y="108"/>
                    <a:pt x="17419" y="120"/>
                  </a:cubicBezTo>
                  <a:cubicBezTo>
                    <a:pt x="17336" y="132"/>
                    <a:pt x="17252" y="138"/>
                    <a:pt x="17169" y="138"/>
                  </a:cubicBezTo>
                  <a:cubicBezTo>
                    <a:pt x="17086" y="138"/>
                    <a:pt x="17002" y="132"/>
                    <a:pt x="16919" y="120"/>
                  </a:cubicBezTo>
                  <a:cubicBezTo>
                    <a:pt x="16752" y="108"/>
                    <a:pt x="16598" y="84"/>
                    <a:pt x="16431" y="24"/>
                  </a:cubicBezTo>
                  <a:cubicBezTo>
                    <a:pt x="16419" y="24"/>
                    <a:pt x="16407" y="1"/>
                    <a:pt x="16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2"/>
            <p:cNvSpPr/>
            <p:nvPr/>
          </p:nvSpPr>
          <p:spPr>
            <a:xfrm>
              <a:off x="16171650" y="2106400"/>
              <a:ext cx="25" cy="625"/>
            </a:xfrm>
            <a:custGeom>
              <a:avLst/>
              <a:gdLst/>
              <a:ahLst/>
              <a:cxnLst/>
              <a:rect l="l" t="t" r="r" b="b"/>
              <a:pathLst>
                <a:path w="1" h="25" extrusionOk="0">
                  <a:moveTo>
                    <a:pt x="1" y="0"/>
                  </a:moveTo>
                  <a:cubicBezTo>
                    <a:pt x="1" y="0"/>
                    <a:pt x="1" y="24"/>
                    <a:pt x="1" y="0"/>
                  </a:cubicBezTo>
                  <a:cubicBezTo>
                    <a:pt x="1" y="24"/>
                    <a:pt x="1" y="0"/>
                    <a:pt x="1"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2"/>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2"/>
            <p:cNvSpPr/>
            <p:nvPr/>
          </p:nvSpPr>
          <p:spPr>
            <a:xfrm>
              <a:off x="15666825" y="2029600"/>
              <a:ext cx="422700" cy="344125"/>
            </a:xfrm>
            <a:custGeom>
              <a:avLst/>
              <a:gdLst/>
              <a:ahLst/>
              <a:cxnLst/>
              <a:rect l="l" t="t" r="r" b="b"/>
              <a:pathLst>
                <a:path w="16908" h="13765" extrusionOk="0">
                  <a:moveTo>
                    <a:pt x="16907" y="1"/>
                  </a:moveTo>
                  <a:lnTo>
                    <a:pt x="16848" y="13"/>
                  </a:lnTo>
                  <a:lnTo>
                    <a:pt x="13514" y="2299"/>
                  </a:lnTo>
                  <a:lnTo>
                    <a:pt x="11597" y="3632"/>
                  </a:lnTo>
                  <a:lnTo>
                    <a:pt x="6156" y="7359"/>
                  </a:lnTo>
                  <a:lnTo>
                    <a:pt x="3537" y="9168"/>
                  </a:lnTo>
                  <a:lnTo>
                    <a:pt x="917" y="10966"/>
                  </a:lnTo>
                  <a:lnTo>
                    <a:pt x="644" y="11157"/>
                  </a:lnTo>
                  <a:lnTo>
                    <a:pt x="120" y="11514"/>
                  </a:lnTo>
                  <a:lnTo>
                    <a:pt x="108" y="11526"/>
                  </a:lnTo>
                  <a:lnTo>
                    <a:pt x="84" y="11550"/>
                  </a:lnTo>
                  <a:cubicBezTo>
                    <a:pt x="60" y="11574"/>
                    <a:pt x="24" y="11609"/>
                    <a:pt x="13" y="11645"/>
                  </a:cubicBezTo>
                  <a:cubicBezTo>
                    <a:pt x="1" y="11693"/>
                    <a:pt x="1" y="11740"/>
                    <a:pt x="24" y="11788"/>
                  </a:cubicBezTo>
                  <a:lnTo>
                    <a:pt x="24" y="11812"/>
                  </a:lnTo>
                  <a:cubicBezTo>
                    <a:pt x="60" y="12276"/>
                    <a:pt x="179" y="12764"/>
                    <a:pt x="382" y="13300"/>
                  </a:cubicBezTo>
                  <a:cubicBezTo>
                    <a:pt x="441" y="13455"/>
                    <a:pt x="501" y="13598"/>
                    <a:pt x="584" y="13764"/>
                  </a:cubicBezTo>
                  <a:lnTo>
                    <a:pt x="667" y="13705"/>
                  </a:lnTo>
                  <a:lnTo>
                    <a:pt x="1929" y="12836"/>
                  </a:lnTo>
                  <a:lnTo>
                    <a:pt x="4751" y="10919"/>
                  </a:lnTo>
                  <a:cubicBezTo>
                    <a:pt x="5001" y="10502"/>
                    <a:pt x="5263" y="10085"/>
                    <a:pt x="5561" y="9704"/>
                  </a:cubicBezTo>
                  <a:cubicBezTo>
                    <a:pt x="6239" y="8823"/>
                    <a:pt x="7025" y="8014"/>
                    <a:pt x="7871" y="7299"/>
                  </a:cubicBezTo>
                  <a:cubicBezTo>
                    <a:pt x="8764" y="6549"/>
                    <a:pt x="9704" y="5847"/>
                    <a:pt x="10669" y="5204"/>
                  </a:cubicBezTo>
                  <a:cubicBezTo>
                    <a:pt x="11669" y="4537"/>
                    <a:pt x="12681" y="3906"/>
                    <a:pt x="13717" y="3299"/>
                  </a:cubicBezTo>
                  <a:cubicBezTo>
                    <a:pt x="14669" y="2739"/>
                    <a:pt x="15622" y="2168"/>
                    <a:pt x="16562" y="1608"/>
                  </a:cubicBezTo>
                  <a:cubicBezTo>
                    <a:pt x="16503" y="1560"/>
                    <a:pt x="16515" y="1537"/>
                    <a:pt x="16515" y="1501"/>
                  </a:cubicBezTo>
                  <a:cubicBezTo>
                    <a:pt x="16538" y="1334"/>
                    <a:pt x="16550" y="1167"/>
                    <a:pt x="16598" y="1013"/>
                  </a:cubicBezTo>
                  <a:cubicBezTo>
                    <a:pt x="16622" y="846"/>
                    <a:pt x="16669" y="679"/>
                    <a:pt x="16729" y="501"/>
                  </a:cubicBezTo>
                  <a:cubicBezTo>
                    <a:pt x="16788" y="322"/>
                    <a:pt x="16848" y="144"/>
                    <a:pt x="1690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2"/>
            <p:cNvSpPr/>
            <p:nvPr/>
          </p:nvSpPr>
          <p:spPr>
            <a:xfrm>
              <a:off x="15735300" y="2452875"/>
              <a:ext cx="18175" cy="27700"/>
            </a:xfrm>
            <a:custGeom>
              <a:avLst/>
              <a:gdLst/>
              <a:ahLst/>
              <a:cxnLst/>
              <a:rect l="l" t="t" r="r" b="b"/>
              <a:pathLst>
                <a:path w="727" h="1108" extrusionOk="0">
                  <a:moveTo>
                    <a:pt x="595" y="0"/>
                  </a:moveTo>
                  <a:lnTo>
                    <a:pt x="0" y="405"/>
                  </a:lnTo>
                  <a:cubicBezTo>
                    <a:pt x="238" y="667"/>
                    <a:pt x="476" y="893"/>
                    <a:pt x="726" y="1108"/>
                  </a:cubicBezTo>
                  <a:cubicBezTo>
                    <a:pt x="714" y="1060"/>
                    <a:pt x="714" y="1012"/>
                    <a:pt x="703" y="953"/>
                  </a:cubicBezTo>
                  <a:cubicBezTo>
                    <a:pt x="655" y="643"/>
                    <a:pt x="607" y="310"/>
                    <a:pt x="595" y="0"/>
                  </a:cubicBezTo>
                  <a:close/>
                </a:path>
              </a:pathLst>
            </a:custGeom>
            <a:solidFill>
              <a:srgbClr val="F8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2"/>
            <p:cNvSpPr/>
            <p:nvPr/>
          </p:nvSpPr>
          <p:spPr>
            <a:xfrm>
              <a:off x="15680225" y="2302550"/>
              <a:ext cx="104200" cy="160775"/>
            </a:xfrm>
            <a:custGeom>
              <a:avLst/>
              <a:gdLst/>
              <a:ahLst/>
              <a:cxnLst/>
              <a:rect l="l" t="t" r="r" b="b"/>
              <a:pathLst>
                <a:path w="4168" h="6431" extrusionOk="0">
                  <a:moveTo>
                    <a:pt x="4168" y="1"/>
                  </a:moveTo>
                  <a:lnTo>
                    <a:pt x="1358" y="1918"/>
                  </a:lnTo>
                  <a:lnTo>
                    <a:pt x="84" y="2787"/>
                  </a:lnTo>
                  <a:lnTo>
                    <a:pt x="0" y="2846"/>
                  </a:lnTo>
                  <a:cubicBezTo>
                    <a:pt x="96" y="3084"/>
                    <a:pt x="215" y="3370"/>
                    <a:pt x="381" y="3680"/>
                  </a:cubicBezTo>
                  <a:cubicBezTo>
                    <a:pt x="834" y="4585"/>
                    <a:pt x="1310" y="5347"/>
                    <a:pt x="1846" y="6013"/>
                  </a:cubicBezTo>
                  <a:cubicBezTo>
                    <a:pt x="1965" y="6180"/>
                    <a:pt x="2084" y="6311"/>
                    <a:pt x="2203" y="6430"/>
                  </a:cubicBezTo>
                  <a:lnTo>
                    <a:pt x="2798" y="6025"/>
                  </a:lnTo>
                  <a:cubicBezTo>
                    <a:pt x="2798" y="5966"/>
                    <a:pt x="2786" y="5930"/>
                    <a:pt x="2786" y="5882"/>
                  </a:cubicBezTo>
                  <a:cubicBezTo>
                    <a:pt x="2763" y="5573"/>
                    <a:pt x="2751" y="5251"/>
                    <a:pt x="2763" y="4942"/>
                  </a:cubicBezTo>
                  <a:cubicBezTo>
                    <a:pt x="2786" y="4358"/>
                    <a:pt x="2846" y="3787"/>
                    <a:pt x="2941" y="3203"/>
                  </a:cubicBezTo>
                  <a:cubicBezTo>
                    <a:pt x="3048" y="2668"/>
                    <a:pt x="3191" y="2132"/>
                    <a:pt x="3394" y="1608"/>
                  </a:cubicBezTo>
                  <a:cubicBezTo>
                    <a:pt x="3584" y="1108"/>
                    <a:pt x="3810" y="596"/>
                    <a:pt x="4084" y="120"/>
                  </a:cubicBezTo>
                  <a:cubicBezTo>
                    <a:pt x="4120" y="72"/>
                    <a:pt x="4132" y="48"/>
                    <a:pt x="416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2"/>
            <p:cNvSpPr/>
            <p:nvPr/>
          </p:nvSpPr>
          <p:spPr>
            <a:xfrm>
              <a:off x="16073425" y="2012575"/>
              <a:ext cx="201250" cy="196475"/>
            </a:xfrm>
            <a:custGeom>
              <a:avLst/>
              <a:gdLst/>
              <a:ahLst/>
              <a:cxnLst/>
              <a:rect l="l" t="t" r="r" b="b"/>
              <a:pathLst>
                <a:path w="8050" h="7859" extrusionOk="0">
                  <a:moveTo>
                    <a:pt x="4498" y="1"/>
                  </a:moveTo>
                  <a:cubicBezTo>
                    <a:pt x="4437" y="1"/>
                    <a:pt x="4374" y="1"/>
                    <a:pt x="4311" y="3"/>
                  </a:cubicBezTo>
                  <a:cubicBezTo>
                    <a:pt x="3930" y="27"/>
                    <a:pt x="3525" y="51"/>
                    <a:pt x="3060" y="110"/>
                  </a:cubicBezTo>
                  <a:cubicBezTo>
                    <a:pt x="2679" y="158"/>
                    <a:pt x="2287" y="229"/>
                    <a:pt x="1858" y="336"/>
                  </a:cubicBezTo>
                  <a:cubicBezTo>
                    <a:pt x="1596" y="396"/>
                    <a:pt x="1275" y="467"/>
                    <a:pt x="941" y="575"/>
                  </a:cubicBezTo>
                  <a:lnTo>
                    <a:pt x="894" y="586"/>
                  </a:lnTo>
                  <a:lnTo>
                    <a:pt x="858" y="598"/>
                  </a:lnTo>
                  <a:lnTo>
                    <a:pt x="786" y="634"/>
                  </a:lnTo>
                  <a:lnTo>
                    <a:pt x="679" y="682"/>
                  </a:lnTo>
                  <a:lnTo>
                    <a:pt x="667" y="694"/>
                  </a:lnTo>
                  <a:lnTo>
                    <a:pt x="655" y="717"/>
                  </a:lnTo>
                  <a:lnTo>
                    <a:pt x="643" y="753"/>
                  </a:lnTo>
                  <a:cubicBezTo>
                    <a:pt x="501" y="1003"/>
                    <a:pt x="405" y="1229"/>
                    <a:pt x="310" y="1456"/>
                  </a:cubicBezTo>
                  <a:cubicBezTo>
                    <a:pt x="239" y="1634"/>
                    <a:pt x="179" y="1777"/>
                    <a:pt x="132" y="1932"/>
                  </a:cubicBezTo>
                  <a:cubicBezTo>
                    <a:pt x="108" y="2003"/>
                    <a:pt x="84" y="2075"/>
                    <a:pt x="72" y="2146"/>
                  </a:cubicBezTo>
                  <a:cubicBezTo>
                    <a:pt x="24" y="2372"/>
                    <a:pt x="1" y="2551"/>
                    <a:pt x="12" y="2730"/>
                  </a:cubicBezTo>
                  <a:cubicBezTo>
                    <a:pt x="12" y="2837"/>
                    <a:pt x="24" y="2944"/>
                    <a:pt x="60" y="3027"/>
                  </a:cubicBezTo>
                  <a:cubicBezTo>
                    <a:pt x="84" y="3099"/>
                    <a:pt x="120" y="3182"/>
                    <a:pt x="143" y="3241"/>
                  </a:cubicBezTo>
                  <a:cubicBezTo>
                    <a:pt x="191" y="3301"/>
                    <a:pt x="227" y="3337"/>
                    <a:pt x="286" y="3384"/>
                  </a:cubicBezTo>
                  <a:cubicBezTo>
                    <a:pt x="322" y="3432"/>
                    <a:pt x="382" y="3480"/>
                    <a:pt x="465" y="3503"/>
                  </a:cubicBezTo>
                  <a:cubicBezTo>
                    <a:pt x="548" y="3551"/>
                    <a:pt x="643" y="3575"/>
                    <a:pt x="739" y="3611"/>
                  </a:cubicBezTo>
                  <a:cubicBezTo>
                    <a:pt x="894" y="3634"/>
                    <a:pt x="1084" y="3658"/>
                    <a:pt x="1298" y="3658"/>
                  </a:cubicBezTo>
                  <a:cubicBezTo>
                    <a:pt x="1394" y="3658"/>
                    <a:pt x="1513" y="3634"/>
                    <a:pt x="1620" y="3634"/>
                  </a:cubicBezTo>
                  <a:lnTo>
                    <a:pt x="1775" y="3622"/>
                  </a:lnTo>
                  <a:lnTo>
                    <a:pt x="1917" y="3611"/>
                  </a:lnTo>
                  <a:cubicBezTo>
                    <a:pt x="2096" y="3599"/>
                    <a:pt x="2287" y="3575"/>
                    <a:pt x="2489" y="3575"/>
                  </a:cubicBezTo>
                  <a:lnTo>
                    <a:pt x="2882" y="3575"/>
                  </a:lnTo>
                  <a:cubicBezTo>
                    <a:pt x="3025" y="3599"/>
                    <a:pt x="3120" y="3611"/>
                    <a:pt x="3227" y="3622"/>
                  </a:cubicBezTo>
                  <a:cubicBezTo>
                    <a:pt x="3334" y="3658"/>
                    <a:pt x="3418" y="3682"/>
                    <a:pt x="3477" y="3730"/>
                  </a:cubicBezTo>
                  <a:cubicBezTo>
                    <a:pt x="3561" y="3777"/>
                    <a:pt x="3620" y="3837"/>
                    <a:pt x="3644" y="3908"/>
                  </a:cubicBezTo>
                  <a:cubicBezTo>
                    <a:pt x="3691" y="3980"/>
                    <a:pt x="3703" y="4075"/>
                    <a:pt x="3715" y="4170"/>
                  </a:cubicBezTo>
                  <a:cubicBezTo>
                    <a:pt x="3715" y="4277"/>
                    <a:pt x="3703" y="4396"/>
                    <a:pt x="3680" y="4527"/>
                  </a:cubicBezTo>
                  <a:cubicBezTo>
                    <a:pt x="3656" y="4563"/>
                    <a:pt x="3656" y="4611"/>
                    <a:pt x="3644" y="4635"/>
                  </a:cubicBezTo>
                  <a:cubicBezTo>
                    <a:pt x="3561" y="4944"/>
                    <a:pt x="3394" y="5242"/>
                    <a:pt x="3263" y="5527"/>
                  </a:cubicBezTo>
                  <a:lnTo>
                    <a:pt x="3239" y="5563"/>
                  </a:lnTo>
                  <a:cubicBezTo>
                    <a:pt x="3156" y="5718"/>
                    <a:pt x="3060" y="5897"/>
                    <a:pt x="2989" y="6063"/>
                  </a:cubicBezTo>
                  <a:cubicBezTo>
                    <a:pt x="2929" y="6194"/>
                    <a:pt x="2882" y="6313"/>
                    <a:pt x="2858" y="6432"/>
                  </a:cubicBezTo>
                  <a:cubicBezTo>
                    <a:pt x="2846" y="6480"/>
                    <a:pt x="2822" y="6528"/>
                    <a:pt x="2822" y="6575"/>
                  </a:cubicBezTo>
                  <a:cubicBezTo>
                    <a:pt x="2799" y="6694"/>
                    <a:pt x="2787" y="6790"/>
                    <a:pt x="2799" y="6897"/>
                  </a:cubicBezTo>
                  <a:cubicBezTo>
                    <a:pt x="2799" y="6992"/>
                    <a:pt x="2810" y="7063"/>
                    <a:pt x="2846" y="7135"/>
                  </a:cubicBezTo>
                  <a:cubicBezTo>
                    <a:pt x="2858" y="7194"/>
                    <a:pt x="2882" y="7254"/>
                    <a:pt x="2918" y="7313"/>
                  </a:cubicBezTo>
                  <a:cubicBezTo>
                    <a:pt x="2965" y="7373"/>
                    <a:pt x="3001" y="7421"/>
                    <a:pt x="3049" y="7468"/>
                  </a:cubicBezTo>
                  <a:cubicBezTo>
                    <a:pt x="3120" y="7528"/>
                    <a:pt x="3203" y="7587"/>
                    <a:pt x="3287" y="7623"/>
                  </a:cubicBezTo>
                  <a:cubicBezTo>
                    <a:pt x="3418" y="7706"/>
                    <a:pt x="3584" y="7742"/>
                    <a:pt x="3751" y="7790"/>
                  </a:cubicBezTo>
                  <a:cubicBezTo>
                    <a:pt x="3882" y="7825"/>
                    <a:pt x="4001" y="7837"/>
                    <a:pt x="4132" y="7849"/>
                  </a:cubicBezTo>
                  <a:cubicBezTo>
                    <a:pt x="4197" y="7855"/>
                    <a:pt x="4260" y="7858"/>
                    <a:pt x="4320" y="7858"/>
                  </a:cubicBezTo>
                  <a:cubicBezTo>
                    <a:pt x="4379" y="7858"/>
                    <a:pt x="4436" y="7855"/>
                    <a:pt x="4489" y="7849"/>
                  </a:cubicBezTo>
                  <a:cubicBezTo>
                    <a:pt x="4894" y="7837"/>
                    <a:pt x="5311" y="7778"/>
                    <a:pt x="5799" y="7647"/>
                  </a:cubicBezTo>
                  <a:cubicBezTo>
                    <a:pt x="5966" y="7409"/>
                    <a:pt x="6156" y="7135"/>
                    <a:pt x="6359" y="6849"/>
                  </a:cubicBezTo>
                  <a:cubicBezTo>
                    <a:pt x="6597" y="6492"/>
                    <a:pt x="6799" y="6159"/>
                    <a:pt x="6990" y="5813"/>
                  </a:cubicBezTo>
                  <a:cubicBezTo>
                    <a:pt x="7216" y="5408"/>
                    <a:pt x="7394" y="5039"/>
                    <a:pt x="7549" y="4682"/>
                  </a:cubicBezTo>
                  <a:cubicBezTo>
                    <a:pt x="7656" y="4325"/>
                    <a:pt x="7740" y="4075"/>
                    <a:pt x="7811" y="3837"/>
                  </a:cubicBezTo>
                  <a:cubicBezTo>
                    <a:pt x="7847" y="3718"/>
                    <a:pt x="7894" y="3599"/>
                    <a:pt x="7918" y="3444"/>
                  </a:cubicBezTo>
                  <a:cubicBezTo>
                    <a:pt x="8013" y="3015"/>
                    <a:pt x="8049" y="2646"/>
                    <a:pt x="8037" y="2301"/>
                  </a:cubicBezTo>
                  <a:cubicBezTo>
                    <a:pt x="8025" y="2110"/>
                    <a:pt x="8013" y="1932"/>
                    <a:pt x="7966" y="1765"/>
                  </a:cubicBezTo>
                  <a:cubicBezTo>
                    <a:pt x="7930" y="1658"/>
                    <a:pt x="7906" y="1551"/>
                    <a:pt x="7871" y="1467"/>
                  </a:cubicBezTo>
                  <a:lnTo>
                    <a:pt x="7847" y="1396"/>
                  </a:lnTo>
                  <a:lnTo>
                    <a:pt x="7835" y="1360"/>
                  </a:lnTo>
                  <a:lnTo>
                    <a:pt x="7811" y="1313"/>
                  </a:lnTo>
                  <a:lnTo>
                    <a:pt x="7799" y="1301"/>
                  </a:lnTo>
                  <a:lnTo>
                    <a:pt x="7787" y="1277"/>
                  </a:lnTo>
                  <a:lnTo>
                    <a:pt x="7763" y="1253"/>
                  </a:lnTo>
                  <a:lnTo>
                    <a:pt x="7752" y="1241"/>
                  </a:lnTo>
                  <a:cubicBezTo>
                    <a:pt x="7728" y="1194"/>
                    <a:pt x="7704" y="1170"/>
                    <a:pt x="7680" y="1134"/>
                  </a:cubicBezTo>
                  <a:lnTo>
                    <a:pt x="7668" y="1110"/>
                  </a:lnTo>
                  <a:cubicBezTo>
                    <a:pt x="7621" y="1051"/>
                    <a:pt x="7573" y="991"/>
                    <a:pt x="7513" y="932"/>
                  </a:cubicBezTo>
                  <a:lnTo>
                    <a:pt x="7502" y="920"/>
                  </a:lnTo>
                  <a:lnTo>
                    <a:pt x="7466" y="884"/>
                  </a:lnTo>
                  <a:lnTo>
                    <a:pt x="7442" y="872"/>
                  </a:lnTo>
                  <a:lnTo>
                    <a:pt x="7430" y="860"/>
                  </a:lnTo>
                  <a:lnTo>
                    <a:pt x="7371" y="801"/>
                  </a:lnTo>
                  <a:lnTo>
                    <a:pt x="7335" y="777"/>
                  </a:lnTo>
                  <a:lnTo>
                    <a:pt x="7275" y="741"/>
                  </a:lnTo>
                  <a:cubicBezTo>
                    <a:pt x="7228" y="694"/>
                    <a:pt x="7192" y="658"/>
                    <a:pt x="7132" y="634"/>
                  </a:cubicBezTo>
                  <a:cubicBezTo>
                    <a:pt x="6978" y="527"/>
                    <a:pt x="6835" y="444"/>
                    <a:pt x="6656" y="360"/>
                  </a:cubicBezTo>
                  <a:cubicBezTo>
                    <a:pt x="6335" y="229"/>
                    <a:pt x="5978" y="122"/>
                    <a:pt x="5549" y="63"/>
                  </a:cubicBezTo>
                  <a:cubicBezTo>
                    <a:pt x="5240" y="32"/>
                    <a:pt x="4894" y="1"/>
                    <a:pt x="4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2"/>
            <p:cNvSpPr/>
            <p:nvPr/>
          </p:nvSpPr>
          <p:spPr>
            <a:xfrm>
              <a:off x="16073125" y="2011550"/>
              <a:ext cx="171175" cy="67775"/>
            </a:xfrm>
            <a:custGeom>
              <a:avLst/>
              <a:gdLst/>
              <a:ahLst/>
              <a:cxnLst/>
              <a:rect l="l" t="t" r="r" b="b"/>
              <a:pathLst>
                <a:path w="6847" h="2711" extrusionOk="0">
                  <a:moveTo>
                    <a:pt x="4614" y="1"/>
                  </a:moveTo>
                  <a:cubicBezTo>
                    <a:pt x="4516" y="1"/>
                    <a:pt x="4415" y="3"/>
                    <a:pt x="4311" y="8"/>
                  </a:cubicBezTo>
                  <a:cubicBezTo>
                    <a:pt x="3930" y="20"/>
                    <a:pt x="3525" y="44"/>
                    <a:pt x="3061" y="104"/>
                  </a:cubicBezTo>
                  <a:cubicBezTo>
                    <a:pt x="2680" y="151"/>
                    <a:pt x="2287" y="223"/>
                    <a:pt x="1858" y="330"/>
                  </a:cubicBezTo>
                  <a:cubicBezTo>
                    <a:pt x="1596" y="389"/>
                    <a:pt x="1275" y="461"/>
                    <a:pt x="941" y="568"/>
                  </a:cubicBezTo>
                  <a:lnTo>
                    <a:pt x="894" y="592"/>
                  </a:lnTo>
                  <a:lnTo>
                    <a:pt x="858" y="604"/>
                  </a:lnTo>
                  <a:lnTo>
                    <a:pt x="786" y="627"/>
                  </a:lnTo>
                  <a:lnTo>
                    <a:pt x="679" y="675"/>
                  </a:lnTo>
                  <a:lnTo>
                    <a:pt x="667" y="687"/>
                  </a:lnTo>
                  <a:lnTo>
                    <a:pt x="655" y="723"/>
                  </a:lnTo>
                  <a:lnTo>
                    <a:pt x="644" y="746"/>
                  </a:lnTo>
                  <a:cubicBezTo>
                    <a:pt x="501" y="1008"/>
                    <a:pt x="405" y="1223"/>
                    <a:pt x="310" y="1449"/>
                  </a:cubicBezTo>
                  <a:cubicBezTo>
                    <a:pt x="239" y="1628"/>
                    <a:pt x="179" y="1794"/>
                    <a:pt x="132" y="1925"/>
                  </a:cubicBezTo>
                  <a:cubicBezTo>
                    <a:pt x="108" y="1997"/>
                    <a:pt x="84" y="2080"/>
                    <a:pt x="72" y="2151"/>
                  </a:cubicBezTo>
                  <a:cubicBezTo>
                    <a:pt x="24" y="2354"/>
                    <a:pt x="1" y="2532"/>
                    <a:pt x="13" y="2711"/>
                  </a:cubicBezTo>
                  <a:cubicBezTo>
                    <a:pt x="191" y="2509"/>
                    <a:pt x="405" y="2318"/>
                    <a:pt x="608" y="2116"/>
                  </a:cubicBezTo>
                  <a:cubicBezTo>
                    <a:pt x="1001" y="1806"/>
                    <a:pt x="1417" y="1544"/>
                    <a:pt x="1858" y="1318"/>
                  </a:cubicBezTo>
                  <a:cubicBezTo>
                    <a:pt x="2310" y="1092"/>
                    <a:pt x="2787" y="913"/>
                    <a:pt x="3275" y="770"/>
                  </a:cubicBezTo>
                  <a:cubicBezTo>
                    <a:pt x="3751" y="616"/>
                    <a:pt x="4227" y="496"/>
                    <a:pt x="4716" y="437"/>
                  </a:cubicBezTo>
                  <a:cubicBezTo>
                    <a:pt x="5078" y="393"/>
                    <a:pt x="5446" y="368"/>
                    <a:pt x="5812" y="368"/>
                  </a:cubicBezTo>
                  <a:cubicBezTo>
                    <a:pt x="5939" y="368"/>
                    <a:pt x="6066" y="371"/>
                    <a:pt x="6192" y="377"/>
                  </a:cubicBezTo>
                  <a:cubicBezTo>
                    <a:pt x="6418" y="389"/>
                    <a:pt x="6632" y="425"/>
                    <a:pt x="6847" y="449"/>
                  </a:cubicBezTo>
                  <a:cubicBezTo>
                    <a:pt x="6787" y="425"/>
                    <a:pt x="6728" y="389"/>
                    <a:pt x="6656" y="365"/>
                  </a:cubicBezTo>
                  <a:cubicBezTo>
                    <a:pt x="6335" y="223"/>
                    <a:pt x="5966" y="127"/>
                    <a:pt x="5549" y="68"/>
                  </a:cubicBezTo>
                  <a:cubicBezTo>
                    <a:pt x="5270" y="31"/>
                    <a:pt x="4962" y="1"/>
                    <a:pt x="461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2"/>
            <p:cNvSpPr/>
            <p:nvPr/>
          </p:nvSpPr>
          <p:spPr>
            <a:xfrm>
              <a:off x="16206475" y="2013525"/>
              <a:ext cx="68200" cy="86950"/>
            </a:xfrm>
            <a:custGeom>
              <a:avLst/>
              <a:gdLst/>
              <a:ahLst/>
              <a:cxnLst/>
              <a:rect l="l" t="t" r="r" b="b"/>
              <a:pathLst>
                <a:path w="2728" h="3478" extrusionOk="0">
                  <a:moveTo>
                    <a:pt x="120" y="1"/>
                  </a:moveTo>
                  <a:cubicBezTo>
                    <a:pt x="96" y="84"/>
                    <a:pt x="84" y="191"/>
                    <a:pt x="48" y="298"/>
                  </a:cubicBezTo>
                  <a:cubicBezTo>
                    <a:pt x="36" y="417"/>
                    <a:pt x="24" y="548"/>
                    <a:pt x="1" y="679"/>
                  </a:cubicBezTo>
                  <a:lnTo>
                    <a:pt x="1" y="1037"/>
                  </a:lnTo>
                  <a:lnTo>
                    <a:pt x="48" y="1394"/>
                  </a:lnTo>
                  <a:cubicBezTo>
                    <a:pt x="84" y="1513"/>
                    <a:pt x="108" y="1632"/>
                    <a:pt x="155" y="1751"/>
                  </a:cubicBezTo>
                  <a:cubicBezTo>
                    <a:pt x="203" y="1858"/>
                    <a:pt x="239" y="1977"/>
                    <a:pt x="298" y="2084"/>
                  </a:cubicBezTo>
                  <a:lnTo>
                    <a:pt x="298" y="2072"/>
                  </a:lnTo>
                  <a:cubicBezTo>
                    <a:pt x="358" y="2168"/>
                    <a:pt x="417" y="2263"/>
                    <a:pt x="477" y="2370"/>
                  </a:cubicBezTo>
                  <a:cubicBezTo>
                    <a:pt x="536" y="2453"/>
                    <a:pt x="620" y="2549"/>
                    <a:pt x="703" y="2632"/>
                  </a:cubicBezTo>
                  <a:lnTo>
                    <a:pt x="691" y="2620"/>
                  </a:lnTo>
                  <a:lnTo>
                    <a:pt x="691" y="2620"/>
                  </a:lnTo>
                  <a:cubicBezTo>
                    <a:pt x="763" y="2703"/>
                    <a:pt x="858" y="2787"/>
                    <a:pt x="941" y="2858"/>
                  </a:cubicBezTo>
                  <a:cubicBezTo>
                    <a:pt x="1037" y="2930"/>
                    <a:pt x="1120" y="2989"/>
                    <a:pt x="1227" y="3061"/>
                  </a:cubicBezTo>
                  <a:lnTo>
                    <a:pt x="1215" y="3061"/>
                  </a:lnTo>
                  <a:cubicBezTo>
                    <a:pt x="1298" y="3120"/>
                    <a:pt x="1406" y="3180"/>
                    <a:pt x="1513" y="3227"/>
                  </a:cubicBezTo>
                  <a:cubicBezTo>
                    <a:pt x="1608" y="3275"/>
                    <a:pt x="1715" y="3323"/>
                    <a:pt x="1822" y="3346"/>
                  </a:cubicBezTo>
                  <a:lnTo>
                    <a:pt x="1810" y="3346"/>
                  </a:lnTo>
                  <a:cubicBezTo>
                    <a:pt x="1906" y="3382"/>
                    <a:pt x="2025" y="3406"/>
                    <a:pt x="2144" y="3442"/>
                  </a:cubicBezTo>
                  <a:cubicBezTo>
                    <a:pt x="2263" y="3454"/>
                    <a:pt x="2370" y="3465"/>
                    <a:pt x="2489" y="3477"/>
                  </a:cubicBezTo>
                  <a:lnTo>
                    <a:pt x="2596" y="3477"/>
                  </a:lnTo>
                  <a:lnTo>
                    <a:pt x="2596" y="3406"/>
                  </a:lnTo>
                  <a:cubicBezTo>
                    <a:pt x="2691" y="2977"/>
                    <a:pt x="2727" y="2608"/>
                    <a:pt x="2715" y="2263"/>
                  </a:cubicBezTo>
                  <a:cubicBezTo>
                    <a:pt x="2703" y="2072"/>
                    <a:pt x="2691" y="1894"/>
                    <a:pt x="2644" y="1727"/>
                  </a:cubicBezTo>
                  <a:lnTo>
                    <a:pt x="2549" y="1418"/>
                  </a:lnTo>
                  <a:lnTo>
                    <a:pt x="2525" y="1334"/>
                  </a:lnTo>
                  <a:lnTo>
                    <a:pt x="2513" y="1310"/>
                  </a:lnTo>
                  <a:lnTo>
                    <a:pt x="2489" y="1263"/>
                  </a:lnTo>
                  <a:lnTo>
                    <a:pt x="2477" y="1251"/>
                  </a:lnTo>
                  <a:lnTo>
                    <a:pt x="2465" y="1215"/>
                  </a:lnTo>
                  <a:lnTo>
                    <a:pt x="2441" y="1203"/>
                  </a:lnTo>
                  <a:lnTo>
                    <a:pt x="2430" y="1191"/>
                  </a:lnTo>
                  <a:cubicBezTo>
                    <a:pt x="2406" y="1144"/>
                    <a:pt x="2382" y="1120"/>
                    <a:pt x="2358" y="1084"/>
                  </a:cubicBezTo>
                  <a:lnTo>
                    <a:pt x="2346" y="1060"/>
                  </a:lnTo>
                  <a:cubicBezTo>
                    <a:pt x="2299" y="1001"/>
                    <a:pt x="2251" y="941"/>
                    <a:pt x="2191" y="882"/>
                  </a:cubicBezTo>
                  <a:lnTo>
                    <a:pt x="2180" y="858"/>
                  </a:lnTo>
                  <a:lnTo>
                    <a:pt x="2144" y="834"/>
                  </a:lnTo>
                  <a:lnTo>
                    <a:pt x="2120" y="822"/>
                  </a:lnTo>
                  <a:lnTo>
                    <a:pt x="2108" y="798"/>
                  </a:lnTo>
                  <a:lnTo>
                    <a:pt x="2049" y="739"/>
                  </a:lnTo>
                  <a:lnTo>
                    <a:pt x="2013" y="727"/>
                  </a:lnTo>
                  <a:lnTo>
                    <a:pt x="1953" y="679"/>
                  </a:lnTo>
                  <a:cubicBezTo>
                    <a:pt x="1906" y="644"/>
                    <a:pt x="1870" y="608"/>
                    <a:pt x="1810" y="584"/>
                  </a:cubicBezTo>
                  <a:cubicBezTo>
                    <a:pt x="1656" y="477"/>
                    <a:pt x="1489" y="382"/>
                    <a:pt x="1334" y="310"/>
                  </a:cubicBezTo>
                  <a:cubicBezTo>
                    <a:pt x="1013" y="179"/>
                    <a:pt x="644" y="72"/>
                    <a:pt x="227" y="13"/>
                  </a:cubicBezTo>
                  <a:cubicBezTo>
                    <a:pt x="203" y="13"/>
                    <a:pt x="15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2"/>
            <p:cNvSpPr/>
            <p:nvPr/>
          </p:nvSpPr>
          <p:spPr>
            <a:xfrm>
              <a:off x="16207675" y="2047475"/>
              <a:ext cx="25" cy="25"/>
            </a:xfrm>
            <a:custGeom>
              <a:avLst/>
              <a:gdLst/>
              <a:ahLst/>
              <a:cxnLst/>
              <a:rect l="l" t="t" r="r" b="b"/>
              <a:pathLst>
                <a:path w="1" h="1" extrusionOk="0">
                  <a:moveTo>
                    <a:pt x="0" y="0"/>
                  </a:moveTo>
                  <a:lnTo>
                    <a:pt x="0" y="0"/>
                  </a:lnTo>
                  <a:lnTo>
                    <a:pt x="0" y="0"/>
                  </a:lnTo>
                  <a:close/>
                </a:path>
              </a:pathLst>
            </a:custGeom>
            <a:solidFill>
              <a:srgbClr val="0F2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2"/>
            <p:cNvSpPr/>
            <p:nvPr/>
          </p:nvSpPr>
          <p:spPr>
            <a:xfrm>
              <a:off x="15524550" y="2339550"/>
              <a:ext cx="226250" cy="255275"/>
            </a:xfrm>
            <a:custGeom>
              <a:avLst/>
              <a:gdLst/>
              <a:ahLst/>
              <a:cxnLst/>
              <a:rect l="l" t="t" r="r" b="b"/>
              <a:pathLst>
                <a:path w="9050" h="10211" extrusionOk="0">
                  <a:moveTo>
                    <a:pt x="3763" y="0"/>
                  </a:moveTo>
                  <a:cubicBezTo>
                    <a:pt x="3739" y="0"/>
                    <a:pt x="3715" y="3"/>
                    <a:pt x="3691" y="9"/>
                  </a:cubicBezTo>
                  <a:lnTo>
                    <a:pt x="3394" y="116"/>
                  </a:lnTo>
                  <a:cubicBezTo>
                    <a:pt x="2667" y="402"/>
                    <a:pt x="1894" y="676"/>
                    <a:pt x="1251" y="1140"/>
                  </a:cubicBezTo>
                  <a:cubicBezTo>
                    <a:pt x="1072" y="1271"/>
                    <a:pt x="893" y="1426"/>
                    <a:pt x="751" y="1592"/>
                  </a:cubicBezTo>
                  <a:cubicBezTo>
                    <a:pt x="596" y="1735"/>
                    <a:pt x="465" y="1926"/>
                    <a:pt x="346" y="2128"/>
                  </a:cubicBezTo>
                  <a:cubicBezTo>
                    <a:pt x="274" y="2259"/>
                    <a:pt x="203" y="2426"/>
                    <a:pt x="155" y="2581"/>
                  </a:cubicBezTo>
                  <a:cubicBezTo>
                    <a:pt x="84" y="2843"/>
                    <a:pt x="36" y="3116"/>
                    <a:pt x="24" y="3414"/>
                  </a:cubicBezTo>
                  <a:cubicBezTo>
                    <a:pt x="0" y="3831"/>
                    <a:pt x="48" y="4295"/>
                    <a:pt x="179" y="4807"/>
                  </a:cubicBezTo>
                  <a:cubicBezTo>
                    <a:pt x="286" y="5224"/>
                    <a:pt x="417" y="5641"/>
                    <a:pt x="620" y="6033"/>
                  </a:cubicBezTo>
                  <a:cubicBezTo>
                    <a:pt x="762" y="6367"/>
                    <a:pt x="941" y="6688"/>
                    <a:pt x="1155" y="7034"/>
                  </a:cubicBezTo>
                  <a:cubicBezTo>
                    <a:pt x="1370" y="7391"/>
                    <a:pt x="1608" y="7736"/>
                    <a:pt x="1882" y="8058"/>
                  </a:cubicBezTo>
                  <a:cubicBezTo>
                    <a:pt x="2489" y="8831"/>
                    <a:pt x="3132" y="9391"/>
                    <a:pt x="3799" y="9772"/>
                  </a:cubicBezTo>
                  <a:cubicBezTo>
                    <a:pt x="4156" y="9986"/>
                    <a:pt x="4549" y="10117"/>
                    <a:pt x="4918" y="10177"/>
                  </a:cubicBezTo>
                  <a:cubicBezTo>
                    <a:pt x="5052" y="10194"/>
                    <a:pt x="5187" y="10211"/>
                    <a:pt x="5330" y="10211"/>
                  </a:cubicBezTo>
                  <a:cubicBezTo>
                    <a:pt x="5390" y="10211"/>
                    <a:pt x="5450" y="10208"/>
                    <a:pt x="5513" y="10201"/>
                  </a:cubicBezTo>
                  <a:cubicBezTo>
                    <a:pt x="5692" y="10189"/>
                    <a:pt x="5894" y="10165"/>
                    <a:pt x="6108" y="10105"/>
                  </a:cubicBezTo>
                  <a:cubicBezTo>
                    <a:pt x="6394" y="10022"/>
                    <a:pt x="6692" y="9891"/>
                    <a:pt x="7001" y="9701"/>
                  </a:cubicBezTo>
                  <a:cubicBezTo>
                    <a:pt x="7263" y="9534"/>
                    <a:pt x="7525" y="9308"/>
                    <a:pt x="7799" y="9046"/>
                  </a:cubicBezTo>
                  <a:cubicBezTo>
                    <a:pt x="8251" y="8617"/>
                    <a:pt x="8656" y="8058"/>
                    <a:pt x="8990" y="7438"/>
                  </a:cubicBezTo>
                  <a:cubicBezTo>
                    <a:pt x="9004" y="7452"/>
                    <a:pt x="9013" y="7458"/>
                    <a:pt x="9019" y="7458"/>
                  </a:cubicBezTo>
                  <a:cubicBezTo>
                    <a:pt x="9023" y="7458"/>
                    <a:pt x="9025" y="7455"/>
                    <a:pt x="9025" y="7450"/>
                  </a:cubicBezTo>
                  <a:cubicBezTo>
                    <a:pt x="9049" y="7379"/>
                    <a:pt x="9013" y="7272"/>
                    <a:pt x="8918" y="7248"/>
                  </a:cubicBezTo>
                  <a:cubicBezTo>
                    <a:pt x="8894" y="7236"/>
                    <a:pt x="8874" y="7230"/>
                    <a:pt x="8853" y="7230"/>
                  </a:cubicBezTo>
                  <a:cubicBezTo>
                    <a:pt x="8832" y="7230"/>
                    <a:pt x="8811" y="7236"/>
                    <a:pt x="8787" y="7248"/>
                  </a:cubicBezTo>
                  <a:cubicBezTo>
                    <a:pt x="8740" y="7260"/>
                    <a:pt x="8716" y="7284"/>
                    <a:pt x="8680" y="7331"/>
                  </a:cubicBezTo>
                  <a:cubicBezTo>
                    <a:pt x="8621" y="7438"/>
                    <a:pt x="8561" y="7546"/>
                    <a:pt x="8501" y="7629"/>
                  </a:cubicBezTo>
                  <a:lnTo>
                    <a:pt x="8490" y="7641"/>
                  </a:lnTo>
                  <a:cubicBezTo>
                    <a:pt x="8132" y="6855"/>
                    <a:pt x="7704" y="6033"/>
                    <a:pt x="7132" y="5081"/>
                  </a:cubicBezTo>
                  <a:cubicBezTo>
                    <a:pt x="6585" y="4129"/>
                    <a:pt x="5989" y="3212"/>
                    <a:pt x="5442" y="2366"/>
                  </a:cubicBezTo>
                  <a:lnTo>
                    <a:pt x="5299" y="2152"/>
                  </a:lnTo>
                  <a:cubicBezTo>
                    <a:pt x="4882" y="1497"/>
                    <a:pt x="4453" y="830"/>
                    <a:pt x="3846" y="342"/>
                  </a:cubicBezTo>
                  <a:cubicBezTo>
                    <a:pt x="3870" y="319"/>
                    <a:pt x="3906" y="283"/>
                    <a:pt x="3918" y="235"/>
                  </a:cubicBezTo>
                  <a:cubicBezTo>
                    <a:pt x="3929" y="188"/>
                    <a:pt x="3929" y="164"/>
                    <a:pt x="3918" y="116"/>
                  </a:cubicBezTo>
                  <a:cubicBezTo>
                    <a:pt x="3906" y="68"/>
                    <a:pt x="3870" y="45"/>
                    <a:pt x="3834" y="9"/>
                  </a:cubicBezTo>
                  <a:cubicBezTo>
                    <a:pt x="3810" y="3"/>
                    <a:pt x="3787" y="0"/>
                    <a:pt x="3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2"/>
            <p:cNvSpPr/>
            <p:nvPr/>
          </p:nvSpPr>
          <p:spPr>
            <a:xfrm>
              <a:off x="15524550" y="2339825"/>
              <a:ext cx="111350" cy="248800"/>
            </a:xfrm>
            <a:custGeom>
              <a:avLst/>
              <a:gdLst/>
              <a:ahLst/>
              <a:cxnLst/>
              <a:rect l="l" t="t" r="r" b="b"/>
              <a:pathLst>
                <a:path w="4454" h="9952" extrusionOk="0">
                  <a:moveTo>
                    <a:pt x="3761" y="1"/>
                  </a:moveTo>
                  <a:cubicBezTo>
                    <a:pt x="3739" y="1"/>
                    <a:pt x="3715" y="4"/>
                    <a:pt x="3691" y="10"/>
                  </a:cubicBezTo>
                  <a:lnTo>
                    <a:pt x="3394" y="117"/>
                  </a:lnTo>
                  <a:cubicBezTo>
                    <a:pt x="2656" y="403"/>
                    <a:pt x="1894" y="689"/>
                    <a:pt x="1251" y="1141"/>
                  </a:cubicBezTo>
                  <a:cubicBezTo>
                    <a:pt x="1072" y="1284"/>
                    <a:pt x="893" y="1415"/>
                    <a:pt x="751" y="1593"/>
                  </a:cubicBezTo>
                  <a:cubicBezTo>
                    <a:pt x="596" y="1736"/>
                    <a:pt x="465" y="1939"/>
                    <a:pt x="346" y="2129"/>
                  </a:cubicBezTo>
                  <a:cubicBezTo>
                    <a:pt x="274" y="2272"/>
                    <a:pt x="203" y="2427"/>
                    <a:pt x="155" y="2594"/>
                  </a:cubicBezTo>
                  <a:cubicBezTo>
                    <a:pt x="84" y="2844"/>
                    <a:pt x="36" y="3129"/>
                    <a:pt x="24" y="3427"/>
                  </a:cubicBezTo>
                  <a:cubicBezTo>
                    <a:pt x="0" y="3844"/>
                    <a:pt x="48" y="4296"/>
                    <a:pt x="179" y="4808"/>
                  </a:cubicBezTo>
                  <a:cubicBezTo>
                    <a:pt x="286" y="5225"/>
                    <a:pt x="417" y="5641"/>
                    <a:pt x="620" y="6046"/>
                  </a:cubicBezTo>
                  <a:cubicBezTo>
                    <a:pt x="762" y="6356"/>
                    <a:pt x="941" y="6689"/>
                    <a:pt x="1155" y="7035"/>
                  </a:cubicBezTo>
                  <a:cubicBezTo>
                    <a:pt x="1370" y="7392"/>
                    <a:pt x="1608" y="7737"/>
                    <a:pt x="1882" y="8070"/>
                  </a:cubicBezTo>
                  <a:cubicBezTo>
                    <a:pt x="2501" y="8844"/>
                    <a:pt x="3132" y="9392"/>
                    <a:pt x="3799" y="9773"/>
                  </a:cubicBezTo>
                  <a:cubicBezTo>
                    <a:pt x="3918" y="9856"/>
                    <a:pt x="4049" y="9916"/>
                    <a:pt x="4168" y="9952"/>
                  </a:cubicBezTo>
                  <a:cubicBezTo>
                    <a:pt x="4025" y="9880"/>
                    <a:pt x="3858" y="9761"/>
                    <a:pt x="3691" y="9630"/>
                  </a:cubicBezTo>
                  <a:cubicBezTo>
                    <a:pt x="3096" y="9142"/>
                    <a:pt x="2596" y="8547"/>
                    <a:pt x="2227" y="7868"/>
                  </a:cubicBezTo>
                  <a:cubicBezTo>
                    <a:pt x="2048" y="7546"/>
                    <a:pt x="1882" y="7189"/>
                    <a:pt x="1774" y="6832"/>
                  </a:cubicBezTo>
                  <a:cubicBezTo>
                    <a:pt x="1655" y="6475"/>
                    <a:pt x="1584" y="6082"/>
                    <a:pt x="1548" y="5713"/>
                  </a:cubicBezTo>
                  <a:cubicBezTo>
                    <a:pt x="1524" y="5332"/>
                    <a:pt x="1536" y="4927"/>
                    <a:pt x="1596" y="4534"/>
                  </a:cubicBezTo>
                  <a:cubicBezTo>
                    <a:pt x="1632" y="4332"/>
                    <a:pt x="1667" y="4118"/>
                    <a:pt x="1727" y="3927"/>
                  </a:cubicBezTo>
                  <a:cubicBezTo>
                    <a:pt x="1786" y="3725"/>
                    <a:pt x="1870" y="3522"/>
                    <a:pt x="1941" y="3332"/>
                  </a:cubicBezTo>
                  <a:cubicBezTo>
                    <a:pt x="2084" y="2975"/>
                    <a:pt x="2286" y="2653"/>
                    <a:pt x="2536" y="2332"/>
                  </a:cubicBezTo>
                  <a:cubicBezTo>
                    <a:pt x="2763" y="2058"/>
                    <a:pt x="3025" y="1796"/>
                    <a:pt x="3310" y="1593"/>
                  </a:cubicBezTo>
                  <a:cubicBezTo>
                    <a:pt x="3668" y="1320"/>
                    <a:pt x="4049" y="1117"/>
                    <a:pt x="4453" y="939"/>
                  </a:cubicBezTo>
                  <a:cubicBezTo>
                    <a:pt x="4275" y="712"/>
                    <a:pt x="4060" y="510"/>
                    <a:pt x="3846" y="331"/>
                  </a:cubicBezTo>
                  <a:cubicBezTo>
                    <a:pt x="3870" y="308"/>
                    <a:pt x="3906" y="284"/>
                    <a:pt x="3918" y="236"/>
                  </a:cubicBezTo>
                  <a:cubicBezTo>
                    <a:pt x="3929" y="188"/>
                    <a:pt x="3929" y="165"/>
                    <a:pt x="3918" y="117"/>
                  </a:cubicBezTo>
                  <a:cubicBezTo>
                    <a:pt x="3906" y="69"/>
                    <a:pt x="3870" y="46"/>
                    <a:pt x="3822" y="10"/>
                  </a:cubicBezTo>
                  <a:cubicBezTo>
                    <a:pt x="3804" y="4"/>
                    <a:pt x="3784" y="1"/>
                    <a:pt x="376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2"/>
            <p:cNvSpPr/>
            <p:nvPr/>
          </p:nvSpPr>
          <p:spPr>
            <a:xfrm>
              <a:off x="15567400" y="2494250"/>
              <a:ext cx="25" cy="25"/>
            </a:xfrm>
            <a:custGeom>
              <a:avLst/>
              <a:gdLst/>
              <a:ahLst/>
              <a:cxnLst/>
              <a:rect l="l" t="t" r="r" b="b"/>
              <a:pathLst>
                <a:path w="1" h="1" extrusionOk="0">
                  <a:moveTo>
                    <a:pt x="1" y="0"/>
                  </a:moveTo>
                  <a:lnTo>
                    <a:pt x="1" y="0"/>
                  </a:ln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2"/>
            <p:cNvSpPr/>
            <p:nvPr/>
          </p:nvSpPr>
          <p:spPr>
            <a:xfrm>
              <a:off x="15655525" y="2532825"/>
              <a:ext cx="19950" cy="17350"/>
            </a:xfrm>
            <a:custGeom>
              <a:avLst/>
              <a:gdLst/>
              <a:ahLst/>
              <a:cxnLst/>
              <a:rect l="l" t="t" r="r" b="b"/>
              <a:pathLst>
                <a:path w="798" h="694" extrusionOk="0">
                  <a:moveTo>
                    <a:pt x="414" y="1"/>
                  </a:moveTo>
                  <a:cubicBezTo>
                    <a:pt x="344" y="1"/>
                    <a:pt x="269" y="16"/>
                    <a:pt x="214" y="53"/>
                  </a:cubicBezTo>
                  <a:cubicBezTo>
                    <a:pt x="143" y="112"/>
                    <a:pt x="95" y="184"/>
                    <a:pt x="60" y="267"/>
                  </a:cubicBezTo>
                  <a:cubicBezTo>
                    <a:pt x="0" y="446"/>
                    <a:pt x="155" y="648"/>
                    <a:pt x="334" y="684"/>
                  </a:cubicBezTo>
                  <a:cubicBezTo>
                    <a:pt x="357" y="690"/>
                    <a:pt x="382" y="693"/>
                    <a:pt x="408" y="693"/>
                  </a:cubicBezTo>
                  <a:cubicBezTo>
                    <a:pt x="474" y="693"/>
                    <a:pt x="544" y="674"/>
                    <a:pt x="595" y="648"/>
                  </a:cubicBezTo>
                  <a:cubicBezTo>
                    <a:pt x="679" y="588"/>
                    <a:pt x="715" y="505"/>
                    <a:pt x="750" y="422"/>
                  </a:cubicBezTo>
                  <a:cubicBezTo>
                    <a:pt x="798" y="243"/>
                    <a:pt x="655" y="53"/>
                    <a:pt x="476" y="5"/>
                  </a:cubicBezTo>
                  <a:cubicBezTo>
                    <a:pt x="457" y="2"/>
                    <a:pt x="436" y="1"/>
                    <a:pt x="41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2"/>
            <p:cNvSpPr/>
            <p:nvPr/>
          </p:nvSpPr>
          <p:spPr>
            <a:xfrm>
              <a:off x="15679325" y="2523950"/>
              <a:ext cx="7175" cy="6075"/>
            </a:xfrm>
            <a:custGeom>
              <a:avLst/>
              <a:gdLst/>
              <a:ahLst/>
              <a:cxnLst/>
              <a:rect l="l" t="t" r="r" b="b"/>
              <a:pathLst>
                <a:path w="287" h="243" extrusionOk="0">
                  <a:moveTo>
                    <a:pt x="141" y="1"/>
                  </a:moveTo>
                  <a:cubicBezTo>
                    <a:pt x="84" y="1"/>
                    <a:pt x="45" y="34"/>
                    <a:pt x="24" y="86"/>
                  </a:cubicBezTo>
                  <a:cubicBezTo>
                    <a:pt x="1" y="146"/>
                    <a:pt x="48" y="229"/>
                    <a:pt x="108" y="241"/>
                  </a:cubicBezTo>
                  <a:cubicBezTo>
                    <a:pt x="115" y="242"/>
                    <a:pt x="122" y="243"/>
                    <a:pt x="129" y="243"/>
                  </a:cubicBezTo>
                  <a:cubicBezTo>
                    <a:pt x="189" y="243"/>
                    <a:pt x="231" y="199"/>
                    <a:pt x="263" y="146"/>
                  </a:cubicBezTo>
                  <a:cubicBezTo>
                    <a:pt x="286" y="86"/>
                    <a:pt x="227" y="15"/>
                    <a:pt x="167" y="3"/>
                  </a:cubicBezTo>
                  <a:cubicBezTo>
                    <a:pt x="158" y="1"/>
                    <a:pt x="149" y="1"/>
                    <a:pt x="141"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2"/>
            <p:cNvSpPr/>
            <p:nvPr/>
          </p:nvSpPr>
          <p:spPr>
            <a:xfrm>
              <a:off x="15684975" y="2546225"/>
              <a:ext cx="10150" cy="8875"/>
            </a:xfrm>
            <a:custGeom>
              <a:avLst/>
              <a:gdLst/>
              <a:ahLst/>
              <a:cxnLst/>
              <a:rect l="l" t="t" r="r" b="b"/>
              <a:pathLst>
                <a:path w="406" h="355" extrusionOk="0">
                  <a:moveTo>
                    <a:pt x="203" y="0"/>
                  </a:moveTo>
                  <a:cubicBezTo>
                    <a:pt x="171" y="0"/>
                    <a:pt x="143" y="11"/>
                    <a:pt x="108" y="29"/>
                  </a:cubicBezTo>
                  <a:cubicBezTo>
                    <a:pt x="60" y="64"/>
                    <a:pt x="49" y="88"/>
                    <a:pt x="37" y="136"/>
                  </a:cubicBezTo>
                  <a:cubicBezTo>
                    <a:pt x="1" y="231"/>
                    <a:pt x="72" y="326"/>
                    <a:pt x="168" y="350"/>
                  </a:cubicBezTo>
                  <a:cubicBezTo>
                    <a:pt x="179" y="353"/>
                    <a:pt x="191" y="355"/>
                    <a:pt x="201" y="355"/>
                  </a:cubicBezTo>
                  <a:cubicBezTo>
                    <a:pt x="234" y="355"/>
                    <a:pt x="263" y="341"/>
                    <a:pt x="299" y="314"/>
                  </a:cubicBezTo>
                  <a:cubicBezTo>
                    <a:pt x="346" y="291"/>
                    <a:pt x="358" y="255"/>
                    <a:pt x="370" y="207"/>
                  </a:cubicBezTo>
                  <a:cubicBezTo>
                    <a:pt x="406" y="124"/>
                    <a:pt x="334" y="17"/>
                    <a:pt x="239" y="5"/>
                  </a:cubicBezTo>
                  <a:cubicBezTo>
                    <a:pt x="226" y="2"/>
                    <a:pt x="214" y="0"/>
                    <a:pt x="203"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2"/>
            <p:cNvSpPr/>
            <p:nvPr/>
          </p:nvSpPr>
          <p:spPr>
            <a:xfrm>
              <a:off x="15705225" y="2538350"/>
              <a:ext cx="10450" cy="9600"/>
            </a:xfrm>
            <a:custGeom>
              <a:avLst/>
              <a:gdLst/>
              <a:ahLst/>
              <a:cxnLst/>
              <a:rect l="l" t="t" r="r" b="b"/>
              <a:pathLst>
                <a:path w="418" h="384" extrusionOk="0">
                  <a:moveTo>
                    <a:pt x="206" y="0"/>
                  </a:moveTo>
                  <a:cubicBezTo>
                    <a:pt x="169" y="0"/>
                    <a:pt x="129" y="17"/>
                    <a:pt x="96" y="34"/>
                  </a:cubicBezTo>
                  <a:cubicBezTo>
                    <a:pt x="60" y="70"/>
                    <a:pt x="36" y="106"/>
                    <a:pt x="24" y="153"/>
                  </a:cubicBezTo>
                  <a:cubicBezTo>
                    <a:pt x="1" y="260"/>
                    <a:pt x="72" y="367"/>
                    <a:pt x="155" y="379"/>
                  </a:cubicBezTo>
                  <a:cubicBezTo>
                    <a:pt x="167" y="382"/>
                    <a:pt x="180" y="384"/>
                    <a:pt x="193" y="384"/>
                  </a:cubicBezTo>
                  <a:cubicBezTo>
                    <a:pt x="232" y="384"/>
                    <a:pt x="274" y="370"/>
                    <a:pt x="310" y="344"/>
                  </a:cubicBezTo>
                  <a:cubicBezTo>
                    <a:pt x="358" y="320"/>
                    <a:pt x="370" y="272"/>
                    <a:pt x="382" y="225"/>
                  </a:cubicBezTo>
                  <a:cubicBezTo>
                    <a:pt x="417" y="141"/>
                    <a:pt x="334" y="34"/>
                    <a:pt x="251" y="10"/>
                  </a:cubicBezTo>
                  <a:cubicBezTo>
                    <a:pt x="237" y="3"/>
                    <a:pt x="222" y="0"/>
                    <a:pt x="206"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2"/>
            <p:cNvSpPr/>
            <p:nvPr/>
          </p:nvSpPr>
          <p:spPr>
            <a:xfrm>
              <a:off x="15682300" y="2570400"/>
              <a:ext cx="6575" cy="5775"/>
            </a:xfrm>
            <a:custGeom>
              <a:avLst/>
              <a:gdLst/>
              <a:ahLst/>
              <a:cxnLst/>
              <a:rect l="l" t="t" r="r" b="b"/>
              <a:pathLst>
                <a:path w="263" h="231" extrusionOk="0">
                  <a:moveTo>
                    <a:pt x="137" y="0"/>
                  </a:moveTo>
                  <a:cubicBezTo>
                    <a:pt x="84" y="0"/>
                    <a:pt x="35" y="44"/>
                    <a:pt x="25" y="98"/>
                  </a:cubicBezTo>
                  <a:cubicBezTo>
                    <a:pt x="1" y="157"/>
                    <a:pt x="48" y="217"/>
                    <a:pt x="108" y="228"/>
                  </a:cubicBezTo>
                  <a:cubicBezTo>
                    <a:pt x="114" y="230"/>
                    <a:pt x="120" y="230"/>
                    <a:pt x="126" y="230"/>
                  </a:cubicBezTo>
                  <a:cubicBezTo>
                    <a:pt x="179" y="230"/>
                    <a:pt x="228" y="187"/>
                    <a:pt x="239" y="133"/>
                  </a:cubicBezTo>
                  <a:cubicBezTo>
                    <a:pt x="263" y="74"/>
                    <a:pt x="215" y="26"/>
                    <a:pt x="156" y="2"/>
                  </a:cubicBezTo>
                  <a:cubicBezTo>
                    <a:pt x="149" y="1"/>
                    <a:pt x="143" y="0"/>
                    <a:pt x="13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2"/>
            <p:cNvSpPr/>
            <p:nvPr/>
          </p:nvSpPr>
          <p:spPr>
            <a:xfrm>
              <a:off x="15645100" y="2559175"/>
              <a:ext cx="10150" cy="9625"/>
            </a:xfrm>
            <a:custGeom>
              <a:avLst/>
              <a:gdLst/>
              <a:ahLst/>
              <a:cxnLst/>
              <a:rect l="l" t="t" r="r" b="b"/>
              <a:pathLst>
                <a:path w="406" h="385" extrusionOk="0">
                  <a:moveTo>
                    <a:pt x="202" y="1"/>
                  </a:moveTo>
                  <a:cubicBezTo>
                    <a:pt x="170" y="1"/>
                    <a:pt x="133" y="18"/>
                    <a:pt x="108" y="35"/>
                  </a:cubicBezTo>
                  <a:cubicBezTo>
                    <a:pt x="60" y="70"/>
                    <a:pt x="48" y="106"/>
                    <a:pt x="36" y="154"/>
                  </a:cubicBezTo>
                  <a:cubicBezTo>
                    <a:pt x="0" y="249"/>
                    <a:pt x="84" y="344"/>
                    <a:pt x="167" y="380"/>
                  </a:cubicBezTo>
                  <a:cubicBezTo>
                    <a:pt x="179" y="383"/>
                    <a:pt x="192" y="384"/>
                    <a:pt x="204" y="384"/>
                  </a:cubicBezTo>
                  <a:cubicBezTo>
                    <a:pt x="242" y="384"/>
                    <a:pt x="280" y="371"/>
                    <a:pt x="298" y="344"/>
                  </a:cubicBezTo>
                  <a:cubicBezTo>
                    <a:pt x="346" y="320"/>
                    <a:pt x="358" y="273"/>
                    <a:pt x="381" y="225"/>
                  </a:cubicBezTo>
                  <a:cubicBezTo>
                    <a:pt x="405" y="130"/>
                    <a:pt x="334" y="23"/>
                    <a:pt x="239" y="11"/>
                  </a:cubicBezTo>
                  <a:cubicBezTo>
                    <a:pt x="228" y="4"/>
                    <a:pt x="216" y="1"/>
                    <a:pt x="20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2"/>
            <p:cNvSpPr/>
            <p:nvPr/>
          </p:nvSpPr>
          <p:spPr>
            <a:xfrm>
              <a:off x="15632600" y="2495925"/>
              <a:ext cx="11025" cy="10075"/>
            </a:xfrm>
            <a:custGeom>
              <a:avLst/>
              <a:gdLst/>
              <a:ahLst/>
              <a:cxnLst/>
              <a:rect l="l" t="t" r="r" b="b"/>
              <a:pathLst>
                <a:path w="441" h="403" extrusionOk="0">
                  <a:moveTo>
                    <a:pt x="232" y="0"/>
                  </a:moveTo>
                  <a:cubicBezTo>
                    <a:pt x="198" y="0"/>
                    <a:pt x="155" y="14"/>
                    <a:pt x="119" y="40"/>
                  </a:cubicBezTo>
                  <a:cubicBezTo>
                    <a:pt x="72" y="64"/>
                    <a:pt x="48" y="112"/>
                    <a:pt x="24" y="159"/>
                  </a:cubicBezTo>
                  <a:cubicBezTo>
                    <a:pt x="0" y="255"/>
                    <a:pt x="72" y="362"/>
                    <a:pt x="179" y="398"/>
                  </a:cubicBezTo>
                  <a:cubicBezTo>
                    <a:pt x="191" y="401"/>
                    <a:pt x="204" y="402"/>
                    <a:pt x="216" y="402"/>
                  </a:cubicBezTo>
                  <a:cubicBezTo>
                    <a:pt x="255" y="402"/>
                    <a:pt x="295" y="389"/>
                    <a:pt x="322" y="362"/>
                  </a:cubicBezTo>
                  <a:cubicBezTo>
                    <a:pt x="369" y="338"/>
                    <a:pt x="405" y="290"/>
                    <a:pt x="417" y="243"/>
                  </a:cubicBezTo>
                  <a:cubicBezTo>
                    <a:pt x="441" y="136"/>
                    <a:pt x="369" y="40"/>
                    <a:pt x="262" y="5"/>
                  </a:cubicBezTo>
                  <a:cubicBezTo>
                    <a:pt x="253" y="2"/>
                    <a:pt x="243" y="0"/>
                    <a:pt x="232"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2"/>
            <p:cNvSpPr/>
            <p:nvPr/>
          </p:nvSpPr>
          <p:spPr>
            <a:xfrm>
              <a:off x="15670400" y="2503400"/>
              <a:ext cx="3900" cy="3150"/>
            </a:xfrm>
            <a:custGeom>
              <a:avLst/>
              <a:gdLst/>
              <a:ahLst/>
              <a:cxnLst/>
              <a:rect l="l" t="t" r="r" b="b"/>
              <a:pathLst>
                <a:path w="156" h="126" extrusionOk="0">
                  <a:moveTo>
                    <a:pt x="78" y="0"/>
                  </a:moveTo>
                  <a:cubicBezTo>
                    <a:pt x="52" y="0"/>
                    <a:pt x="34" y="22"/>
                    <a:pt x="24" y="51"/>
                  </a:cubicBezTo>
                  <a:cubicBezTo>
                    <a:pt x="0" y="75"/>
                    <a:pt x="36" y="122"/>
                    <a:pt x="60" y="122"/>
                  </a:cubicBezTo>
                  <a:cubicBezTo>
                    <a:pt x="66" y="125"/>
                    <a:pt x="72" y="126"/>
                    <a:pt x="78" y="126"/>
                  </a:cubicBezTo>
                  <a:cubicBezTo>
                    <a:pt x="104" y="126"/>
                    <a:pt x="124" y="104"/>
                    <a:pt x="143" y="75"/>
                  </a:cubicBezTo>
                  <a:cubicBezTo>
                    <a:pt x="155" y="51"/>
                    <a:pt x="120" y="3"/>
                    <a:pt x="96" y="3"/>
                  </a:cubicBezTo>
                  <a:cubicBezTo>
                    <a:pt x="89" y="1"/>
                    <a:pt x="83" y="0"/>
                    <a:pt x="78"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2"/>
            <p:cNvSpPr/>
            <p:nvPr/>
          </p:nvSpPr>
          <p:spPr>
            <a:xfrm>
              <a:off x="15645100" y="2532875"/>
              <a:ext cx="6575" cy="5800"/>
            </a:xfrm>
            <a:custGeom>
              <a:avLst/>
              <a:gdLst/>
              <a:ahLst/>
              <a:cxnLst/>
              <a:rect l="l" t="t" r="r" b="b"/>
              <a:pathLst>
                <a:path w="263" h="232" extrusionOk="0">
                  <a:moveTo>
                    <a:pt x="132" y="1"/>
                  </a:moveTo>
                  <a:cubicBezTo>
                    <a:pt x="81" y="1"/>
                    <a:pt x="35" y="35"/>
                    <a:pt x="24" y="86"/>
                  </a:cubicBezTo>
                  <a:cubicBezTo>
                    <a:pt x="0" y="146"/>
                    <a:pt x="48" y="205"/>
                    <a:pt x="108" y="229"/>
                  </a:cubicBezTo>
                  <a:cubicBezTo>
                    <a:pt x="114" y="231"/>
                    <a:pt x="120" y="231"/>
                    <a:pt x="126" y="231"/>
                  </a:cubicBezTo>
                  <a:cubicBezTo>
                    <a:pt x="179" y="231"/>
                    <a:pt x="228" y="187"/>
                    <a:pt x="239" y="134"/>
                  </a:cubicBezTo>
                  <a:cubicBezTo>
                    <a:pt x="262" y="75"/>
                    <a:pt x="203" y="15"/>
                    <a:pt x="155" y="3"/>
                  </a:cubicBezTo>
                  <a:cubicBezTo>
                    <a:pt x="148" y="2"/>
                    <a:pt x="140" y="1"/>
                    <a:pt x="13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2"/>
            <p:cNvSpPr/>
            <p:nvPr/>
          </p:nvSpPr>
          <p:spPr>
            <a:xfrm>
              <a:off x="15603425" y="2505150"/>
              <a:ext cx="18775" cy="16325"/>
            </a:xfrm>
            <a:custGeom>
              <a:avLst/>
              <a:gdLst/>
              <a:ahLst/>
              <a:cxnLst/>
              <a:rect l="l" t="t" r="r" b="b"/>
              <a:pathLst>
                <a:path w="751" h="653" extrusionOk="0">
                  <a:moveTo>
                    <a:pt x="388" y="1"/>
                  </a:moveTo>
                  <a:cubicBezTo>
                    <a:pt x="319" y="1"/>
                    <a:pt x="258" y="16"/>
                    <a:pt x="203" y="52"/>
                  </a:cubicBezTo>
                  <a:cubicBezTo>
                    <a:pt x="120" y="100"/>
                    <a:pt x="84" y="171"/>
                    <a:pt x="48" y="267"/>
                  </a:cubicBezTo>
                  <a:cubicBezTo>
                    <a:pt x="1" y="445"/>
                    <a:pt x="143" y="624"/>
                    <a:pt x="298" y="648"/>
                  </a:cubicBezTo>
                  <a:cubicBezTo>
                    <a:pt x="321" y="651"/>
                    <a:pt x="343" y="652"/>
                    <a:pt x="364" y="652"/>
                  </a:cubicBezTo>
                  <a:cubicBezTo>
                    <a:pt x="433" y="652"/>
                    <a:pt x="496" y="637"/>
                    <a:pt x="560" y="600"/>
                  </a:cubicBezTo>
                  <a:cubicBezTo>
                    <a:pt x="632" y="564"/>
                    <a:pt x="679" y="481"/>
                    <a:pt x="703" y="398"/>
                  </a:cubicBezTo>
                  <a:cubicBezTo>
                    <a:pt x="751" y="231"/>
                    <a:pt x="620" y="52"/>
                    <a:pt x="453" y="5"/>
                  </a:cubicBezTo>
                  <a:cubicBezTo>
                    <a:pt x="431" y="2"/>
                    <a:pt x="409" y="1"/>
                    <a:pt x="38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2"/>
            <p:cNvSpPr/>
            <p:nvPr/>
          </p:nvSpPr>
          <p:spPr>
            <a:xfrm>
              <a:off x="15600450" y="2539150"/>
              <a:ext cx="6875" cy="6475"/>
            </a:xfrm>
            <a:custGeom>
              <a:avLst/>
              <a:gdLst/>
              <a:ahLst/>
              <a:cxnLst/>
              <a:rect l="l" t="t" r="r" b="b"/>
              <a:pathLst>
                <a:path w="275" h="259" extrusionOk="0">
                  <a:moveTo>
                    <a:pt x="145" y="0"/>
                  </a:moveTo>
                  <a:cubicBezTo>
                    <a:pt x="84" y="0"/>
                    <a:pt x="35" y="45"/>
                    <a:pt x="24" y="109"/>
                  </a:cubicBezTo>
                  <a:cubicBezTo>
                    <a:pt x="1" y="181"/>
                    <a:pt x="48" y="240"/>
                    <a:pt x="120" y="252"/>
                  </a:cubicBezTo>
                  <a:cubicBezTo>
                    <a:pt x="134" y="256"/>
                    <a:pt x="148" y="258"/>
                    <a:pt x="161" y="258"/>
                  </a:cubicBezTo>
                  <a:cubicBezTo>
                    <a:pt x="223" y="258"/>
                    <a:pt x="265" y="216"/>
                    <a:pt x="274" y="157"/>
                  </a:cubicBezTo>
                  <a:cubicBezTo>
                    <a:pt x="274" y="97"/>
                    <a:pt x="227" y="14"/>
                    <a:pt x="167" y="2"/>
                  </a:cubicBezTo>
                  <a:cubicBezTo>
                    <a:pt x="160" y="1"/>
                    <a:pt x="153" y="0"/>
                    <a:pt x="14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2"/>
            <p:cNvSpPr/>
            <p:nvPr/>
          </p:nvSpPr>
          <p:spPr>
            <a:xfrm>
              <a:off x="15623975" y="2554000"/>
              <a:ext cx="4175" cy="4025"/>
            </a:xfrm>
            <a:custGeom>
              <a:avLst/>
              <a:gdLst/>
              <a:ahLst/>
              <a:cxnLst/>
              <a:rect l="l" t="t" r="r" b="b"/>
              <a:pathLst>
                <a:path w="167" h="161" extrusionOk="0">
                  <a:moveTo>
                    <a:pt x="85" y="0"/>
                  </a:moveTo>
                  <a:cubicBezTo>
                    <a:pt x="51" y="0"/>
                    <a:pt x="32" y="24"/>
                    <a:pt x="12" y="63"/>
                  </a:cubicBezTo>
                  <a:cubicBezTo>
                    <a:pt x="0" y="111"/>
                    <a:pt x="36" y="134"/>
                    <a:pt x="72" y="158"/>
                  </a:cubicBezTo>
                  <a:cubicBezTo>
                    <a:pt x="78" y="160"/>
                    <a:pt x="84" y="161"/>
                    <a:pt x="89" y="161"/>
                  </a:cubicBezTo>
                  <a:cubicBezTo>
                    <a:pt x="126" y="161"/>
                    <a:pt x="146" y="130"/>
                    <a:pt x="167" y="99"/>
                  </a:cubicBezTo>
                  <a:cubicBezTo>
                    <a:pt x="167" y="51"/>
                    <a:pt x="131" y="3"/>
                    <a:pt x="107" y="3"/>
                  </a:cubicBezTo>
                  <a:cubicBezTo>
                    <a:pt x="99" y="1"/>
                    <a:pt x="92" y="0"/>
                    <a:pt x="8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2"/>
            <p:cNvSpPr/>
            <p:nvPr/>
          </p:nvSpPr>
          <p:spPr>
            <a:xfrm>
              <a:off x="15584075" y="2485875"/>
              <a:ext cx="8650" cy="7650"/>
            </a:xfrm>
            <a:custGeom>
              <a:avLst/>
              <a:gdLst/>
              <a:ahLst/>
              <a:cxnLst/>
              <a:rect l="l" t="t" r="r" b="b"/>
              <a:pathLst>
                <a:path w="346" h="306" extrusionOk="0">
                  <a:moveTo>
                    <a:pt x="187" y="0"/>
                  </a:moveTo>
                  <a:cubicBezTo>
                    <a:pt x="106" y="0"/>
                    <a:pt x="47" y="46"/>
                    <a:pt x="36" y="121"/>
                  </a:cubicBezTo>
                  <a:cubicBezTo>
                    <a:pt x="1" y="204"/>
                    <a:pt x="84" y="288"/>
                    <a:pt x="155" y="300"/>
                  </a:cubicBezTo>
                  <a:cubicBezTo>
                    <a:pt x="170" y="304"/>
                    <a:pt x="184" y="306"/>
                    <a:pt x="198" y="306"/>
                  </a:cubicBezTo>
                  <a:cubicBezTo>
                    <a:pt x="265" y="306"/>
                    <a:pt x="324" y="259"/>
                    <a:pt x="334" y="180"/>
                  </a:cubicBezTo>
                  <a:cubicBezTo>
                    <a:pt x="346" y="109"/>
                    <a:pt x="286" y="26"/>
                    <a:pt x="215" y="2"/>
                  </a:cubicBezTo>
                  <a:cubicBezTo>
                    <a:pt x="205" y="1"/>
                    <a:pt x="196" y="0"/>
                    <a:pt x="18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2"/>
            <p:cNvSpPr/>
            <p:nvPr/>
          </p:nvSpPr>
          <p:spPr>
            <a:xfrm>
              <a:off x="15607600" y="2295975"/>
              <a:ext cx="202425" cy="251050"/>
            </a:xfrm>
            <a:custGeom>
              <a:avLst/>
              <a:gdLst/>
              <a:ahLst/>
              <a:cxnLst/>
              <a:rect l="l" t="t" r="r" b="b"/>
              <a:pathLst>
                <a:path w="8097" h="10042" extrusionOk="0">
                  <a:moveTo>
                    <a:pt x="2814" y="1"/>
                  </a:moveTo>
                  <a:cubicBezTo>
                    <a:pt x="2355" y="1"/>
                    <a:pt x="1862" y="148"/>
                    <a:pt x="1334" y="442"/>
                  </a:cubicBezTo>
                  <a:cubicBezTo>
                    <a:pt x="1072" y="597"/>
                    <a:pt x="834" y="776"/>
                    <a:pt x="607" y="978"/>
                  </a:cubicBezTo>
                  <a:cubicBezTo>
                    <a:pt x="369" y="1204"/>
                    <a:pt x="179" y="1442"/>
                    <a:pt x="48" y="1692"/>
                  </a:cubicBezTo>
                  <a:lnTo>
                    <a:pt x="24" y="1704"/>
                  </a:lnTo>
                  <a:cubicBezTo>
                    <a:pt x="24" y="1728"/>
                    <a:pt x="12" y="1728"/>
                    <a:pt x="12" y="1740"/>
                  </a:cubicBezTo>
                  <a:cubicBezTo>
                    <a:pt x="0" y="1764"/>
                    <a:pt x="0" y="1800"/>
                    <a:pt x="12" y="1823"/>
                  </a:cubicBezTo>
                  <a:lnTo>
                    <a:pt x="24" y="1859"/>
                  </a:lnTo>
                  <a:lnTo>
                    <a:pt x="24" y="1883"/>
                  </a:lnTo>
                  <a:lnTo>
                    <a:pt x="48" y="1919"/>
                  </a:lnTo>
                  <a:cubicBezTo>
                    <a:pt x="72" y="2026"/>
                    <a:pt x="107" y="2109"/>
                    <a:pt x="119" y="2204"/>
                  </a:cubicBezTo>
                  <a:lnTo>
                    <a:pt x="131" y="2240"/>
                  </a:lnTo>
                  <a:lnTo>
                    <a:pt x="143" y="2276"/>
                  </a:lnTo>
                  <a:lnTo>
                    <a:pt x="167" y="2288"/>
                  </a:lnTo>
                  <a:lnTo>
                    <a:pt x="179" y="2335"/>
                  </a:lnTo>
                  <a:cubicBezTo>
                    <a:pt x="179" y="2347"/>
                    <a:pt x="179" y="2359"/>
                    <a:pt x="191" y="2359"/>
                  </a:cubicBezTo>
                  <a:lnTo>
                    <a:pt x="215" y="2395"/>
                  </a:lnTo>
                  <a:lnTo>
                    <a:pt x="215" y="2407"/>
                  </a:lnTo>
                  <a:cubicBezTo>
                    <a:pt x="250" y="2538"/>
                    <a:pt x="286" y="2657"/>
                    <a:pt x="334" y="2764"/>
                  </a:cubicBezTo>
                  <a:lnTo>
                    <a:pt x="334" y="2776"/>
                  </a:lnTo>
                  <a:lnTo>
                    <a:pt x="346" y="2800"/>
                  </a:lnTo>
                  <a:lnTo>
                    <a:pt x="357" y="2824"/>
                  </a:lnTo>
                  <a:lnTo>
                    <a:pt x="369" y="2859"/>
                  </a:lnTo>
                  <a:cubicBezTo>
                    <a:pt x="715" y="3812"/>
                    <a:pt x="1167" y="4764"/>
                    <a:pt x="1703" y="5693"/>
                  </a:cubicBezTo>
                  <a:cubicBezTo>
                    <a:pt x="2239" y="6622"/>
                    <a:pt x="2870" y="7515"/>
                    <a:pt x="3572" y="8336"/>
                  </a:cubicBezTo>
                  <a:cubicBezTo>
                    <a:pt x="4096" y="8943"/>
                    <a:pt x="4644" y="9491"/>
                    <a:pt x="5191" y="9967"/>
                  </a:cubicBezTo>
                  <a:cubicBezTo>
                    <a:pt x="5227" y="10003"/>
                    <a:pt x="5275" y="10015"/>
                    <a:pt x="5334" y="10015"/>
                  </a:cubicBezTo>
                  <a:cubicBezTo>
                    <a:pt x="5346" y="10015"/>
                    <a:pt x="5358" y="10027"/>
                    <a:pt x="5358" y="10027"/>
                  </a:cubicBezTo>
                  <a:cubicBezTo>
                    <a:pt x="5409" y="10038"/>
                    <a:pt x="5457" y="10042"/>
                    <a:pt x="5504" y="10042"/>
                  </a:cubicBezTo>
                  <a:cubicBezTo>
                    <a:pt x="5612" y="10042"/>
                    <a:pt x="5711" y="10020"/>
                    <a:pt x="5811" y="10003"/>
                  </a:cubicBezTo>
                  <a:cubicBezTo>
                    <a:pt x="5930" y="9967"/>
                    <a:pt x="6049" y="9920"/>
                    <a:pt x="6180" y="9860"/>
                  </a:cubicBezTo>
                  <a:cubicBezTo>
                    <a:pt x="6465" y="9741"/>
                    <a:pt x="6727" y="9562"/>
                    <a:pt x="7013" y="9348"/>
                  </a:cubicBezTo>
                  <a:cubicBezTo>
                    <a:pt x="7275" y="9134"/>
                    <a:pt x="7501" y="8896"/>
                    <a:pt x="7692" y="8658"/>
                  </a:cubicBezTo>
                  <a:cubicBezTo>
                    <a:pt x="7894" y="8431"/>
                    <a:pt x="7989" y="8241"/>
                    <a:pt x="8049" y="8050"/>
                  </a:cubicBezTo>
                  <a:cubicBezTo>
                    <a:pt x="8073" y="8003"/>
                    <a:pt x="8085" y="7955"/>
                    <a:pt x="8085" y="7919"/>
                  </a:cubicBezTo>
                  <a:cubicBezTo>
                    <a:pt x="8097" y="7872"/>
                    <a:pt x="8085" y="7812"/>
                    <a:pt x="8037" y="7765"/>
                  </a:cubicBezTo>
                  <a:cubicBezTo>
                    <a:pt x="8025" y="7753"/>
                    <a:pt x="8025" y="7741"/>
                    <a:pt x="7989" y="7717"/>
                  </a:cubicBezTo>
                  <a:cubicBezTo>
                    <a:pt x="7882" y="7634"/>
                    <a:pt x="7799" y="7538"/>
                    <a:pt x="7692" y="7455"/>
                  </a:cubicBezTo>
                  <a:lnTo>
                    <a:pt x="7644" y="7407"/>
                  </a:lnTo>
                  <a:lnTo>
                    <a:pt x="7608" y="7360"/>
                  </a:lnTo>
                  <a:lnTo>
                    <a:pt x="7561" y="7324"/>
                  </a:lnTo>
                  <a:lnTo>
                    <a:pt x="7275" y="7038"/>
                  </a:lnTo>
                  <a:lnTo>
                    <a:pt x="7251" y="7003"/>
                  </a:lnTo>
                  <a:lnTo>
                    <a:pt x="7215" y="6979"/>
                  </a:lnTo>
                  <a:lnTo>
                    <a:pt x="7132" y="6884"/>
                  </a:lnTo>
                  <a:lnTo>
                    <a:pt x="6727" y="6443"/>
                  </a:lnTo>
                  <a:cubicBezTo>
                    <a:pt x="6656" y="6348"/>
                    <a:pt x="6596" y="6276"/>
                    <a:pt x="6537" y="6205"/>
                  </a:cubicBezTo>
                  <a:lnTo>
                    <a:pt x="6537" y="6205"/>
                  </a:lnTo>
                  <a:lnTo>
                    <a:pt x="6549" y="6229"/>
                  </a:lnTo>
                  <a:cubicBezTo>
                    <a:pt x="5537" y="5026"/>
                    <a:pt x="4691" y="3693"/>
                    <a:pt x="4036" y="2264"/>
                  </a:cubicBezTo>
                  <a:cubicBezTo>
                    <a:pt x="3941" y="2050"/>
                    <a:pt x="3846" y="1823"/>
                    <a:pt x="3751" y="1609"/>
                  </a:cubicBezTo>
                  <a:cubicBezTo>
                    <a:pt x="3667" y="1371"/>
                    <a:pt x="3572" y="1133"/>
                    <a:pt x="3489" y="907"/>
                  </a:cubicBezTo>
                  <a:lnTo>
                    <a:pt x="3489" y="895"/>
                  </a:lnTo>
                  <a:cubicBezTo>
                    <a:pt x="3441" y="740"/>
                    <a:pt x="3382" y="597"/>
                    <a:pt x="3334" y="442"/>
                  </a:cubicBezTo>
                  <a:lnTo>
                    <a:pt x="3322" y="418"/>
                  </a:lnTo>
                  <a:lnTo>
                    <a:pt x="3298" y="395"/>
                  </a:lnTo>
                  <a:lnTo>
                    <a:pt x="3286" y="383"/>
                  </a:lnTo>
                  <a:lnTo>
                    <a:pt x="3274" y="359"/>
                  </a:lnTo>
                  <a:lnTo>
                    <a:pt x="3227" y="216"/>
                  </a:lnTo>
                  <a:lnTo>
                    <a:pt x="3215" y="180"/>
                  </a:lnTo>
                  <a:cubicBezTo>
                    <a:pt x="3215" y="157"/>
                    <a:pt x="3203" y="133"/>
                    <a:pt x="3179" y="121"/>
                  </a:cubicBezTo>
                  <a:cubicBezTo>
                    <a:pt x="3155" y="61"/>
                    <a:pt x="3108" y="14"/>
                    <a:pt x="3048" y="14"/>
                  </a:cubicBezTo>
                  <a:cubicBezTo>
                    <a:pt x="2971" y="5"/>
                    <a:pt x="2893" y="1"/>
                    <a:pt x="2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a:off x="15656400" y="2327550"/>
              <a:ext cx="153625" cy="220250"/>
            </a:xfrm>
            <a:custGeom>
              <a:avLst/>
              <a:gdLst/>
              <a:ahLst/>
              <a:cxnLst/>
              <a:rect l="l" t="t" r="r" b="b"/>
              <a:pathLst>
                <a:path w="6145" h="8810" extrusionOk="0">
                  <a:moveTo>
                    <a:pt x="1632" y="1"/>
                  </a:moveTo>
                  <a:cubicBezTo>
                    <a:pt x="1501" y="84"/>
                    <a:pt x="1382" y="179"/>
                    <a:pt x="1275" y="263"/>
                  </a:cubicBezTo>
                  <a:cubicBezTo>
                    <a:pt x="1180" y="358"/>
                    <a:pt x="1072" y="465"/>
                    <a:pt x="965" y="560"/>
                  </a:cubicBezTo>
                  <a:cubicBezTo>
                    <a:pt x="882" y="668"/>
                    <a:pt x="787" y="775"/>
                    <a:pt x="715" y="894"/>
                  </a:cubicBezTo>
                  <a:cubicBezTo>
                    <a:pt x="620" y="1025"/>
                    <a:pt x="537" y="1156"/>
                    <a:pt x="477" y="1310"/>
                  </a:cubicBezTo>
                  <a:cubicBezTo>
                    <a:pt x="406" y="1441"/>
                    <a:pt x="346" y="1572"/>
                    <a:pt x="299" y="1727"/>
                  </a:cubicBezTo>
                  <a:lnTo>
                    <a:pt x="299" y="1739"/>
                  </a:lnTo>
                  <a:cubicBezTo>
                    <a:pt x="168" y="2108"/>
                    <a:pt x="84" y="2501"/>
                    <a:pt x="49" y="2906"/>
                  </a:cubicBezTo>
                  <a:cubicBezTo>
                    <a:pt x="1" y="3442"/>
                    <a:pt x="25" y="3989"/>
                    <a:pt x="132" y="4525"/>
                  </a:cubicBezTo>
                  <a:lnTo>
                    <a:pt x="132" y="4537"/>
                  </a:lnTo>
                  <a:cubicBezTo>
                    <a:pt x="191" y="4835"/>
                    <a:pt x="263" y="5132"/>
                    <a:pt x="358" y="5430"/>
                  </a:cubicBezTo>
                  <a:cubicBezTo>
                    <a:pt x="739" y="6013"/>
                    <a:pt x="1156" y="6561"/>
                    <a:pt x="1620" y="7097"/>
                  </a:cubicBezTo>
                  <a:cubicBezTo>
                    <a:pt x="2132" y="7704"/>
                    <a:pt x="2680" y="8240"/>
                    <a:pt x="3239" y="8740"/>
                  </a:cubicBezTo>
                  <a:cubicBezTo>
                    <a:pt x="3275" y="8764"/>
                    <a:pt x="3335" y="8776"/>
                    <a:pt x="3382" y="8776"/>
                  </a:cubicBezTo>
                  <a:cubicBezTo>
                    <a:pt x="3394" y="8776"/>
                    <a:pt x="3394" y="8799"/>
                    <a:pt x="3406" y="8799"/>
                  </a:cubicBezTo>
                  <a:cubicBezTo>
                    <a:pt x="3453" y="8806"/>
                    <a:pt x="3497" y="8809"/>
                    <a:pt x="3541" y="8809"/>
                  </a:cubicBezTo>
                  <a:cubicBezTo>
                    <a:pt x="3653" y="8809"/>
                    <a:pt x="3756" y="8790"/>
                    <a:pt x="3859" y="8764"/>
                  </a:cubicBezTo>
                  <a:cubicBezTo>
                    <a:pt x="3978" y="8740"/>
                    <a:pt x="4097" y="8692"/>
                    <a:pt x="4228" y="8633"/>
                  </a:cubicBezTo>
                  <a:cubicBezTo>
                    <a:pt x="4490" y="8514"/>
                    <a:pt x="4775" y="8335"/>
                    <a:pt x="5061" y="8109"/>
                  </a:cubicBezTo>
                  <a:cubicBezTo>
                    <a:pt x="5323" y="7883"/>
                    <a:pt x="5549" y="7668"/>
                    <a:pt x="5740" y="7430"/>
                  </a:cubicBezTo>
                  <a:cubicBezTo>
                    <a:pt x="5906" y="7216"/>
                    <a:pt x="6014" y="7025"/>
                    <a:pt x="6073" y="6835"/>
                  </a:cubicBezTo>
                  <a:cubicBezTo>
                    <a:pt x="6121" y="6740"/>
                    <a:pt x="6133" y="6692"/>
                    <a:pt x="6133" y="6656"/>
                  </a:cubicBezTo>
                  <a:cubicBezTo>
                    <a:pt x="6145" y="6597"/>
                    <a:pt x="6121" y="6549"/>
                    <a:pt x="6085" y="6502"/>
                  </a:cubicBezTo>
                  <a:cubicBezTo>
                    <a:pt x="6073" y="6490"/>
                    <a:pt x="6073" y="6454"/>
                    <a:pt x="6037" y="6442"/>
                  </a:cubicBezTo>
                  <a:cubicBezTo>
                    <a:pt x="5942" y="6359"/>
                    <a:pt x="5847" y="6263"/>
                    <a:pt x="5740" y="6180"/>
                  </a:cubicBezTo>
                  <a:lnTo>
                    <a:pt x="5704" y="6132"/>
                  </a:lnTo>
                  <a:lnTo>
                    <a:pt x="5656" y="6085"/>
                  </a:lnTo>
                  <a:lnTo>
                    <a:pt x="5609" y="6037"/>
                  </a:lnTo>
                  <a:lnTo>
                    <a:pt x="5323" y="5763"/>
                  </a:lnTo>
                  <a:lnTo>
                    <a:pt x="5299" y="5728"/>
                  </a:lnTo>
                  <a:lnTo>
                    <a:pt x="5263" y="5704"/>
                  </a:lnTo>
                  <a:lnTo>
                    <a:pt x="5180" y="5609"/>
                  </a:lnTo>
                  <a:lnTo>
                    <a:pt x="4775" y="5168"/>
                  </a:lnTo>
                  <a:lnTo>
                    <a:pt x="4692" y="5061"/>
                  </a:lnTo>
                  <a:lnTo>
                    <a:pt x="4573" y="4930"/>
                  </a:lnTo>
                  <a:lnTo>
                    <a:pt x="4585" y="4954"/>
                  </a:lnTo>
                  <a:cubicBezTo>
                    <a:pt x="3573" y="3739"/>
                    <a:pt x="2727" y="2394"/>
                    <a:pt x="2073" y="977"/>
                  </a:cubicBezTo>
                  <a:cubicBezTo>
                    <a:pt x="1977" y="775"/>
                    <a:pt x="1870" y="548"/>
                    <a:pt x="1787" y="322"/>
                  </a:cubicBezTo>
                  <a:cubicBezTo>
                    <a:pt x="1739" y="227"/>
                    <a:pt x="1692" y="108"/>
                    <a:pt x="1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a:off x="15860900" y="2226525"/>
              <a:ext cx="285775" cy="197650"/>
            </a:xfrm>
            <a:custGeom>
              <a:avLst/>
              <a:gdLst/>
              <a:ahLst/>
              <a:cxnLst/>
              <a:rect l="l" t="t" r="r" b="b"/>
              <a:pathLst>
                <a:path w="11431" h="7906" extrusionOk="0">
                  <a:moveTo>
                    <a:pt x="11392" y="1"/>
                  </a:moveTo>
                  <a:cubicBezTo>
                    <a:pt x="11385" y="1"/>
                    <a:pt x="11378" y="2"/>
                    <a:pt x="11371" y="6"/>
                  </a:cubicBezTo>
                  <a:cubicBezTo>
                    <a:pt x="10942" y="303"/>
                    <a:pt x="10502" y="589"/>
                    <a:pt x="10049" y="887"/>
                  </a:cubicBezTo>
                  <a:cubicBezTo>
                    <a:pt x="9621" y="1172"/>
                    <a:pt x="9168" y="1470"/>
                    <a:pt x="8740" y="1756"/>
                  </a:cubicBezTo>
                  <a:lnTo>
                    <a:pt x="6108" y="3494"/>
                  </a:lnTo>
                  <a:cubicBezTo>
                    <a:pt x="5227" y="4089"/>
                    <a:pt x="4346" y="4673"/>
                    <a:pt x="3453" y="5268"/>
                  </a:cubicBezTo>
                  <a:cubicBezTo>
                    <a:pt x="3001" y="5578"/>
                    <a:pt x="2525" y="5875"/>
                    <a:pt x="2060" y="6185"/>
                  </a:cubicBezTo>
                  <a:cubicBezTo>
                    <a:pt x="1632" y="6483"/>
                    <a:pt x="1191" y="6768"/>
                    <a:pt x="751" y="7066"/>
                  </a:cubicBezTo>
                  <a:cubicBezTo>
                    <a:pt x="643" y="7126"/>
                    <a:pt x="560" y="7185"/>
                    <a:pt x="453" y="7256"/>
                  </a:cubicBezTo>
                  <a:cubicBezTo>
                    <a:pt x="381" y="7304"/>
                    <a:pt x="322" y="7352"/>
                    <a:pt x="239" y="7387"/>
                  </a:cubicBezTo>
                  <a:cubicBezTo>
                    <a:pt x="215" y="7387"/>
                    <a:pt x="203" y="7411"/>
                    <a:pt x="167" y="7423"/>
                  </a:cubicBezTo>
                  <a:cubicBezTo>
                    <a:pt x="48" y="7495"/>
                    <a:pt x="0" y="7661"/>
                    <a:pt x="84" y="7780"/>
                  </a:cubicBezTo>
                  <a:cubicBezTo>
                    <a:pt x="133" y="7859"/>
                    <a:pt x="223" y="7905"/>
                    <a:pt x="320" y="7905"/>
                  </a:cubicBezTo>
                  <a:cubicBezTo>
                    <a:pt x="341" y="7905"/>
                    <a:pt x="361" y="7903"/>
                    <a:pt x="381" y="7899"/>
                  </a:cubicBezTo>
                  <a:cubicBezTo>
                    <a:pt x="441" y="7888"/>
                    <a:pt x="501" y="7840"/>
                    <a:pt x="524" y="7792"/>
                  </a:cubicBezTo>
                  <a:cubicBezTo>
                    <a:pt x="536" y="7792"/>
                    <a:pt x="536" y="7780"/>
                    <a:pt x="560" y="7780"/>
                  </a:cubicBezTo>
                  <a:cubicBezTo>
                    <a:pt x="953" y="7471"/>
                    <a:pt x="1370" y="7185"/>
                    <a:pt x="1786" y="6899"/>
                  </a:cubicBezTo>
                  <a:cubicBezTo>
                    <a:pt x="2239" y="6590"/>
                    <a:pt x="2703" y="6256"/>
                    <a:pt x="3144" y="5947"/>
                  </a:cubicBezTo>
                  <a:cubicBezTo>
                    <a:pt x="3596" y="5637"/>
                    <a:pt x="4037" y="5328"/>
                    <a:pt x="4465" y="5006"/>
                  </a:cubicBezTo>
                  <a:cubicBezTo>
                    <a:pt x="4906" y="4697"/>
                    <a:pt x="5346" y="4399"/>
                    <a:pt x="5775" y="4101"/>
                  </a:cubicBezTo>
                  <a:cubicBezTo>
                    <a:pt x="6644" y="3506"/>
                    <a:pt x="7490" y="2899"/>
                    <a:pt x="8359" y="2292"/>
                  </a:cubicBezTo>
                  <a:cubicBezTo>
                    <a:pt x="8787" y="1994"/>
                    <a:pt x="9216" y="1672"/>
                    <a:pt x="9633" y="1375"/>
                  </a:cubicBezTo>
                  <a:cubicBezTo>
                    <a:pt x="10061" y="1065"/>
                    <a:pt x="10514" y="756"/>
                    <a:pt x="10942" y="446"/>
                  </a:cubicBezTo>
                  <a:lnTo>
                    <a:pt x="11395" y="125"/>
                  </a:lnTo>
                  <a:cubicBezTo>
                    <a:pt x="11407" y="125"/>
                    <a:pt x="11407" y="113"/>
                    <a:pt x="11407" y="101"/>
                  </a:cubicBezTo>
                  <a:cubicBezTo>
                    <a:pt x="11430" y="53"/>
                    <a:pt x="11430" y="41"/>
                    <a:pt x="11430" y="17"/>
                  </a:cubicBezTo>
                  <a:cubicBezTo>
                    <a:pt x="11422" y="9"/>
                    <a:pt x="11408" y="1"/>
                    <a:pt x="11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a:off x="15838275" y="2423725"/>
              <a:ext cx="20275" cy="17525"/>
            </a:xfrm>
            <a:custGeom>
              <a:avLst/>
              <a:gdLst/>
              <a:ahLst/>
              <a:cxnLst/>
              <a:rect l="l" t="t" r="r" b="b"/>
              <a:pathLst>
                <a:path w="811" h="701" extrusionOk="0">
                  <a:moveTo>
                    <a:pt x="404" y="1"/>
                  </a:moveTo>
                  <a:cubicBezTo>
                    <a:pt x="247" y="1"/>
                    <a:pt x="111" y="110"/>
                    <a:pt x="60" y="261"/>
                  </a:cubicBezTo>
                  <a:cubicBezTo>
                    <a:pt x="1" y="440"/>
                    <a:pt x="132" y="642"/>
                    <a:pt x="310" y="690"/>
                  </a:cubicBezTo>
                  <a:cubicBezTo>
                    <a:pt x="341" y="697"/>
                    <a:pt x="370" y="701"/>
                    <a:pt x="399" y="701"/>
                  </a:cubicBezTo>
                  <a:cubicBezTo>
                    <a:pt x="563" y="701"/>
                    <a:pt x="700" y="592"/>
                    <a:pt x="751" y="440"/>
                  </a:cubicBezTo>
                  <a:cubicBezTo>
                    <a:pt x="810" y="250"/>
                    <a:pt x="667" y="47"/>
                    <a:pt x="489" y="11"/>
                  </a:cubicBezTo>
                  <a:cubicBezTo>
                    <a:pt x="460" y="4"/>
                    <a:pt x="432"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a:off x="15820725" y="2445075"/>
              <a:ext cx="8350" cy="7275"/>
            </a:xfrm>
            <a:custGeom>
              <a:avLst/>
              <a:gdLst/>
              <a:ahLst/>
              <a:cxnLst/>
              <a:rect l="l" t="t" r="r" b="b"/>
              <a:pathLst>
                <a:path w="334" h="291" extrusionOk="0">
                  <a:moveTo>
                    <a:pt x="187" y="1"/>
                  </a:moveTo>
                  <a:cubicBezTo>
                    <a:pt x="123" y="1"/>
                    <a:pt x="57" y="37"/>
                    <a:pt x="36" y="110"/>
                  </a:cubicBezTo>
                  <a:cubicBezTo>
                    <a:pt x="0" y="181"/>
                    <a:pt x="60" y="265"/>
                    <a:pt x="143" y="288"/>
                  </a:cubicBezTo>
                  <a:cubicBezTo>
                    <a:pt x="150" y="290"/>
                    <a:pt x="158" y="290"/>
                    <a:pt x="165" y="290"/>
                  </a:cubicBezTo>
                  <a:cubicBezTo>
                    <a:pt x="229" y="290"/>
                    <a:pt x="290" y="245"/>
                    <a:pt x="322" y="181"/>
                  </a:cubicBezTo>
                  <a:cubicBezTo>
                    <a:pt x="334" y="110"/>
                    <a:pt x="286" y="27"/>
                    <a:pt x="214" y="3"/>
                  </a:cubicBezTo>
                  <a:cubicBezTo>
                    <a:pt x="206" y="1"/>
                    <a:pt x="196"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a:off x="15737375" y="2487275"/>
              <a:ext cx="51525" cy="38075"/>
            </a:xfrm>
            <a:custGeom>
              <a:avLst/>
              <a:gdLst/>
              <a:ahLst/>
              <a:cxnLst/>
              <a:rect l="l" t="t" r="r" b="b"/>
              <a:pathLst>
                <a:path w="2061" h="1523" extrusionOk="0">
                  <a:moveTo>
                    <a:pt x="1979" y="1"/>
                  </a:moveTo>
                  <a:cubicBezTo>
                    <a:pt x="1948" y="1"/>
                    <a:pt x="1923" y="14"/>
                    <a:pt x="1905" y="41"/>
                  </a:cubicBezTo>
                  <a:cubicBezTo>
                    <a:pt x="1882" y="89"/>
                    <a:pt x="1870" y="113"/>
                    <a:pt x="1834" y="148"/>
                  </a:cubicBezTo>
                  <a:cubicBezTo>
                    <a:pt x="1715" y="303"/>
                    <a:pt x="1584" y="446"/>
                    <a:pt x="1429" y="565"/>
                  </a:cubicBezTo>
                  <a:cubicBezTo>
                    <a:pt x="1227" y="720"/>
                    <a:pt x="1001" y="875"/>
                    <a:pt x="762" y="994"/>
                  </a:cubicBezTo>
                  <a:cubicBezTo>
                    <a:pt x="765" y="994"/>
                    <a:pt x="767" y="993"/>
                    <a:pt x="770" y="992"/>
                  </a:cubicBezTo>
                  <a:lnTo>
                    <a:pt x="770" y="992"/>
                  </a:lnTo>
                  <a:cubicBezTo>
                    <a:pt x="566" y="1071"/>
                    <a:pt x="371" y="1138"/>
                    <a:pt x="143" y="1172"/>
                  </a:cubicBezTo>
                  <a:cubicBezTo>
                    <a:pt x="96" y="1172"/>
                    <a:pt x="48" y="1220"/>
                    <a:pt x="36" y="1256"/>
                  </a:cubicBezTo>
                  <a:cubicBezTo>
                    <a:pt x="24" y="1303"/>
                    <a:pt x="0" y="1351"/>
                    <a:pt x="24" y="1398"/>
                  </a:cubicBezTo>
                  <a:cubicBezTo>
                    <a:pt x="36" y="1446"/>
                    <a:pt x="60" y="1482"/>
                    <a:pt x="108" y="1494"/>
                  </a:cubicBezTo>
                  <a:cubicBezTo>
                    <a:pt x="142" y="1511"/>
                    <a:pt x="177" y="1522"/>
                    <a:pt x="207" y="1522"/>
                  </a:cubicBezTo>
                  <a:cubicBezTo>
                    <a:pt x="219" y="1522"/>
                    <a:pt x="229" y="1521"/>
                    <a:pt x="239" y="1518"/>
                  </a:cubicBezTo>
                  <a:cubicBezTo>
                    <a:pt x="441" y="1470"/>
                    <a:pt x="620" y="1398"/>
                    <a:pt x="798" y="1303"/>
                  </a:cubicBezTo>
                  <a:cubicBezTo>
                    <a:pt x="977" y="1220"/>
                    <a:pt x="1131" y="1113"/>
                    <a:pt x="1286" y="994"/>
                  </a:cubicBezTo>
                  <a:cubicBezTo>
                    <a:pt x="1596" y="756"/>
                    <a:pt x="1846" y="446"/>
                    <a:pt x="2060" y="113"/>
                  </a:cubicBezTo>
                  <a:lnTo>
                    <a:pt x="2060" y="101"/>
                  </a:lnTo>
                  <a:cubicBezTo>
                    <a:pt x="2060" y="53"/>
                    <a:pt x="2048" y="29"/>
                    <a:pt x="2013" y="5"/>
                  </a:cubicBezTo>
                  <a:cubicBezTo>
                    <a:pt x="2001" y="2"/>
                    <a:pt x="1989" y="1"/>
                    <a:pt x="19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a:off x="15846900" y="245585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p:cNvSpPr/>
            <p:nvPr/>
          </p:nvSpPr>
          <p:spPr>
            <a:xfrm>
              <a:off x="15805250" y="2481150"/>
              <a:ext cx="0" cy="25"/>
            </a:xfrm>
            <a:custGeom>
              <a:avLst/>
              <a:gdLst/>
              <a:ahLst/>
              <a:cxnLst/>
              <a:rect l="l" t="t" r="r" b="b"/>
              <a:pathLst>
                <a:path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a:off x="15805250" y="2481150"/>
              <a:ext cx="0" cy="25"/>
            </a:xfrm>
            <a:custGeom>
              <a:avLst/>
              <a:gdLst/>
              <a:ahLst/>
              <a:cxnLst/>
              <a:rect l="l" t="t" r="r" b="b"/>
              <a:pathLst>
                <a:path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2"/>
            <p:cNvSpPr/>
            <p:nvPr/>
          </p:nvSpPr>
          <p:spPr>
            <a:xfrm>
              <a:off x="15767150" y="239215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2"/>
            <p:cNvSpPr/>
            <p:nvPr/>
          </p:nvSpPr>
          <p:spPr>
            <a:xfrm>
              <a:off x="15810000" y="2299875"/>
              <a:ext cx="25" cy="625"/>
            </a:xfrm>
            <a:custGeom>
              <a:avLst/>
              <a:gdLst/>
              <a:ahLst/>
              <a:cxnLst/>
              <a:rect l="l" t="t" r="r" b="b"/>
              <a:pathLst>
                <a:path w="1" h="25" extrusionOk="0">
                  <a:moveTo>
                    <a:pt x="1" y="1"/>
                  </a:moveTo>
                  <a:cubicBezTo>
                    <a:pt x="1" y="24"/>
                    <a:pt x="1" y="24"/>
                    <a:pt x="1" y="1"/>
                  </a:cubicBezTo>
                  <a:cubicBezTo>
                    <a:pt x="1" y="24"/>
                    <a:pt x="1" y="2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2"/>
            <p:cNvSpPr/>
            <p:nvPr/>
          </p:nvSpPr>
          <p:spPr>
            <a:xfrm>
              <a:off x="16305900" y="1983175"/>
              <a:ext cx="102400" cy="69725"/>
            </a:xfrm>
            <a:custGeom>
              <a:avLst/>
              <a:gdLst/>
              <a:ahLst/>
              <a:cxnLst/>
              <a:rect l="l" t="t" r="r" b="b"/>
              <a:pathLst>
                <a:path w="4096" h="2789" extrusionOk="0">
                  <a:moveTo>
                    <a:pt x="3054" y="1"/>
                  </a:moveTo>
                  <a:cubicBezTo>
                    <a:pt x="2879" y="1"/>
                    <a:pt x="2714" y="56"/>
                    <a:pt x="2548" y="143"/>
                  </a:cubicBezTo>
                  <a:cubicBezTo>
                    <a:pt x="2298" y="274"/>
                    <a:pt x="2048" y="417"/>
                    <a:pt x="1786" y="536"/>
                  </a:cubicBezTo>
                  <a:cubicBezTo>
                    <a:pt x="1441" y="679"/>
                    <a:pt x="1108" y="810"/>
                    <a:pt x="762" y="953"/>
                  </a:cubicBezTo>
                  <a:cubicBezTo>
                    <a:pt x="286" y="1131"/>
                    <a:pt x="0" y="1608"/>
                    <a:pt x="143" y="2096"/>
                  </a:cubicBezTo>
                  <a:lnTo>
                    <a:pt x="143" y="2120"/>
                  </a:lnTo>
                  <a:cubicBezTo>
                    <a:pt x="259" y="2505"/>
                    <a:pt x="639" y="2789"/>
                    <a:pt x="1032" y="2789"/>
                  </a:cubicBezTo>
                  <a:cubicBezTo>
                    <a:pt x="1125" y="2789"/>
                    <a:pt x="1219" y="2773"/>
                    <a:pt x="1310" y="2739"/>
                  </a:cubicBezTo>
                  <a:cubicBezTo>
                    <a:pt x="2072" y="2453"/>
                    <a:pt x="2834" y="2120"/>
                    <a:pt x="3548" y="1739"/>
                  </a:cubicBezTo>
                  <a:cubicBezTo>
                    <a:pt x="3989" y="1500"/>
                    <a:pt x="4096" y="858"/>
                    <a:pt x="3846" y="441"/>
                  </a:cubicBezTo>
                  <a:cubicBezTo>
                    <a:pt x="3715" y="238"/>
                    <a:pt x="3489" y="84"/>
                    <a:pt x="3251" y="24"/>
                  </a:cubicBezTo>
                  <a:cubicBezTo>
                    <a:pt x="3184" y="8"/>
                    <a:pt x="3118" y="1"/>
                    <a:pt x="3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2"/>
            <p:cNvSpPr/>
            <p:nvPr/>
          </p:nvSpPr>
          <p:spPr>
            <a:xfrm>
              <a:off x="16430625" y="1895275"/>
              <a:ext cx="107475" cy="88550"/>
            </a:xfrm>
            <a:custGeom>
              <a:avLst/>
              <a:gdLst/>
              <a:ahLst/>
              <a:cxnLst/>
              <a:rect l="l" t="t" r="r" b="b"/>
              <a:pathLst>
                <a:path w="4299" h="3542" extrusionOk="0">
                  <a:moveTo>
                    <a:pt x="3395" y="0"/>
                  </a:moveTo>
                  <a:cubicBezTo>
                    <a:pt x="3371" y="0"/>
                    <a:pt x="3346" y="2"/>
                    <a:pt x="3322" y="4"/>
                  </a:cubicBezTo>
                  <a:cubicBezTo>
                    <a:pt x="3048" y="16"/>
                    <a:pt x="2858" y="135"/>
                    <a:pt x="2667" y="302"/>
                  </a:cubicBezTo>
                  <a:cubicBezTo>
                    <a:pt x="2608" y="337"/>
                    <a:pt x="2560" y="397"/>
                    <a:pt x="2500" y="444"/>
                  </a:cubicBezTo>
                  <a:cubicBezTo>
                    <a:pt x="1881" y="968"/>
                    <a:pt x="1203" y="1409"/>
                    <a:pt x="512" y="1826"/>
                  </a:cubicBezTo>
                  <a:cubicBezTo>
                    <a:pt x="131" y="2040"/>
                    <a:pt x="0" y="2504"/>
                    <a:pt x="107" y="2885"/>
                  </a:cubicBezTo>
                  <a:cubicBezTo>
                    <a:pt x="131" y="2957"/>
                    <a:pt x="167" y="3040"/>
                    <a:pt x="214" y="3111"/>
                  </a:cubicBezTo>
                  <a:cubicBezTo>
                    <a:pt x="391" y="3396"/>
                    <a:pt x="692" y="3541"/>
                    <a:pt x="1002" y="3541"/>
                  </a:cubicBezTo>
                  <a:cubicBezTo>
                    <a:pt x="1172" y="3541"/>
                    <a:pt x="1344" y="3498"/>
                    <a:pt x="1500" y="3409"/>
                  </a:cubicBezTo>
                  <a:cubicBezTo>
                    <a:pt x="2417" y="2873"/>
                    <a:pt x="3262" y="2254"/>
                    <a:pt x="4048" y="1564"/>
                  </a:cubicBezTo>
                  <a:cubicBezTo>
                    <a:pt x="4227" y="1409"/>
                    <a:pt x="4298" y="1111"/>
                    <a:pt x="4286" y="897"/>
                  </a:cubicBezTo>
                  <a:cubicBezTo>
                    <a:pt x="4274" y="635"/>
                    <a:pt x="4167" y="421"/>
                    <a:pt x="3989" y="242"/>
                  </a:cubicBezTo>
                  <a:cubicBezTo>
                    <a:pt x="3828" y="92"/>
                    <a:pt x="3610" y="0"/>
                    <a:pt x="3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2"/>
            <p:cNvSpPr/>
            <p:nvPr/>
          </p:nvSpPr>
          <p:spPr>
            <a:xfrm>
              <a:off x="16557125" y="1787475"/>
              <a:ext cx="98550" cy="93950"/>
            </a:xfrm>
            <a:custGeom>
              <a:avLst/>
              <a:gdLst/>
              <a:ahLst/>
              <a:cxnLst/>
              <a:rect l="l" t="t" r="r" b="b"/>
              <a:pathLst>
                <a:path w="3942" h="3758" extrusionOk="0">
                  <a:moveTo>
                    <a:pt x="2910" y="1"/>
                  </a:moveTo>
                  <a:cubicBezTo>
                    <a:pt x="2653" y="1"/>
                    <a:pt x="2397" y="102"/>
                    <a:pt x="2215" y="304"/>
                  </a:cubicBezTo>
                  <a:cubicBezTo>
                    <a:pt x="1608" y="970"/>
                    <a:pt x="941" y="1589"/>
                    <a:pt x="250" y="2185"/>
                  </a:cubicBezTo>
                  <a:cubicBezTo>
                    <a:pt x="72" y="2328"/>
                    <a:pt x="0" y="2625"/>
                    <a:pt x="12" y="2851"/>
                  </a:cubicBezTo>
                  <a:cubicBezTo>
                    <a:pt x="12" y="2923"/>
                    <a:pt x="36" y="2994"/>
                    <a:pt x="48" y="3054"/>
                  </a:cubicBezTo>
                  <a:cubicBezTo>
                    <a:pt x="107" y="3256"/>
                    <a:pt x="191" y="3399"/>
                    <a:pt x="310" y="3518"/>
                  </a:cubicBezTo>
                  <a:cubicBezTo>
                    <a:pt x="477" y="3674"/>
                    <a:pt x="718" y="3757"/>
                    <a:pt x="943" y="3757"/>
                  </a:cubicBezTo>
                  <a:cubicBezTo>
                    <a:pt x="958" y="3757"/>
                    <a:pt x="973" y="3757"/>
                    <a:pt x="988" y="3756"/>
                  </a:cubicBezTo>
                  <a:cubicBezTo>
                    <a:pt x="1060" y="3744"/>
                    <a:pt x="1143" y="3733"/>
                    <a:pt x="1227" y="3709"/>
                  </a:cubicBezTo>
                  <a:cubicBezTo>
                    <a:pt x="1381" y="3673"/>
                    <a:pt x="1524" y="3578"/>
                    <a:pt x="1643" y="3447"/>
                  </a:cubicBezTo>
                  <a:cubicBezTo>
                    <a:pt x="2334" y="2863"/>
                    <a:pt x="3013" y="2256"/>
                    <a:pt x="3608" y="1566"/>
                  </a:cubicBezTo>
                  <a:cubicBezTo>
                    <a:pt x="3941" y="1185"/>
                    <a:pt x="3929" y="589"/>
                    <a:pt x="3548" y="244"/>
                  </a:cubicBezTo>
                  <a:cubicBezTo>
                    <a:pt x="3369" y="81"/>
                    <a:pt x="3139" y="1"/>
                    <a:pt x="2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2"/>
            <p:cNvSpPr/>
            <p:nvPr/>
          </p:nvSpPr>
          <p:spPr>
            <a:xfrm>
              <a:off x="16663375" y="1678025"/>
              <a:ext cx="86350" cy="94050"/>
            </a:xfrm>
            <a:custGeom>
              <a:avLst/>
              <a:gdLst/>
              <a:ahLst/>
              <a:cxnLst/>
              <a:rect l="l" t="t" r="r" b="b"/>
              <a:pathLst>
                <a:path w="3454" h="3762" extrusionOk="0">
                  <a:moveTo>
                    <a:pt x="2492" y="0"/>
                  </a:moveTo>
                  <a:cubicBezTo>
                    <a:pt x="2406" y="0"/>
                    <a:pt x="2321" y="12"/>
                    <a:pt x="2239" y="38"/>
                  </a:cubicBezTo>
                  <a:cubicBezTo>
                    <a:pt x="1989" y="121"/>
                    <a:pt x="1822" y="300"/>
                    <a:pt x="1691" y="514"/>
                  </a:cubicBezTo>
                  <a:cubicBezTo>
                    <a:pt x="1644" y="598"/>
                    <a:pt x="1596" y="669"/>
                    <a:pt x="1537" y="741"/>
                  </a:cubicBezTo>
                  <a:cubicBezTo>
                    <a:pt x="1156" y="1264"/>
                    <a:pt x="739" y="1741"/>
                    <a:pt x="298" y="2217"/>
                  </a:cubicBezTo>
                  <a:cubicBezTo>
                    <a:pt x="84" y="2467"/>
                    <a:pt x="1" y="2812"/>
                    <a:pt x="96" y="3110"/>
                  </a:cubicBezTo>
                  <a:cubicBezTo>
                    <a:pt x="132" y="3253"/>
                    <a:pt x="215" y="3408"/>
                    <a:pt x="346" y="3527"/>
                  </a:cubicBezTo>
                  <a:cubicBezTo>
                    <a:pt x="525" y="3683"/>
                    <a:pt x="754" y="3761"/>
                    <a:pt x="982" y="3761"/>
                  </a:cubicBezTo>
                  <a:cubicBezTo>
                    <a:pt x="1238" y="3761"/>
                    <a:pt x="1491" y="3663"/>
                    <a:pt x="1668" y="3467"/>
                  </a:cubicBezTo>
                  <a:cubicBezTo>
                    <a:pt x="2287" y="2788"/>
                    <a:pt x="2858" y="2110"/>
                    <a:pt x="3335" y="1348"/>
                  </a:cubicBezTo>
                  <a:cubicBezTo>
                    <a:pt x="3454" y="1157"/>
                    <a:pt x="3454" y="860"/>
                    <a:pt x="3394" y="657"/>
                  </a:cubicBezTo>
                  <a:cubicBezTo>
                    <a:pt x="3323" y="407"/>
                    <a:pt x="3144" y="205"/>
                    <a:pt x="2942" y="98"/>
                  </a:cubicBezTo>
                  <a:cubicBezTo>
                    <a:pt x="2797" y="37"/>
                    <a:pt x="2644" y="0"/>
                    <a:pt x="2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2"/>
            <p:cNvSpPr/>
            <p:nvPr/>
          </p:nvSpPr>
          <p:spPr>
            <a:xfrm>
              <a:off x="16756250" y="1548900"/>
              <a:ext cx="76225" cy="98375"/>
            </a:xfrm>
            <a:custGeom>
              <a:avLst/>
              <a:gdLst/>
              <a:ahLst/>
              <a:cxnLst/>
              <a:rect l="l" t="t" r="r" b="b"/>
              <a:pathLst>
                <a:path w="3049" h="3935" extrusionOk="0">
                  <a:moveTo>
                    <a:pt x="2081" y="1"/>
                  </a:moveTo>
                  <a:cubicBezTo>
                    <a:pt x="1735" y="1"/>
                    <a:pt x="1381" y="174"/>
                    <a:pt x="1239" y="500"/>
                  </a:cubicBezTo>
                  <a:cubicBezTo>
                    <a:pt x="917" y="1215"/>
                    <a:pt x="560" y="1917"/>
                    <a:pt x="120" y="2572"/>
                  </a:cubicBezTo>
                  <a:cubicBezTo>
                    <a:pt x="1" y="2750"/>
                    <a:pt x="1" y="3048"/>
                    <a:pt x="60" y="3251"/>
                  </a:cubicBezTo>
                  <a:cubicBezTo>
                    <a:pt x="72" y="3274"/>
                    <a:pt x="72" y="3286"/>
                    <a:pt x="72" y="3286"/>
                  </a:cubicBezTo>
                  <a:cubicBezTo>
                    <a:pt x="143" y="3524"/>
                    <a:pt x="310" y="3727"/>
                    <a:pt x="536" y="3834"/>
                  </a:cubicBezTo>
                  <a:cubicBezTo>
                    <a:pt x="676" y="3900"/>
                    <a:pt x="824" y="3934"/>
                    <a:pt x="970" y="3934"/>
                  </a:cubicBezTo>
                  <a:cubicBezTo>
                    <a:pt x="1061" y="3934"/>
                    <a:pt x="1152" y="3921"/>
                    <a:pt x="1239" y="3893"/>
                  </a:cubicBezTo>
                  <a:cubicBezTo>
                    <a:pt x="1310" y="3870"/>
                    <a:pt x="1382" y="3822"/>
                    <a:pt x="1453" y="3786"/>
                  </a:cubicBezTo>
                  <a:cubicBezTo>
                    <a:pt x="1608" y="3703"/>
                    <a:pt x="1715" y="3584"/>
                    <a:pt x="1798" y="3417"/>
                  </a:cubicBezTo>
                  <a:cubicBezTo>
                    <a:pt x="2251" y="2762"/>
                    <a:pt x="2608" y="2060"/>
                    <a:pt x="2918" y="1346"/>
                  </a:cubicBezTo>
                  <a:cubicBezTo>
                    <a:pt x="3025" y="1131"/>
                    <a:pt x="3049" y="893"/>
                    <a:pt x="2977" y="655"/>
                  </a:cubicBezTo>
                  <a:cubicBezTo>
                    <a:pt x="2906" y="417"/>
                    <a:pt x="2739" y="203"/>
                    <a:pt x="2501" y="95"/>
                  </a:cubicBezTo>
                  <a:cubicBezTo>
                    <a:pt x="2373" y="32"/>
                    <a:pt x="2228"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32"/>
          <p:cNvGrpSpPr/>
          <p:nvPr/>
        </p:nvGrpSpPr>
        <p:grpSpPr>
          <a:xfrm>
            <a:off x="-352661" y="4116225"/>
            <a:ext cx="1251586" cy="1261996"/>
            <a:chOff x="-352661" y="4116225"/>
            <a:chExt cx="1251586" cy="1261996"/>
          </a:xfrm>
        </p:grpSpPr>
        <p:grpSp>
          <p:nvGrpSpPr>
            <p:cNvPr id="1089" name="Google Shape;1089;p32"/>
            <p:cNvGrpSpPr/>
            <p:nvPr/>
          </p:nvGrpSpPr>
          <p:grpSpPr>
            <a:xfrm>
              <a:off x="324425" y="4116225"/>
              <a:ext cx="574500" cy="623675"/>
              <a:chOff x="324425" y="4221475"/>
              <a:chExt cx="574500" cy="623675"/>
            </a:xfrm>
          </p:grpSpPr>
          <p:sp>
            <p:nvSpPr>
              <p:cNvPr id="1090" name="Google Shape;1090;p32"/>
              <p:cNvSpPr/>
              <p:nvPr/>
            </p:nvSpPr>
            <p:spPr>
              <a:xfrm>
                <a:off x="329200" y="4221975"/>
                <a:ext cx="274750" cy="153100"/>
              </a:xfrm>
              <a:custGeom>
                <a:avLst/>
                <a:gdLst/>
                <a:ahLst/>
                <a:cxnLst/>
                <a:rect l="l" t="t" r="r" b="b"/>
                <a:pathLst>
                  <a:path w="10990" h="6124" extrusionOk="0">
                    <a:moveTo>
                      <a:pt x="3661" y="0"/>
                    </a:moveTo>
                    <a:cubicBezTo>
                      <a:pt x="3492" y="0"/>
                      <a:pt x="3324" y="6"/>
                      <a:pt x="3155" y="17"/>
                    </a:cubicBezTo>
                    <a:cubicBezTo>
                      <a:pt x="2143" y="100"/>
                      <a:pt x="1036" y="112"/>
                      <a:pt x="560" y="1231"/>
                    </a:cubicBezTo>
                    <a:cubicBezTo>
                      <a:pt x="0" y="2612"/>
                      <a:pt x="1453" y="4112"/>
                      <a:pt x="2477" y="4815"/>
                    </a:cubicBezTo>
                    <a:cubicBezTo>
                      <a:pt x="2774" y="5017"/>
                      <a:pt x="3084" y="5196"/>
                      <a:pt x="3417" y="5351"/>
                    </a:cubicBezTo>
                    <a:cubicBezTo>
                      <a:pt x="4515" y="5872"/>
                      <a:pt x="5759" y="6124"/>
                      <a:pt x="6989" y="6124"/>
                    </a:cubicBezTo>
                    <a:cubicBezTo>
                      <a:pt x="7332" y="6124"/>
                      <a:pt x="7675" y="6104"/>
                      <a:pt x="8013" y="6065"/>
                    </a:cubicBezTo>
                    <a:cubicBezTo>
                      <a:pt x="8751" y="5970"/>
                      <a:pt x="9573" y="5815"/>
                      <a:pt x="10240" y="5470"/>
                    </a:cubicBezTo>
                    <a:cubicBezTo>
                      <a:pt x="10990" y="5065"/>
                      <a:pt x="10859" y="4577"/>
                      <a:pt x="10502" y="3886"/>
                    </a:cubicBezTo>
                    <a:cubicBezTo>
                      <a:pt x="9190" y="1441"/>
                      <a:pt x="6399" y="0"/>
                      <a:pt x="3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2"/>
              <p:cNvSpPr/>
              <p:nvPr/>
            </p:nvSpPr>
            <p:spPr>
              <a:xfrm>
                <a:off x="362825" y="4221475"/>
                <a:ext cx="229825" cy="151250"/>
              </a:xfrm>
              <a:custGeom>
                <a:avLst/>
                <a:gdLst/>
                <a:ahLst/>
                <a:cxnLst/>
                <a:rect l="l" t="t" r="r" b="b"/>
                <a:pathLst>
                  <a:path w="9193" h="6050" extrusionOk="0">
                    <a:moveTo>
                      <a:pt x="2287" y="1"/>
                    </a:moveTo>
                    <a:cubicBezTo>
                      <a:pt x="2311" y="37"/>
                      <a:pt x="2322" y="84"/>
                      <a:pt x="2334" y="144"/>
                    </a:cubicBezTo>
                    <a:cubicBezTo>
                      <a:pt x="2584" y="1025"/>
                      <a:pt x="2739" y="1799"/>
                      <a:pt x="2811" y="2108"/>
                    </a:cubicBezTo>
                    <a:cubicBezTo>
                      <a:pt x="2525" y="2037"/>
                      <a:pt x="2263" y="1989"/>
                      <a:pt x="2013" y="1942"/>
                    </a:cubicBezTo>
                    <a:cubicBezTo>
                      <a:pt x="1775" y="1906"/>
                      <a:pt x="1549" y="1870"/>
                      <a:pt x="1334" y="1846"/>
                    </a:cubicBezTo>
                    <a:cubicBezTo>
                      <a:pt x="1144" y="1811"/>
                      <a:pt x="965" y="1799"/>
                      <a:pt x="834" y="1787"/>
                    </a:cubicBezTo>
                    <a:cubicBezTo>
                      <a:pt x="549" y="1751"/>
                      <a:pt x="406" y="1751"/>
                      <a:pt x="406" y="1751"/>
                    </a:cubicBezTo>
                    <a:lnTo>
                      <a:pt x="406" y="1751"/>
                    </a:lnTo>
                    <a:cubicBezTo>
                      <a:pt x="406" y="1763"/>
                      <a:pt x="548" y="1799"/>
                      <a:pt x="822" y="1846"/>
                    </a:cubicBezTo>
                    <a:cubicBezTo>
                      <a:pt x="953" y="1858"/>
                      <a:pt x="1120" y="1882"/>
                      <a:pt x="1310" y="1930"/>
                    </a:cubicBezTo>
                    <a:cubicBezTo>
                      <a:pt x="1501" y="1977"/>
                      <a:pt x="1727" y="2001"/>
                      <a:pt x="1965" y="2061"/>
                    </a:cubicBezTo>
                    <a:cubicBezTo>
                      <a:pt x="2191" y="2108"/>
                      <a:pt x="2406" y="2156"/>
                      <a:pt x="2668" y="2216"/>
                    </a:cubicBezTo>
                    <a:cubicBezTo>
                      <a:pt x="2334" y="2394"/>
                      <a:pt x="1620" y="2835"/>
                      <a:pt x="763" y="3335"/>
                    </a:cubicBezTo>
                    <a:cubicBezTo>
                      <a:pt x="489" y="3489"/>
                      <a:pt x="239" y="3644"/>
                      <a:pt x="1" y="3775"/>
                    </a:cubicBezTo>
                    <a:cubicBezTo>
                      <a:pt x="25" y="3823"/>
                      <a:pt x="72" y="3847"/>
                      <a:pt x="108" y="3894"/>
                    </a:cubicBezTo>
                    <a:cubicBezTo>
                      <a:pt x="346" y="3775"/>
                      <a:pt x="584" y="3632"/>
                      <a:pt x="846" y="3478"/>
                    </a:cubicBezTo>
                    <a:cubicBezTo>
                      <a:pt x="1429" y="3156"/>
                      <a:pt x="1930" y="2823"/>
                      <a:pt x="2287" y="2573"/>
                    </a:cubicBezTo>
                    <a:cubicBezTo>
                      <a:pt x="2501" y="2418"/>
                      <a:pt x="2668" y="2299"/>
                      <a:pt x="2751" y="2227"/>
                    </a:cubicBezTo>
                    <a:cubicBezTo>
                      <a:pt x="3037" y="2287"/>
                      <a:pt x="3334" y="2382"/>
                      <a:pt x="3644" y="2466"/>
                    </a:cubicBezTo>
                    <a:cubicBezTo>
                      <a:pt x="4180" y="2632"/>
                      <a:pt x="4751" y="2823"/>
                      <a:pt x="5323" y="3049"/>
                    </a:cubicBezTo>
                    <a:cubicBezTo>
                      <a:pt x="5239" y="3156"/>
                      <a:pt x="5109" y="3299"/>
                      <a:pt x="4930" y="3478"/>
                    </a:cubicBezTo>
                    <a:cubicBezTo>
                      <a:pt x="4585" y="3835"/>
                      <a:pt x="4096" y="4299"/>
                      <a:pt x="3513" y="4763"/>
                    </a:cubicBezTo>
                    <a:cubicBezTo>
                      <a:pt x="3168" y="5025"/>
                      <a:pt x="2846" y="5275"/>
                      <a:pt x="2549" y="5502"/>
                    </a:cubicBezTo>
                    <a:cubicBezTo>
                      <a:pt x="2608" y="5537"/>
                      <a:pt x="2668" y="5549"/>
                      <a:pt x="2727" y="5561"/>
                    </a:cubicBezTo>
                    <a:cubicBezTo>
                      <a:pt x="3001" y="5371"/>
                      <a:pt x="3323" y="5144"/>
                      <a:pt x="3632" y="4894"/>
                    </a:cubicBezTo>
                    <a:cubicBezTo>
                      <a:pt x="4227" y="4418"/>
                      <a:pt x="4704" y="3942"/>
                      <a:pt x="5025" y="3549"/>
                    </a:cubicBezTo>
                    <a:cubicBezTo>
                      <a:pt x="5204" y="3347"/>
                      <a:pt x="5323" y="3180"/>
                      <a:pt x="5406" y="3061"/>
                    </a:cubicBezTo>
                    <a:cubicBezTo>
                      <a:pt x="5490" y="3097"/>
                      <a:pt x="5585" y="3132"/>
                      <a:pt x="5656" y="3168"/>
                    </a:cubicBezTo>
                    <a:cubicBezTo>
                      <a:pt x="6335" y="3466"/>
                      <a:pt x="6978" y="3811"/>
                      <a:pt x="7525" y="4144"/>
                    </a:cubicBezTo>
                    <a:cubicBezTo>
                      <a:pt x="7609" y="4192"/>
                      <a:pt x="7668" y="4240"/>
                      <a:pt x="7740" y="4287"/>
                    </a:cubicBezTo>
                    <a:cubicBezTo>
                      <a:pt x="7585" y="4478"/>
                      <a:pt x="7144" y="5240"/>
                      <a:pt x="6430" y="5990"/>
                    </a:cubicBezTo>
                    <a:lnTo>
                      <a:pt x="6371" y="6049"/>
                    </a:lnTo>
                    <a:cubicBezTo>
                      <a:pt x="6454" y="6049"/>
                      <a:pt x="6549" y="6037"/>
                      <a:pt x="6621" y="6026"/>
                    </a:cubicBezTo>
                    <a:cubicBezTo>
                      <a:pt x="7014" y="5597"/>
                      <a:pt x="7323" y="5156"/>
                      <a:pt x="7514" y="4835"/>
                    </a:cubicBezTo>
                    <a:cubicBezTo>
                      <a:pt x="7645" y="4597"/>
                      <a:pt x="7740" y="4406"/>
                      <a:pt x="7787" y="4311"/>
                    </a:cubicBezTo>
                    <a:cubicBezTo>
                      <a:pt x="7966" y="4430"/>
                      <a:pt x="8145" y="4549"/>
                      <a:pt x="8299" y="4668"/>
                    </a:cubicBezTo>
                    <a:cubicBezTo>
                      <a:pt x="8418" y="4763"/>
                      <a:pt x="8538" y="4835"/>
                      <a:pt x="8645" y="4918"/>
                    </a:cubicBezTo>
                    <a:cubicBezTo>
                      <a:pt x="8752" y="5013"/>
                      <a:pt x="8835" y="5085"/>
                      <a:pt x="8942" y="5180"/>
                    </a:cubicBezTo>
                    <a:cubicBezTo>
                      <a:pt x="9002" y="5216"/>
                      <a:pt x="9061" y="5264"/>
                      <a:pt x="9109" y="5311"/>
                    </a:cubicBezTo>
                    <a:cubicBezTo>
                      <a:pt x="9133" y="5275"/>
                      <a:pt x="9169" y="5264"/>
                      <a:pt x="9192" y="5240"/>
                    </a:cubicBezTo>
                    <a:lnTo>
                      <a:pt x="9192" y="5240"/>
                    </a:lnTo>
                    <a:cubicBezTo>
                      <a:pt x="9185" y="5241"/>
                      <a:pt x="9178" y="5242"/>
                      <a:pt x="9170" y="5242"/>
                    </a:cubicBezTo>
                    <a:cubicBezTo>
                      <a:pt x="9108" y="5242"/>
                      <a:pt x="9054" y="5198"/>
                      <a:pt x="8990" y="5144"/>
                    </a:cubicBezTo>
                    <a:cubicBezTo>
                      <a:pt x="8895" y="5061"/>
                      <a:pt x="8799" y="4966"/>
                      <a:pt x="8692" y="4894"/>
                    </a:cubicBezTo>
                    <a:cubicBezTo>
                      <a:pt x="8585" y="4799"/>
                      <a:pt x="8466" y="4716"/>
                      <a:pt x="8359" y="4621"/>
                    </a:cubicBezTo>
                    <a:cubicBezTo>
                      <a:pt x="8180" y="4478"/>
                      <a:pt x="7990" y="4359"/>
                      <a:pt x="7799" y="4204"/>
                    </a:cubicBezTo>
                    <a:cubicBezTo>
                      <a:pt x="7847" y="4001"/>
                      <a:pt x="7871" y="3216"/>
                      <a:pt x="7752" y="2275"/>
                    </a:cubicBezTo>
                    <a:cubicBezTo>
                      <a:pt x="7740" y="2216"/>
                      <a:pt x="7740" y="2144"/>
                      <a:pt x="7728" y="2085"/>
                    </a:cubicBezTo>
                    <a:cubicBezTo>
                      <a:pt x="7668" y="2025"/>
                      <a:pt x="7585" y="1965"/>
                      <a:pt x="7525" y="1906"/>
                    </a:cubicBezTo>
                    <a:lnTo>
                      <a:pt x="7525" y="1906"/>
                    </a:lnTo>
                    <a:cubicBezTo>
                      <a:pt x="7537" y="2025"/>
                      <a:pt x="7561" y="2156"/>
                      <a:pt x="7573" y="2287"/>
                    </a:cubicBezTo>
                    <a:cubicBezTo>
                      <a:pt x="7680" y="3168"/>
                      <a:pt x="7704" y="3930"/>
                      <a:pt x="7752" y="4168"/>
                    </a:cubicBezTo>
                    <a:cubicBezTo>
                      <a:pt x="7704" y="4132"/>
                      <a:pt x="7645" y="4109"/>
                      <a:pt x="7609" y="4061"/>
                    </a:cubicBezTo>
                    <a:cubicBezTo>
                      <a:pt x="7037" y="3704"/>
                      <a:pt x="6394" y="3359"/>
                      <a:pt x="5716" y="3049"/>
                    </a:cubicBezTo>
                    <a:cubicBezTo>
                      <a:pt x="5644" y="3013"/>
                      <a:pt x="5549" y="2989"/>
                      <a:pt x="5478" y="2942"/>
                    </a:cubicBezTo>
                    <a:lnTo>
                      <a:pt x="5478" y="2930"/>
                    </a:lnTo>
                    <a:cubicBezTo>
                      <a:pt x="5466" y="2656"/>
                      <a:pt x="5323" y="1906"/>
                      <a:pt x="5085" y="1025"/>
                    </a:cubicBezTo>
                    <a:cubicBezTo>
                      <a:pt x="5025" y="811"/>
                      <a:pt x="4966" y="608"/>
                      <a:pt x="4906" y="418"/>
                    </a:cubicBezTo>
                    <a:cubicBezTo>
                      <a:pt x="4847" y="394"/>
                      <a:pt x="4787" y="370"/>
                      <a:pt x="4716" y="358"/>
                    </a:cubicBezTo>
                    <a:lnTo>
                      <a:pt x="4716" y="358"/>
                    </a:lnTo>
                    <a:cubicBezTo>
                      <a:pt x="4775" y="572"/>
                      <a:pt x="4847" y="811"/>
                      <a:pt x="4930" y="1073"/>
                    </a:cubicBezTo>
                    <a:cubicBezTo>
                      <a:pt x="5168" y="1918"/>
                      <a:pt x="5347" y="2644"/>
                      <a:pt x="5430" y="2918"/>
                    </a:cubicBezTo>
                    <a:cubicBezTo>
                      <a:pt x="4835" y="2680"/>
                      <a:pt x="4251" y="2477"/>
                      <a:pt x="3704" y="2335"/>
                    </a:cubicBezTo>
                    <a:cubicBezTo>
                      <a:pt x="3406" y="2263"/>
                      <a:pt x="3120" y="2180"/>
                      <a:pt x="2870" y="2120"/>
                    </a:cubicBezTo>
                    <a:cubicBezTo>
                      <a:pt x="2870" y="2025"/>
                      <a:pt x="2858" y="1846"/>
                      <a:pt x="2823" y="1620"/>
                    </a:cubicBezTo>
                    <a:cubicBezTo>
                      <a:pt x="2763" y="1227"/>
                      <a:pt x="2668" y="680"/>
                      <a:pt x="2501" y="96"/>
                    </a:cubicBezTo>
                    <a:cubicBezTo>
                      <a:pt x="2489" y="72"/>
                      <a:pt x="2489" y="37"/>
                      <a:pt x="2465"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2"/>
              <p:cNvSpPr/>
              <p:nvPr/>
            </p:nvSpPr>
            <p:spPr>
              <a:xfrm>
                <a:off x="576850" y="4260525"/>
                <a:ext cx="91825" cy="225300"/>
              </a:xfrm>
              <a:custGeom>
                <a:avLst/>
                <a:gdLst/>
                <a:ahLst/>
                <a:cxnLst/>
                <a:rect l="l" t="t" r="r" b="b"/>
                <a:pathLst>
                  <a:path w="3673" h="9012" extrusionOk="0">
                    <a:moveTo>
                      <a:pt x="2413" y="1"/>
                    </a:moveTo>
                    <a:cubicBezTo>
                      <a:pt x="1990" y="1"/>
                      <a:pt x="1563" y="149"/>
                      <a:pt x="1334" y="439"/>
                    </a:cubicBezTo>
                    <a:cubicBezTo>
                      <a:pt x="869" y="1023"/>
                      <a:pt x="631" y="1749"/>
                      <a:pt x="477" y="2487"/>
                    </a:cubicBezTo>
                    <a:cubicBezTo>
                      <a:pt x="0" y="4547"/>
                      <a:pt x="72" y="6738"/>
                      <a:pt x="691" y="8762"/>
                    </a:cubicBezTo>
                    <a:lnTo>
                      <a:pt x="2393" y="9012"/>
                    </a:lnTo>
                    <a:cubicBezTo>
                      <a:pt x="1548" y="7738"/>
                      <a:pt x="1465" y="6083"/>
                      <a:pt x="1870" y="4606"/>
                    </a:cubicBezTo>
                    <a:cubicBezTo>
                      <a:pt x="2048" y="3940"/>
                      <a:pt x="2334" y="3321"/>
                      <a:pt x="2655" y="2725"/>
                    </a:cubicBezTo>
                    <a:cubicBezTo>
                      <a:pt x="2917" y="2261"/>
                      <a:pt x="3572" y="1535"/>
                      <a:pt x="3608" y="1011"/>
                    </a:cubicBezTo>
                    <a:cubicBezTo>
                      <a:pt x="3672" y="332"/>
                      <a:pt x="3047" y="1"/>
                      <a:pt x="2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2"/>
              <p:cNvSpPr/>
              <p:nvPr/>
            </p:nvSpPr>
            <p:spPr>
              <a:xfrm>
                <a:off x="324425" y="4393825"/>
                <a:ext cx="574500" cy="451325"/>
              </a:xfrm>
              <a:custGeom>
                <a:avLst/>
                <a:gdLst/>
                <a:ahLst/>
                <a:cxnLst/>
                <a:rect l="l" t="t" r="r" b="b"/>
                <a:pathLst>
                  <a:path w="22980" h="18053" extrusionOk="0">
                    <a:moveTo>
                      <a:pt x="5931" y="0"/>
                    </a:moveTo>
                    <a:cubicBezTo>
                      <a:pt x="5299" y="0"/>
                      <a:pt x="4649" y="102"/>
                      <a:pt x="3966" y="310"/>
                    </a:cubicBezTo>
                    <a:cubicBezTo>
                      <a:pt x="2596" y="727"/>
                      <a:pt x="1489" y="1810"/>
                      <a:pt x="846" y="3072"/>
                    </a:cubicBezTo>
                    <a:cubicBezTo>
                      <a:pt x="215" y="4358"/>
                      <a:pt x="1" y="5811"/>
                      <a:pt x="1" y="7240"/>
                    </a:cubicBezTo>
                    <a:cubicBezTo>
                      <a:pt x="13" y="9395"/>
                      <a:pt x="525" y="11538"/>
                      <a:pt x="1477" y="13479"/>
                    </a:cubicBezTo>
                    <a:cubicBezTo>
                      <a:pt x="1799" y="14133"/>
                      <a:pt x="2180" y="14776"/>
                      <a:pt x="2656" y="15324"/>
                    </a:cubicBezTo>
                    <a:cubicBezTo>
                      <a:pt x="3858" y="16705"/>
                      <a:pt x="5478" y="17705"/>
                      <a:pt x="7311" y="18003"/>
                    </a:cubicBezTo>
                    <a:cubicBezTo>
                      <a:pt x="7526" y="18037"/>
                      <a:pt x="7739" y="18053"/>
                      <a:pt x="7950" y="18053"/>
                    </a:cubicBezTo>
                    <a:cubicBezTo>
                      <a:pt x="9301" y="18053"/>
                      <a:pt x="10543" y="17386"/>
                      <a:pt x="11490" y="16407"/>
                    </a:cubicBezTo>
                    <a:cubicBezTo>
                      <a:pt x="12450" y="17377"/>
                      <a:pt x="13678" y="18052"/>
                      <a:pt x="15035" y="18052"/>
                    </a:cubicBezTo>
                    <a:cubicBezTo>
                      <a:pt x="15243" y="18052"/>
                      <a:pt x="15455" y="18036"/>
                      <a:pt x="15669" y="18003"/>
                    </a:cubicBezTo>
                    <a:cubicBezTo>
                      <a:pt x="17503" y="17705"/>
                      <a:pt x="19122" y="16705"/>
                      <a:pt x="20337" y="15324"/>
                    </a:cubicBezTo>
                    <a:cubicBezTo>
                      <a:pt x="20813" y="14776"/>
                      <a:pt x="21182" y="14133"/>
                      <a:pt x="21504" y="13479"/>
                    </a:cubicBezTo>
                    <a:cubicBezTo>
                      <a:pt x="22456" y="11538"/>
                      <a:pt x="22968" y="9383"/>
                      <a:pt x="22980" y="7240"/>
                    </a:cubicBezTo>
                    <a:cubicBezTo>
                      <a:pt x="22968" y="5823"/>
                      <a:pt x="22754" y="4370"/>
                      <a:pt x="22123" y="3084"/>
                    </a:cubicBezTo>
                    <a:cubicBezTo>
                      <a:pt x="21480" y="1810"/>
                      <a:pt x="20372" y="727"/>
                      <a:pt x="19003" y="322"/>
                    </a:cubicBezTo>
                    <a:cubicBezTo>
                      <a:pt x="18283" y="108"/>
                      <a:pt x="17491" y="4"/>
                      <a:pt x="16699" y="4"/>
                    </a:cubicBezTo>
                    <a:cubicBezTo>
                      <a:pt x="15908" y="4"/>
                      <a:pt x="15116" y="108"/>
                      <a:pt x="14395" y="310"/>
                    </a:cubicBezTo>
                    <a:cubicBezTo>
                      <a:pt x="13288" y="608"/>
                      <a:pt x="12145" y="1537"/>
                      <a:pt x="11478" y="2441"/>
                    </a:cubicBezTo>
                    <a:cubicBezTo>
                      <a:pt x="11431" y="2501"/>
                      <a:pt x="11371" y="2584"/>
                      <a:pt x="11324" y="2644"/>
                    </a:cubicBezTo>
                    <a:cubicBezTo>
                      <a:pt x="10943" y="1846"/>
                      <a:pt x="9990" y="1394"/>
                      <a:pt x="9276" y="977"/>
                    </a:cubicBezTo>
                    <a:cubicBezTo>
                      <a:pt x="8157" y="333"/>
                      <a:pt x="7073" y="0"/>
                      <a:pt x="59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2"/>
              <p:cNvSpPr/>
              <p:nvPr/>
            </p:nvSpPr>
            <p:spPr>
              <a:xfrm>
                <a:off x="616125" y="4260725"/>
                <a:ext cx="52725" cy="29625"/>
              </a:xfrm>
              <a:custGeom>
                <a:avLst/>
                <a:gdLst/>
                <a:ahLst/>
                <a:cxnLst/>
                <a:rect l="l" t="t" r="r" b="b"/>
                <a:pathLst>
                  <a:path w="2109" h="1185" extrusionOk="0">
                    <a:moveTo>
                      <a:pt x="848" y="1"/>
                    </a:moveTo>
                    <a:cubicBezTo>
                      <a:pt x="541" y="1"/>
                      <a:pt x="234" y="77"/>
                      <a:pt x="1" y="229"/>
                    </a:cubicBezTo>
                    <a:cubicBezTo>
                      <a:pt x="132" y="538"/>
                      <a:pt x="346" y="812"/>
                      <a:pt x="644" y="991"/>
                    </a:cubicBezTo>
                    <a:cubicBezTo>
                      <a:pt x="873" y="1122"/>
                      <a:pt x="1139" y="1184"/>
                      <a:pt x="1404" y="1184"/>
                    </a:cubicBezTo>
                    <a:cubicBezTo>
                      <a:pt x="1621" y="1184"/>
                      <a:pt x="1839" y="1143"/>
                      <a:pt x="2037" y="1062"/>
                    </a:cubicBezTo>
                    <a:cubicBezTo>
                      <a:pt x="2037" y="1050"/>
                      <a:pt x="2061" y="1015"/>
                      <a:pt x="2061" y="1003"/>
                    </a:cubicBezTo>
                    <a:cubicBezTo>
                      <a:pt x="2109" y="329"/>
                      <a:pt x="1481" y="1"/>
                      <a:pt x="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5" name="Google Shape;1095;p32"/>
            <p:cNvGrpSpPr/>
            <p:nvPr/>
          </p:nvGrpSpPr>
          <p:grpSpPr>
            <a:xfrm rot="2906756" flipH="1">
              <a:off x="-93773" y="4613915"/>
              <a:ext cx="252390" cy="805459"/>
              <a:chOff x="8478897" y="4127025"/>
              <a:chExt cx="252400" cy="805492"/>
            </a:xfrm>
          </p:grpSpPr>
          <p:sp>
            <p:nvSpPr>
              <p:cNvPr id="1096" name="Google Shape;1096;p32"/>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2"/>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2"/>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2"/>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9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4533" t="12524" r="16984" b="6185"/>
          <a:stretch/>
        </p:blipFill>
        <p:spPr bwMode="auto">
          <a:xfrm>
            <a:off x="5244640" y="1580673"/>
            <a:ext cx="3598290" cy="3196179"/>
          </a:xfrm>
          <a:prstGeom prst="rect">
            <a:avLst/>
          </a:prstGeom>
          <a:noFill/>
          <a:ln>
            <a:noFill/>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 name="وسيلة شرح مستطيلة مستديرة الزوايا 93"/>
          <p:cNvSpPr/>
          <p:nvPr/>
        </p:nvSpPr>
        <p:spPr>
          <a:xfrm>
            <a:off x="3600659" y="210151"/>
            <a:ext cx="3613719" cy="375175"/>
          </a:xfrm>
          <a:prstGeom prst="wedgeRoundRectCallout">
            <a:avLst>
              <a:gd name="adj1" fmla="val -59085"/>
              <a:gd name="adj2" fmla="val 196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800" b="1" dirty="0" smtClean="0"/>
              <a:t>Read the text and find out:</a:t>
            </a:r>
            <a:endParaRPr lang="ar-SA" sz="1800" b="1" dirty="0"/>
          </a:p>
        </p:txBody>
      </p:sp>
      <p:sp>
        <p:nvSpPr>
          <p:cNvPr id="95" name="مستطيل 94"/>
          <p:cNvSpPr>
            <a:spLocks noChangeArrowheads="1"/>
          </p:cNvSpPr>
          <p:nvPr>
            <p:custDataLst>
              <p:tags r:id="rId1"/>
            </p:custDataLst>
          </p:nvPr>
        </p:nvSpPr>
        <p:spPr bwMode="auto">
          <a:xfrm>
            <a:off x="145589" y="1708898"/>
            <a:ext cx="5205079"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p>
            <a:r>
              <a:rPr lang="en-US" b="1" dirty="0">
                <a:solidFill>
                  <a:schemeClr val="accent6">
                    <a:lumMod val="75000"/>
                  </a:schemeClr>
                </a:solidFill>
                <a:latin typeface="Arial Narrow" pitchFamily="34" charset="0"/>
                <a:sym typeface="Wingdings" pitchFamily="2" charset="2"/>
              </a:rPr>
              <a:t>• Paragraph 1: Introduce theme/topic/focus: grandparents(There is</a:t>
            </a:r>
            <a:r>
              <a:rPr lang="en-US" b="1" dirty="0" smtClean="0">
                <a:solidFill>
                  <a:schemeClr val="accent6">
                    <a:lumMod val="75000"/>
                  </a:schemeClr>
                </a:solidFill>
                <a:latin typeface="Arial Narrow" pitchFamily="34" charset="0"/>
                <a:sym typeface="Wingdings" pitchFamily="2" charset="2"/>
              </a:rPr>
              <a:t>)</a:t>
            </a:r>
          </a:p>
          <a:p>
            <a:endParaRPr lang="en-US" b="1" dirty="0">
              <a:solidFill>
                <a:schemeClr val="accent6">
                  <a:lumMod val="60000"/>
                  <a:lumOff val="40000"/>
                </a:schemeClr>
              </a:solidFill>
              <a:latin typeface="Arial Narrow" pitchFamily="34" charset="0"/>
              <a:sym typeface="Wingdings" pitchFamily="2" charset="2"/>
            </a:endParaRPr>
          </a:p>
          <a:p>
            <a:r>
              <a:rPr lang="en-US" b="1" dirty="0" smtClean="0">
                <a:solidFill>
                  <a:schemeClr val="accent4">
                    <a:lumMod val="75000"/>
                  </a:schemeClr>
                </a:solidFill>
                <a:latin typeface="Arial Narrow" pitchFamily="34" charset="0"/>
                <a:sym typeface="Wingdings" pitchFamily="2" charset="2"/>
              </a:rPr>
              <a:t>• </a:t>
            </a:r>
            <a:r>
              <a:rPr lang="en-US" b="1" dirty="0">
                <a:solidFill>
                  <a:schemeClr val="accent4">
                    <a:lumMod val="75000"/>
                  </a:schemeClr>
                </a:solidFill>
                <a:latin typeface="Arial Narrow" pitchFamily="34" charset="0"/>
                <a:sym typeface="Wingdings" pitchFamily="2" charset="2"/>
              </a:rPr>
              <a:t>Paragraph 2: grandfather (My grandfather</a:t>
            </a:r>
            <a:r>
              <a:rPr lang="en-US" b="1" dirty="0" smtClean="0">
                <a:solidFill>
                  <a:schemeClr val="accent4">
                    <a:lumMod val="75000"/>
                  </a:schemeClr>
                </a:solidFill>
                <a:latin typeface="Arial Narrow" pitchFamily="34" charset="0"/>
                <a:sym typeface="Wingdings" pitchFamily="2" charset="2"/>
              </a:rPr>
              <a:t>)</a:t>
            </a:r>
          </a:p>
          <a:p>
            <a:endParaRPr lang="en-US" b="1" dirty="0">
              <a:solidFill>
                <a:schemeClr val="accent4">
                  <a:lumMod val="75000"/>
                </a:schemeClr>
              </a:solidFill>
              <a:latin typeface="Arial Narrow" pitchFamily="34" charset="0"/>
              <a:sym typeface="Wingdings" pitchFamily="2" charset="2"/>
            </a:endParaRPr>
          </a:p>
          <a:p>
            <a:r>
              <a:rPr lang="en-US" b="1" dirty="0">
                <a:solidFill>
                  <a:schemeClr val="accent1">
                    <a:lumMod val="75000"/>
                  </a:schemeClr>
                </a:solidFill>
                <a:latin typeface="Arial Narrow" pitchFamily="34" charset="0"/>
                <a:sym typeface="Wingdings" pitchFamily="2" charset="2"/>
              </a:rPr>
              <a:t>• Paragraph 3: grandmother / tendencies and impulsive </a:t>
            </a:r>
            <a:r>
              <a:rPr lang="en-US" b="1" dirty="0" smtClean="0">
                <a:solidFill>
                  <a:schemeClr val="accent1">
                    <a:lumMod val="75000"/>
                  </a:schemeClr>
                </a:solidFill>
                <a:latin typeface="Arial Narrow" pitchFamily="34" charset="0"/>
                <a:sym typeface="Wingdings" pitchFamily="2" charset="2"/>
              </a:rPr>
              <a:t>actions (</a:t>
            </a:r>
            <a:r>
              <a:rPr lang="en-US" b="1" dirty="0">
                <a:solidFill>
                  <a:schemeClr val="accent1">
                    <a:lumMod val="75000"/>
                  </a:schemeClr>
                </a:solidFill>
                <a:latin typeface="Arial Narrow" pitchFamily="34" charset="0"/>
                <a:sym typeface="Wingdings" pitchFamily="2" charset="2"/>
              </a:rPr>
              <a:t>Grandmother</a:t>
            </a:r>
            <a:r>
              <a:rPr lang="en-US" b="1" dirty="0" smtClean="0">
                <a:solidFill>
                  <a:schemeClr val="accent1">
                    <a:lumMod val="75000"/>
                  </a:schemeClr>
                </a:solidFill>
                <a:latin typeface="Arial Narrow" pitchFamily="34" charset="0"/>
                <a:sym typeface="Wingdings" pitchFamily="2" charset="2"/>
              </a:rPr>
              <a:t>)</a:t>
            </a:r>
          </a:p>
          <a:p>
            <a:endParaRPr lang="en-US" b="1" dirty="0">
              <a:solidFill>
                <a:schemeClr val="accent1">
                  <a:lumMod val="75000"/>
                </a:schemeClr>
              </a:solidFill>
              <a:latin typeface="Arial Narrow" pitchFamily="34" charset="0"/>
              <a:sym typeface="Wingdings" pitchFamily="2" charset="2"/>
            </a:endParaRPr>
          </a:p>
          <a:p>
            <a:r>
              <a:rPr lang="en-US" b="1" dirty="0">
                <a:solidFill>
                  <a:schemeClr val="accent3">
                    <a:lumMod val="75000"/>
                  </a:schemeClr>
                </a:solidFill>
                <a:latin typeface="Arial Narrow" pitchFamily="34" charset="0"/>
                <a:sym typeface="Wingdings" pitchFamily="2" charset="2"/>
              </a:rPr>
              <a:t>• Paragraph 4: grandfather’s reaction (When grandfather</a:t>
            </a:r>
            <a:r>
              <a:rPr lang="en-US" b="1" dirty="0" smtClean="0">
                <a:solidFill>
                  <a:schemeClr val="accent3">
                    <a:lumMod val="75000"/>
                  </a:schemeClr>
                </a:solidFill>
                <a:latin typeface="Arial Narrow" pitchFamily="34" charset="0"/>
                <a:sym typeface="Wingdings" pitchFamily="2" charset="2"/>
              </a:rPr>
              <a:t>)</a:t>
            </a:r>
          </a:p>
          <a:p>
            <a:endParaRPr lang="en-US" b="1" dirty="0">
              <a:solidFill>
                <a:schemeClr val="accent3">
                  <a:lumMod val="75000"/>
                </a:schemeClr>
              </a:solidFill>
              <a:latin typeface="Arial Narrow" pitchFamily="34" charset="0"/>
              <a:sym typeface="Wingdings" pitchFamily="2" charset="2"/>
            </a:endParaRPr>
          </a:p>
          <a:p>
            <a:r>
              <a:rPr lang="en-US" b="1" dirty="0">
                <a:solidFill>
                  <a:schemeClr val="accent5">
                    <a:lumMod val="75000"/>
                  </a:schemeClr>
                </a:solidFill>
                <a:latin typeface="Arial Narrow" pitchFamily="34" charset="0"/>
                <a:sym typeface="Wingdings" pitchFamily="2" charset="2"/>
              </a:rPr>
              <a:t>• Paragraph 5: Conclusion/ writer’s point of view (This incident</a:t>
            </a:r>
            <a:r>
              <a:rPr lang="en-US" b="1" dirty="0" smtClean="0">
                <a:solidFill>
                  <a:schemeClr val="accent5">
                    <a:lumMod val="75000"/>
                  </a:schemeClr>
                </a:solidFill>
                <a:latin typeface="Arial Narrow" pitchFamily="34" charset="0"/>
                <a:sym typeface="Wingdings" pitchFamily="2" charset="2"/>
              </a:rPr>
              <a:t>)</a:t>
            </a:r>
          </a:p>
          <a:p>
            <a:endParaRPr lang="en-US" b="1" dirty="0">
              <a:solidFill>
                <a:schemeClr val="accent5">
                  <a:lumMod val="75000"/>
                </a:schemeClr>
              </a:solidFill>
              <a:latin typeface="Arial Narrow" pitchFamily="34" charset="0"/>
            </a:endParaRPr>
          </a:p>
        </p:txBody>
      </p:sp>
      <p:sp>
        <p:nvSpPr>
          <p:cNvPr id="100" name="Google Shape;664;p28"/>
          <p:cNvSpPr txBox="1"/>
          <p:nvPr/>
        </p:nvSpPr>
        <p:spPr>
          <a:xfrm>
            <a:off x="879778" y="880868"/>
            <a:ext cx="6384600" cy="399600"/>
          </a:xfrm>
          <a:prstGeom prst="rect">
            <a:avLst/>
          </a:prstGeo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smtClean="0">
                <a:solidFill>
                  <a:schemeClr val="accent6">
                    <a:lumMod val="50000"/>
                  </a:schemeClr>
                </a:solidFill>
                <a:latin typeface="Englebert" charset="0"/>
                <a:ea typeface="Englebert"/>
                <a:cs typeface="Englebert"/>
                <a:sym typeface="Englebert"/>
              </a:rPr>
              <a:t>What is the topic of each paragraph ? What or who is the paragraph about?</a:t>
            </a:r>
            <a:endParaRPr sz="1600" b="1" dirty="0">
              <a:solidFill>
                <a:schemeClr val="accent6">
                  <a:lumMod val="50000"/>
                </a:schemeClr>
              </a:solidFill>
              <a:latin typeface="Englebert" charset="0"/>
              <a:ea typeface="Englebert"/>
              <a:cs typeface="Englebert"/>
              <a:sym typeface="Engleber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fill="hold"/>
                                        <p:tgtEl>
                                          <p:spTgt spid="94"/>
                                        </p:tgtEl>
                                        <p:attrNameLst>
                                          <p:attrName>ppt_x</p:attrName>
                                        </p:attrNameLst>
                                      </p:cBhvr>
                                      <p:tavLst>
                                        <p:tav tm="0">
                                          <p:val>
                                            <p:strVal val="#ppt_x"/>
                                          </p:val>
                                        </p:tav>
                                        <p:tav tm="100000">
                                          <p:val>
                                            <p:strVal val="#ppt_x"/>
                                          </p:val>
                                        </p:tav>
                                      </p:tavLst>
                                    </p:anim>
                                    <p:anim calcmode="lin" valueType="num">
                                      <p:cBhvr additive="base">
                                        <p:cTn id="8"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5">
                                            <p:txEl>
                                              <p:pRg st="0" end="0"/>
                                            </p:txEl>
                                          </p:spTgt>
                                        </p:tgtEl>
                                        <p:attrNameLst>
                                          <p:attrName>style.visibility</p:attrName>
                                        </p:attrNameLst>
                                      </p:cBhvr>
                                      <p:to>
                                        <p:strVal val="visible"/>
                                      </p:to>
                                    </p:set>
                                    <p:anim calcmode="lin" valueType="num">
                                      <p:cBhvr additive="base">
                                        <p:cTn id="20" dur="500" fill="hold"/>
                                        <p:tgtEl>
                                          <p:spTgt spid="9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5">
                                            <p:txEl>
                                              <p:pRg st="2" end="2"/>
                                            </p:txEl>
                                          </p:spTgt>
                                        </p:tgtEl>
                                        <p:attrNameLst>
                                          <p:attrName>style.visibility</p:attrName>
                                        </p:attrNameLst>
                                      </p:cBhvr>
                                      <p:to>
                                        <p:strVal val="visible"/>
                                      </p:to>
                                    </p:set>
                                    <p:anim calcmode="lin" valueType="num">
                                      <p:cBhvr additive="base">
                                        <p:cTn id="26" dur="500" fill="hold"/>
                                        <p:tgtEl>
                                          <p:spTgt spid="9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5">
                                            <p:txEl>
                                              <p:pRg st="4" end="4"/>
                                            </p:txEl>
                                          </p:spTgt>
                                        </p:tgtEl>
                                        <p:attrNameLst>
                                          <p:attrName>style.visibility</p:attrName>
                                        </p:attrNameLst>
                                      </p:cBhvr>
                                      <p:to>
                                        <p:strVal val="visible"/>
                                      </p:to>
                                    </p:set>
                                    <p:anim calcmode="lin" valueType="num">
                                      <p:cBhvr additive="base">
                                        <p:cTn id="32" dur="500" fill="hold"/>
                                        <p:tgtEl>
                                          <p:spTgt spid="9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5">
                                            <p:txEl>
                                              <p:pRg st="6" end="6"/>
                                            </p:txEl>
                                          </p:spTgt>
                                        </p:tgtEl>
                                        <p:attrNameLst>
                                          <p:attrName>style.visibility</p:attrName>
                                        </p:attrNameLst>
                                      </p:cBhvr>
                                      <p:to>
                                        <p:strVal val="visible"/>
                                      </p:to>
                                    </p:set>
                                    <p:anim calcmode="lin" valueType="num">
                                      <p:cBhvr additive="base">
                                        <p:cTn id="38" dur="500" fill="hold"/>
                                        <p:tgtEl>
                                          <p:spTgt spid="95">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5">
                                            <p:txEl>
                                              <p:pRg st="8" end="8"/>
                                            </p:txEl>
                                          </p:spTgt>
                                        </p:tgtEl>
                                        <p:attrNameLst>
                                          <p:attrName>style.visibility</p:attrName>
                                        </p:attrNameLst>
                                      </p:cBhvr>
                                      <p:to>
                                        <p:strVal val="visible"/>
                                      </p:to>
                                    </p:set>
                                    <p:anim calcmode="lin" valueType="num">
                                      <p:cBhvr additive="base">
                                        <p:cTn id="44" dur="500" fill="hold"/>
                                        <p:tgtEl>
                                          <p:spTgt spid="95">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9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build="p" autoUpdateAnimBg="0"/>
      <p:bldP spid="10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grpSp>
        <p:nvGrpSpPr>
          <p:cNvPr id="2526" name="Google Shape;2526;p48"/>
          <p:cNvGrpSpPr/>
          <p:nvPr/>
        </p:nvGrpSpPr>
        <p:grpSpPr>
          <a:xfrm>
            <a:off x="997775" y="841081"/>
            <a:ext cx="6748299" cy="534671"/>
            <a:chOff x="1873599" y="1325200"/>
            <a:chExt cx="4633509" cy="477598"/>
          </a:xfrm>
        </p:grpSpPr>
        <p:sp>
          <p:nvSpPr>
            <p:cNvPr id="2527" name="Google Shape;2527;p48"/>
            <p:cNvSpPr/>
            <p:nvPr/>
          </p:nvSpPr>
          <p:spPr>
            <a:xfrm>
              <a:off x="1873599"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8"/>
            <p:cNvSpPr/>
            <p:nvPr/>
          </p:nvSpPr>
          <p:spPr>
            <a:xfrm>
              <a:off x="3303037"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8"/>
            <p:cNvSpPr/>
            <p:nvPr/>
          </p:nvSpPr>
          <p:spPr>
            <a:xfrm>
              <a:off x="4697374"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0" name="Google Shape;2530;p48"/>
          <p:cNvSpPr txBox="1">
            <a:spLocks noGrp="1"/>
          </p:cNvSpPr>
          <p:nvPr>
            <p:ph type="title"/>
          </p:nvPr>
        </p:nvSpPr>
        <p:spPr>
          <a:xfrm>
            <a:off x="1994332" y="37804"/>
            <a:ext cx="2530299"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smtClean="0"/>
              <a:t>Writing</a:t>
            </a:r>
            <a:endParaRPr dirty="0"/>
          </a:p>
        </p:txBody>
      </p:sp>
      <p:sp>
        <p:nvSpPr>
          <p:cNvPr id="2616" name="Google Shape;2616;p48"/>
          <p:cNvSpPr txBox="1"/>
          <p:nvPr/>
        </p:nvSpPr>
        <p:spPr>
          <a:xfrm>
            <a:off x="1012462" y="976900"/>
            <a:ext cx="6432848" cy="27619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chemeClr val="accent5"/>
                </a:solidFill>
                <a:latin typeface="Arial Narrow" pitchFamily="34" charset="0"/>
                <a:ea typeface="Englebert"/>
                <a:cs typeface="Englebert"/>
                <a:sym typeface="Englebert"/>
              </a:rPr>
              <a:t>Are all paragraphs about the same lenghts ? </a:t>
            </a:r>
            <a:r>
              <a:rPr lang="en-US" sz="2000" b="1" dirty="0" smtClean="0">
                <a:solidFill>
                  <a:schemeClr val="accent5"/>
                </a:solidFill>
                <a:latin typeface="Arial Narrow" pitchFamily="34" charset="0"/>
                <a:ea typeface="Englebert"/>
                <a:cs typeface="Englebert"/>
                <a:sym typeface="Englebert"/>
              </a:rPr>
              <a:t>W</a:t>
            </a:r>
            <a:r>
              <a:rPr lang="en" sz="2000" b="1" dirty="0" smtClean="0">
                <a:solidFill>
                  <a:schemeClr val="accent5"/>
                </a:solidFill>
                <a:latin typeface="Arial Narrow" pitchFamily="34" charset="0"/>
                <a:ea typeface="Englebert"/>
                <a:cs typeface="Englebert"/>
                <a:sym typeface="Englebert"/>
              </a:rPr>
              <a:t>hy ? Why not?</a:t>
            </a:r>
            <a:endParaRPr sz="2000" b="1" dirty="0">
              <a:solidFill>
                <a:schemeClr val="accent5"/>
              </a:solidFill>
              <a:latin typeface="Arial Narrow" pitchFamily="34" charset="0"/>
              <a:ea typeface="Englebert"/>
              <a:cs typeface="Englebert"/>
              <a:sym typeface="Englebert"/>
            </a:endParaRPr>
          </a:p>
        </p:txBody>
      </p:sp>
      <p:sp>
        <p:nvSpPr>
          <p:cNvPr id="2623" name="Google Shape;2623;p48">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8">
            <a:hlinkClick r:id="rId4"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8">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7" name="Google Shape;2627;p48"/>
          <p:cNvGrpSpPr/>
          <p:nvPr/>
        </p:nvGrpSpPr>
        <p:grpSpPr>
          <a:xfrm>
            <a:off x="1797750" y="166000"/>
            <a:ext cx="7057150" cy="810900"/>
            <a:chOff x="1797750" y="166000"/>
            <a:chExt cx="7057150" cy="810900"/>
          </a:xfrm>
        </p:grpSpPr>
        <p:sp>
          <p:nvSpPr>
            <p:cNvPr id="2628" name="Google Shape;2628;p48"/>
            <p:cNvSpPr/>
            <p:nvPr/>
          </p:nvSpPr>
          <p:spPr>
            <a:xfrm>
              <a:off x="8649925" y="309500"/>
              <a:ext cx="204975" cy="382900"/>
            </a:xfrm>
            <a:custGeom>
              <a:avLst/>
              <a:gdLst/>
              <a:ahLst/>
              <a:cxnLst/>
              <a:rect l="l" t="t" r="r" b="b"/>
              <a:pathLst>
                <a:path w="8199" h="15316" extrusionOk="0">
                  <a:moveTo>
                    <a:pt x="2962" y="0"/>
                  </a:moveTo>
                  <a:cubicBezTo>
                    <a:pt x="2861" y="0"/>
                    <a:pt x="2757" y="21"/>
                    <a:pt x="2653" y="65"/>
                  </a:cubicBezTo>
                  <a:cubicBezTo>
                    <a:pt x="2265" y="121"/>
                    <a:pt x="1988" y="454"/>
                    <a:pt x="1932" y="842"/>
                  </a:cubicBezTo>
                  <a:cubicBezTo>
                    <a:pt x="1932" y="1230"/>
                    <a:pt x="1932" y="1618"/>
                    <a:pt x="1932" y="2006"/>
                  </a:cubicBezTo>
                  <a:cubicBezTo>
                    <a:pt x="2098" y="3282"/>
                    <a:pt x="2320" y="4502"/>
                    <a:pt x="2431" y="5832"/>
                  </a:cubicBezTo>
                  <a:cubicBezTo>
                    <a:pt x="2542" y="7108"/>
                    <a:pt x="2653" y="8439"/>
                    <a:pt x="2708" y="9714"/>
                  </a:cubicBezTo>
                  <a:cubicBezTo>
                    <a:pt x="2764" y="10047"/>
                    <a:pt x="2653" y="10379"/>
                    <a:pt x="2376" y="10601"/>
                  </a:cubicBezTo>
                  <a:cubicBezTo>
                    <a:pt x="1988" y="10934"/>
                    <a:pt x="1655" y="11267"/>
                    <a:pt x="1267" y="11599"/>
                  </a:cubicBezTo>
                  <a:cubicBezTo>
                    <a:pt x="490" y="12209"/>
                    <a:pt x="47" y="13152"/>
                    <a:pt x="47" y="14150"/>
                  </a:cubicBezTo>
                  <a:cubicBezTo>
                    <a:pt x="1" y="14885"/>
                    <a:pt x="373" y="15316"/>
                    <a:pt x="944" y="15316"/>
                  </a:cubicBezTo>
                  <a:cubicBezTo>
                    <a:pt x="1062" y="15316"/>
                    <a:pt x="1189" y="15297"/>
                    <a:pt x="1322" y="15259"/>
                  </a:cubicBezTo>
                  <a:cubicBezTo>
                    <a:pt x="1544" y="15148"/>
                    <a:pt x="1710" y="15093"/>
                    <a:pt x="1877" y="14982"/>
                  </a:cubicBezTo>
                  <a:cubicBezTo>
                    <a:pt x="3152" y="14095"/>
                    <a:pt x="4206" y="12930"/>
                    <a:pt x="4926" y="11599"/>
                  </a:cubicBezTo>
                  <a:cubicBezTo>
                    <a:pt x="5204" y="11045"/>
                    <a:pt x="5093" y="10657"/>
                    <a:pt x="4649" y="10158"/>
                  </a:cubicBezTo>
                  <a:cubicBezTo>
                    <a:pt x="4483" y="9991"/>
                    <a:pt x="4372" y="9825"/>
                    <a:pt x="4372" y="9603"/>
                  </a:cubicBezTo>
                  <a:cubicBezTo>
                    <a:pt x="4261" y="8272"/>
                    <a:pt x="4150" y="6997"/>
                    <a:pt x="4039" y="5666"/>
                  </a:cubicBezTo>
                  <a:cubicBezTo>
                    <a:pt x="3984" y="5001"/>
                    <a:pt x="3928" y="4280"/>
                    <a:pt x="3873" y="3614"/>
                  </a:cubicBezTo>
                  <a:lnTo>
                    <a:pt x="4039" y="3503"/>
                  </a:lnTo>
                  <a:cubicBezTo>
                    <a:pt x="4705" y="4058"/>
                    <a:pt x="5370" y="4557"/>
                    <a:pt x="6035" y="5112"/>
                  </a:cubicBezTo>
                  <a:cubicBezTo>
                    <a:pt x="6257" y="5278"/>
                    <a:pt x="6313" y="5611"/>
                    <a:pt x="6146" y="5888"/>
                  </a:cubicBezTo>
                  <a:cubicBezTo>
                    <a:pt x="5980" y="6276"/>
                    <a:pt x="5814" y="6720"/>
                    <a:pt x="5647" y="7108"/>
                  </a:cubicBezTo>
                  <a:cubicBezTo>
                    <a:pt x="5592" y="7274"/>
                    <a:pt x="5481" y="7496"/>
                    <a:pt x="5481" y="7662"/>
                  </a:cubicBezTo>
                  <a:cubicBezTo>
                    <a:pt x="5370" y="8161"/>
                    <a:pt x="5647" y="8660"/>
                    <a:pt x="6146" y="8827"/>
                  </a:cubicBezTo>
                  <a:cubicBezTo>
                    <a:pt x="6179" y="8831"/>
                    <a:pt x="6212" y="8834"/>
                    <a:pt x="6245" y="8834"/>
                  </a:cubicBezTo>
                  <a:cubicBezTo>
                    <a:pt x="6599" y="8834"/>
                    <a:pt x="6941" y="8563"/>
                    <a:pt x="7144" y="8106"/>
                  </a:cubicBezTo>
                  <a:cubicBezTo>
                    <a:pt x="7366" y="7496"/>
                    <a:pt x="7588" y="6830"/>
                    <a:pt x="7810" y="6221"/>
                  </a:cubicBezTo>
                  <a:cubicBezTo>
                    <a:pt x="8198" y="5333"/>
                    <a:pt x="7921" y="4335"/>
                    <a:pt x="7144" y="3781"/>
                  </a:cubicBezTo>
                  <a:cubicBezTo>
                    <a:pt x="5869" y="2783"/>
                    <a:pt x="4538" y="1840"/>
                    <a:pt x="3651" y="398"/>
                  </a:cubicBezTo>
                  <a:cubicBezTo>
                    <a:pt x="3489" y="155"/>
                    <a:pt x="3237" y="0"/>
                    <a:pt x="29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8"/>
            <p:cNvSpPr/>
            <p:nvPr/>
          </p:nvSpPr>
          <p:spPr>
            <a:xfrm>
              <a:off x="7746075" y="691450"/>
              <a:ext cx="217525" cy="285450"/>
            </a:xfrm>
            <a:custGeom>
              <a:avLst/>
              <a:gdLst/>
              <a:ahLst/>
              <a:cxnLst/>
              <a:rect l="l" t="t" r="r" b="b"/>
              <a:pathLst>
                <a:path w="8701" h="11418" extrusionOk="0">
                  <a:moveTo>
                    <a:pt x="7541" y="1117"/>
                  </a:moveTo>
                  <a:cubicBezTo>
                    <a:pt x="7541" y="1395"/>
                    <a:pt x="7541" y="1672"/>
                    <a:pt x="7486" y="2005"/>
                  </a:cubicBezTo>
                  <a:cubicBezTo>
                    <a:pt x="7431" y="2171"/>
                    <a:pt x="7320" y="2337"/>
                    <a:pt x="7153" y="2393"/>
                  </a:cubicBezTo>
                  <a:cubicBezTo>
                    <a:pt x="6044" y="2559"/>
                    <a:pt x="4935" y="2725"/>
                    <a:pt x="3826" y="2892"/>
                  </a:cubicBezTo>
                  <a:cubicBezTo>
                    <a:pt x="3660" y="2504"/>
                    <a:pt x="3660" y="2060"/>
                    <a:pt x="3826" y="1672"/>
                  </a:cubicBezTo>
                  <a:cubicBezTo>
                    <a:pt x="3882" y="1506"/>
                    <a:pt x="3993" y="1395"/>
                    <a:pt x="4159" y="1339"/>
                  </a:cubicBezTo>
                  <a:cubicBezTo>
                    <a:pt x="5268" y="1228"/>
                    <a:pt x="6322" y="1173"/>
                    <a:pt x="7541" y="1117"/>
                  </a:cubicBezTo>
                  <a:close/>
                  <a:moveTo>
                    <a:pt x="7645" y="1"/>
                  </a:moveTo>
                  <a:cubicBezTo>
                    <a:pt x="7562" y="1"/>
                    <a:pt x="7472" y="3"/>
                    <a:pt x="7375" y="8"/>
                  </a:cubicBezTo>
                  <a:cubicBezTo>
                    <a:pt x="6100" y="64"/>
                    <a:pt x="4880" y="175"/>
                    <a:pt x="3660" y="286"/>
                  </a:cubicBezTo>
                  <a:cubicBezTo>
                    <a:pt x="3631" y="283"/>
                    <a:pt x="3603" y="281"/>
                    <a:pt x="3575" y="281"/>
                  </a:cubicBezTo>
                  <a:cubicBezTo>
                    <a:pt x="3056" y="281"/>
                    <a:pt x="2609" y="758"/>
                    <a:pt x="2662" y="1284"/>
                  </a:cubicBezTo>
                  <a:cubicBezTo>
                    <a:pt x="2606" y="2171"/>
                    <a:pt x="2551" y="3058"/>
                    <a:pt x="2495" y="3945"/>
                  </a:cubicBezTo>
                  <a:cubicBezTo>
                    <a:pt x="2384" y="5054"/>
                    <a:pt x="2218" y="6163"/>
                    <a:pt x="2052" y="7272"/>
                  </a:cubicBezTo>
                  <a:cubicBezTo>
                    <a:pt x="1996" y="7550"/>
                    <a:pt x="1830" y="7772"/>
                    <a:pt x="1664" y="7993"/>
                  </a:cubicBezTo>
                  <a:cubicBezTo>
                    <a:pt x="1220" y="8659"/>
                    <a:pt x="721" y="9269"/>
                    <a:pt x="222" y="9934"/>
                  </a:cubicBezTo>
                  <a:cubicBezTo>
                    <a:pt x="166" y="10100"/>
                    <a:pt x="111" y="10267"/>
                    <a:pt x="111" y="10433"/>
                  </a:cubicBezTo>
                  <a:cubicBezTo>
                    <a:pt x="0" y="10766"/>
                    <a:pt x="166" y="11099"/>
                    <a:pt x="444" y="11320"/>
                  </a:cubicBezTo>
                  <a:cubicBezTo>
                    <a:pt x="553" y="11386"/>
                    <a:pt x="680" y="11417"/>
                    <a:pt x="810" y="11417"/>
                  </a:cubicBezTo>
                  <a:cubicBezTo>
                    <a:pt x="1010" y="11417"/>
                    <a:pt x="1218" y="11344"/>
                    <a:pt x="1386" y="11209"/>
                  </a:cubicBezTo>
                  <a:cubicBezTo>
                    <a:pt x="1719" y="10877"/>
                    <a:pt x="2107" y="10544"/>
                    <a:pt x="2440" y="10156"/>
                  </a:cubicBezTo>
                  <a:cubicBezTo>
                    <a:pt x="2939" y="9546"/>
                    <a:pt x="3216" y="8825"/>
                    <a:pt x="3161" y="8049"/>
                  </a:cubicBezTo>
                  <a:cubicBezTo>
                    <a:pt x="3216" y="6884"/>
                    <a:pt x="3383" y="5664"/>
                    <a:pt x="3494" y="4444"/>
                  </a:cubicBezTo>
                  <a:cubicBezTo>
                    <a:pt x="3549" y="4223"/>
                    <a:pt x="3660" y="4001"/>
                    <a:pt x="3937" y="4001"/>
                  </a:cubicBezTo>
                  <a:lnTo>
                    <a:pt x="7320" y="3502"/>
                  </a:lnTo>
                  <a:lnTo>
                    <a:pt x="7320" y="3502"/>
                  </a:lnTo>
                  <a:cubicBezTo>
                    <a:pt x="7098" y="4943"/>
                    <a:pt x="6931" y="6163"/>
                    <a:pt x="6821" y="7494"/>
                  </a:cubicBezTo>
                  <a:cubicBezTo>
                    <a:pt x="6765" y="7772"/>
                    <a:pt x="6599" y="7993"/>
                    <a:pt x="6377" y="8160"/>
                  </a:cubicBezTo>
                  <a:cubicBezTo>
                    <a:pt x="5712" y="8714"/>
                    <a:pt x="5102" y="9269"/>
                    <a:pt x="4492" y="9879"/>
                  </a:cubicBezTo>
                  <a:cubicBezTo>
                    <a:pt x="4214" y="10211"/>
                    <a:pt x="4214" y="10655"/>
                    <a:pt x="4436" y="10988"/>
                  </a:cubicBezTo>
                  <a:cubicBezTo>
                    <a:pt x="4589" y="11171"/>
                    <a:pt x="4775" y="11253"/>
                    <a:pt x="4986" y="11253"/>
                  </a:cubicBezTo>
                  <a:cubicBezTo>
                    <a:pt x="5158" y="11253"/>
                    <a:pt x="5346" y="11198"/>
                    <a:pt x="5545" y="11099"/>
                  </a:cubicBezTo>
                  <a:cubicBezTo>
                    <a:pt x="5712" y="11043"/>
                    <a:pt x="5822" y="10988"/>
                    <a:pt x="5878" y="10932"/>
                  </a:cubicBezTo>
                  <a:cubicBezTo>
                    <a:pt x="6987" y="10156"/>
                    <a:pt x="7708" y="8936"/>
                    <a:pt x="7874" y="7605"/>
                  </a:cubicBezTo>
                  <a:cubicBezTo>
                    <a:pt x="7985" y="6662"/>
                    <a:pt x="8151" y="5664"/>
                    <a:pt x="8262" y="4722"/>
                  </a:cubicBezTo>
                  <a:cubicBezTo>
                    <a:pt x="8373" y="3557"/>
                    <a:pt x="8595" y="2337"/>
                    <a:pt x="8650" y="1228"/>
                  </a:cubicBezTo>
                  <a:cubicBezTo>
                    <a:pt x="8701" y="271"/>
                    <a:pt x="8477" y="1"/>
                    <a:pt x="7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8"/>
            <p:cNvSpPr/>
            <p:nvPr/>
          </p:nvSpPr>
          <p:spPr>
            <a:xfrm>
              <a:off x="1797750" y="166000"/>
              <a:ext cx="250950" cy="262575"/>
            </a:xfrm>
            <a:custGeom>
              <a:avLst/>
              <a:gdLst/>
              <a:ahLst/>
              <a:cxnLst/>
              <a:rect l="l" t="t" r="r" b="b"/>
              <a:pathLst>
                <a:path w="10038" h="10503" extrusionOk="0">
                  <a:moveTo>
                    <a:pt x="6877" y="1464"/>
                  </a:moveTo>
                  <a:cubicBezTo>
                    <a:pt x="6821" y="1963"/>
                    <a:pt x="6711" y="2462"/>
                    <a:pt x="6655" y="2961"/>
                  </a:cubicBezTo>
                  <a:lnTo>
                    <a:pt x="4382" y="2961"/>
                  </a:lnTo>
                  <a:cubicBezTo>
                    <a:pt x="3676" y="2922"/>
                    <a:pt x="2970" y="2883"/>
                    <a:pt x="2284" y="2883"/>
                  </a:cubicBezTo>
                  <a:cubicBezTo>
                    <a:pt x="2000" y="2883"/>
                    <a:pt x="1719" y="2890"/>
                    <a:pt x="1443" y="2906"/>
                  </a:cubicBezTo>
                  <a:lnTo>
                    <a:pt x="1276" y="2906"/>
                  </a:lnTo>
                  <a:lnTo>
                    <a:pt x="1276" y="1520"/>
                  </a:lnTo>
                  <a:lnTo>
                    <a:pt x="5657" y="1520"/>
                  </a:lnTo>
                  <a:cubicBezTo>
                    <a:pt x="6045" y="1520"/>
                    <a:pt x="6489" y="1520"/>
                    <a:pt x="6877" y="1464"/>
                  </a:cubicBezTo>
                  <a:close/>
                  <a:moveTo>
                    <a:pt x="6093" y="1"/>
                  </a:moveTo>
                  <a:cubicBezTo>
                    <a:pt x="5950" y="1"/>
                    <a:pt x="5806" y="8"/>
                    <a:pt x="5657" y="22"/>
                  </a:cubicBezTo>
                  <a:lnTo>
                    <a:pt x="1165" y="22"/>
                  </a:lnTo>
                  <a:cubicBezTo>
                    <a:pt x="555" y="22"/>
                    <a:pt x="334" y="688"/>
                    <a:pt x="500" y="1187"/>
                  </a:cubicBezTo>
                  <a:cubicBezTo>
                    <a:pt x="334" y="2185"/>
                    <a:pt x="223" y="3239"/>
                    <a:pt x="112" y="4292"/>
                  </a:cubicBezTo>
                  <a:cubicBezTo>
                    <a:pt x="56" y="4902"/>
                    <a:pt x="1" y="5512"/>
                    <a:pt x="1" y="6122"/>
                  </a:cubicBezTo>
                  <a:lnTo>
                    <a:pt x="1" y="6954"/>
                  </a:lnTo>
                  <a:cubicBezTo>
                    <a:pt x="1" y="7176"/>
                    <a:pt x="56" y="7397"/>
                    <a:pt x="167" y="7564"/>
                  </a:cubicBezTo>
                  <a:cubicBezTo>
                    <a:pt x="167" y="7619"/>
                    <a:pt x="167" y="7619"/>
                    <a:pt x="167" y="7619"/>
                  </a:cubicBezTo>
                  <a:cubicBezTo>
                    <a:pt x="389" y="8340"/>
                    <a:pt x="722" y="9006"/>
                    <a:pt x="1221" y="9616"/>
                  </a:cubicBezTo>
                  <a:cubicBezTo>
                    <a:pt x="1665" y="10170"/>
                    <a:pt x="2385" y="10503"/>
                    <a:pt x="3106" y="10503"/>
                  </a:cubicBezTo>
                  <a:cubicBezTo>
                    <a:pt x="3439" y="10503"/>
                    <a:pt x="3716" y="10226"/>
                    <a:pt x="3716" y="9893"/>
                  </a:cubicBezTo>
                  <a:cubicBezTo>
                    <a:pt x="3716" y="9227"/>
                    <a:pt x="3494" y="8617"/>
                    <a:pt x="3106" y="8118"/>
                  </a:cubicBezTo>
                  <a:cubicBezTo>
                    <a:pt x="2940" y="7897"/>
                    <a:pt x="2774" y="7675"/>
                    <a:pt x="2552" y="7508"/>
                  </a:cubicBezTo>
                  <a:cubicBezTo>
                    <a:pt x="2496" y="7453"/>
                    <a:pt x="2441" y="7397"/>
                    <a:pt x="2330" y="7342"/>
                  </a:cubicBezTo>
                  <a:cubicBezTo>
                    <a:pt x="2108" y="7120"/>
                    <a:pt x="1831" y="6954"/>
                    <a:pt x="1554" y="6843"/>
                  </a:cubicBezTo>
                  <a:lnTo>
                    <a:pt x="1443" y="6843"/>
                  </a:lnTo>
                  <a:lnTo>
                    <a:pt x="1443" y="6011"/>
                  </a:lnTo>
                  <a:cubicBezTo>
                    <a:pt x="1443" y="5512"/>
                    <a:pt x="1387" y="4958"/>
                    <a:pt x="1332" y="4403"/>
                  </a:cubicBezTo>
                  <a:lnTo>
                    <a:pt x="1332" y="4403"/>
                  </a:lnTo>
                  <a:cubicBezTo>
                    <a:pt x="2062" y="4484"/>
                    <a:pt x="2793" y="4536"/>
                    <a:pt x="3524" y="4536"/>
                  </a:cubicBezTo>
                  <a:cubicBezTo>
                    <a:pt x="3791" y="4536"/>
                    <a:pt x="4059" y="4529"/>
                    <a:pt x="4326" y="4514"/>
                  </a:cubicBezTo>
                  <a:lnTo>
                    <a:pt x="6544" y="4514"/>
                  </a:lnTo>
                  <a:cubicBezTo>
                    <a:pt x="6489" y="5069"/>
                    <a:pt x="6489" y="5568"/>
                    <a:pt x="6433" y="6067"/>
                  </a:cubicBezTo>
                  <a:lnTo>
                    <a:pt x="6433" y="6954"/>
                  </a:lnTo>
                  <a:cubicBezTo>
                    <a:pt x="6433" y="7065"/>
                    <a:pt x="6433" y="7176"/>
                    <a:pt x="6433" y="7342"/>
                  </a:cubicBezTo>
                  <a:cubicBezTo>
                    <a:pt x="6433" y="7397"/>
                    <a:pt x="6433" y="7453"/>
                    <a:pt x="6433" y="7564"/>
                  </a:cubicBezTo>
                  <a:cubicBezTo>
                    <a:pt x="6711" y="8285"/>
                    <a:pt x="7043" y="8950"/>
                    <a:pt x="7487" y="9505"/>
                  </a:cubicBezTo>
                  <a:cubicBezTo>
                    <a:pt x="7986" y="10059"/>
                    <a:pt x="8651" y="10392"/>
                    <a:pt x="9428" y="10447"/>
                  </a:cubicBezTo>
                  <a:cubicBezTo>
                    <a:pt x="9760" y="10447"/>
                    <a:pt x="10038" y="10170"/>
                    <a:pt x="10038" y="9782"/>
                  </a:cubicBezTo>
                  <a:cubicBezTo>
                    <a:pt x="10038" y="9172"/>
                    <a:pt x="9816" y="8562"/>
                    <a:pt x="9428" y="8007"/>
                  </a:cubicBezTo>
                  <a:cubicBezTo>
                    <a:pt x="9261" y="7786"/>
                    <a:pt x="9095" y="7619"/>
                    <a:pt x="8873" y="7453"/>
                  </a:cubicBezTo>
                  <a:cubicBezTo>
                    <a:pt x="8818" y="7397"/>
                    <a:pt x="8707" y="7287"/>
                    <a:pt x="8651" y="7231"/>
                  </a:cubicBezTo>
                  <a:cubicBezTo>
                    <a:pt x="8430" y="7009"/>
                    <a:pt x="8152" y="6898"/>
                    <a:pt x="7875" y="6788"/>
                  </a:cubicBezTo>
                  <a:lnTo>
                    <a:pt x="7875" y="6122"/>
                  </a:lnTo>
                  <a:cubicBezTo>
                    <a:pt x="7875" y="5457"/>
                    <a:pt x="7820" y="4847"/>
                    <a:pt x="7820" y="4237"/>
                  </a:cubicBezTo>
                  <a:lnTo>
                    <a:pt x="7820" y="4015"/>
                  </a:lnTo>
                  <a:cubicBezTo>
                    <a:pt x="7875" y="3849"/>
                    <a:pt x="7875" y="3627"/>
                    <a:pt x="7820" y="3460"/>
                  </a:cubicBezTo>
                  <a:cubicBezTo>
                    <a:pt x="7820" y="2518"/>
                    <a:pt x="7709" y="1520"/>
                    <a:pt x="7709" y="577"/>
                  </a:cubicBezTo>
                  <a:cubicBezTo>
                    <a:pt x="7709" y="466"/>
                    <a:pt x="7653" y="411"/>
                    <a:pt x="7542" y="411"/>
                  </a:cubicBezTo>
                  <a:cubicBezTo>
                    <a:pt x="7487" y="300"/>
                    <a:pt x="7376" y="189"/>
                    <a:pt x="7265" y="133"/>
                  </a:cubicBezTo>
                  <a:cubicBezTo>
                    <a:pt x="6859" y="52"/>
                    <a:pt x="6483" y="1"/>
                    <a:pt x="60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1" name="Google Shape;2631;p48"/>
          <p:cNvGrpSpPr/>
          <p:nvPr/>
        </p:nvGrpSpPr>
        <p:grpSpPr>
          <a:xfrm rot="-3523190" flipH="1">
            <a:off x="9174272" y="494155"/>
            <a:ext cx="252388" cy="805455"/>
            <a:chOff x="8478897" y="4127025"/>
            <a:chExt cx="252400" cy="805492"/>
          </a:xfrm>
        </p:grpSpPr>
        <p:sp>
          <p:nvSpPr>
            <p:cNvPr id="2632" name="Google Shape;2632;p48"/>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8"/>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8"/>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8"/>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6" name="Google Shape;2636;p48"/>
          <p:cNvGrpSpPr/>
          <p:nvPr/>
        </p:nvGrpSpPr>
        <p:grpSpPr>
          <a:xfrm rot="-1039784">
            <a:off x="-185" y="-65513"/>
            <a:ext cx="1730461" cy="1383820"/>
            <a:chOff x="15524550" y="1548900"/>
            <a:chExt cx="1307925" cy="1045925"/>
          </a:xfrm>
        </p:grpSpPr>
        <p:sp>
          <p:nvSpPr>
            <p:cNvPr id="2637" name="Google Shape;2637;p48"/>
            <p:cNvSpPr/>
            <p:nvPr/>
          </p:nvSpPr>
          <p:spPr>
            <a:xfrm>
              <a:off x="15667125" y="2029600"/>
              <a:ext cx="552775" cy="471625"/>
            </a:xfrm>
            <a:custGeom>
              <a:avLst/>
              <a:gdLst/>
              <a:ahLst/>
              <a:cxnLst/>
              <a:rect l="l" t="t" r="r" b="b"/>
              <a:pathLst>
                <a:path w="22111" h="18865" extrusionOk="0">
                  <a:moveTo>
                    <a:pt x="16907" y="1"/>
                  </a:moveTo>
                  <a:cubicBezTo>
                    <a:pt x="16895" y="13"/>
                    <a:pt x="16872" y="13"/>
                    <a:pt x="16848" y="24"/>
                  </a:cubicBezTo>
                  <a:lnTo>
                    <a:pt x="13514" y="2322"/>
                  </a:lnTo>
                  <a:lnTo>
                    <a:pt x="11597" y="3644"/>
                  </a:lnTo>
                  <a:lnTo>
                    <a:pt x="6156" y="7383"/>
                  </a:lnTo>
                  <a:lnTo>
                    <a:pt x="3537" y="9180"/>
                  </a:lnTo>
                  <a:lnTo>
                    <a:pt x="917" y="10978"/>
                  </a:lnTo>
                  <a:lnTo>
                    <a:pt x="643" y="11169"/>
                  </a:lnTo>
                  <a:lnTo>
                    <a:pt x="120" y="11526"/>
                  </a:lnTo>
                  <a:lnTo>
                    <a:pt x="108" y="11550"/>
                  </a:lnTo>
                  <a:lnTo>
                    <a:pt x="84" y="11562"/>
                  </a:lnTo>
                  <a:cubicBezTo>
                    <a:pt x="60" y="11585"/>
                    <a:pt x="24" y="11621"/>
                    <a:pt x="12" y="11669"/>
                  </a:cubicBezTo>
                  <a:cubicBezTo>
                    <a:pt x="1" y="11704"/>
                    <a:pt x="1" y="11752"/>
                    <a:pt x="24" y="11800"/>
                  </a:cubicBezTo>
                  <a:lnTo>
                    <a:pt x="24" y="11824"/>
                  </a:lnTo>
                  <a:cubicBezTo>
                    <a:pt x="60" y="12288"/>
                    <a:pt x="179" y="12776"/>
                    <a:pt x="382" y="13312"/>
                  </a:cubicBezTo>
                  <a:cubicBezTo>
                    <a:pt x="536" y="13705"/>
                    <a:pt x="715" y="14110"/>
                    <a:pt x="965" y="14610"/>
                  </a:cubicBezTo>
                  <a:cubicBezTo>
                    <a:pt x="1417" y="15514"/>
                    <a:pt x="1894" y="16276"/>
                    <a:pt x="2429" y="16943"/>
                  </a:cubicBezTo>
                  <a:cubicBezTo>
                    <a:pt x="2798" y="17408"/>
                    <a:pt x="3156" y="17777"/>
                    <a:pt x="3537" y="18098"/>
                  </a:cubicBezTo>
                  <a:cubicBezTo>
                    <a:pt x="3751" y="18253"/>
                    <a:pt x="3953" y="18408"/>
                    <a:pt x="4180" y="18539"/>
                  </a:cubicBezTo>
                  <a:cubicBezTo>
                    <a:pt x="4394" y="18658"/>
                    <a:pt x="4632" y="18765"/>
                    <a:pt x="4870" y="18848"/>
                  </a:cubicBezTo>
                  <a:cubicBezTo>
                    <a:pt x="4881" y="18859"/>
                    <a:pt x="4896" y="18865"/>
                    <a:pt x="4915" y="18865"/>
                  </a:cubicBezTo>
                  <a:cubicBezTo>
                    <a:pt x="4937" y="18865"/>
                    <a:pt x="4963" y="18856"/>
                    <a:pt x="4989" y="18836"/>
                  </a:cubicBezTo>
                  <a:cubicBezTo>
                    <a:pt x="5025" y="18812"/>
                    <a:pt x="5061" y="18777"/>
                    <a:pt x="5073" y="18729"/>
                  </a:cubicBezTo>
                  <a:lnTo>
                    <a:pt x="5346" y="18539"/>
                  </a:lnTo>
                  <a:lnTo>
                    <a:pt x="5882" y="18170"/>
                  </a:lnTo>
                  <a:lnTo>
                    <a:pt x="8061" y="16669"/>
                  </a:lnTo>
                  <a:lnTo>
                    <a:pt x="11133" y="14562"/>
                  </a:lnTo>
                  <a:cubicBezTo>
                    <a:pt x="12943" y="13312"/>
                    <a:pt x="14752" y="12062"/>
                    <a:pt x="16562" y="10835"/>
                  </a:cubicBezTo>
                  <a:lnTo>
                    <a:pt x="19253" y="8966"/>
                  </a:lnTo>
                  <a:lnTo>
                    <a:pt x="21896" y="7156"/>
                  </a:lnTo>
                  <a:lnTo>
                    <a:pt x="21968" y="7085"/>
                  </a:lnTo>
                  <a:cubicBezTo>
                    <a:pt x="21979" y="7061"/>
                    <a:pt x="22015" y="7037"/>
                    <a:pt x="22027" y="7002"/>
                  </a:cubicBezTo>
                  <a:cubicBezTo>
                    <a:pt x="22051" y="6966"/>
                    <a:pt x="22087" y="6930"/>
                    <a:pt x="22110" y="6882"/>
                  </a:cubicBezTo>
                  <a:cubicBezTo>
                    <a:pt x="22081" y="6880"/>
                    <a:pt x="22053" y="6879"/>
                    <a:pt x="22027" y="6879"/>
                  </a:cubicBezTo>
                  <a:cubicBezTo>
                    <a:pt x="21915" y="6879"/>
                    <a:pt x="21828" y="6897"/>
                    <a:pt x="21741" y="6906"/>
                  </a:cubicBezTo>
                  <a:cubicBezTo>
                    <a:pt x="21563" y="6918"/>
                    <a:pt x="21372" y="6930"/>
                    <a:pt x="21194" y="6930"/>
                  </a:cubicBezTo>
                  <a:cubicBezTo>
                    <a:pt x="21015" y="6930"/>
                    <a:pt x="20836" y="6930"/>
                    <a:pt x="20658" y="6918"/>
                  </a:cubicBezTo>
                  <a:cubicBezTo>
                    <a:pt x="20491" y="6906"/>
                    <a:pt x="20336" y="6882"/>
                    <a:pt x="20182" y="6847"/>
                  </a:cubicBezTo>
                  <a:cubicBezTo>
                    <a:pt x="20086" y="6823"/>
                    <a:pt x="20015" y="6799"/>
                    <a:pt x="19943" y="6751"/>
                  </a:cubicBezTo>
                  <a:cubicBezTo>
                    <a:pt x="19872" y="6728"/>
                    <a:pt x="19813" y="6692"/>
                    <a:pt x="19753" y="6644"/>
                  </a:cubicBezTo>
                  <a:cubicBezTo>
                    <a:pt x="19717" y="6621"/>
                    <a:pt x="19693" y="6609"/>
                    <a:pt x="19658" y="6573"/>
                  </a:cubicBezTo>
                  <a:cubicBezTo>
                    <a:pt x="19634" y="6549"/>
                    <a:pt x="19610" y="6525"/>
                    <a:pt x="19598" y="6501"/>
                  </a:cubicBezTo>
                  <a:cubicBezTo>
                    <a:pt x="19551" y="6454"/>
                    <a:pt x="19527" y="6394"/>
                    <a:pt x="19515" y="6335"/>
                  </a:cubicBezTo>
                  <a:cubicBezTo>
                    <a:pt x="19396" y="6049"/>
                    <a:pt x="19467" y="5728"/>
                    <a:pt x="19574" y="5454"/>
                  </a:cubicBezTo>
                  <a:cubicBezTo>
                    <a:pt x="19658" y="5204"/>
                    <a:pt x="19765" y="4966"/>
                    <a:pt x="19872" y="4716"/>
                  </a:cubicBezTo>
                  <a:lnTo>
                    <a:pt x="19872" y="4727"/>
                  </a:lnTo>
                  <a:cubicBezTo>
                    <a:pt x="19943" y="4537"/>
                    <a:pt x="20027" y="4358"/>
                    <a:pt x="20086" y="4168"/>
                  </a:cubicBezTo>
                  <a:cubicBezTo>
                    <a:pt x="20146" y="3989"/>
                    <a:pt x="20205" y="3811"/>
                    <a:pt x="20241" y="3608"/>
                  </a:cubicBezTo>
                  <a:lnTo>
                    <a:pt x="20241" y="3632"/>
                  </a:lnTo>
                  <a:cubicBezTo>
                    <a:pt x="20253" y="3525"/>
                    <a:pt x="20253" y="3406"/>
                    <a:pt x="20253" y="3287"/>
                  </a:cubicBezTo>
                  <a:cubicBezTo>
                    <a:pt x="20241" y="3227"/>
                    <a:pt x="20229" y="3156"/>
                    <a:pt x="20205" y="3096"/>
                  </a:cubicBezTo>
                  <a:cubicBezTo>
                    <a:pt x="20182" y="3037"/>
                    <a:pt x="20146" y="2989"/>
                    <a:pt x="20122" y="2941"/>
                  </a:cubicBezTo>
                  <a:cubicBezTo>
                    <a:pt x="20086" y="2894"/>
                    <a:pt x="20051" y="2858"/>
                    <a:pt x="20003" y="2822"/>
                  </a:cubicBezTo>
                  <a:cubicBezTo>
                    <a:pt x="19943" y="2775"/>
                    <a:pt x="19872" y="2739"/>
                    <a:pt x="19813" y="2703"/>
                  </a:cubicBezTo>
                  <a:lnTo>
                    <a:pt x="19789" y="2703"/>
                  </a:lnTo>
                  <a:cubicBezTo>
                    <a:pt x="19658" y="2644"/>
                    <a:pt x="19527" y="2620"/>
                    <a:pt x="19372" y="2596"/>
                  </a:cubicBezTo>
                  <a:cubicBezTo>
                    <a:pt x="19301" y="2584"/>
                    <a:pt x="19229" y="2584"/>
                    <a:pt x="19170" y="2584"/>
                  </a:cubicBezTo>
                  <a:lnTo>
                    <a:pt x="18955" y="2584"/>
                  </a:lnTo>
                  <a:cubicBezTo>
                    <a:pt x="18800" y="2596"/>
                    <a:pt x="18646" y="2620"/>
                    <a:pt x="18479" y="2632"/>
                  </a:cubicBezTo>
                  <a:cubicBezTo>
                    <a:pt x="18300" y="2644"/>
                    <a:pt x="18146" y="2656"/>
                    <a:pt x="17967" y="2680"/>
                  </a:cubicBezTo>
                  <a:cubicBezTo>
                    <a:pt x="17884" y="2686"/>
                    <a:pt x="17800" y="2688"/>
                    <a:pt x="17717" y="2688"/>
                  </a:cubicBezTo>
                  <a:cubicBezTo>
                    <a:pt x="17634" y="2688"/>
                    <a:pt x="17550" y="2686"/>
                    <a:pt x="17467" y="2680"/>
                  </a:cubicBezTo>
                  <a:cubicBezTo>
                    <a:pt x="17312" y="2656"/>
                    <a:pt x="17146" y="2632"/>
                    <a:pt x="16979" y="2572"/>
                  </a:cubicBezTo>
                  <a:cubicBezTo>
                    <a:pt x="16860" y="2525"/>
                    <a:pt x="16741" y="2441"/>
                    <a:pt x="16669" y="2334"/>
                  </a:cubicBezTo>
                  <a:cubicBezTo>
                    <a:pt x="16598" y="2227"/>
                    <a:pt x="16550" y="2096"/>
                    <a:pt x="16538" y="1977"/>
                  </a:cubicBezTo>
                  <a:cubicBezTo>
                    <a:pt x="16503" y="1822"/>
                    <a:pt x="16503" y="1679"/>
                    <a:pt x="16514" y="1513"/>
                  </a:cubicBezTo>
                  <a:cubicBezTo>
                    <a:pt x="16538" y="1346"/>
                    <a:pt x="16550" y="1167"/>
                    <a:pt x="16598" y="1013"/>
                  </a:cubicBezTo>
                  <a:cubicBezTo>
                    <a:pt x="16622" y="846"/>
                    <a:pt x="16669" y="667"/>
                    <a:pt x="16729" y="501"/>
                  </a:cubicBezTo>
                  <a:cubicBezTo>
                    <a:pt x="16788" y="322"/>
                    <a:pt x="16836" y="155"/>
                    <a:pt x="16907" y="1"/>
                  </a:cubicBez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8"/>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8"/>
            <p:cNvSpPr/>
            <p:nvPr/>
          </p:nvSpPr>
          <p:spPr>
            <a:xfrm>
              <a:off x="16171650" y="2106400"/>
              <a:ext cx="25" cy="25"/>
            </a:xfrm>
            <a:custGeom>
              <a:avLst/>
              <a:gdLst/>
              <a:ahLst/>
              <a:cxnLst/>
              <a:rect l="l" t="t" r="r" b="b"/>
              <a:pathLst>
                <a:path w="1" h="1" extrusionOk="0">
                  <a:moveTo>
                    <a:pt x="1" y="0"/>
                  </a:move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8"/>
            <p:cNvSpPr/>
            <p:nvPr/>
          </p:nvSpPr>
          <p:spPr>
            <a:xfrm>
              <a:off x="15680525" y="2093000"/>
              <a:ext cx="492650" cy="370025"/>
            </a:xfrm>
            <a:custGeom>
              <a:avLst/>
              <a:gdLst/>
              <a:ahLst/>
              <a:cxnLst/>
              <a:rect l="l" t="t" r="r" b="b"/>
              <a:pathLst>
                <a:path w="19706" h="14801" extrusionOk="0">
                  <a:moveTo>
                    <a:pt x="16383" y="1"/>
                  </a:moveTo>
                  <a:cubicBezTo>
                    <a:pt x="15086" y="894"/>
                    <a:pt x="13776" y="1787"/>
                    <a:pt x="12490" y="2668"/>
                  </a:cubicBezTo>
                  <a:cubicBezTo>
                    <a:pt x="9775" y="4513"/>
                    <a:pt x="7073" y="6371"/>
                    <a:pt x="4358" y="8216"/>
                  </a:cubicBezTo>
                  <a:cubicBezTo>
                    <a:pt x="2905" y="9216"/>
                    <a:pt x="1441" y="10216"/>
                    <a:pt x="0" y="11216"/>
                  </a:cubicBezTo>
                  <a:cubicBezTo>
                    <a:pt x="107" y="11466"/>
                    <a:pt x="238" y="11728"/>
                    <a:pt x="381" y="12050"/>
                  </a:cubicBezTo>
                  <a:cubicBezTo>
                    <a:pt x="834" y="12955"/>
                    <a:pt x="1310" y="13717"/>
                    <a:pt x="1846" y="14383"/>
                  </a:cubicBezTo>
                  <a:cubicBezTo>
                    <a:pt x="1965" y="14526"/>
                    <a:pt x="2084" y="14669"/>
                    <a:pt x="2203" y="14800"/>
                  </a:cubicBezTo>
                  <a:cubicBezTo>
                    <a:pt x="4691" y="13098"/>
                    <a:pt x="7192" y="11395"/>
                    <a:pt x="9668" y="9692"/>
                  </a:cubicBezTo>
                  <a:cubicBezTo>
                    <a:pt x="12752" y="7585"/>
                    <a:pt x="15836" y="5478"/>
                    <a:pt x="18919" y="3370"/>
                  </a:cubicBezTo>
                  <a:cubicBezTo>
                    <a:pt x="18931" y="3203"/>
                    <a:pt x="18979" y="3061"/>
                    <a:pt x="19015" y="2906"/>
                  </a:cubicBezTo>
                  <a:cubicBezTo>
                    <a:pt x="19110" y="2656"/>
                    <a:pt x="19217" y="2418"/>
                    <a:pt x="19312" y="2168"/>
                  </a:cubicBezTo>
                  <a:lnTo>
                    <a:pt x="19312" y="2180"/>
                  </a:lnTo>
                  <a:cubicBezTo>
                    <a:pt x="19396" y="1989"/>
                    <a:pt x="19479" y="1810"/>
                    <a:pt x="19538" y="1608"/>
                  </a:cubicBezTo>
                  <a:cubicBezTo>
                    <a:pt x="19550" y="1548"/>
                    <a:pt x="19586" y="1489"/>
                    <a:pt x="19598" y="1429"/>
                  </a:cubicBezTo>
                  <a:lnTo>
                    <a:pt x="19693" y="1084"/>
                  </a:lnTo>
                  <a:cubicBezTo>
                    <a:pt x="19705" y="977"/>
                    <a:pt x="19705" y="870"/>
                    <a:pt x="19705" y="751"/>
                  </a:cubicBezTo>
                  <a:cubicBezTo>
                    <a:pt x="19693" y="691"/>
                    <a:pt x="19681" y="620"/>
                    <a:pt x="19658" y="560"/>
                  </a:cubicBezTo>
                  <a:cubicBezTo>
                    <a:pt x="19634" y="501"/>
                    <a:pt x="19598" y="453"/>
                    <a:pt x="19574" y="394"/>
                  </a:cubicBezTo>
                  <a:cubicBezTo>
                    <a:pt x="19538" y="346"/>
                    <a:pt x="19503" y="298"/>
                    <a:pt x="19455" y="275"/>
                  </a:cubicBezTo>
                  <a:cubicBezTo>
                    <a:pt x="19396" y="227"/>
                    <a:pt x="19324" y="179"/>
                    <a:pt x="19253" y="155"/>
                  </a:cubicBezTo>
                  <a:lnTo>
                    <a:pt x="19241" y="155"/>
                  </a:lnTo>
                  <a:cubicBezTo>
                    <a:pt x="19110" y="96"/>
                    <a:pt x="18979" y="60"/>
                    <a:pt x="18824" y="48"/>
                  </a:cubicBezTo>
                  <a:cubicBezTo>
                    <a:pt x="18753" y="36"/>
                    <a:pt x="18681" y="36"/>
                    <a:pt x="18622" y="36"/>
                  </a:cubicBezTo>
                  <a:lnTo>
                    <a:pt x="18407" y="36"/>
                  </a:lnTo>
                  <a:cubicBezTo>
                    <a:pt x="18241" y="48"/>
                    <a:pt x="18098" y="60"/>
                    <a:pt x="17931" y="84"/>
                  </a:cubicBezTo>
                  <a:cubicBezTo>
                    <a:pt x="17753" y="96"/>
                    <a:pt x="17598" y="108"/>
                    <a:pt x="17419" y="120"/>
                  </a:cubicBezTo>
                  <a:cubicBezTo>
                    <a:pt x="17336" y="132"/>
                    <a:pt x="17252" y="138"/>
                    <a:pt x="17169" y="138"/>
                  </a:cubicBezTo>
                  <a:cubicBezTo>
                    <a:pt x="17086" y="138"/>
                    <a:pt x="17002" y="132"/>
                    <a:pt x="16919" y="120"/>
                  </a:cubicBezTo>
                  <a:cubicBezTo>
                    <a:pt x="16752" y="108"/>
                    <a:pt x="16598" y="84"/>
                    <a:pt x="16431" y="24"/>
                  </a:cubicBezTo>
                  <a:cubicBezTo>
                    <a:pt x="16419" y="24"/>
                    <a:pt x="16407" y="1"/>
                    <a:pt x="16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8"/>
            <p:cNvSpPr/>
            <p:nvPr/>
          </p:nvSpPr>
          <p:spPr>
            <a:xfrm>
              <a:off x="16171650" y="2106400"/>
              <a:ext cx="25" cy="625"/>
            </a:xfrm>
            <a:custGeom>
              <a:avLst/>
              <a:gdLst/>
              <a:ahLst/>
              <a:cxnLst/>
              <a:rect l="l" t="t" r="r" b="b"/>
              <a:pathLst>
                <a:path w="1" h="25" extrusionOk="0">
                  <a:moveTo>
                    <a:pt x="1" y="0"/>
                  </a:moveTo>
                  <a:cubicBezTo>
                    <a:pt x="1" y="0"/>
                    <a:pt x="1" y="24"/>
                    <a:pt x="1" y="0"/>
                  </a:cubicBezTo>
                  <a:cubicBezTo>
                    <a:pt x="1" y="24"/>
                    <a:pt x="1" y="0"/>
                    <a:pt x="1"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8"/>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8"/>
            <p:cNvSpPr/>
            <p:nvPr/>
          </p:nvSpPr>
          <p:spPr>
            <a:xfrm>
              <a:off x="15666825" y="2029600"/>
              <a:ext cx="422700" cy="344125"/>
            </a:xfrm>
            <a:custGeom>
              <a:avLst/>
              <a:gdLst/>
              <a:ahLst/>
              <a:cxnLst/>
              <a:rect l="l" t="t" r="r" b="b"/>
              <a:pathLst>
                <a:path w="16908" h="13765" extrusionOk="0">
                  <a:moveTo>
                    <a:pt x="16907" y="1"/>
                  </a:moveTo>
                  <a:lnTo>
                    <a:pt x="16848" y="13"/>
                  </a:lnTo>
                  <a:lnTo>
                    <a:pt x="13514" y="2299"/>
                  </a:lnTo>
                  <a:lnTo>
                    <a:pt x="11597" y="3632"/>
                  </a:lnTo>
                  <a:lnTo>
                    <a:pt x="6156" y="7359"/>
                  </a:lnTo>
                  <a:lnTo>
                    <a:pt x="3537" y="9168"/>
                  </a:lnTo>
                  <a:lnTo>
                    <a:pt x="917" y="10966"/>
                  </a:lnTo>
                  <a:lnTo>
                    <a:pt x="644" y="11157"/>
                  </a:lnTo>
                  <a:lnTo>
                    <a:pt x="120" y="11514"/>
                  </a:lnTo>
                  <a:lnTo>
                    <a:pt x="108" y="11526"/>
                  </a:lnTo>
                  <a:lnTo>
                    <a:pt x="84" y="11550"/>
                  </a:lnTo>
                  <a:cubicBezTo>
                    <a:pt x="60" y="11574"/>
                    <a:pt x="24" y="11609"/>
                    <a:pt x="13" y="11645"/>
                  </a:cubicBezTo>
                  <a:cubicBezTo>
                    <a:pt x="1" y="11693"/>
                    <a:pt x="1" y="11740"/>
                    <a:pt x="24" y="11788"/>
                  </a:cubicBezTo>
                  <a:lnTo>
                    <a:pt x="24" y="11812"/>
                  </a:lnTo>
                  <a:cubicBezTo>
                    <a:pt x="60" y="12276"/>
                    <a:pt x="179" y="12764"/>
                    <a:pt x="382" y="13300"/>
                  </a:cubicBezTo>
                  <a:cubicBezTo>
                    <a:pt x="441" y="13455"/>
                    <a:pt x="501" y="13598"/>
                    <a:pt x="584" y="13764"/>
                  </a:cubicBezTo>
                  <a:lnTo>
                    <a:pt x="667" y="13705"/>
                  </a:lnTo>
                  <a:lnTo>
                    <a:pt x="1929" y="12836"/>
                  </a:lnTo>
                  <a:lnTo>
                    <a:pt x="4751" y="10919"/>
                  </a:lnTo>
                  <a:cubicBezTo>
                    <a:pt x="5001" y="10502"/>
                    <a:pt x="5263" y="10085"/>
                    <a:pt x="5561" y="9704"/>
                  </a:cubicBezTo>
                  <a:cubicBezTo>
                    <a:pt x="6239" y="8823"/>
                    <a:pt x="7025" y="8014"/>
                    <a:pt x="7871" y="7299"/>
                  </a:cubicBezTo>
                  <a:cubicBezTo>
                    <a:pt x="8764" y="6549"/>
                    <a:pt x="9704" y="5847"/>
                    <a:pt x="10669" y="5204"/>
                  </a:cubicBezTo>
                  <a:cubicBezTo>
                    <a:pt x="11669" y="4537"/>
                    <a:pt x="12681" y="3906"/>
                    <a:pt x="13717" y="3299"/>
                  </a:cubicBezTo>
                  <a:cubicBezTo>
                    <a:pt x="14669" y="2739"/>
                    <a:pt x="15622" y="2168"/>
                    <a:pt x="16562" y="1608"/>
                  </a:cubicBezTo>
                  <a:cubicBezTo>
                    <a:pt x="16503" y="1560"/>
                    <a:pt x="16515" y="1537"/>
                    <a:pt x="16515" y="1501"/>
                  </a:cubicBezTo>
                  <a:cubicBezTo>
                    <a:pt x="16538" y="1334"/>
                    <a:pt x="16550" y="1167"/>
                    <a:pt x="16598" y="1013"/>
                  </a:cubicBezTo>
                  <a:cubicBezTo>
                    <a:pt x="16622" y="846"/>
                    <a:pt x="16669" y="679"/>
                    <a:pt x="16729" y="501"/>
                  </a:cubicBezTo>
                  <a:cubicBezTo>
                    <a:pt x="16788" y="322"/>
                    <a:pt x="16848" y="144"/>
                    <a:pt x="1690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8"/>
            <p:cNvSpPr/>
            <p:nvPr/>
          </p:nvSpPr>
          <p:spPr>
            <a:xfrm>
              <a:off x="15735300" y="2452875"/>
              <a:ext cx="18175" cy="27700"/>
            </a:xfrm>
            <a:custGeom>
              <a:avLst/>
              <a:gdLst/>
              <a:ahLst/>
              <a:cxnLst/>
              <a:rect l="l" t="t" r="r" b="b"/>
              <a:pathLst>
                <a:path w="727" h="1108" extrusionOk="0">
                  <a:moveTo>
                    <a:pt x="595" y="0"/>
                  </a:moveTo>
                  <a:lnTo>
                    <a:pt x="0" y="405"/>
                  </a:lnTo>
                  <a:cubicBezTo>
                    <a:pt x="238" y="667"/>
                    <a:pt x="476" y="893"/>
                    <a:pt x="726" y="1108"/>
                  </a:cubicBezTo>
                  <a:cubicBezTo>
                    <a:pt x="714" y="1060"/>
                    <a:pt x="714" y="1012"/>
                    <a:pt x="703" y="953"/>
                  </a:cubicBezTo>
                  <a:cubicBezTo>
                    <a:pt x="655" y="643"/>
                    <a:pt x="607" y="310"/>
                    <a:pt x="595" y="0"/>
                  </a:cubicBezTo>
                  <a:close/>
                </a:path>
              </a:pathLst>
            </a:custGeom>
            <a:solidFill>
              <a:srgbClr val="F8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8"/>
            <p:cNvSpPr/>
            <p:nvPr/>
          </p:nvSpPr>
          <p:spPr>
            <a:xfrm>
              <a:off x="15680225" y="2302550"/>
              <a:ext cx="104200" cy="160775"/>
            </a:xfrm>
            <a:custGeom>
              <a:avLst/>
              <a:gdLst/>
              <a:ahLst/>
              <a:cxnLst/>
              <a:rect l="l" t="t" r="r" b="b"/>
              <a:pathLst>
                <a:path w="4168" h="6431" extrusionOk="0">
                  <a:moveTo>
                    <a:pt x="4168" y="1"/>
                  </a:moveTo>
                  <a:lnTo>
                    <a:pt x="1358" y="1918"/>
                  </a:lnTo>
                  <a:lnTo>
                    <a:pt x="84" y="2787"/>
                  </a:lnTo>
                  <a:lnTo>
                    <a:pt x="0" y="2846"/>
                  </a:lnTo>
                  <a:cubicBezTo>
                    <a:pt x="96" y="3084"/>
                    <a:pt x="215" y="3370"/>
                    <a:pt x="381" y="3680"/>
                  </a:cubicBezTo>
                  <a:cubicBezTo>
                    <a:pt x="834" y="4585"/>
                    <a:pt x="1310" y="5347"/>
                    <a:pt x="1846" y="6013"/>
                  </a:cubicBezTo>
                  <a:cubicBezTo>
                    <a:pt x="1965" y="6180"/>
                    <a:pt x="2084" y="6311"/>
                    <a:pt x="2203" y="6430"/>
                  </a:cubicBezTo>
                  <a:lnTo>
                    <a:pt x="2798" y="6025"/>
                  </a:lnTo>
                  <a:cubicBezTo>
                    <a:pt x="2798" y="5966"/>
                    <a:pt x="2786" y="5930"/>
                    <a:pt x="2786" y="5882"/>
                  </a:cubicBezTo>
                  <a:cubicBezTo>
                    <a:pt x="2763" y="5573"/>
                    <a:pt x="2751" y="5251"/>
                    <a:pt x="2763" y="4942"/>
                  </a:cubicBezTo>
                  <a:cubicBezTo>
                    <a:pt x="2786" y="4358"/>
                    <a:pt x="2846" y="3787"/>
                    <a:pt x="2941" y="3203"/>
                  </a:cubicBezTo>
                  <a:cubicBezTo>
                    <a:pt x="3048" y="2668"/>
                    <a:pt x="3191" y="2132"/>
                    <a:pt x="3394" y="1608"/>
                  </a:cubicBezTo>
                  <a:cubicBezTo>
                    <a:pt x="3584" y="1108"/>
                    <a:pt x="3810" y="596"/>
                    <a:pt x="4084" y="120"/>
                  </a:cubicBezTo>
                  <a:cubicBezTo>
                    <a:pt x="4120" y="72"/>
                    <a:pt x="4132" y="48"/>
                    <a:pt x="416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8"/>
            <p:cNvSpPr/>
            <p:nvPr/>
          </p:nvSpPr>
          <p:spPr>
            <a:xfrm>
              <a:off x="16073425" y="2012575"/>
              <a:ext cx="201250" cy="196475"/>
            </a:xfrm>
            <a:custGeom>
              <a:avLst/>
              <a:gdLst/>
              <a:ahLst/>
              <a:cxnLst/>
              <a:rect l="l" t="t" r="r" b="b"/>
              <a:pathLst>
                <a:path w="8050" h="7859" extrusionOk="0">
                  <a:moveTo>
                    <a:pt x="4498" y="1"/>
                  </a:moveTo>
                  <a:cubicBezTo>
                    <a:pt x="4437" y="1"/>
                    <a:pt x="4374" y="1"/>
                    <a:pt x="4311" y="3"/>
                  </a:cubicBezTo>
                  <a:cubicBezTo>
                    <a:pt x="3930" y="27"/>
                    <a:pt x="3525" y="51"/>
                    <a:pt x="3060" y="110"/>
                  </a:cubicBezTo>
                  <a:cubicBezTo>
                    <a:pt x="2679" y="158"/>
                    <a:pt x="2287" y="229"/>
                    <a:pt x="1858" y="336"/>
                  </a:cubicBezTo>
                  <a:cubicBezTo>
                    <a:pt x="1596" y="396"/>
                    <a:pt x="1275" y="467"/>
                    <a:pt x="941" y="575"/>
                  </a:cubicBezTo>
                  <a:lnTo>
                    <a:pt x="894" y="586"/>
                  </a:lnTo>
                  <a:lnTo>
                    <a:pt x="858" y="598"/>
                  </a:lnTo>
                  <a:lnTo>
                    <a:pt x="786" y="634"/>
                  </a:lnTo>
                  <a:lnTo>
                    <a:pt x="679" y="682"/>
                  </a:lnTo>
                  <a:lnTo>
                    <a:pt x="667" y="694"/>
                  </a:lnTo>
                  <a:lnTo>
                    <a:pt x="655" y="717"/>
                  </a:lnTo>
                  <a:lnTo>
                    <a:pt x="643" y="753"/>
                  </a:lnTo>
                  <a:cubicBezTo>
                    <a:pt x="501" y="1003"/>
                    <a:pt x="405" y="1229"/>
                    <a:pt x="310" y="1456"/>
                  </a:cubicBezTo>
                  <a:cubicBezTo>
                    <a:pt x="239" y="1634"/>
                    <a:pt x="179" y="1777"/>
                    <a:pt x="132" y="1932"/>
                  </a:cubicBezTo>
                  <a:cubicBezTo>
                    <a:pt x="108" y="2003"/>
                    <a:pt x="84" y="2075"/>
                    <a:pt x="72" y="2146"/>
                  </a:cubicBezTo>
                  <a:cubicBezTo>
                    <a:pt x="24" y="2372"/>
                    <a:pt x="1" y="2551"/>
                    <a:pt x="12" y="2730"/>
                  </a:cubicBezTo>
                  <a:cubicBezTo>
                    <a:pt x="12" y="2837"/>
                    <a:pt x="24" y="2944"/>
                    <a:pt x="60" y="3027"/>
                  </a:cubicBezTo>
                  <a:cubicBezTo>
                    <a:pt x="84" y="3099"/>
                    <a:pt x="120" y="3182"/>
                    <a:pt x="143" y="3241"/>
                  </a:cubicBezTo>
                  <a:cubicBezTo>
                    <a:pt x="191" y="3301"/>
                    <a:pt x="227" y="3337"/>
                    <a:pt x="286" y="3384"/>
                  </a:cubicBezTo>
                  <a:cubicBezTo>
                    <a:pt x="322" y="3432"/>
                    <a:pt x="382" y="3480"/>
                    <a:pt x="465" y="3503"/>
                  </a:cubicBezTo>
                  <a:cubicBezTo>
                    <a:pt x="548" y="3551"/>
                    <a:pt x="643" y="3575"/>
                    <a:pt x="739" y="3611"/>
                  </a:cubicBezTo>
                  <a:cubicBezTo>
                    <a:pt x="894" y="3634"/>
                    <a:pt x="1084" y="3658"/>
                    <a:pt x="1298" y="3658"/>
                  </a:cubicBezTo>
                  <a:cubicBezTo>
                    <a:pt x="1394" y="3658"/>
                    <a:pt x="1513" y="3634"/>
                    <a:pt x="1620" y="3634"/>
                  </a:cubicBezTo>
                  <a:lnTo>
                    <a:pt x="1775" y="3622"/>
                  </a:lnTo>
                  <a:lnTo>
                    <a:pt x="1917" y="3611"/>
                  </a:lnTo>
                  <a:cubicBezTo>
                    <a:pt x="2096" y="3599"/>
                    <a:pt x="2287" y="3575"/>
                    <a:pt x="2489" y="3575"/>
                  </a:cubicBezTo>
                  <a:lnTo>
                    <a:pt x="2882" y="3575"/>
                  </a:lnTo>
                  <a:cubicBezTo>
                    <a:pt x="3025" y="3599"/>
                    <a:pt x="3120" y="3611"/>
                    <a:pt x="3227" y="3622"/>
                  </a:cubicBezTo>
                  <a:cubicBezTo>
                    <a:pt x="3334" y="3658"/>
                    <a:pt x="3418" y="3682"/>
                    <a:pt x="3477" y="3730"/>
                  </a:cubicBezTo>
                  <a:cubicBezTo>
                    <a:pt x="3561" y="3777"/>
                    <a:pt x="3620" y="3837"/>
                    <a:pt x="3644" y="3908"/>
                  </a:cubicBezTo>
                  <a:cubicBezTo>
                    <a:pt x="3691" y="3980"/>
                    <a:pt x="3703" y="4075"/>
                    <a:pt x="3715" y="4170"/>
                  </a:cubicBezTo>
                  <a:cubicBezTo>
                    <a:pt x="3715" y="4277"/>
                    <a:pt x="3703" y="4396"/>
                    <a:pt x="3680" y="4527"/>
                  </a:cubicBezTo>
                  <a:cubicBezTo>
                    <a:pt x="3656" y="4563"/>
                    <a:pt x="3656" y="4611"/>
                    <a:pt x="3644" y="4635"/>
                  </a:cubicBezTo>
                  <a:cubicBezTo>
                    <a:pt x="3561" y="4944"/>
                    <a:pt x="3394" y="5242"/>
                    <a:pt x="3263" y="5527"/>
                  </a:cubicBezTo>
                  <a:lnTo>
                    <a:pt x="3239" y="5563"/>
                  </a:lnTo>
                  <a:cubicBezTo>
                    <a:pt x="3156" y="5718"/>
                    <a:pt x="3060" y="5897"/>
                    <a:pt x="2989" y="6063"/>
                  </a:cubicBezTo>
                  <a:cubicBezTo>
                    <a:pt x="2929" y="6194"/>
                    <a:pt x="2882" y="6313"/>
                    <a:pt x="2858" y="6432"/>
                  </a:cubicBezTo>
                  <a:cubicBezTo>
                    <a:pt x="2846" y="6480"/>
                    <a:pt x="2822" y="6528"/>
                    <a:pt x="2822" y="6575"/>
                  </a:cubicBezTo>
                  <a:cubicBezTo>
                    <a:pt x="2799" y="6694"/>
                    <a:pt x="2787" y="6790"/>
                    <a:pt x="2799" y="6897"/>
                  </a:cubicBezTo>
                  <a:cubicBezTo>
                    <a:pt x="2799" y="6992"/>
                    <a:pt x="2810" y="7063"/>
                    <a:pt x="2846" y="7135"/>
                  </a:cubicBezTo>
                  <a:cubicBezTo>
                    <a:pt x="2858" y="7194"/>
                    <a:pt x="2882" y="7254"/>
                    <a:pt x="2918" y="7313"/>
                  </a:cubicBezTo>
                  <a:cubicBezTo>
                    <a:pt x="2965" y="7373"/>
                    <a:pt x="3001" y="7421"/>
                    <a:pt x="3049" y="7468"/>
                  </a:cubicBezTo>
                  <a:cubicBezTo>
                    <a:pt x="3120" y="7528"/>
                    <a:pt x="3203" y="7587"/>
                    <a:pt x="3287" y="7623"/>
                  </a:cubicBezTo>
                  <a:cubicBezTo>
                    <a:pt x="3418" y="7706"/>
                    <a:pt x="3584" y="7742"/>
                    <a:pt x="3751" y="7790"/>
                  </a:cubicBezTo>
                  <a:cubicBezTo>
                    <a:pt x="3882" y="7825"/>
                    <a:pt x="4001" y="7837"/>
                    <a:pt x="4132" y="7849"/>
                  </a:cubicBezTo>
                  <a:cubicBezTo>
                    <a:pt x="4197" y="7855"/>
                    <a:pt x="4260" y="7858"/>
                    <a:pt x="4320" y="7858"/>
                  </a:cubicBezTo>
                  <a:cubicBezTo>
                    <a:pt x="4379" y="7858"/>
                    <a:pt x="4436" y="7855"/>
                    <a:pt x="4489" y="7849"/>
                  </a:cubicBezTo>
                  <a:cubicBezTo>
                    <a:pt x="4894" y="7837"/>
                    <a:pt x="5311" y="7778"/>
                    <a:pt x="5799" y="7647"/>
                  </a:cubicBezTo>
                  <a:cubicBezTo>
                    <a:pt x="5966" y="7409"/>
                    <a:pt x="6156" y="7135"/>
                    <a:pt x="6359" y="6849"/>
                  </a:cubicBezTo>
                  <a:cubicBezTo>
                    <a:pt x="6597" y="6492"/>
                    <a:pt x="6799" y="6159"/>
                    <a:pt x="6990" y="5813"/>
                  </a:cubicBezTo>
                  <a:cubicBezTo>
                    <a:pt x="7216" y="5408"/>
                    <a:pt x="7394" y="5039"/>
                    <a:pt x="7549" y="4682"/>
                  </a:cubicBezTo>
                  <a:cubicBezTo>
                    <a:pt x="7656" y="4325"/>
                    <a:pt x="7740" y="4075"/>
                    <a:pt x="7811" y="3837"/>
                  </a:cubicBezTo>
                  <a:cubicBezTo>
                    <a:pt x="7847" y="3718"/>
                    <a:pt x="7894" y="3599"/>
                    <a:pt x="7918" y="3444"/>
                  </a:cubicBezTo>
                  <a:cubicBezTo>
                    <a:pt x="8013" y="3015"/>
                    <a:pt x="8049" y="2646"/>
                    <a:pt x="8037" y="2301"/>
                  </a:cubicBezTo>
                  <a:cubicBezTo>
                    <a:pt x="8025" y="2110"/>
                    <a:pt x="8013" y="1932"/>
                    <a:pt x="7966" y="1765"/>
                  </a:cubicBezTo>
                  <a:cubicBezTo>
                    <a:pt x="7930" y="1658"/>
                    <a:pt x="7906" y="1551"/>
                    <a:pt x="7871" y="1467"/>
                  </a:cubicBezTo>
                  <a:lnTo>
                    <a:pt x="7847" y="1396"/>
                  </a:lnTo>
                  <a:lnTo>
                    <a:pt x="7835" y="1360"/>
                  </a:lnTo>
                  <a:lnTo>
                    <a:pt x="7811" y="1313"/>
                  </a:lnTo>
                  <a:lnTo>
                    <a:pt x="7799" y="1301"/>
                  </a:lnTo>
                  <a:lnTo>
                    <a:pt x="7787" y="1277"/>
                  </a:lnTo>
                  <a:lnTo>
                    <a:pt x="7763" y="1253"/>
                  </a:lnTo>
                  <a:lnTo>
                    <a:pt x="7752" y="1241"/>
                  </a:lnTo>
                  <a:cubicBezTo>
                    <a:pt x="7728" y="1194"/>
                    <a:pt x="7704" y="1170"/>
                    <a:pt x="7680" y="1134"/>
                  </a:cubicBezTo>
                  <a:lnTo>
                    <a:pt x="7668" y="1110"/>
                  </a:lnTo>
                  <a:cubicBezTo>
                    <a:pt x="7621" y="1051"/>
                    <a:pt x="7573" y="991"/>
                    <a:pt x="7513" y="932"/>
                  </a:cubicBezTo>
                  <a:lnTo>
                    <a:pt x="7502" y="920"/>
                  </a:lnTo>
                  <a:lnTo>
                    <a:pt x="7466" y="884"/>
                  </a:lnTo>
                  <a:lnTo>
                    <a:pt x="7442" y="872"/>
                  </a:lnTo>
                  <a:lnTo>
                    <a:pt x="7430" y="860"/>
                  </a:lnTo>
                  <a:lnTo>
                    <a:pt x="7371" y="801"/>
                  </a:lnTo>
                  <a:lnTo>
                    <a:pt x="7335" y="777"/>
                  </a:lnTo>
                  <a:lnTo>
                    <a:pt x="7275" y="741"/>
                  </a:lnTo>
                  <a:cubicBezTo>
                    <a:pt x="7228" y="694"/>
                    <a:pt x="7192" y="658"/>
                    <a:pt x="7132" y="634"/>
                  </a:cubicBezTo>
                  <a:cubicBezTo>
                    <a:pt x="6978" y="527"/>
                    <a:pt x="6835" y="444"/>
                    <a:pt x="6656" y="360"/>
                  </a:cubicBezTo>
                  <a:cubicBezTo>
                    <a:pt x="6335" y="229"/>
                    <a:pt x="5978" y="122"/>
                    <a:pt x="5549" y="63"/>
                  </a:cubicBezTo>
                  <a:cubicBezTo>
                    <a:pt x="5240" y="32"/>
                    <a:pt x="4894" y="1"/>
                    <a:pt x="4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8"/>
            <p:cNvSpPr/>
            <p:nvPr/>
          </p:nvSpPr>
          <p:spPr>
            <a:xfrm>
              <a:off x="16073125" y="2011550"/>
              <a:ext cx="171175" cy="67775"/>
            </a:xfrm>
            <a:custGeom>
              <a:avLst/>
              <a:gdLst/>
              <a:ahLst/>
              <a:cxnLst/>
              <a:rect l="l" t="t" r="r" b="b"/>
              <a:pathLst>
                <a:path w="6847" h="2711" extrusionOk="0">
                  <a:moveTo>
                    <a:pt x="4614" y="1"/>
                  </a:moveTo>
                  <a:cubicBezTo>
                    <a:pt x="4516" y="1"/>
                    <a:pt x="4415" y="3"/>
                    <a:pt x="4311" y="8"/>
                  </a:cubicBezTo>
                  <a:cubicBezTo>
                    <a:pt x="3930" y="20"/>
                    <a:pt x="3525" y="44"/>
                    <a:pt x="3061" y="104"/>
                  </a:cubicBezTo>
                  <a:cubicBezTo>
                    <a:pt x="2680" y="151"/>
                    <a:pt x="2287" y="223"/>
                    <a:pt x="1858" y="330"/>
                  </a:cubicBezTo>
                  <a:cubicBezTo>
                    <a:pt x="1596" y="389"/>
                    <a:pt x="1275" y="461"/>
                    <a:pt x="941" y="568"/>
                  </a:cubicBezTo>
                  <a:lnTo>
                    <a:pt x="894" y="592"/>
                  </a:lnTo>
                  <a:lnTo>
                    <a:pt x="858" y="604"/>
                  </a:lnTo>
                  <a:lnTo>
                    <a:pt x="786" y="627"/>
                  </a:lnTo>
                  <a:lnTo>
                    <a:pt x="679" y="675"/>
                  </a:lnTo>
                  <a:lnTo>
                    <a:pt x="667" y="687"/>
                  </a:lnTo>
                  <a:lnTo>
                    <a:pt x="655" y="723"/>
                  </a:lnTo>
                  <a:lnTo>
                    <a:pt x="644" y="746"/>
                  </a:lnTo>
                  <a:cubicBezTo>
                    <a:pt x="501" y="1008"/>
                    <a:pt x="405" y="1223"/>
                    <a:pt x="310" y="1449"/>
                  </a:cubicBezTo>
                  <a:cubicBezTo>
                    <a:pt x="239" y="1628"/>
                    <a:pt x="179" y="1794"/>
                    <a:pt x="132" y="1925"/>
                  </a:cubicBezTo>
                  <a:cubicBezTo>
                    <a:pt x="108" y="1997"/>
                    <a:pt x="84" y="2080"/>
                    <a:pt x="72" y="2151"/>
                  </a:cubicBezTo>
                  <a:cubicBezTo>
                    <a:pt x="24" y="2354"/>
                    <a:pt x="1" y="2532"/>
                    <a:pt x="13" y="2711"/>
                  </a:cubicBezTo>
                  <a:cubicBezTo>
                    <a:pt x="191" y="2509"/>
                    <a:pt x="405" y="2318"/>
                    <a:pt x="608" y="2116"/>
                  </a:cubicBezTo>
                  <a:cubicBezTo>
                    <a:pt x="1001" y="1806"/>
                    <a:pt x="1417" y="1544"/>
                    <a:pt x="1858" y="1318"/>
                  </a:cubicBezTo>
                  <a:cubicBezTo>
                    <a:pt x="2310" y="1092"/>
                    <a:pt x="2787" y="913"/>
                    <a:pt x="3275" y="770"/>
                  </a:cubicBezTo>
                  <a:cubicBezTo>
                    <a:pt x="3751" y="616"/>
                    <a:pt x="4227" y="496"/>
                    <a:pt x="4716" y="437"/>
                  </a:cubicBezTo>
                  <a:cubicBezTo>
                    <a:pt x="5078" y="393"/>
                    <a:pt x="5446" y="368"/>
                    <a:pt x="5812" y="368"/>
                  </a:cubicBezTo>
                  <a:cubicBezTo>
                    <a:pt x="5939" y="368"/>
                    <a:pt x="6066" y="371"/>
                    <a:pt x="6192" y="377"/>
                  </a:cubicBezTo>
                  <a:cubicBezTo>
                    <a:pt x="6418" y="389"/>
                    <a:pt x="6632" y="425"/>
                    <a:pt x="6847" y="449"/>
                  </a:cubicBezTo>
                  <a:cubicBezTo>
                    <a:pt x="6787" y="425"/>
                    <a:pt x="6728" y="389"/>
                    <a:pt x="6656" y="365"/>
                  </a:cubicBezTo>
                  <a:cubicBezTo>
                    <a:pt x="6335" y="223"/>
                    <a:pt x="5966" y="127"/>
                    <a:pt x="5549" y="68"/>
                  </a:cubicBezTo>
                  <a:cubicBezTo>
                    <a:pt x="5270" y="31"/>
                    <a:pt x="4962" y="1"/>
                    <a:pt x="461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8"/>
            <p:cNvSpPr/>
            <p:nvPr/>
          </p:nvSpPr>
          <p:spPr>
            <a:xfrm>
              <a:off x="16206475" y="2013525"/>
              <a:ext cx="68200" cy="86950"/>
            </a:xfrm>
            <a:custGeom>
              <a:avLst/>
              <a:gdLst/>
              <a:ahLst/>
              <a:cxnLst/>
              <a:rect l="l" t="t" r="r" b="b"/>
              <a:pathLst>
                <a:path w="2728" h="3478" extrusionOk="0">
                  <a:moveTo>
                    <a:pt x="120" y="1"/>
                  </a:moveTo>
                  <a:cubicBezTo>
                    <a:pt x="96" y="84"/>
                    <a:pt x="84" y="191"/>
                    <a:pt x="48" y="298"/>
                  </a:cubicBezTo>
                  <a:cubicBezTo>
                    <a:pt x="36" y="417"/>
                    <a:pt x="24" y="548"/>
                    <a:pt x="1" y="679"/>
                  </a:cubicBezTo>
                  <a:lnTo>
                    <a:pt x="1" y="1037"/>
                  </a:lnTo>
                  <a:lnTo>
                    <a:pt x="48" y="1394"/>
                  </a:lnTo>
                  <a:cubicBezTo>
                    <a:pt x="84" y="1513"/>
                    <a:pt x="108" y="1632"/>
                    <a:pt x="155" y="1751"/>
                  </a:cubicBezTo>
                  <a:cubicBezTo>
                    <a:pt x="203" y="1858"/>
                    <a:pt x="239" y="1977"/>
                    <a:pt x="298" y="2084"/>
                  </a:cubicBezTo>
                  <a:lnTo>
                    <a:pt x="298" y="2072"/>
                  </a:lnTo>
                  <a:cubicBezTo>
                    <a:pt x="358" y="2168"/>
                    <a:pt x="417" y="2263"/>
                    <a:pt x="477" y="2370"/>
                  </a:cubicBezTo>
                  <a:cubicBezTo>
                    <a:pt x="536" y="2453"/>
                    <a:pt x="620" y="2549"/>
                    <a:pt x="703" y="2632"/>
                  </a:cubicBezTo>
                  <a:lnTo>
                    <a:pt x="691" y="2620"/>
                  </a:lnTo>
                  <a:lnTo>
                    <a:pt x="691" y="2620"/>
                  </a:lnTo>
                  <a:cubicBezTo>
                    <a:pt x="763" y="2703"/>
                    <a:pt x="858" y="2787"/>
                    <a:pt x="941" y="2858"/>
                  </a:cubicBezTo>
                  <a:cubicBezTo>
                    <a:pt x="1037" y="2930"/>
                    <a:pt x="1120" y="2989"/>
                    <a:pt x="1227" y="3061"/>
                  </a:cubicBezTo>
                  <a:lnTo>
                    <a:pt x="1215" y="3061"/>
                  </a:lnTo>
                  <a:cubicBezTo>
                    <a:pt x="1298" y="3120"/>
                    <a:pt x="1406" y="3180"/>
                    <a:pt x="1513" y="3227"/>
                  </a:cubicBezTo>
                  <a:cubicBezTo>
                    <a:pt x="1608" y="3275"/>
                    <a:pt x="1715" y="3323"/>
                    <a:pt x="1822" y="3346"/>
                  </a:cubicBezTo>
                  <a:lnTo>
                    <a:pt x="1810" y="3346"/>
                  </a:lnTo>
                  <a:cubicBezTo>
                    <a:pt x="1906" y="3382"/>
                    <a:pt x="2025" y="3406"/>
                    <a:pt x="2144" y="3442"/>
                  </a:cubicBezTo>
                  <a:cubicBezTo>
                    <a:pt x="2263" y="3454"/>
                    <a:pt x="2370" y="3465"/>
                    <a:pt x="2489" y="3477"/>
                  </a:cubicBezTo>
                  <a:lnTo>
                    <a:pt x="2596" y="3477"/>
                  </a:lnTo>
                  <a:lnTo>
                    <a:pt x="2596" y="3406"/>
                  </a:lnTo>
                  <a:cubicBezTo>
                    <a:pt x="2691" y="2977"/>
                    <a:pt x="2727" y="2608"/>
                    <a:pt x="2715" y="2263"/>
                  </a:cubicBezTo>
                  <a:cubicBezTo>
                    <a:pt x="2703" y="2072"/>
                    <a:pt x="2691" y="1894"/>
                    <a:pt x="2644" y="1727"/>
                  </a:cubicBezTo>
                  <a:lnTo>
                    <a:pt x="2549" y="1418"/>
                  </a:lnTo>
                  <a:lnTo>
                    <a:pt x="2525" y="1334"/>
                  </a:lnTo>
                  <a:lnTo>
                    <a:pt x="2513" y="1310"/>
                  </a:lnTo>
                  <a:lnTo>
                    <a:pt x="2489" y="1263"/>
                  </a:lnTo>
                  <a:lnTo>
                    <a:pt x="2477" y="1251"/>
                  </a:lnTo>
                  <a:lnTo>
                    <a:pt x="2465" y="1215"/>
                  </a:lnTo>
                  <a:lnTo>
                    <a:pt x="2441" y="1203"/>
                  </a:lnTo>
                  <a:lnTo>
                    <a:pt x="2430" y="1191"/>
                  </a:lnTo>
                  <a:cubicBezTo>
                    <a:pt x="2406" y="1144"/>
                    <a:pt x="2382" y="1120"/>
                    <a:pt x="2358" y="1084"/>
                  </a:cubicBezTo>
                  <a:lnTo>
                    <a:pt x="2346" y="1060"/>
                  </a:lnTo>
                  <a:cubicBezTo>
                    <a:pt x="2299" y="1001"/>
                    <a:pt x="2251" y="941"/>
                    <a:pt x="2191" y="882"/>
                  </a:cubicBezTo>
                  <a:lnTo>
                    <a:pt x="2180" y="858"/>
                  </a:lnTo>
                  <a:lnTo>
                    <a:pt x="2144" y="834"/>
                  </a:lnTo>
                  <a:lnTo>
                    <a:pt x="2120" y="822"/>
                  </a:lnTo>
                  <a:lnTo>
                    <a:pt x="2108" y="798"/>
                  </a:lnTo>
                  <a:lnTo>
                    <a:pt x="2049" y="739"/>
                  </a:lnTo>
                  <a:lnTo>
                    <a:pt x="2013" y="727"/>
                  </a:lnTo>
                  <a:lnTo>
                    <a:pt x="1953" y="679"/>
                  </a:lnTo>
                  <a:cubicBezTo>
                    <a:pt x="1906" y="644"/>
                    <a:pt x="1870" y="608"/>
                    <a:pt x="1810" y="584"/>
                  </a:cubicBezTo>
                  <a:cubicBezTo>
                    <a:pt x="1656" y="477"/>
                    <a:pt x="1489" y="382"/>
                    <a:pt x="1334" y="310"/>
                  </a:cubicBezTo>
                  <a:cubicBezTo>
                    <a:pt x="1013" y="179"/>
                    <a:pt x="644" y="72"/>
                    <a:pt x="227" y="13"/>
                  </a:cubicBezTo>
                  <a:cubicBezTo>
                    <a:pt x="203" y="13"/>
                    <a:pt x="15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8"/>
            <p:cNvSpPr/>
            <p:nvPr/>
          </p:nvSpPr>
          <p:spPr>
            <a:xfrm>
              <a:off x="16207675" y="2047475"/>
              <a:ext cx="25" cy="25"/>
            </a:xfrm>
            <a:custGeom>
              <a:avLst/>
              <a:gdLst/>
              <a:ahLst/>
              <a:cxnLst/>
              <a:rect l="l" t="t" r="r" b="b"/>
              <a:pathLst>
                <a:path w="1" h="1" extrusionOk="0">
                  <a:moveTo>
                    <a:pt x="0" y="0"/>
                  </a:moveTo>
                  <a:lnTo>
                    <a:pt x="0" y="0"/>
                  </a:lnTo>
                  <a:lnTo>
                    <a:pt x="0" y="0"/>
                  </a:lnTo>
                  <a:close/>
                </a:path>
              </a:pathLst>
            </a:custGeom>
            <a:solidFill>
              <a:srgbClr val="0F2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8"/>
            <p:cNvSpPr/>
            <p:nvPr/>
          </p:nvSpPr>
          <p:spPr>
            <a:xfrm>
              <a:off x="15524550" y="2339550"/>
              <a:ext cx="226250" cy="255275"/>
            </a:xfrm>
            <a:custGeom>
              <a:avLst/>
              <a:gdLst/>
              <a:ahLst/>
              <a:cxnLst/>
              <a:rect l="l" t="t" r="r" b="b"/>
              <a:pathLst>
                <a:path w="9050" h="10211" extrusionOk="0">
                  <a:moveTo>
                    <a:pt x="3763" y="0"/>
                  </a:moveTo>
                  <a:cubicBezTo>
                    <a:pt x="3739" y="0"/>
                    <a:pt x="3715" y="3"/>
                    <a:pt x="3691" y="9"/>
                  </a:cubicBezTo>
                  <a:lnTo>
                    <a:pt x="3394" y="116"/>
                  </a:lnTo>
                  <a:cubicBezTo>
                    <a:pt x="2667" y="402"/>
                    <a:pt x="1894" y="676"/>
                    <a:pt x="1251" y="1140"/>
                  </a:cubicBezTo>
                  <a:cubicBezTo>
                    <a:pt x="1072" y="1271"/>
                    <a:pt x="893" y="1426"/>
                    <a:pt x="751" y="1592"/>
                  </a:cubicBezTo>
                  <a:cubicBezTo>
                    <a:pt x="596" y="1735"/>
                    <a:pt x="465" y="1926"/>
                    <a:pt x="346" y="2128"/>
                  </a:cubicBezTo>
                  <a:cubicBezTo>
                    <a:pt x="274" y="2259"/>
                    <a:pt x="203" y="2426"/>
                    <a:pt x="155" y="2581"/>
                  </a:cubicBezTo>
                  <a:cubicBezTo>
                    <a:pt x="84" y="2843"/>
                    <a:pt x="36" y="3116"/>
                    <a:pt x="24" y="3414"/>
                  </a:cubicBezTo>
                  <a:cubicBezTo>
                    <a:pt x="0" y="3831"/>
                    <a:pt x="48" y="4295"/>
                    <a:pt x="179" y="4807"/>
                  </a:cubicBezTo>
                  <a:cubicBezTo>
                    <a:pt x="286" y="5224"/>
                    <a:pt x="417" y="5641"/>
                    <a:pt x="620" y="6033"/>
                  </a:cubicBezTo>
                  <a:cubicBezTo>
                    <a:pt x="762" y="6367"/>
                    <a:pt x="941" y="6688"/>
                    <a:pt x="1155" y="7034"/>
                  </a:cubicBezTo>
                  <a:cubicBezTo>
                    <a:pt x="1370" y="7391"/>
                    <a:pt x="1608" y="7736"/>
                    <a:pt x="1882" y="8058"/>
                  </a:cubicBezTo>
                  <a:cubicBezTo>
                    <a:pt x="2489" y="8831"/>
                    <a:pt x="3132" y="9391"/>
                    <a:pt x="3799" y="9772"/>
                  </a:cubicBezTo>
                  <a:cubicBezTo>
                    <a:pt x="4156" y="9986"/>
                    <a:pt x="4549" y="10117"/>
                    <a:pt x="4918" y="10177"/>
                  </a:cubicBezTo>
                  <a:cubicBezTo>
                    <a:pt x="5052" y="10194"/>
                    <a:pt x="5187" y="10211"/>
                    <a:pt x="5330" y="10211"/>
                  </a:cubicBezTo>
                  <a:cubicBezTo>
                    <a:pt x="5390" y="10211"/>
                    <a:pt x="5450" y="10208"/>
                    <a:pt x="5513" y="10201"/>
                  </a:cubicBezTo>
                  <a:cubicBezTo>
                    <a:pt x="5692" y="10189"/>
                    <a:pt x="5894" y="10165"/>
                    <a:pt x="6108" y="10105"/>
                  </a:cubicBezTo>
                  <a:cubicBezTo>
                    <a:pt x="6394" y="10022"/>
                    <a:pt x="6692" y="9891"/>
                    <a:pt x="7001" y="9701"/>
                  </a:cubicBezTo>
                  <a:cubicBezTo>
                    <a:pt x="7263" y="9534"/>
                    <a:pt x="7525" y="9308"/>
                    <a:pt x="7799" y="9046"/>
                  </a:cubicBezTo>
                  <a:cubicBezTo>
                    <a:pt x="8251" y="8617"/>
                    <a:pt x="8656" y="8058"/>
                    <a:pt x="8990" y="7438"/>
                  </a:cubicBezTo>
                  <a:cubicBezTo>
                    <a:pt x="9004" y="7452"/>
                    <a:pt x="9013" y="7458"/>
                    <a:pt x="9019" y="7458"/>
                  </a:cubicBezTo>
                  <a:cubicBezTo>
                    <a:pt x="9023" y="7458"/>
                    <a:pt x="9025" y="7455"/>
                    <a:pt x="9025" y="7450"/>
                  </a:cubicBezTo>
                  <a:cubicBezTo>
                    <a:pt x="9049" y="7379"/>
                    <a:pt x="9013" y="7272"/>
                    <a:pt x="8918" y="7248"/>
                  </a:cubicBezTo>
                  <a:cubicBezTo>
                    <a:pt x="8894" y="7236"/>
                    <a:pt x="8874" y="7230"/>
                    <a:pt x="8853" y="7230"/>
                  </a:cubicBezTo>
                  <a:cubicBezTo>
                    <a:pt x="8832" y="7230"/>
                    <a:pt x="8811" y="7236"/>
                    <a:pt x="8787" y="7248"/>
                  </a:cubicBezTo>
                  <a:cubicBezTo>
                    <a:pt x="8740" y="7260"/>
                    <a:pt x="8716" y="7284"/>
                    <a:pt x="8680" y="7331"/>
                  </a:cubicBezTo>
                  <a:cubicBezTo>
                    <a:pt x="8621" y="7438"/>
                    <a:pt x="8561" y="7546"/>
                    <a:pt x="8501" y="7629"/>
                  </a:cubicBezTo>
                  <a:lnTo>
                    <a:pt x="8490" y="7641"/>
                  </a:lnTo>
                  <a:cubicBezTo>
                    <a:pt x="8132" y="6855"/>
                    <a:pt x="7704" y="6033"/>
                    <a:pt x="7132" y="5081"/>
                  </a:cubicBezTo>
                  <a:cubicBezTo>
                    <a:pt x="6585" y="4129"/>
                    <a:pt x="5989" y="3212"/>
                    <a:pt x="5442" y="2366"/>
                  </a:cubicBezTo>
                  <a:lnTo>
                    <a:pt x="5299" y="2152"/>
                  </a:lnTo>
                  <a:cubicBezTo>
                    <a:pt x="4882" y="1497"/>
                    <a:pt x="4453" y="830"/>
                    <a:pt x="3846" y="342"/>
                  </a:cubicBezTo>
                  <a:cubicBezTo>
                    <a:pt x="3870" y="319"/>
                    <a:pt x="3906" y="283"/>
                    <a:pt x="3918" y="235"/>
                  </a:cubicBezTo>
                  <a:cubicBezTo>
                    <a:pt x="3929" y="188"/>
                    <a:pt x="3929" y="164"/>
                    <a:pt x="3918" y="116"/>
                  </a:cubicBezTo>
                  <a:cubicBezTo>
                    <a:pt x="3906" y="68"/>
                    <a:pt x="3870" y="45"/>
                    <a:pt x="3834" y="9"/>
                  </a:cubicBezTo>
                  <a:cubicBezTo>
                    <a:pt x="3810" y="3"/>
                    <a:pt x="3787" y="0"/>
                    <a:pt x="3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8"/>
            <p:cNvSpPr/>
            <p:nvPr/>
          </p:nvSpPr>
          <p:spPr>
            <a:xfrm>
              <a:off x="15524550" y="2339825"/>
              <a:ext cx="111350" cy="248800"/>
            </a:xfrm>
            <a:custGeom>
              <a:avLst/>
              <a:gdLst/>
              <a:ahLst/>
              <a:cxnLst/>
              <a:rect l="l" t="t" r="r" b="b"/>
              <a:pathLst>
                <a:path w="4454" h="9952" extrusionOk="0">
                  <a:moveTo>
                    <a:pt x="3761" y="1"/>
                  </a:moveTo>
                  <a:cubicBezTo>
                    <a:pt x="3739" y="1"/>
                    <a:pt x="3715" y="4"/>
                    <a:pt x="3691" y="10"/>
                  </a:cubicBezTo>
                  <a:lnTo>
                    <a:pt x="3394" y="117"/>
                  </a:lnTo>
                  <a:cubicBezTo>
                    <a:pt x="2656" y="403"/>
                    <a:pt x="1894" y="689"/>
                    <a:pt x="1251" y="1141"/>
                  </a:cubicBezTo>
                  <a:cubicBezTo>
                    <a:pt x="1072" y="1284"/>
                    <a:pt x="893" y="1415"/>
                    <a:pt x="751" y="1593"/>
                  </a:cubicBezTo>
                  <a:cubicBezTo>
                    <a:pt x="596" y="1736"/>
                    <a:pt x="465" y="1939"/>
                    <a:pt x="346" y="2129"/>
                  </a:cubicBezTo>
                  <a:cubicBezTo>
                    <a:pt x="274" y="2272"/>
                    <a:pt x="203" y="2427"/>
                    <a:pt x="155" y="2594"/>
                  </a:cubicBezTo>
                  <a:cubicBezTo>
                    <a:pt x="84" y="2844"/>
                    <a:pt x="36" y="3129"/>
                    <a:pt x="24" y="3427"/>
                  </a:cubicBezTo>
                  <a:cubicBezTo>
                    <a:pt x="0" y="3844"/>
                    <a:pt x="48" y="4296"/>
                    <a:pt x="179" y="4808"/>
                  </a:cubicBezTo>
                  <a:cubicBezTo>
                    <a:pt x="286" y="5225"/>
                    <a:pt x="417" y="5641"/>
                    <a:pt x="620" y="6046"/>
                  </a:cubicBezTo>
                  <a:cubicBezTo>
                    <a:pt x="762" y="6356"/>
                    <a:pt x="941" y="6689"/>
                    <a:pt x="1155" y="7035"/>
                  </a:cubicBezTo>
                  <a:cubicBezTo>
                    <a:pt x="1370" y="7392"/>
                    <a:pt x="1608" y="7737"/>
                    <a:pt x="1882" y="8070"/>
                  </a:cubicBezTo>
                  <a:cubicBezTo>
                    <a:pt x="2501" y="8844"/>
                    <a:pt x="3132" y="9392"/>
                    <a:pt x="3799" y="9773"/>
                  </a:cubicBezTo>
                  <a:cubicBezTo>
                    <a:pt x="3918" y="9856"/>
                    <a:pt x="4049" y="9916"/>
                    <a:pt x="4168" y="9952"/>
                  </a:cubicBezTo>
                  <a:cubicBezTo>
                    <a:pt x="4025" y="9880"/>
                    <a:pt x="3858" y="9761"/>
                    <a:pt x="3691" y="9630"/>
                  </a:cubicBezTo>
                  <a:cubicBezTo>
                    <a:pt x="3096" y="9142"/>
                    <a:pt x="2596" y="8547"/>
                    <a:pt x="2227" y="7868"/>
                  </a:cubicBezTo>
                  <a:cubicBezTo>
                    <a:pt x="2048" y="7546"/>
                    <a:pt x="1882" y="7189"/>
                    <a:pt x="1774" y="6832"/>
                  </a:cubicBezTo>
                  <a:cubicBezTo>
                    <a:pt x="1655" y="6475"/>
                    <a:pt x="1584" y="6082"/>
                    <a:pt x="1548" y="5713"/>
                  </a:cubicBezTo>
                  <a:cubicBezTo>
                    <a:pt x="1524" y="5332"/>
                    <a:pt x="1536" y="4927"/>
                    <a:pt x="1596" y="4534"/>
                  </a:cubicBezTo>
                  <a:cubicBezTo>
                    <a:pt x="1632" y="4332"/>
                    <a:pt x="1667" y="4118"/>
                    <a:pt x="1727" y="3927"/>
                  </a:cubicBezTo>
                  <a:cubicBezTo>
                    <a:pt x="1786" y="3725"/>
                    <a:pt x="1870" y="3522"/>
                    <a:pt x="1941" y="3332"/>
                  </a:cubicBezTo>
                  <a:cubicBezTo>
                    <a:pt x="2084" y="2975"/>
                    <a:pt x="2286" y="2653"/>
                    <a:pt x="2536" y="2332"/>
                  </a:cubicBezTo>
                  <a:cubicBezTo>
                    <a:pt x="2763" y="2058"/>
                    <a:pt x="3025" y="1796"/>
                    <a:pt x="3310" y="1593"/>
                  </a:cubicBezTo>
                  <a:cubicBezTo>
                    <a:pt x="3668" y="1320"/>
                    <a:pt x="4049" y="1117"/>
                    <a:pt x="4453" y="939"/>
                  </a:cubicBezTo>
                  <a:cubicBezTo>
                    <a:pt x="4275" y="712"/>
                    <a:pt x="4060" y="510"/>
                    <a:pt x="3846" y="331"/>
                  </a:cubicBezTo>
                  <a:cubicBezTo>
                    <a:pt x="3870" y="308"/>
                    <a:pt x="3906" y="284"/>
                    <a:pt x="3918" y="236"/>
                  </a:cubicBezTo>
                  <a:cubicBezTo>
                    <a:pt x="3929" y="188"/>
                    <a:pt x="3929" y="165"/>
                    <a:pt x="3918" y="117"/>
                  </a:cubicBezTo>
                  <a:cubicBezTo>
                    <a:pt x="3906" y="69"/>
                    <a:pt x="3870" y="46"/>
                    <a:pt x="3822" y="10"/>
                  </a:cubicBezTo>
                  <a:cubicBezTo>
                    <a:pt x="3804" y="4"/>
                    <a:pt x="3784" y="1"/>
                    <a:pt x="376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8"/>
            <p:cNvSpPr/>
            <p:nvPr/>
          </p:nvSpPr>
          <p:spPr>
            <a:xfrm>
              <a:off x="15567400" y="2494250"/>
              <a:ext cx="25" cy="25"/>
            </a:xfrm>
            <a:custGeom>
              <a:avLst/>
              <a:gdLst/>
              <a:ahLst/>
              <a:cxnLst/>
              <a:rect l="l" t="t" r="r" b="b"/>
              <a:pathLst>
                <a:path w="1" h="1" extrusionOk="0">
                  <a:moveTo>
                    <a:pt x="1" y="0"/>
                  </a:moveTo>
                  <a:lnTo>
                    <a:pt x="1" y="0"/>
                  </a:ln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8"/>
            <p:cNvSpPr/>
            <p:nvPr/>
          </p:nvSpPr>
          <p:spPr>
            <a:xfrm>
              <a:off x="15655525" y="2532825"/>
              <a:ext cx="19950" cy="17350"/>
            </a:xfrm>
            <a:custGeom>
              <a:avLst/>
              <a:gdLst/>
              <a:ahLst/>
              <a:cxnLst/>
              <a:rect l="l" t="t" r="r" b="b"/>
              <a:pathLst>
                <a:path w="798" h="694" extrusionOk="0">
                  <a:moveTo>
                    <a:pt x="414" y="1"/>
                  </a:moveTo>
                  <a:cubicBezTo>
                    <a:pt x="344" y="1"/>
                    <a:pt x="269" y="16"/>
                    <a:pt x="214" y="53"/>
                  </a:cubicBezTo>
                  <a:cubicBezTo>
                    <a:pt x="143" y="112"/>
                    <a:pt x="95" y="184"/>
                    <a:pt x="60" y="267"/>
                  </a:cubicBezTo>
                  <a:cubicBezTo>
                    <a:pt x="0" y="446"/>
                    <a:pt x="155" y="648"/>
                    <a:pt x="334" y="684"/>
                  </a:cubicBezTo>
                  <a:cubicBezTo>
                    <a:pt x="357" y="690"/>
                    <a:pt x="382" y="693"/>
                    <a:pt x="408" y="693"/>
                  </a:cubicBezTo>
                  <a:cubicBezTo>
                    <a:pt x="474" y="693"/>
                    <a:pt x="544" y="674"/>
                    <a:pt x="595" y="648"/>
                  </a:cubicBezTo>
                  <a:cubicBezTo>
                    <a:pt x="679" y="588"/>
                    <a:pt x="715" y="505"/>
                    <a:pt x="750" y="422"/>
                  </a:cubicBezTo>
                  <a:cubicBezTo>
                    <a:pt x="798" y="243"/>
                    <a:pt x="655" y="53"/>
                    <a:pt x="476" y="5"/>
                  </a:cubicBezTo>
                  <a:cubicBezTo>
                    <a:pt x="457" y="2"/>
                    <a:pt x="436" y="1"/>
                    <a:pt x="41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8"/>
            <p:cNvSpPr/>
            <p:nvPr/>
          </p:nvSpPr>
          <p:spPr>
            <a:xfrm>
              <a:off x="15679325" y="2523950"/>
              <a:ext cx="7175" cy="6075"/>
            </a:xfrm>
            <a:custGeom>
              <a:avLst/>
              <a:gdLst/>
              <a:ahLst/>
              <a:cxnLst/>
              <a:rect l="l" t="t" r="r" b="b"/>
              <a:pathLst>
                <a:path w="287" h="243" extrusionOk="0">
                  <a:moveTo>
                    <a:pt x="141" y="1"/>
                  </a:moveTo>
                  <a:cubicBezTo>
                    <a:pt x="84" y="1"/>
                    <a:pt x="45" y="34"/>
                    <a:pt x="24" y="86"/>
                  </a:cubicBezTo>
                  <a:cubicBezTo>
                    <a:pt x="1" y="146"/>
                    <a:pt x="48" y="229"/>
                    <a:pt x="108" y="241"/>
                  </a:cubicBezTo>
                  <a:cubicBezTo>
                    <a:pt x="115" y="242"/>
                    <a:pt x="122" y="243"/>
                    <a:pt x="129" y="243"/>
                  </a:cubicBezTo>
                  <a:cubicBezTo>
                    <a:pt x="189" y="243"/>
                    <a:pt x="231" y="199"/>
                    <a:pt x="263" y="146"/>
                  </a:cubicBezTo>
                  <a:cubicBezTo>
                    <a:pt x="286" y="86"/>
                    <a:pt x="227" y="15"/>
                    <a:pt x="167" y="3"/>
                  </a:cubicBezTo>
                  <a:cubicBezTo>
                    <a:pt x="158" y="1"/>
                    <a:pt x="149" y="1"/>
                    <a:pt x="141"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8"/>
            <p:cNvSpPr/>
            <p:nvPr/>
          </p:nvSpPr>
          <p:spPr>
            <a:xfrm>
              <a:off x="15684975" y="2546225"/>
              <a:ext cx="10150" cy="8875"/>
            </a:xfrm>
            <a:custGeom>
              <a:avLst/>
              <a:gdLst/>
              <a:ahLst/>
              <a:cxnLst/>
              <a:rect l="l" t="t" r="r" b="b"/>
              <a:pathLst>
                <a:path w="406" h="355" extrusionOk="0">
                  <a:moveTo>
                    <a:pt x="203" y="0"/>
                  </a:moveTo>
                  <a:cubicBezTo>
                    <a:pt x="171" y="0"/>
                    <a:pt x="143" y="11"/>
                    <a:pt x="108" y="29"/>
                  </a:cubicBezTo>
                  <a:cubicBezTo>
                    <a:pt x="60" y="64"/>
                    <a:pt x="49" y="88"/>
                    <a:pt x="37" y="136"/>
                  </a:cubicBezTo>
                  <a:cubicBezTo>
                    <a:pt x="1" y="231"/>
                    <a:pt x="72" y="326"/>
                    <a:pt x="168" y="350"/>
                  </a:cubicBezTo>
                  <a:cubicBezTo>
                    <a:pt x="179" y="353"/>
                    <a:pt x="191" y="355"/>
                    <a:pt x="201" y="355"/>
                  </a:cubicBezTo>
                  <a:cubicBezTo>
                    <a:pt x="234" y="355"/>
                    <a:pt x="263" y="341"/>
                    <a:pt x="299" y="314"/>
                  </a:cubicBezTo>
                  <a:cubicBezTo>
                    <a:pt x="346" y="291"/>
                    <a:pt x="358" y="255"/>
                    <a:pt x="370" y="207"/>
                  </a:cubicBezTo>
                  <a:cubicBezTo>
                    <a:pt x="406" y="124"/>
                    <a:pt x="334" y="17"/>
                    <a:pt x="239" y="5"/>
                  </a:cubicBezTo>
                  <a:cubicBezTo>
                    <a:pt x="226" y="2"/>
                    <a:pt x="214" y="0"/>
                    <a:pt x="203"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8"/>
            <p:cNvSpPr/>
            <p:nvPr/>
          </p:nvSpPr>
          <p:spPr>
            <a:xfrm>
              <a:off x="15705225" y="2538350"/>
              <a:ext cx="10450" cy="9600"/>
            </a:xfrm>
            <a:custGeom>
              <a:avLst/>
              <a:gdLst/>
              <a:ahLst/>
              <a:cxnLst/>
              <a:rect l="l" t="t" r="r" b="b"/>
              <a:pathLst>
                <a:path w="418" h="384" extrusionOk="0">
                  <a:moveTo>
                    <a:pt x="206" y="0"/>
                  </a:moveTo>
                  <a:cubicBezTo>
                    <a:pt x="169" y="0"/>
                    <a:pt x="129" y="17"/>
                    <a:pt x="96" y="34"/>
                  </a:cubicBezTo>
                  <a:cubicBezTo>
                    <a:pt x="60" y="70"/>
                    <a:pt x="36" y="106"/>
                    <a:pt x="24" y="153"/>
                  </a:cubicBezTo>
                  <a:cubicBezTo>
                    <a:pt x="1" y="260"/>
                    <a:pt x="72" y="367"/>
                    <a:pt x="155" y="379"/>
                  </a:cubicBezTo>
                  <a:cubicBezTo>
                    <a:pt x="167" y="382"/>
                    <a:pt x="180" y="384"/>
                    <a:pt x="193" y="384"/>
                  </a:cubicBezTo>
                  <a:cubicBezTo>
                    <a:pt x="232" y="384"/>
                    <a:pt x="274" y="370"/>
                    <a:pt x="310" y="344"/>
                  </a:cubicBezTo>
                  <a:cubicBezTo>
                    <a:pt x="358" y="320"/>
                    <a:pt x="370" y="272"/>
                    <a:pt x="382" y="225"/>
                  </a:cubicBezTo>
                  <a:cubicBezTo>
                    <a:pt x="417" y="141"/>
                    <a:pt x="334" y="34"/>
                    <a:pt x="251" y="10"/>
                  </a:cubicBezTo>
                  <a:cubicBezTo>
                    <a:pt x="237" y="3"/>
                    <a:pt x="222" y="0"/>
                    <a:pt x="206"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8"/>
            <p:cNvSpPr/>
            <p:nvPr/>
          </p:nvSpPr>
          <p:spPr>
            <a:xfrm>
              <a:off x="15682300" y="2570400"/>
              <a:ext cx="6575" cy="5775"/>
            </a:xfrm>
            <a:custGeom>
              <a:avLst/>
              <a:gdLst/>
              <a:ahLst/>
              <a:cxnLst/>
              <a:rect l="l" t="t" r="r" b="b"/>
              <a:pathLst>
                <a:path w="263" h="231" extrusionOk="0">
                  <a:moveTo>
                    <a:pt x="137" y="0"/>
                  </a:moveTo>
                  <a:cubicBezTo>
                    <a:pt x="84" y="0"/>
                    <a:pt x="35" y="44"/>
                    <a:pt x="25" y="98"/>
                  </a:cubicBezTo>
                  <a:cubicBezTo>
                    <a:pt x="1" y="157"/>
                    <a:pt x="48" y="217"/>
                    <a:pt x="108" y="228"/>
                  </a:cubicBezTo>
                  <a:cubicBezTo>
                    <a:pt x="114" y="230"/>
                    <a:pt x="120" y="230"/>
                    <a:pt x="126" y="230"/>
                  </a:cubicBezTo>
                  <a:cubicBezTo>
                    <a:pt x="179" y="230"/>
                    <a:pt x="228" y="187"/>
                    <a:pt x="239" y="133"/>
                  </a:cubicBezTo>
                  <a:cubicBezTo>
                    <a:pt x="263" y="74"/>
                    <a:pt x="215" y="26"/>
                    <a:pt x="156" y="2"/>
                  </a:cubicBezTo>
                  <a:cubicBezTo>
                    <a:pt x="149" y="1"/>
                    <a:pt x="143" y="0"/>
                    <a:pt x="13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8"/>
            <p:cNvSpPr/>
            <p:nvPr/>
          </p:nvSpPr>
          <p:spPr>
            <a:xfrm>
              <a:off x="15645100" y="2559175"/>
              <a:ext cx="10150" cy="9625"/>
            </a:xfrm>
            <a:custGeom>
              <a:avLst/>
              <a:gdLst/>
              <a:ahLst/>
              <a:cxnLst/>
              <a:rect l="l" t="t" r="r" b="b"/>
              <a:pathLst>
                <a:path w="406" h="385" extrusionOk="0">
                  <a:moveTo>
                    <a:pt x="202" y="1"/>
                  </a:moveTo>
                  <a:cubicBezTo>
                    <a:pt x="170" y="1"/>
                    <a:pt x="133" y="18"/>
                    <a:pt x="108" y="35"/>
                  </a:cubicBezTo>
                  <a:cubicBezTo>
                    <a:pt x="60" y="70"/>
                    <a:pt x="48" y="106"/>
                    <a:pt x="36" y="154"/>
                  </a:cubicBezTo>
                  <a:cubicBezTo>
                    <a:pt x="0" y="249"/>
                    <a:pt x="84" y="344"/>
                    <a:pt x="167" y="380"/>
                  </a:cubicBezTo>
                  <a:cubicBezTo>
                    <a:pt x="179" y="383"/>
                    <a:pt x="192" y="384"/>
                    <a:pt x="204" y="384"/>
                  </a:cubicBezTo>
                  <a:cubicBezTo>
                    <a:pt x="242" y="384"/>
                    <a:pt x="280" y="371"/>
                    <a:pt x="298" y="344"/>
                  </a:cubicBezTo>
                  <a:cubicBezTo>
                    <a:pt x="346" y="320"/>
                    <a:pt x="358" y="273"/>
                    <a:pt x="381" y="225"/>
                  </a:cubicBezTo>
                  <a:cubicBezTo>
                    <a:pt x="405" y="130"/>
                    <a:pt x="334" y="23"/>
                    <a:pt x="239" y="11"/>
                  </a:cubicBezTo>
                  <a:cubicBezTo>
                    <a:pt x="228" y="4"/>
                    <a:pt x="216" y="1"/>
                    <a:pt x="20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8"/>
            <p:cNvSpPr/>
            <p:nvPr/>
          </p:nvSpPr>
          <p:spPr>
            <a:xfrm>
              <a:off x="15632600" y="2495925"/>
              <a:ext cx="11025" cy="10075"/>
            </a:xfrm>
            <a:custGeom>
              <a:avLst/>
              <a:gdLst/>
              <a:ahLst/>
              <a:cxnLst/>
              <a:rect l="l" t="t" r="r" b="b"/>
              <a:pathLst>
                <a:path w="441" h="403" extrusionOk="0">
                  <a:moveTo>
                    <a:pt x="232" y="0"/>
                  </a:moveTo>
                  <a:cubicBezTo>
                    <a:pt x="198" y="0"/>
                    <a:pt x="155" y="14"/>
                    <a:pt x="119" y="40"/>
                  </a:cubicBezTo>
                  <a:cubicBezTo>
                    <a:pt x="72" y="64"/>
                    <a:pt x="48" y="112"/>
                    <a:pt x="24" y="159"/>
                  </a:cubicBezTo>
                  <a:cubicBezTo>
                    <a:pt x="0" y="255"/>
                    <a:pt x="72" y="362"/>
                    <a:pt x="179" y="398"/>
                  </a:cubicBezTo>
                  <a:cubicBezTo>
                    <a:pt x="191" y="401"/>
                    <a:pt x="204" y="402"/>
                    <a:pt x="216" y="402"/>
                  </a:cubicBezTo>
                  <a:cubicBezTo>
                    <a:pt x="255" y="402"/>
                    <a:pt x="295" y="389"/>
                    <a:pt x="322" y="362"/>
                  </a:cubicBezTo>
                  <a:cubicBezTo>
                    <a:pt x="369" y="338"/>
                    <a:pt x="405" y="290"/>
                    <a:pt x="417" y="243"/>
                  </a:cubicBezTo>
                  <a:cubicBezTo>
                    <a:pt x="441" y="136"/>
                    <a:pt x="369" y="40"/>
                    <a:pt x="262" y="5"/>
                  </a:cubicBezTo>
                  <a:cubicBezTo>
                    <a:pt x="253" y="2"/>
                    <a:pt x="243" y="0"/>
                    <a:pt x="232"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8"/>
            <p:cNvSpPr/>
            <p:nvPr/>
          </p:nvSpPr>
          <p:spPr>
            <a:xfrm>
              <a:off x="15670400" y="2503400"/>
              <a:ext cx="3900" cy="3150"/>
            </a:xfrm>
            <a:custGeom>
              <a:avLst/>
              <a:gdLst/>
              <a:ahLst/>
              <a:cxnLst/>
              <a:rect l="l" t="t" r="r" b="b"/>
              <a:pathLst>
                <a:path w="156" h="126" extrusionOk="0">
                  <a:moveTo>
                    <a:pt x="78" y="0"/>
                  </a:moveTo>
                  <a:cubicBezTo>
                    <a:pt x="52" y="0"/>
                    <a:pt x="34" y="22"/>
                    <a:pt x="24" y="51"/>
                  </a:cubicBezTo>
                  <a:cubicBezTo>
                    <a:pt x="0" y="75"/>
                    <a:pt x="36" y="122"/>
                    <a:pt x="60" y="122"/>
                  </a:cubicBezTo>
                  <a:cubicBezTo>
                    <a:pt x="66" y="125"/>
                    <a:pt x="72" y="126"/>
                    <a:pt x="78" y="126"/>
                  </a:cubicBezTo>
                  <a:cubicBezTo>
                    <a:pt x="104" y="126"/>
                    <a:pt x="124" y="104"/>
                    <a:pt x="143" y="75"/>
                  </a:cubicBezTo>
                  <a:cubicBezTo>
                    <a:pt x="155" y="51"/>
                    <a:pt x="120" y="3"/>
                    <a:pt x="96" y="3"/>
                  </a:cubicBezTo>
                  <a:cubicBezTo>
                    <a:pt x="89" y="1"/>
                    <a:pt x="83" y="0"/>
                    <a:pt x="78"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8"/>
            <p:cNvSpPr/>
            <p:nvPr/>
          </p:nvSpPr>
          <p:spPr>
            <a:xfrm>
              <a:off x="15645100" y="2532875"/>
              <a:ext cx="6575" cy="5800"/>
            </a:xfrm>
            <a:custGeom>
              <a:avLst/>
              <a:gdLst/>
              <a:ahLst/>
              <a:cxnLst/>
              <a:rect l="l" t="t" r="r" b="b"/>
              <a:pathLst>
                <a:path w="263" h="232" extrusionOk="0">
                  <a:moveTo>
                    <a:pt x="132" y="1"/>
                  </a:moveTo>
                  <a:cubicBezTo>
                    <a:pt x="81" y="1"/>
                    <a:pt x="35" y="35"/>
                    <a:pt x="24" y="86"/>
                  </a:cubicBezTo>
                  <a:cubicBezTo>
                    <a:pt x="0" y="146"/>
                    <a:pt x="48" y="205"/>
                    <a:pt x="108" y="229"/>
                  </a:cubicBezTo>
                  <a:cubicBezTo>
                    <a:pt x="114" y="231"/>
                    <a:pt x="120" y="231"/>
                    <a:pt x="126" y="231"/>
                  </a:cubicBezTo>
                  <a:cubicBezTo>
                    <a:pt x="179" y="231"/>
                    <a:pt x="228" y="187"/>
                    <a:pt x="239" y="134"/>
                  </a:cubicBezTo>
                  <a:cubicBezTo>
                    <a:pt x="262" y="75"/>
                    <a:pt x="203" y="15"/>
                    <a:pt x="155" y="3"/>
                  </a:cubicBezTo>
                  <a:cubicBezTo>
                    <a:pt x="148" y="2"/>
                    <a:pt x="140" y="1"/>
                    <a:pt x="13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8"/>
            <p:cNvSpPr/>
            <p:nvPr/>
          </p:nvSpPr>
          <p:spPr>
            <a:xfrm>
              <a:off x="15603425" y="2505150"/>
              <a:ext cx="18775" cy="16325"/>
            </a:xfrm>
            <a:custGeom>
              <a:avLst/>
              <a:gdLst/>
              <a:ahLst/>
              <a:cxnLst/>
              <a:rect l="l" t="t" r="r" b="b"/>
              <a:pathLst>
                <a:path w="751" h="653" extrusionOk="0">
                  <a:moveTo>
                    <a:pt x="388" y="1"/>
                  </a:moveTo>
                  <a:cubicBezTo>
                    <a:pt x="319" y="1"/>
                    <a:pt x="258" y="16"/>
                    <a:pt x="203" y="52"/>
                  </a:cubicBezTo>
                  <a:cubicBezTo>
                    <a:pt x="120" y="100"/>
                    <a:pt x="84" y="171"/>
                    <a:pt x="48" y="267"/>
                  </a:cubicBezTo>
                  <a:cubicBezTo>
                    <a:pt x="1" y="445"/>
                    <a:pt x="143" y="624"/>
                    <a:pt x="298" y="648"/>
                  </a:cubicBezTo>
                  <a:cubicBezTo>
                    <a:pt x="321" y="651"/>
                    <a:pt x="343" y="652"/>
                    <a:pt x="364" y="652"/>
                  </a:cubicBezTo>
                  <a:cubicBezTo>
                    <a:pt x="433" y="652"/>
                    <a:pt x="496" y="637"/>
                    <a:pt x="560" y="600"/>
                  </a:cubicBezTo>
                  <a:cubicBezTo>
                    <a:pt x="632" y="564"/>
                    <a:pt x="679" y="481"/>
                    <a:pt x="703" y="398"/>
                  </a:cubicBezTo>
                  <a:cubicBezTo>
                    <a:pt x="751" y="231"/>
                    <a:pt x="620" y="52"/>
                    <a:pt x="453" y="5"/>
                  </a:cubicBezTo>
                  <a:cubicBezTo>
                    <a:pt x="431" y="2"/>
                    <a:pt x="409" y="1"/>
                    <a:pt x="38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8"/>
            <p:cNvSpPr/>
            <p:nvPr/>
          </p:nvSpPr>
          <p:spPr>
            <a:xfrm>
              <a:off x="15600450" y="2539150"/>
              <a:ext cx="6875" cy="6475"/>
            </a:xfrm>
            <a:custGeom>
              <a:avLst/>
              <a:gdLst/>
              <a:ahLst/>
              <a:cxnLst/>
              <a:rect l="l" t="t" r="r" b="b"/>
              <a:pathLst>
                <a:path w="275" h="259" extrusionOk="0">
                  <a:moveTo>
                    <a:pt x="145" y="0"/>
                  </a:moveTo>
                  <a:cubicBezTo>
                    <a:pt x="84" y="0"/>
                    <a:pt x="35" y="45"/>
                    <a:pt x="24" y="109"/>
                  </a:cubicBezTo>
                  <a:cubicBezTo>
                    <a:pt x="1" y="181"/>
                    <a:pt x="48" y="240"/>
                    <a:pt x="120" y="252"/>
                  </a:cubicBezTo>
                  <a:cubicBezTo>
                    <a:pt x="134" y="256"/>
                    <a:pt x="148" y="258"/>
                    <a:pt x="161" y="258"/>
                  </a:cubicBezTo>
                  <a:cubicBezTo>
                    <a:pt x="223" y="258"/>
                    <a:pt x="265" y="216"/>
                    <a:pt x="274" y="157"/>
                  </a:cubicBezTo>
                  <a:cubicBezTo>
                    <a:pt x="274" y="97"/>
                    <a:pt x="227" y="14"/>
                    <a:pt x="167" y="2"/>
                  </a:cubicBezTo>
                  <a:cubicBezTo>
                    <a:pt x="160" y="1"/>
                    <a:pt x="153" y="0"/>
                    <a:pt x="14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8"/>
            <p:cNvSpPr/>
            <p:nvPr/>
          </p:nvSpPr>
          <p:spPr>
            <a:xfrm>
              <a:off x="15623975" y="2554000"/>
              <a:ext cx="4175" cy="4025"/>
            </a:xfrm>
            <a:custGeom>
              <a:avLst/>
              <a:gdLst/>
              <a:ahLst/>
              <a:cxnLst/>
              <a:rect l="l" t="t" r="r" b="b"/>
              <a:pathLst>
                <a:path w="167" h="161" extrusionOk="0">
                  <a:moveTo>
                    <a:pt x="85" y="0"/>
                  </a:moveTo>
                  <a:cubicBezTo>
                    <a:pt x="51" y="0"/>
                    <a:pt x="32" y="24"/>
                    <a:pt x="12" y="63"/>
                  </a:cubicBezTo>
                  <a:cubicBezTo>
                    <a:pt x="0" y="111"/>
                    <a:pt x="36" y="134"/>
                    <a:pt x="72" y="158"/>
                  </a:cubicBezTo>
                  <a:cubicBezTo>
                    <a:pt x="78" y="160"/>
                    <a:pt x="84" y="161"/>
                    <a:pt x="89" y="161"/>
                  </a:cubicBezTo>
                  <a:cubicBezTo>
                    <a:pt x="126" y="161"/>
                    <a:pt x="146" y="130"/>
                    <a:pt x="167" y="99"/>
                  </a:cubicBezTo>
                  <a:cubicBezTo>
                    <a:pt x="167" y="51"/>
                    <a:pt x="131" y="3"/>
                    <a:pt x="107" y="3"/>
                  </a:cubicBezTo>
                  <a:cubicBezTo>
                    <a:pt x="99" y="1"/>
                    <a:pt x="92" y="0"/>
                    <a:pt x="8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8"/>
            <p:cNvSpPr/>
            <p:nvPr/>
          </p:nvSpPr>
          <p:spPr>
            <a:xfrm>
              <a:off x="15584075" y="2485875"/>
              <a:ext cx="8650" cy="7650"/>
            </a:xfrm>
            <a:custGeom>
              <a:avLst/>
              <a:gdLst/>
              <a:ahLst/>
              <a:cxnLst/>
              <a:rect l="l" t="t" r="r" b="b"/>
              <a:pathLst>
                <a:path w="346" h="306" extrusionOk="0">
                  <a:moveTo>
                    <a:pt x="187" y="0"/>
                  </a:moveTo>
                  <a:cubicBezTo>
                    <a:pt x="106" y="0"/>
                    <a:pt x="47" y="46"/>
                    <a:pt x="36" y="121"/>
                  </a:cubicBezTo>
                  <a:cubicBezTo>
                    <a:pt x="1" y="204"/>
                    <a:pt x="84" y="288"/>
                    <a:pt x="155" y="300"/>
                  </a:cubicBezTo>
                  <a:cubicBezTo>
                    <a:pt x="170" y="304"/>
                    <a:pt x="184" y="306"/>
                    <a:pt x="198" y="306"/>
                  </a:cubicBezTo>
                  <a:cubicBezTo>
                    <a:pt x="265" y="306"/>
                    <a:pt x="324" y="259"/>
                    <a:pt x="334" y="180"/>
                  </a:cubicBezTo>
                  <a:cubicBezTo>
                    <a:pt x="346" y="109"/>
                    <a:pt x="286" y="26"/>
                    <a:pt x="215" y="2"/>
                  </a:cubicBezTo>
                  <a:cubicBezTo>
                    <a:pt x="205" y="1"/>
                    <a:pt x="196" y="0"/>
                    <a:pt x="18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8"/>
            <p:cNvSpPr/>
            <p:nvPr/>
          </p:nvSpPr>
          <p:spPr>
            <a:xfrm>
              <a:off x="15607600" y="2295975"/>
              <a:ext cx="202425" cy="251050"/>
            </a:xfrm>
            <a:custGeom>
              <a:avLst/>
              <a:gdLst/>
              <a:ahLst/>
              <a:cxnLst/>
              <a:rect l="l" t="t" r="r" b="b"/>
              <a:pathLst>
                <a:path w="8097" h="10042" extrusionOk="0">
                  <a:moveTo>
                    <a:pt x="2814" y="1"/>
                  </a:moveTo>
                  <a:cubicBezTo>
                    <a:pt x="2355" y="1"/>
                    <a:pt x="1862" y="148"/>
                    <a:pt x="1334" y="442"/>
                  </a:cubicBezTo>
                  <a:cubicBezTo>
                    <a:pt x="1072" y="597"/>
                    <a:pt x="834" y="776"/>
                    <a:pt x="607" y="978"/>
                  </a:cubicBezTo>
                  <a:cubicBezTo>
                    <a:pt x="369" y="1204"/>
                    <a:pt x="179" y="1442"/>
                    <a:pt x="48" y="1692"/>
                  </a:cubicBezTo>
                  <a:lnTo>
                    <a:pt x="24" y="1704"/>
                  </a:lnTo>
                  <a:cubicBezTo>
                    <a:pt x="24" y="1728"/>
                    <a:pt x="12" y="1728"/>
                    <a:pt x="12" y="1740"/>
                  </a:cubicBezTo>
                  <a:cubicBezTo>
                    <a:pt x="0" y="1764"/>
                    <a:pt x="0" y="1800"/>
                    <a:pt x="12" y="1823"/>
                  </a:cubicBezTo>
                  <a:lnTo>
                    <a:pt x="24" y="1859"/>
                  </a:lnTo>
                  <a:lnTo>
                    <a:pt x="24" y="1883"/>
                  </a:lnTo>
                  <a:lnTo>
                    <a:pt x="48" y="1919"/>
                  </a:lnTo>
                  <a:cubicBezTo>
                    <a:pt x="72" y="2026"/>
                    <a:pt x="107" y="2109"/>
                    <a:pt x="119" y="2204"/>
                  </a:cubicBezTo>
                  <a:lnTo>
                    <a:pt x="131" y="2240"/>
                  </a:lnTo>
                  <a:lnTo>
                    <a:pt x="143" y="2276"/>
                  </a:lnTo>
                  <a:lnTo>
                    <a:pt x="167" y="2288"/>
                  </a:lnTo>
                  <a:lnTo>
                    <a:pt x="179" y="2335"/>
                  </a:lnTo>
                  <a:cubicBezTo>
                    <a:pt x="179" y="2347"/>
                    <a:pt x="179" y="2359"/>
                    <a:pt x="191" y="2359"/>
                  </a:cubicBezTo>
                  <a:lnTo>
                    <a:pt x="215" y="2395"/>
                  </a:lnTo>
                  <a:lnTo>
                    <a:pt x="215" y="2407"/>
                  </a:lnTo>
                  <a:cubicBezTo>
                    <a:pt x="250" y="2538"/>
                    <a:pt x="286" y="2657"/>
                    <a:pt x="334" y="2764"/>
                  </a:cubicBezTo>
                  <a:lnTo>
                    <a:pt x="334" y="2776"/>
                  </a:lnTo>
                  <a:lnTo>
                    <a:pt x="346" y="2800"/>
                  </a:lnTo>
                  <a:lnTo>
                    <a:pt x="357" y="2824"/>
                  </a:lnTo>
                  <a:lnTo>
                    <a:pt x="369" y="2859"/>
                  </a:lnTo>
                  <a:cubicBezTo>
                    <a:pt x="715" y="3812"/>
                    <a:pt x="1167" y="4764"/>
                    <a:pt x="1703" y="5693"/>
                  </a:cubicBezTo>
                  <a:cubicBezTo>
                    <a:pt x="2239" y="6622"/>
                    <a:pt x="2870" y="7515"/>
                    <a:pt x="3572" y="8336"/>
                  </a:cubicBezTo>
                  <a:cubicBezTo>
                    <a:pt x="4096" y="8943"/>
                    <a:pt x="4644" y="9491"/>
                    <a:pt x="5191" y="9967"/>
                  </a:cubicBezTo>
                  <a:cubicBezTo>
                    <a:pt x="5227" y="10003"/>
                    <a:pt x="5275" y="10015"/>
                    <a:pt x="5334" y="10015"/>
                  </a:cubicBezTo>
                  <a:cubicBezTo>
                    <a:pt x="5346" y="10015"/>
                    <a:pt x="5358" y="10027"/>
                    <a:pt x="5358" y="10027"/>
                  </a:cubicBezTo>
                  <a:cubicBezTo>
                    <a:pt x="5409" y="10038"/>
                    <a:pt x="5457" y="10042"/>
                    <a:pt x="5504" y="10042"/>
                  </a:cubicBezTo>
                  <a:cubicBezTo>
                    <a:pt x="5612" y="10042"/>
                    <a:pt x="5711" y="10020"/>
                    <a:pt x="5811" y="10003"/>
                  </a:cubicBezTo>
                  <a:cubicBezTo>
                    <a:pt x="5930" y="9967"/>
                    <a:pt x="6049" y="9920"/>
                    <a:pt x="6180" y="9860"/>
                  </a:cubicBezTo>
                  <a:cubicBezTo>
                    <a:pt x="6465" y="9741"/>
                    <a:pt x="6727" y="9562"/>
                    <a:pt x="7013" y="9348"/>
                  </a:cubicBezTo>
                  <a:cubicBezTo>
                    <a:pt x="7275" y="9134"/>
                    <a:pt x="7501" y="8896"/>
                    <a:pt x="7692" y="8658"/>
                  </a:cubicBezTo>
                  <a:cubicBezTo>
                    <a:pt x="7894" y="8431"/>
                    <a:pt x="7989" y="8241"/>
                    <a:pt x="8049" y="8050"/>
                  </a:cubicBezTo>
                  <a:cubicBezTo>
                    <a:pt x="8073" y="8003"/>
                    <a:pt x="8085" y="7955"/>
                    <a:pt x="8085" y="7919"/>
                  </a:cubicBezTo>
                  <a:cubicBezTo>
                    <a:pt x="8097" y="7872"/>
                    <a:pt x="8085" y="7812"/>
                    <a:pt x="8037" y="7765"/>
                  </a:cubicBezTo>
                  <a:cubicBezTo>
                    <a:pt x="8025" y="7753"/>
                    <a:pt x="8025" y="7741"/>
                    <a:pt x="7989" y="7717"/>
                  </a:cubicBezTo>
                  <a:cubicBezTo>
                    <a:pt x="7882" y="7634"/>
                    <a:pt x="7799" y="7538"/>
                    <a:pt x="7692" y="7455"/>
                  </a:cubicBezTo>
                  <a:lnTo>
                    <a:pt x="7644" y="7407"/>
                  </a:lnTo>
                  <a:lnTo>
                    <a:pt x="7608" y="7360"/>
                  </a:lnTo>
                  <a:lnTo>
                    <a:pt x="7561" y="7324"/>
                  </a:lnTo>
                  <a:lnTo>
                    <a:pt x="7275" y="7038"/>
                  </a:lnTo>
                  <a:lnTo>
                    <a:pt x="7251" y="7003"/>
                  </a:lnTo>
                  <a:lnTo>
                    <a:pt x="7215" y="6979"/>
                  </a:lnTo>
                  <a:lnTo>
                    <a:pt x="7132" y="6884"/>
                  </a:lnTo>
                  <a:lnTo>
                    <a:pt x="6727" y="6443"/>
                  </a:lnTo>
                  <a:cubicBezTo>
                    <a:pt x="6656" y="6348"/>
                    <a:pt x="6596" y="6276"/>
                    <a:pt x="6537" y="6205"/>
                  </a:cubicBezTo>
                  <a:lnTo>
                    <a:pt x="6537" y="6205"/>
                  </a:lnTo>
                  <a:lnTo>
                    <a:pt x="6549" y="6229"/>
                  </a:lnTo>
                  <a:cubicBezTo>
                    <a:pt x="5537" y="5026"/>
                    <a:pt x="4691" y="3693"/>
                    <a:pt x="4036" y="2264"/>
                  </a:cubicBezTo>
                  <a:cubicBezTo>
                    <a:pt x="3941" y="2050"/>
                    <a:pt x="3846" y="1823"/>
                    <a:pt x="3751" y="1609"/>
                  </a:cubicBezTo>
                  <a:cubicBezTo>
                    <a:pt x="3667" y="1371"/>
                    <a:pt x="3572" y="1133"/>
                    <a:pt x="3489" y="907"/>
                  </a:cubicBezTo>
                  <a:lnTo>
                    <a:pt x="3489" y="895"/>
                  </a:lnTo>
                  <a:cubicBezTo>
                    <a:pt x="3441" y="740"/>
                    <a:pt x="3382" y="597"/>
                    <a:pt x="3334" y="442"/>
                  </a:cubicBezTo>
                  <a:lnTo>
                    <a:pt x="3322" y="418"/>
                  </a:lnTo>
                  <a:lnTo>
                    <a:pt x="3298" y="395"/>
                  </a:lnTo>
                  <a:lnTo>
                    <a:pt x="3286" y="383"/>
                  </a:lnTo>
                  <a:lnTo>
                    <a:pt x="3274" y="359"/>
                  </a:lnTo>
                  <a:lnTo>
                    <a:pt x="3227" y="216"/>
                  </a:lnTo>
                  <a:lnTo>
                    <a:pt x="3215" y="180"/>
                  </a:lnTo>
                  <a:cubicBezTo>
                    <a:pt x="3215" y="157"/>
                    <a:pt x="3203" y="133"/>
                    <a:pt x="3179" y="121"/>
                  </a:cubicBezTo>
                  <a:cubicBezTo>
                    <a:pt x="3155" y="61"/>
                    <a:pt x="3108" y="14"/>
                    <a:pt x="3048" y="14"/>
                  </a:cubicBezTo>
                  <a:cubicBezTo>
                    <a:pt x="2971" y="5"/>
                    <a:pt x="2893" y="1"/>
                    <a:pt x="2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8"/>
            <p:cNvSpPr/>
            <p:nvPr/>
          </p:nvSpPr>
          <p:spPr>
            <a:xfrm>
              <a:off x="15656400" y="2327550"/>
              <a:ext cx="153625" cy="220250"/>
            </a:xfrm>
            <a:custGeom>
              <a:avLst/>
              <a:gdLst/>
              <a:ahLst/>
              <a:cxnLst/>
              <a:rect l="l" t="t" r="r" b="b"/>
              <a:pathLst>
                <a:path w="6145" h="8810" extrusionOk="0">
                  <a:moveTo>
                    <a:pt x="1632" y="1"/>
                  </a:moveTo>
                  <a:cubicBezTo>
                    <a:pt x="1501" y="84"/>
                    <a:pt x="1382" y="179"/>
                    <a:pt x="1275" y="263"/>
                  </a:cubicBezTo>
                  <a:cubicBezTo>
                    <a:pt x="1180" y="358"/>
                    <a:pt x="1072" y="465"/>
                    <a:pt x="965" y="560"/>
                  </a:cubicBezTo>
                  <a:cubicBezTo>
                    <a:pt x="882" y="668"/>
                    <a:pt x="787" y="775"/>
                    <a:pt x="715" y="894"/>
                  </a:cubicBezTo>
                  <a:cubicBezTo>
                    <a:pt x="620" y="1025"/>
                    <a:pt x="537" y="1156"/>
                    <a:pt x="477" y="1310"/>
                  </a:cubicBezTo>
                  <a:cubicBezTo>
                    <a:pt x="406" y="1441"/>
                    <a:pt x="346" y="1572"/>
                    <a:pt x="299" y="1727"/>
                  </a:cubicBezTo>
                  <a:lnTo>
                    <a:pt x="299" y="1739"/>
                  </a:lnTo>
                  <a:cubicBezTo>
                    <a:pt x="168" y="2108"/>
                    <a:pt x="84" y="2501"/>
                    <a:pt x="49" y="2906"/>
                  </a:cubicBezTo>
                  <a:cubicBezTo>
                    <a:pt x="1" y="3442"/>
                    <a:pt x="25" y="3989"/>
                    <a:pt x="132" y="4525"/>
                  </a:cubicBezTo>
                  <a:lnTo>
                    <a:pt x="132" y="4537"/>
                  </a:lnTo>
                  <a:cubicBezTo>
                    <a:pt x="191" y="4835"/>
                    <a:pt x="263" y="5132"/>
                    <a:pt x="358" y="5430"/>
                  </a:cubicBezTo>
                  <a:cubicBezTo>
                    <a:pt x="739" y="6013"/>
                    <a:pt x="1156" y="6561"/>
                    <a:pt x="1620" y="7097"/>
                  </a:cubicBezTo>
                  <a:cubicBezTo>
                    <a:pt x="2132" y="7704"/>
                    <a:pt x="2680" y="8240"/>
                    <a:pt x="3239" y="8740"/>
                  </a:cubicBezTo>
                  <a:cubicBezTo>
                    <a:pt x="3275" y="8764"/>
                    <a:pt x="3335" y="8776"/>
                    <a:pt x="3382" y="8776"/>
                  </a:cubicBezTo>
                  <a:cubicBezTo>
                    <a:pt x="3394" y="8776"/>
                    <a:pt x="3394" y="8799"/>
                    <a:pt x="3406" y="8799"/>
                  </a:cubicBezTo>
                  <a:cubicBezTo>
                    <a:pt x="3453" y="8806"/>
                    <a:pt x="3497" y="8809"/>
                    <a:pt x="3541" y="8809"/>
                  </a:cubicBezTo>
                  <a:cubicBezTo>
                    <a:pt x="3653" y="8809"/>
                    <a:pt x="3756" y="8790"/>
                    <a:pt x="3859" y="8764"/>
                  </a:cubicBezTo>
                  <a:cubicBezTo>
                    <a:pt x="3978" y="8740"/>
                    <a:pt x="4097" y="8692"/>
                    <a:pt x="4228" y="8633"/>
                  </a:cubicBezTo>
                  <a:cubicBezTo>
                    <a:pt x="4490" y="8514"/>
                    <a:pt x="4775" y="8335"/>
                    <a:pt x="5061" y="8109"/>
                  </a:cubicBezTo>
                  <a:cubicBezTo>
                    <a:pt x="5323" y="7883"/>
                    <a:pt x="5549" y="7668"/>
                    <a:pt x="5740" y="7430"/>
                  </a:cubicBezTo>
                  <a:cubicBezTo>
                    <a:pt x="5906" y="7216"/>
                    <a:pt x="6014" y="7025"/>
                    <a:pt x="6073" y="6835"/>
                  </a:cubicBezTo>
                  <a:cubicBezTo>
                    <a:pt x="6121" y="6740"/>
                    <a:pt x="6133" y="6692"/>
                    <a:pt x="6133" y="6656"/>
                  </a:cubicBezTo>
                  <a:cubicBezTo>
                    <a:pt x="6145" y="6597"/>
                    <a:pt x="6121" y="6549"/>
                    <a:pt x="6085" y="6502"/>
                  </a:cubicBezTo>
                  <a:cubicBezTo>
                    <a:pt x="6073" y="6490"/>
                    <a:pt x="6073" y="6454"/>
                    <a:pt x="6037" y="6442"/>
                  </a:cubicBezTo>
                  <a:cubicBezTo>
                    <a:pt x="5942" y="6359"/>
                    <a:pt x="5847" y="6263"/>
                    <a:pt x="5740" y="6180"/>
                  </a:cubicBezTo>
                  <a:lnTo>
                    <a:pt x="5704" y="6132"/>
                  </a:lnTo>
                  <a:lnTo>
                    <a:pt x="5656" y="6085"/>
                  </a:lnTo>
                  <a:lnTo>
                    <a:pt x="5609" y="6037"/>
                  </a:lnTo>
                  <a:lnTo>
                    <a:pt x="5323" y="5763"/>
                  </a:lnTo>
                  <a:lnTo>
                    <a:pt x="5299" y="5728"/>
                  </a:lnTo>
                  <a:lnTo>
                    <a:pt x="5263" y="5704"/>
                  </a:lnTo>
                  <a:lnTo>
                    <a:pt x="5180" y="5609"/>
                  </a:lnTo>
                  <a:lnTo>
                    <a:pt x="4775" y="5168"/>
                  </a:lnTo>
                  <a:lnTo>
                    <a:pt x="4692" y="5061"/>
                  </a:lnTo>
                  <a:lnTo>
                    <a:pt x="4573" y="4930"/>
                  </a:lnTo>
                  <a:lnTo>
                    <a:pt x="4585" y="4954"/>
                  </a:lnTo>
                  <a:cubicBezTo>
                    <a:pt x="3573" y="3739"/>
                    <a:pt x="2727" y="2394"/>
                    <a:pt x="2073" y="977"/>
                  </a:cubicBezTo>
                  <a:cubicBezTo>
                    <a:pt x="1977" y="775"/>
                    <a:pt x="1870" y="548"/>
                    <a:pt x="1787" y="322"/>
                  </a:cubicBezTo>
                  <a:cubicBezTo>
                    <a:pt x="1739" y="227"/>
                    <a:pt x="1692" y="108"/>
                    <a:pt x="1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8"/>
            <p:cNvSpPr/>
            <p:nvPr/>
          </p:nvSpPr>
          <p:spPr>
            <a:xfrm>
              <a:off x="15860900" y="2226525"/>
              <a:ext cx="285775" cy="197650"/>
            </a:xfrm>
            <a:custGeom>
              <a:avLst/>
              <a:gdLst/>
              <a:ahLst/>
              <a:cxnLst/>
              <a:rect l="l" t="t" r="r" b="b"/>
              <a:pathLst>
                <a:path w="11431" h="7906" extrusionOk="0">
                  <a:moveTo>
                    <a:pt x="11392" y="1"/>
                  </a:moveTo>
                  <a:cubicBezTo>
                    <a:pt x="11385" y="1"/>
                    <a:pt x="11378" y="2"/>
                    <a:pt x="11371" y="6"/>
                  </a:cubicBezTo>
                  <a:cubicBezTo>
                    <a:pt x="10942" y="303"/>
                    <a:pt x="10502" y="589"/>
                    <a:pt x="10049" y="887"/>
                  </a:cubicBezTo>
                  <a:cubicBezTo>
                    <a:pt x="9621" y="1172"/>
                    <a:pt x="9168" y="1470"/>
                    <a:pt x="8740" y="1756"/>
                  </a:cubicBezTo>
                  <a:lnTo>
                    <a:pt x="6108" y="3494"/>
                  </a:lnTo>
                  <a:cubicBezTo>
                    <a:pt x="5227" y="4089"/>
                    <a:pt x="4346" y="4673"/>
                    <a:pt x="3453" y="5268"/>
                  </a:cubicBezTo>
                  <a:cubicBezTo>
                    <a:pt x="3001" y="5578"/>
                    <a:pt x="2525" y="5875"/>
                    <a:pt x="2060" y="6185"/>
                  </a:cubicBezTo>
                  <a:cubicBezTo>
                    <a:pt x="1632" y="6483"/>
                    <a:pt x="1191" y="6768"/>
                    <a:pt x="751" y="7066"/>
                  </a:cubicBezTo>
                  <a:cubicBezTo>
                    <a:pt x="643" y="7126"/>
                    <a:pt x="560" y="7185"/>
                    <a:pt x="453" y="7256"/>
                  </a:cubicBezTo>
                  <a:cubicBezTo>
                    <a:pt x="381" y="7304"/>
                    <a:pt x="322" y="7352"/>
                    <a:pt x="239" y="7387"/>
                  </a:cubicBezTo>
                  <a:cubicBezTo>
                    <a:pt x="215" y="7387"/>
                    <a:pt x="203" y="7411"/>
                    <a:pt x="167" y="7423"/>
                  </a:cubicBezTo>
                  <a:cubicBezTo>
                    <a:pt x="48" y="7495"/>
                    <a:pt x="0" y="7661"/>
                    <a:pt x="84" y="7780"/>
                  </a:cubicBezTo>
                  <a:cubicBezTo>
                    <a:pt x="133" y="7859"/>
                    <a:pt x="223" y="7905"/>
                    <a:pt x="320" y="7905"/>
                  </a:cubicBezTo>
                  <a:cubicBezTo>
                    <a:pt x="341" y="7905"/>
                    <a:pt x="361" y="7903"/>
                    <a:pt x="381" y="7899"/>
                  </a:cubicBezTo>
                  <a:cubicBezTo>
                    <a:pt x="441" y="7888"/>
                    <a:pt x="501" y="7840"/>
                    <a:pt x="524" y="7792"/>
                  </a:cubicBezTo>
                  <a:cubicBezTo>
                    <a:pt x="536" y="7792"/>
                    <a:pt x="536" y="7780"/>
                    <a:pt x="560" y="7780"/>
                  </a:cubicBezTo>
                  <a:cubicBezTo>
                    <a:pt x="953" y="7471"/>
                    <a:pt x="1370" y="7185"/>
                    <a:pt x="1786" y="6899"/>
                  </a:cubicBezTo>
                  <a:cubicBezTo>
                    <a:pt x="2239" y="6590"/>
                    <a:pt x="2703" y="6256"/>
                    <a:pt x="3144" y="5947"/>
                  </a:cubicBezTo>
                  <a:cubicBezTo>
                    <a:pt x="3596" y="5637"/>
                    <a:pt x="4037" y="5328"/>
                    <a:pt x="4465" y="5006"/>
                  </a:cubicBezTo>
                  <a:cubicBezTo>
                    <a:pt x="4906" y="4697"/>
                    <a:pt x="5346" y="4399"/>
                    <a:pt x="5775" y="4101"/>
                  </a:cubicBezTo>
                  <a:cubicBezTo>
                    <a:pt x="6644" y="3506"/>
                    <a:pt x="7490" y="2899"/>
                    <a:pt x="8359" y="2292"/>
                  </a:cubicBezTo>
                  <a:cubicBezTo>
                    <a:pt x="8787" y="1994"/>
                    <a:pt x="9216" y="1672"/>
                    <a:pt x="9633" y="1375"/>
                  </a:cubicBezTo>
                  <a:cubicBezTo>
                    <a:pt x="10061" y="1065"/>
                    <a:pt x="10514" y="756"/>
                    <a:pt x="10942" y="446"/>
                  </a:cubicBezTo>
                  <a:lnTo>
                    <a:pt x="11395" y="125"/>
                  </a:lnTo>
                  <a:cubicBezTo>
                    <a:pt x="11407" y="125"/>
                    <a:pt x="11407" y="113"/>
                    <a:pt x="11407" y="101"/>
                  </a:cubicBezTo>
                  <a:cubicBezTo>
                    <a:pt x="11430" y="53"/>
                    <a:pt x="11430" y="41"/>
                    <a:pt x="11430" y="17"/>
                  </a:cubicBezTo>
                  <a:cubicBezTo>
                    <a:pt x="11422" y="9"/>
                    <a:pt x="11408" y="1"/>
                    <a:pt x="11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8"/>
            <p:cNvSpPr/>
            <p:nvPr/>
          </p:nvSpPr>
          <p:spPr>
            <a:xfrm>
              <a:off x="15838275" y="2423725"/>
              <a:ext cx="20275" cy="17525"/>
            </a:xfrm>
            <a:custGeom>
              <a:avLst/>
              <a:gdLst/>
              <a:ahLst/>
              <a:cxnLst/>
              <a:rect l="l" t="t" r="r" b="b"/>
              <a:pathLst>
                <a:path w="811" h="701" extrusionOk="0">
                  <a:moveTo>
                    <a:pt x="404" y="1"/>
                  </a:moveTo>
                  <a:cubicBezTo>
                    <a:pt x="247" y="1"/>
                    <a:pt x="111" y="110"/>
                    <a:pt x="60" y="261"/>
                  </a:cubicBezTo>
                  <a:cubicBezTo>
                    <a:pt x="1" y="440"/>
                    <a:pt x="132" y="642"/>
                    <a:pt x="310" y="690"/>
                  </a:cubicBezTo>
                  <a:cubicBezTo>
                    <a:pt x="341" y="697"/>
                    <a:pt x="370" y="701"/>
                    <a:pt x="399" y="701"/>
                  </a:cubicBezTo>
                  <a:cubicBezTo>
                    <a:pt x="563" y="701"/>
                    <a:pt x="700" y="592"/>
                    <a:pt x="751" y="440"/>
                  </a:cubicBezTo>
                  <a:cubicBezTo>
                    <a:pt x="810" y="250"/>
                    <a:pt x="667" y="47"/>
                    <a:pt x="489" y="11"/>
                  </a:cubicBezTo>
                  <a:cubicBezTo>
                    <a:pt x="460" y="4"/>
                    <a:pt x="432"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8"/>
            <p:cNvSpPr/>
            <p:nvPr/>
          </p:nvSpPr>
          <p:spPr>
            <a:xfrm>
              <a:off x="15820725" y="2445075"/>
              <a:ext cx="8350" cy="7275"/>
            </a:xfrm>
            <a:custGeom>
              <a:avLst/>
              <a:gdLst/>
              <a:ahLst/>
              <a:cxnLst/>
              <a:rect l="l" t="t" r="r" b="b"/>
              <a:pathLst>
                <a:path w="334" h="291" extrusionOk="0">
                  <a:moveTo>
                    <a:pt x="187" y="1"/>
                  </a:moveTo>
                  <a:cubicBezTo>
                    <a:pt x="123" y="1"/>
                    <a:pt x="57" y="37"/>
                    <a:pt x="36" y="110"/>
                  </a:cubicBezTo>
                  <a:cubicBezTo>
                    <a:pt x="0" y="181"/>
                    <a:pt x="60" y="265"/>
                    <a:pt x="143" y="288"/>
                  </a:cubicBezTo>
                  <a:cubicBezTo>
                    <a:pt x="150" y="290"/>
                    <a:pt x="158" y="290"/>
                    <a:pt x="165" y="290"/>
                  </a:cubicBezTo>
                  <a:cubicBezTo>
                    <a:pt x="229" y="290"/>
                    <a:pt x="290" y="245"/>
                    <a:pt x="322" y="181"/>
                  </a:cubicBezTo>
                  <a:cubicBezTo>
                    <a:pt x="334" y="110"/>
                    <a:pt x="286" y="27"/>
                    <a:pt x="214" y="3"/>
                  </a:cubicBezTo>
                  <a:cubicBezTo>
                    <a:pt x="206" y="1"/>
                    <a:pt x="196"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8"/>
            <p:cNvSpPr/>
            <p:nvPr/>
          </p:nvSpPr>
          <p:spPr>
            <a:xfrm>
              <a:off x="15737375" y="2487275"/>
              <a:ext cx="51525" cy="38075"/>
            </a:xfrm>
            <a:custGeom>
              <a:avLst/>
              <a:gdLst/>
              <a:ahLst/>
              <a:cxnLst/>
              <a:rect l="l" t="t" r="r" b="b"/>
              <a:pathLst>
                <a:path w="2061" h="1523" extrusionOk="0">
                  <a:moveTo>
                    <a:pt x="1979" y="1"/>
                  </a:moveTo>
                  <a:cubicBezTo>
                    <a:pt x="1948" y="1"/>
                    <a:pt x="1923" y="14"/>
                    <a:pt x="1905" y="41"/>
                  </a:cubicBezTo>
                  <a:cubicBezTo>
                    <a:pt x="1882" y="89"/>
                    <a:pt x="1870" y="113"/>
                    <a:pt x="1834" y="148"/>
                  </a:cubicBezTo>
                  <a:cubicBezTo>
                    <a:pt x="1715" y="303"/>
                    <a:pt x="1584" y="446"/>
                    <a:pt x="1429" y="565"/>
                  </a:cubicBezTo>
                  <a:cubicBezTo>
                    <a:pt x="1227" y="720"/>
                    <a:pt x="1001" y="875"/>
                    <a:pt x="762" y="994"/>
                  </a:cubicBezTo>
                  <a:cubicBezTo>
                    <a:pt x="765" y="994"/>
                    <a:pt x="767" y="993"/>
                    <a:pt x="770" y="992"/>
                  </a:cubicBezTo>
                  <a:lnTo>
                    <a:pt x="770" y="992"/>
                  </a:lnTo>
                  <a:cubicBezTo>
                    <a:pt x="566" y="1071"/>
                    <a:pt x="371" y="1138"/>
                    <a:pt x="143" y="1172"/>
                  </a:cubicBezTo>
                  <a:cubicBezTo>
                    <a:pt x="96" y="1172"/>
                    <a:pt x="48" y="1220"/>
                    <a:pt x="36" y="1256"/>
                  </a:cubicBezTo>
                  <a:cubicBezTo>
                    <a:pt x="24" y="1303"/>
                    <a:pt x="0" y="1351"/>
                    <a:pt x="24" y="1398"/>
                  </a:cubicBezTo>
                  <a:cubicBezTo>
                    <a:pt x="36" y="1446"/>
                    <a:pt x="60" y="1482"/>
                    <a:pt x="108" y="1494"/>
                  </a:cubicBezTo>
                  <a:cubicBezTo>
                    <a:pt x="142" y="1511"/>
                    <a:pt x="177" y="1522"/>
                    <a:pt x="207" y="1522"/>
                  </a:cubicBezTo>
                  <a:cubicBezTo>
                    <a:pt x="219" y="1522"/>
                    <a:pt x="229" y="1521"/>
                    <a:pt x="239" y="1518"/>
                  </a:cubicBezTo>
                  <a:cubicBezTo>
                    <a:pt x="441" y="1470"/>
                    <a:pt x="620" y="1398"/>
                    <a:pt x="798" y="1303"/>
                  </a:cubicBezTo>
                  <a:cubicBezTo>
                    <a:pt x="977" y="1220"/>
                    <a:pt x="1131" y="1113"/>
                    <a:pt x="1286" y="994"/>
                  </a:cubicBezTo>
                  <a:cubicBezTo>
                    <a:pt x="1596" y="756"/>
                    <a:pt x="1846" y="446"/>
                    <a:pt x="2060" y="113"/>
                  </a:cubicBezTo>
                  <a:lnTo>
                    <a:pt x="2060" y="101"/>
                  </a:lnTo>
                  <a:cubicBezTo>
                    <a:pt x="2060" y="53"/>
                    <a:pt x="2048" y="29"/>
                    <a:pt x="2013" y="5"/>
                  </a:cubicBezTo>
                  <a:cubicBezTo>
                    <a:pt x="2001" y="2"/>
                    <a:pt x="1989" y="1"/>
                    <a:pt x="19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8"/>
            <p:cNvSpPr/>
            <p:nvPr/>
          </p:nvSpPr>
          <p:spPr>
            <a:xfrm>
              <a:off x="15846900" y="245585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8"/>
            <p:cNvSpPr/>
            <p:nvPr/>
          </p:nvSpPr>
          <p:spPr>
            <a:xfrm>
              <a:off x="15805250" y="2481150"/>
              <a:ext cx="0" cy="25"/>
            </a:xfrm>
            <a:custGeom>
              <a:avLst/>
              <a:gdLst/>
              <a:ahLst/>
              <a:cxnLst/>
              <a:rect l="l" t="t" r="r" b="b"/>
              <a:pathLst>
                <a:path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8"/>
            <p:cNvSpPr/>
            <p:nvPr/>
          </p:nvSpPr>
          <p:spPr>
            <a:xfrm>
              <a:off x="15805250" y="2481150"/>
              <a:ext cx="0" cy="25"/>
            </a:xfrm>
            <a:custGeom>
              <a:avLst/>
              <a:gdLst/>
              <a:ahLst/>
              <a:cxnLst/>
              <a:rect l="l" t="t" r="r" b="b"/>
              <a:pathLst>
                <a:path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8"/>
            <p:cNvSpPr/>
            <p:nvPr/>
          </p:nvSpPr>
          <p:spPr>
            <a:xfrm>
              <a:off x="15767150" y="239215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8"/>
            <p:cNvSpPr/>
            <p:nvPr/>
          </p:nvSpPr>
          <p:spPr>
            <a:xfrm>
              <a:off x="15810000" y="2299875"/>
              <a:ext cx="25" cy="625"/>
            </a:xfrm>
            <a:custGeom>
              <a:avLst/>
              <a:gdLst/>
              <a:ahLst/>
              <a:cxnLst/>
              <a:rect l="l" t="t" r="r" b="b"/>
              <a:pathLst>
                <a:path w="1" h="25" extrusionOk="0">
                  <a:moveTo>
                    <a:pt x="1" y="1"/>
                  </a:moveTo>
                  <a:cubicBezTo>
                    <a:pt x="1" y="24"/>
                    <a:pt x="1" y="24"/>
                    <a:pt x="1" y="1"/>
                  </a:cubicBezTo>
                  <a:cubicBezTo>
                    <a:pt x="1" y="24"/>
                    <a:pt x="1" y="2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8"/>
            <p:cNvSpPr/>
            <p:nvPr/>
          </p:nvSpPr>
          <p:spPr>
            <a:xfrm>
              <a:off x="16305900" y="1983175"/>
              <a:ext cx="102400" cy="69725"/>
            </a:xfrm>
            <a:custGeom>
              <a:avLst/>
              <a:gdLst/>
              <a:ahLst/>
              <a:cxnLst/>
              <a:rect l="l" t="t" r="r" b="b"/>
              <a:pathLst>
                <a:path w="4096" h="2789" extrusionOk="0">
                  <a:moveTo>
                    <a:pt x="3054" y="1"/>
                  </a:moveTo>
                  <a:cubicBezTo>
                    <a:pt x="2879" y="1"/>
                    <a:pt x="2714" y="56"/>
                    <a:pt x="2548" y="143"/>
                  </a:cubicBezTo>
                  <a:cubicBezTo>
                    <a:pt x="2298" y="274"/>
                    <a:pt x="2048" y="417"/>
                    <a:pt x="1786" y="536"/>
                  </a:cubicBezTo>
                  <a:cubicBezTo>
                    <a:pt x="1441" y="679"/>
                    <a:pt x="1108" y="810"/>
                    <a:pt x="762" y="953"/>
                  </a:cubicBezTo>
                  <a:cubicBezTo>
                    <a:pt x="286" y="1131"/>
                    <a:pt x="0" y="1608"/>
                    <a:pt x="143" y="2096"/>
                  </a:cubicBezTo>
                  <a:lnTo>
                    <a:pt x="143" y="2120"/>
                  </a:lnTo>
                  <a:cubicBezTo>
                    <a:pt x="259" y="2505"/>
                    <a:pt x="639" y="2789"/>
                    <a:pt x="1032" y="2789"/>
                  </a:cubicBezTo>
                  <a:cubicBezTo>
                    <a:pt x="1125" y="2789"/>
                    <a:pt x="1219" y="2773"/>
                    <a:pt x="1310" y="2739"/>
                  </a:cubicBezTo>
                  <a:cubicBezTo>
                    <a:pt x="2072" y="2453"/>
                    <a:pt x="2834" y="2120"/>
                    <a:pt x="3548" y="1739"/>
                  </a:cubicBezTo>
                  <a:cubicBezTo>
                    <a:pt x="3989" y="1500"/>
                    <a:pt x="4096" y="858"/>
                    <a:pt x="3846" y="441"/>
                  </a:cubicBezTo>
                  <a:cubicBezTo>
                    <a:pt x="3715" y="238"/>
                    <a:pt x="3489" y="84"/>
                    <a:pt x="3251" y="24"/>
                  </a:cubicBezTo>
                  <a:cubicBezTo>
                    <a:pt x="3184" y="8"/>
                    <a:pt x="3118" y="1"/>
                    <a:pt x="3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8"/>
            <p:cNvSpPr/>
            <p:nvPr/>
          </p:nvSpPr>
          <p:spPr>
            <a:xfrm>
              <a:off x="16430625" y="1895275"/>
              <a:ext cx="107475" cy="88550"/>
            </a:xfrm>
            <a:custGeom>
              <a:avLst/>
              <a:gdLst/>
              <a:ahLst/>
              <a:cxnLst/>
              <a:rect l="l" t="t" r="r" b="b"/>
              <a:pathLst>
                <a:path w="4299" h="3542" extrusionOk="0">
                  <a:moveTo>
                    <a:pt x="3395" y="0"/>
                  </a:moveTo>
                  <a:cubicBezTo>
                    <a:pt x="3371" y="0"/>
                    <a:pt x="3346" y="2"/>
                    <a:pt x="3322" y="4"/>
                  </a:cubicBezTo>
                  <a:cubicBezTo>
                    <a:pt x="3048" y="16"/>
                    <a:pt x="2858" y="135"/>
                    <a:pt x="2667" y="302"/>
                  </a:cubicBezTo>
                  <a:cubicBezTo>
                    <a:pt x="2608" y="337"/>
                    <a:pt x="2560" y="397"/>
                    <a:pt x="2500" y="444"/>
                  </a:cubicBezTo>
                  <a:cubicBezTo>
                    <a:pt x="1881" y="968"/>
                    <a:pt x="1203" y="1409"/>
                    <a:pt x="512" y="1826"/>
                  </a:cubicBezTo>
                  <a:cubicBezTo>
                    <a:pt x="131" y="2040"/>
                    <a:pt x="0" y="2504"/>
                    <a:pt x="107" y="2885"/>
                  </a:cubicBezTo>
                  <a:cubicBezTo>
                    <a:pt x="131" y="2957"/>
                    <a:pt x="167" y="3040"/>
                    <a:pt x="214" y="3111"/>
                  </a:cubicBezTo>
                  <a:cubicBezTo>
                    <a:pt x="391" y="3396"/>
                    <a:pt x="692" y="3541"/>
                    <a:pt x="1002" y="3541"/>
                  </a:cubicBezTo>
                  <a:cubicBezTo>
                    <a:pt x="1172" y="3541"/>
                    <a:pt x="1344" y="3498"/>
                    <a:pt x="1500" y="3409"/>
                  </a:cubicBezTo>
                  <a:cubicBezTo>
                    <a:pt x="2417" y="2873"/>
                    <a:pt x="3262" y="2254"/>
                    <a:pt x="4048" y="1564"/>
                  </a:cubicBezTo>
                  <a:cubicBezTo>
                    <a:pt x="4227" y="1409"/>
                    <a:pt x="4298" y="1111"/>
                    <a:pt x="4286" y="897"/>
                  </a:cubicBezTo>
                  <a:cubicBezTo>
                    <a:pt x="4274" y="635"/>
                    <a:pt x="4167" y="421"/>
                    <a:pt x="3989" y="242"/>
                  </a:cubicBezTo>
                  <a:cubicBezTo>
                    <a:pt x="3828" y="92"/>
                    <a:pt x="3610" y="0"/>
                    <a:pt x="3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8"/>
            <p:cNvSpPr/>
            <p:nvPr/>
          </p:nvSpPr>
          <p:spPr>
            <a:xfrm>
              <a:off x="16557125" y="1787475"/>
              <a:ext cx="98550" cy="93950"/>
            </a:xfrm>
            <a:custGeom>
              <a:avLst/>
              <a:gdLst/>
              <a:ahLst/>
              <a:cxnLst/>
              <a:rect l="l" t="t" r="r" b="b"/>
              <a:pathLst>
                <a:path w="3942" h="3758" extrusionOk="0">
                  <a:moveTo>
                    <a:pt x="2910" y="1"/>
                  </a:moveTo>
                  <a:cubicBezTo>
                    <a:pt x="2653" y="1"/>
                    <a:pt x="2397" y="102"/>
                    <a:pt x="2215" y="304"/>
                  </a:cubicBezTo>
                  <a:cubicBezTo>
                    <a:pt x="1608" y="970"/>
                    <a:pt x="941" y="1589"/>
                    <a:pt x="250" y="2185"/>
                  </a:cubicBezTo>
                  <a:cubicBezTo>
                    <a:pt x="72" y="2328"/>
                    <a:pt x="0" y="2625"/>
                    <a:pt x="12" y="2851"/>
                  </a:cubicBezTo>
                  <a:cubicBezTo>
                    <a:pt x="12" y="2923"/>
                    <a:pt x="36" y="2994"/>
                    <a:pt x="48" y="3054"/>
                  </a:cubicBezTo>
                  <a:cubicBezTo>
                    <a:pt x="107" y="3256"/>
                    <a:pt x="191" y="3399"/>
                    <a:pt x="310" y="3518"/>
                  </a:cubicBezTo>
                  <a:cubicBezTo>
                    <a:pt x="477" y="3674"/>
                    <a:pt x="718" y="3757"/>
                    <a:pt x="943" y="3757"/>
                  </a:cubicBezTo>
                  <a:cubicBezTo>
                    <a:pt x="958" y="3757"/>
                    <a:pt x="973" y="3757"/>
                    <a:pt x="988" y="3756"/>
                  </a:cubicBezTo>
                  <a:cubicBezTo>
                    <a:pt x="1060" y="3744"/>
                    <a:pt x="1143" y="3733"/>
                    <a:pt x="1227" y="3709"/>
                  </a:cubicBezTo>
                  <a:cubicBezTo>
                    <a:pt x="1381" y="3673"/>
                    <a:pt x="1524" y="3578"/>
                    <a:pt x="1643" y="3447"/>
                  </a:cubicBezTo>
                  <a:cubicBezTo>
                    <a:pt x="2334" y="2863"/>
                    <a:pt x="3013" y="2256"/>
                    <a:pt x="3608" y="1566"/>
                  </a:cubicBezTo>
                  <a:cubicBezTo>
                    <a:pt x="3941" y="1185"/>
                    <a:pt x="3929" y="589"/>
                    <a:pt x="3548" y="244"/>
                  </a:cubicBezTo>
                  <a:cubicBezTo>
                    <a:pt x="3369" y="81"/>
                    <a:pt x="3139" y="1"/>
                    <a:pt x="2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8"/>
            <p:cNvSpPr/>
            <p:nvPr/>
          </p:nvSpPr>
          <p:spPr>
            <a:xfrm>
              <a:off x="16663375" y="1678025"/>
              <a:ext cx="86350" cy="94050"/>
            </a:xfrm>
            <a:custGeom>
              <a:avLst/>
              <a:gdLst/>
              <a:ahLst/>
              <a:cxnLst/>
              <a:rect l="l" t="t" r="r" b="b"/>
              <a:pathLst>
                <a:path w="3454" h="3762" extrusionOk="0">
                  <a:moveTo>
                    <a:pt x="2492" y="0"/>
                  </a:moveTo>
                  <a:cubicBezTo>
                    <a:pt x="2406" y="0"/>
                    <a:pt x="2321" y="12"/>
                    <a:pt x="2239" y="38"/>
                  </a:cubicBezTo>
                  <a:cubicBezTo>
                    <a:pt x="1989" y="121"/>
                    <a:pt x="1822" y="300"/>
                    <a:pt x="1691" y="514"/>
                  </a:cubicBezTo>
                  <a:cubicBezTo>
                    <a:pt x="1644" y="598"/>
                    <a:pt x="1596" y="669"/>
                    <a:pt x="1537" y="741"/>
                  </a:cubicBezTo>
                  <a:cubicBezTo>
                    <a:pt x="1156" y="1264"/>
                    <a:pt x="739" y="1741"/>
                    <a:pt x="298" y="2217"/>
                  </a:cubicBezTo>
                  <a:cubicBezTo>
                    <a:pt x="84" y="2467"/>
                    <a:pt x="1" y="2812"/>
                    <a:pt x="96" y="3110"/>
                  </a:cubicBezTo>
                  <a:cubicBezTo>
                    <a:pt x="132" y="3253"/>
                    <a:pt x="215" y="3408"/>
                    <a:pt x="346" y="3527"/>
                  </a:cubicBezTo>
                  <a:cubicBezTo>
                    <a:pt x="525" y="3683"/>
                    <a:pt x="754" y="3761"/>
                    <a:pt x="982" y="3761"/>
                  </a:cubicBezTo>
                  <a:cubicBezTo>
                    <a:pt x="1238" y="3761"/>
                    <a:pt x="1491" y="3663"/>
                    <a:pt x="1668" y="3467"/>
                  </a:cubicBezTo>
                  <a:cubicBezTo>
                    <a:pt x="2287" y="2788"/>
                    <a:pt x="2858" y="2110"/>
                    <a:pt x="3335" y="1348"/>
                  </a:cubicBezTo>
                  <a:cubicBezTo>
                    <a:pt x="3454" y="1157"/>
                    <a:pt x="3454" y="860"/>
                    <a:pt x="3394" y="657"/>
                  </a:cubicBezTo>
                  <a:cubicBezTo>
                    <a:pt x="3323" y="407"/>
                    <a:pt x="3144" y="205"/>
                    <a:pt x="2942" y="98"/>
                  </a:cubicBezTo>
                  <a:cubicBezTo>
                    <a:pt x="2797" y="37"/>
                    <a:pt x="2644" y="0"/>
                    <a:pt x="2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8"/>
            <p:cNvSpPr/>
            <p:nvPr/>
          </p:nvSpPr>
          <p:spPr>
            <a:xfrm>
              <a:off x="16756250" y="1548900"/>
              <a:ext cx="76225" cy="98375"/>
            </a:xfrm>
            <a:custGeom>
              <a:avLst/>
              <a:gdLst/>
              <a:ahLst/>
              <a:cxnLst/>
              <a:rect l="l" t="t" r="r" b="b"/>
              <a:pathLst>
                <a:path w="3049" h="3935" extrusionOk="0">
                  <a:moveTo>
                    <a:pt x="2081" y="1"/>
                  </a:moveTo>
                  <a:cubicBezTo>
                    <a:pt x="1735" y="1"/>
                    <a:pt x="1381" y="174"/>
                    <a:pt x="1239" y="500"/>
                  </a:cubicBezTo>
                  <a:cubicBezTo>
                    <a:pt x="917" y="1215"/>
                    <a:pt x="560" y="1917"/>
                    <a:pt x="120" y="2572"/>
                  </a:cubicBezTo>
                  <a:cubicBezTo>
                    <a:pt x="1" y="2750"/>
                    <a:pt x="1" y="3048"/>
                    <a:pt x="60" y="3251"/>
                  </a:cubicBezTo>
                  <a:cubicBezTo>
                    <a:pt x="72" y="3274"/>
                    <a:pt x="72" y="3286"/>
                    <a:pt x="72" y="3286"/>
                  </a:cubicBezTo>
                  <a:cubicBezTo>
                    <a:pt x="143" y="3524"/>
                    <a:pt x="310" y="3727"/>
                    <a:pt x="536" y="3834"/>
                  </a:cubicBezTo>
                  <a:cubicBezTo>
                    <a:pt x="676" y="3900"/>
                    <a:pt x="824" y="3934"/>
                    <a:pt x="970" y="3934"/>
                  </a:cubicBezTo>
                  <a:cubicBezTo>
                    <a:pt x="1061" y="3934"/>
                    <a:pt x="1152" y="3921"/>
                    <a:pt x="1239" y="3893"/>
                  </a:cubicBezTo>
                  <a:cubicBezTo>
                    <a:pt x="1310" y="3870"/>
                    <a:pt x="1382" y="3822"/>
                    <a:pt x="1453" y="3786"/>
                  </a:cubicBezTo>
                  <a:cubicBezTo>
                    <a:pt x="1608" y="3703"/>
                    <a:pt x="1715" y="3584"/>
                    <a:pt x="1798" y="3417"/>
                  </a:cubicBezTo>
                  <a:cubicBezTo>
                    <a:pt x="2251" y="2762"/>
                    <a:pt x="2608" y="2060"/>
                    <a:pt x="2918" y="1346"/>
                  </a:cubicBezTo>
                  <a:cubicBezTo>
                    <a:pt x="3025" y="1131"/>
                    <a:pt x="3049" y="893"/>
                    <a:pt x="2977" y="655"/>
                  </a:cubicBezTo>
                  <a:cubicBezTo>
                    <a:pt x="2906" y="417"/>
                    <a:pt x="2739" y="203"/>
                    <a:pt x="2501" y="95"/>
                  </a:cubicBezTo>
                  <a:cubicBezTo>
                    <a:pt x="2373" y="32"/>
                    <a:pt x="2228"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وسيلة شرح مستطيلة مستديرة الزوايا 158"/>
          <p:cNvSpPr/>
          <p:nvPr/>
        </p:nvSpPr>
        <p:spPr>
          <a:xfrm>
            <a:off x="4432363" y="220582"/>
            <a:ext cx="3012947" cy="375175"/>
          </a:xfrm>
          <a:prstGeom prst="wedgeRoundRectCallout">
            <a:avLst>
              <a:gd name="adj1" fmla="val -59085"/>
              <a:gd name="adj2" fmla="val 196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700" b="1" dirty="0" smtClean="0"/>
              <a:t>Read the text and find out:</a:t>
            </a:r>
            <a:endParaRPr lang="ar-SA" sz="1700" b="1" dirty="0"/>
          </a:p>
        </p:txBody>
      </p:sp>
      <p:pic>
        <p:nvPicPr>
          <p:cNvPr id="160"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4533" t="12524" r="16984" b="6185"/>
          <a:stretch/>
        </p:blipFill>
        <p:spPr bwMode="auto">
          <a:xfrm>
            <a:off x="144695" y="1544626"/>
            <a:ext cx="4363012" cy="3387453"/>
          </a:xfrm>
          <a:prstGeom prst="rect">
            <a:avLst/>
          </a:prstGeom>
          <a:noFill/>
          <a:ln>
            <a:noFill/>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1" name="مستطيل 160"/>
          <p:cNvSpPr>
            <a:spLocks noChangeArrowheads="1"/>
          </p:cNvSpPr>
          <p:nvPr>
            <p:custDataLst>
              <p:tags r:id="rId1"/>
            </p:custDataLst>
          </p:nvPr>
        </p:nvSpPr>
        <p:spPr bwMode="auto">
          <a:xfrm>
            <a:off x="5044391" y="1606632"/>
            <a:ext cx="3850487"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p>
            <a:r>
              <a:rPr lang="en-US" sz="1600" b="1" dirty="0">
                <a:solidFill>
                  <a:srgbClr val="002060"/>
                </a:solidFill>
                <a:latin typeface="Arial Narrow" pitchFamily="34" charset="0"/>
                <a:sym typeface="Wingdings" pitchFamily="2" charset="2"/>
              </a:rPr>
              <a:t>• </a:t>
            </a:r>
            <a:r>
              <a:rPr lang="en-US" sz="1600" b="1" u="sng" dirty="0">
                <a:solidFill>
                  <a:srgbClr val="002060"/>
                </a:solidFill>
                <a:latin typeface="Arial Narrow" pitchFamily="34" charset="0"/>
                <a:sym typeface="Wingdings" pitchFamily="2" charset="2"/>
              </a:rPr>
              <a:t>Not</a:t>
            </a:r>
            <a:r>
              <a:rPr lang="en-US" sz="1600" dirty="0">
                <a:solidFill>
                  <a:srgbClr val="002060"/>
                </a:solidFill>
                <a:latin typeface="Arial Narrow" pitchFamily="34" charset="0"/>
                <a:sym typeface="Wingdings" pitchFamily="2" charset="2"/>
              </a:rPr>
              <a:t> all paragraphs are the same length </a:t>
            </a:r>
            <a:r>
              <a:rPr lang="en-US" sz="1600" b="1" u="sng" dirty="0">
                <a:solidFill>
                  <a:srgbClr val="002060"/>
                </a:solidFill>
                <a:latin typeface="Arial Narrow" pitchFamily="34" charset="0"/>
                <a:sym typeface="Wingdings" pitchFamily="2" charset="2"/>
              </a:rPr>
              <a:t>because each paragraph serves to focus on a particular topic /purpose </a:t>
            </a:r>
            <a:r>
              <a:rPr lang="en-US" sz="1600" dirty="0">
                <a:solidFill>
                  <a:srgbClr val="002060"/>
                </a:solidFill>
                <a:latin typeface="Arial Narrow" pitchFamily="34" charset="0"/>
                <a:sym typeface="Wingdings" pitchFamily="2" charset="2"/>
              </a:rPr>
              <a:t>that can be catered for through more or less in terms of length/ words/ sentences. </a:t>
            </a:r>
            <a:endParaRPr lang="en-US" sz="1600" dirty="0" smtClean="0">
              <a:solidFill>
                <a:srgbClr val="002060"/>
              </a:solidFill>
              <a:latin typeface="Arial Narrow" pitchFamily="34" charset="0"/>
              <a:sym typeface="Wingdings" pitchFamily="2" charset="2"/>
            </a:endParaRPr>
          </a:p>
          <a:p>
            <a:endParaRPr lang="en-US" sz="1600" b="1" dirty="0">
              <a:solidFill>
                <a:srgbClr val="006600"/>
              </a:solidFill>
              <a:latin typeface="Arial Narrow" pitchFamily="34" charset="0"/>
            </a:endParaRPr>
          </a:p>
          <a:p>
            <a:r>
              <a:rPr lang="en-US" sz="1600" b="1" dirty="0">
                <a:solidFill>
                  <a:srgbClr val="006600"/>
                </a:solidFill>
                <a:latin typeface="Arial Narrow" pitchFamily="34" charset="0"/>
                <a:sym typeface="Wingdings" pitchFamily="2" charset="2"/>
              </a:rPr>
              <a:t>So </a:t>
            </a:r>
            <a:r>
              <a:rPr lang="en-US" sz="1600" b="1" u="sng" dirty="0">
                <a:solidFill>
                  <a:srgbClr val="006600"/>
                </a:solidFill>
                <a:latin typeface="Arial Narrow" pitchFamily="34" charset="0"/>
                <a:sym typeface="Wingdings" pitchFamily="2" charset="2"/>
              </a:rPr>
              <a:t>the length will vary depending on amount of information</a:t>
            </a:r>
            <a:r>
              <a:rPr lang="en-US" sz="1600" b="1" dirty="0">
                <a:solidFill>
                  <a:srgbClr val="006600"/>
                </a:solidFill>
                <a:latin typeface="Arial Narrow" pitchFamily="34" charset="0"/>
                <a:sym typeface="Wingdings" pitchFamily="2" charset="2"/>
              </a:rPr>
              <a:t>, </a:t>
            </a:r>
            <a:r>
              <a:rPr lang="en-US" sz="1600" b="1" u="sng" dirty="0">
                <a:solidFill>
                  <a:srgbClr val="006600"/>
                </a:solidFill>
                <a:latin typeface="Arial Narrow" pitchFamily="34" charset="0"/>
                <a:sym typeface="Wingdings" pitchFamily="2" charset="2"/>
              </a:rPr>
              <a:t>focus</a:t>
            </a:r>
            <a:r>
              <a:rPr lang="en-US" sz="1600" b="1" dirty="0">
                <a:solidFill>
                  <a:srgbClr val="006600"/>
                </a:solidFill>
                <a:latin typeface="Arial Narrow" pitchFamily="34" charset="0"/>
                <a:sym typeface="Wingdings" pitchFamily="2" charset="2"/>
              </a:rPr>
              <a:t> and </a:t>
            </a:r>
            <a:r>
              <a:rPr lang="en-US" sz="1600" b="1" u="sng" dirty="0">
                <a:solidFill>
                  <a:srgbClr val="006600"/>
                </a:solidFill>
                <a:latin typeface="Arial Narrow" pitchFamily="34" charset="0"/>
                <a:sym typeface="Wingdings" pitchFamily="2" charset="2"/>
              </a:rPr>
              <a:t>intended effect</a:t>
            </a:r>
            <a:r>
              <a:rPr lang="en-US" sz="1600" b="1" dirty="0">
                <a:solidFill>
                  <a:srgbClr val="006600"/>
                </a:solidFill>
                <a:latin typeface="Arial Narrow" pitchFamily="34" charset="0"/>
                <a:sym typeface="Wingdings" pitchFamily="2" charset="2"/>
              </a:rPr>
              <a:t>. </a:t>
            </a:r>
            <a:endParaRPr lang="en-US" sz="1600" b="1" dirty="0" smtClean="0">
              <a:solidFill>
                <a:srgbClr val="006600"/>
              </a:solidFill>
              <a:latin typeface="Arial Narrow" pitchFamily="34" charset="0"/>
              <a:sym typeface="Wingdings" pitchFamily="2" charset="2"/>
            </a:endParaRPr>
          </a:p>
          <a:p>
            <a:endParaRPr lang="en-US" sz="1600" b="1" dirty="0">
              <a:solidFill>
                <a:srgbClr val="006600"/>
              </a:solidFill>
              <a:latin typeface="Arial Narrow" pitchFamily="34" charset="0"/>
              <a:sym typeface="Wingdings" pitchFamily="2" charset="2"/>
            </a:endParaRPr>
          </a:p>
          <a:p>
            <a:r>
              <a:rPr lang="en-US" sz="1600" b="1" dirty="0" smtClean="0">
                <a:solidFill>
                  <a:schemeClr val="accent4">
                    <a:lumMod val="50000"/>
                  </a:schemeClr>
                </a:solidFill>
                <a:latin typeface="Arial Narrow" pitchFamily="34" charset="0"/>
                <a:sym typeface="Wingdings" pitchFamily="2" charset="2"/>
              </a:rPr>
              <a:t>Sometimes </a:t>
            </a:r>
            <a:r>
              <a:rPr lang="en-US" sz="1600" b="1" u="sng" dirty="0">
                <a:solidFill>
                  <a:schemeClr val="accent4">
                    <a:lumMod val="50000"/>
                  </a:schemeClr>
                </a:solidFill>
                <a:latin typeface="Arial Narrow" pitchFamily="34" charset="0"/>
                <a:sym typeface="Wingdings" pitchFamily="2" charset="2"/>
              </a:rPr>
              <a:t>a very brief statement </a:t>
            </a:r>
            <a:r>
              <a:rPr lang="en-US" sz="1600" b="1" dirty="0">
                <a:solidFill>
                  <a:schemeClr val="accent4">
                    <a:lumMod val="50000"/>
                  </a:schemeClr>
                </a:solidFill>
                <a:latin typeface="Arial Narrow" pitchFamily="34" charset="0"/>
                <a:sym typeface="Wingdings" pitchFamily="2" charset="2"/>
              </a:rPr>
              <a:t>can imply more than a whole page</a:t>
            </a:r>
            <a:r>
              <a:rPr lang="en-US" sz="1600" b="1" dirty="0">
                <a:solidFill>
                  <a:srgbClr val="006600"/>
                </a:solidFill>
                <a:latin typeface="Arial Narrow" pitchFamily="34" charset="0"/>
                <a:sym typeface="Wingdings" pitchFamily="2" charset="2"/>
              </a:rPr>
              <a:t>.</a:t>
            </a:r>
          </a:p>
        </p:txBody>
      </p:sp>
    </p:spTree>
    <p:extLst>
      <p:ext uri="{BB962C8B-B14F-4D97-AF65-F5344CB8AC3E}">
        <p14:creationId xmlns:p14="http://schemas.microsoft.com/office/powerpoint/2010/main" val="423015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additive="base">
                                        <p:cTn id="7" dur="500" fill="hold"/>
                                        <p:tgtEl>
                                          <p:spTgt spid="159"/>
                                        </p:tgtEl>
                                        <p:attrNameLst>
                                          <p:attrName>ppt_x</p:attrName>
                                        </p:attrNameLst>
                                      </p:cBhvr>
                                      <p:tavLst>
                                        <p:tav tm="0">
                                          <p:val>
                                            <p:strVal val="#ppt_x"/>
                                          </p:val>
                                        </p:tav>
                                        <p:tav tm="100000">
                                          <p:val>
                                            <p:strVal val="#ppt_x"/>
                                          </p:val>
                                        </p:tav>
                                      </p:tavLst>
                                    </p:anim>
                                    <p:anim calcmode="lin" valueType="num">
                                      <p:cBhvr additive="base">
                                        <p:cTn id="8" dur="500" fill="hold"/>
                                        <p:tgtEl>
                                          <p:spTgt spid="1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526"/>
                                        </p:tgtEl>
                                        <p:attrNameLst>
                                          <p:attrName>style.visibility</p:attrName>
                                        </p:attrNameLst>
                                      </p:cBhvr>
                                      <p:to>
                                        <p:strVal val="visible"/>
                                      </p:to>
                                    </p:set>
                                    <p:animEffect transition="in" filter="randombar(horizontal)">
                                      <p:cBhvr>
                                        <p:cTn id="13" dur="500"/>
                                        <p:tgtEl>
                                          <p:spTgt spid="252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616"/>
                                        </p:tgtEl>
                                        <p:attrNameLst>
                                          <p:attrName>style.visibility</p:attrName>
                                        </p:attrNameLst>
                                      </p:cBhvr>
                                      <p:to>
                                        <p:strVal val="visible"/>
                                      </p:to>
                                    </p:set>
                                    <p:animEffect transition="in" filter="randombar(horizontal)">
                                      <p:cBhvr>
                                        <p:cTn id="18" dur="500"/>
                                        <p:tgtEl>
                                          <p:spTgt spid="26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1">
                                            <p:txEl>
                                              <p:pRg st="0" end="0"/>
                                            </p:txEl>
                                          </p:spTgt>
                                        </p:tgtEl>
                                        <p:attrNameLst>
                                          <p:attrName>style.visibility</p:attrName>
                                        </p:attrNameLst>
                                      </p:cBhvr>
                                      <p:to>
                                        <p:strVal val="visible"/>
                                      </p:to>
                                    </p:set>
                                    <p:animEffect transition="in" filter="wipe(left)">
                                      <p:cBhvr>
                                        <p:cTn id="23" dur="500"/>
                                        <p:tgtEl>
                                          <p:spTgt spid="16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1">
                                            <p:txEl>
                                              <p:pRg st="2" end="2"/>
                                            </p:txEl>
                                          </p:spTgt>
                                        </p:tgtEl>
                                        <p:attrNameLst>
                                          <p:attrName>style.visibility</p:attrName>
                                        </p:attrNameLst>
                                      </p:cBhvr>
                                      <p:to>
                                        <p:strVal val="visible"/>
                                      </p:to>
                                    </p:set>
                                    <p:animEffect transition="in" filter="wipe(left)">
                                      <p:cBhvr>
                                        <p:cTn id="28" dur="500"/>
                                        <p:tgtEl>
                                          <p:spTgt spid="16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1">
                                            <p:txEl>
                                              <p:pRg st="4" end="4"/>
                                            </p:txEl>
                                          </p:spTgt>
                                        </p:tgtEl>
                                        <p:attrNameLst>
                                          <p:attrName>style.visibility</p:attrName>
                                        </p:attrNameLst>
                                      </p:cBhvr>
                                      <p:to>
                                        <p:strVal val="visible"/>
                                      </p:to>
                                    </p:set>
                                    <p:animEffect transition="in" filter="wipe(left)">
                                      <p:cBhvr>
                                        <p:cTn id="33" dur="500"/>
                                        <p:tgtEl>
                                          <p:spTgt spid="16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6" grpId="0"/>
      <p:bldP spid="159" grpId="0" animBg="1"/>
      <p:bldP spid="16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9"/>
        <p:cNvGrpSpPr/>
        <p:nvPr/>
      </p:nvGrpSpPr>
      <p:grpSpPr>
        <a:xfrm>
          <a:off x="0" y="0"/>
          <a:ext cx="0" cy="0"/>
          <a:chOff x="0" y="0"/>
          <a:chExt cx="0" cy="0"/>
        </a:xfrm>
      </p:grpSpPr>
      <p:sp>
        <p:nvSpPr>
          <p:cNvPr id="1950" name="Google Shape;1950;p44"/>
          <p:cNvSpPr txBox="1">
            <a:spLocks noGrp="1"/>
          </p:cNvSpPr>
          <p:nvPr>
            <p:ph type="title"/>
          </p:nvPr>
        </p:nvSpPr>
        <p:spPr>
          <a:xfrm>
            <a:off x="1696436" y="38089"/>
            <a:ext cx="2254052"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smtClean="0"/>
              <a:t>Writing</a:t>
            </a:r>
            <a:endParaRPr sz="3600" dirty="0"/>
          </a:p>
        </p:txBody>
      </p:sp>
      <p:grpSp>
        <p:nvGrpSpPr>
          <p:cNvPr id="1952" name="Google Shape;1952;p44"/>
          <p:cNvGrpSpPr/>
          <p:nvPr/>
        </p:nvGrpSpPr>
        <p:grpSpPr>
          <a:xfrm>
            <a:off x="4673923" y="1376887"/>
            <a:ext cx="549450" cy="529975"/>
            <a:chOff x="3521100" y="1682150"/>
            <a:chExt cx="549450" cy="529975"/>
          </a:xfrm>
        </p:grpSpPr>
        <p:sp>
          <p:nvSpPr>
            <p:cNvPr id="1953" name="Google Shape;1953;p44"/>
            <p:cNvSpPr/>
            <p:nvPr/>
          </p:nvSpPr>
          <p:spPr>
            <a:xfrm>
              <a:off x="3521100" y="1682150"/>
              <a:ext cx="549450" cy="529975"/>
            </a:xfrm>
            <a:custGeom>
              <a:avLst/>
              <a:gdLst/>
              <a:ahLst/>
              <a:cxnLst/>
              <a:rect l="l" t="t" r="r" b="b"/>
              <a:pathLst>
                <a:path w="21978" h="21199" extrusionOk="0">
                  <a:moveTo>
                    <a:pt x="10547" y="1"/>
                  </a:moveTo>
                  <a:cubicBezTo>
                    <a:pt x="10103" y="1"/>
                    <a:pt x="9659" y="28"/>
                    <a:pt x="9216" y="85"/>
                  </a:cubicBezTo>
                  <a:cubicBezTo>
                    <a:pt x="6644" y="407"/>
                    <a:pt x="3989" y="1383"/>
                    <a:pt x="2358" y="3514"/>
                  </a:cubicBezTo>
                  <a:cubicBezTo>
                    <a:pt x="1072" y="5193"/>
                    <a:pt x="572" y="7384"/>
                    <a:pt x="298" y="9527"/>
                  </a:cubicBezTo>
                  <a:cubicBezTo>
                    <a:pt x="72" y="11337"/>
                    <a:pt x="0" y="13194"/>
                    <a:pt x="536" y="14920"/>
                  </a:cubicBezTo>
                  <a:cubicBezTo>
                    <a:pt x="1322" y="17468"/>
                    <a:pt x="3406" y="19421"/>
                    <a:pt x="5775" y="20373"/>
                  </a:cubicBezTo>
                  <a:cubicBezTo>
                    <a:pt x="7233" y="20960"/>
                    <a:pt x="8786" y="21198"/>
                    <a:pt x="10347" y="21198"/>
                  </a:cubicBezTo>
                  <a:cubicBezTo>
                    <a:pt x="11323" y="21198"/>
                    <a:pt x="12302" y="21105"/>
                    <a:pt x="13264" y="20945"/>
                  </a:cubicBezTo>
                  <a:cubicBezTo>
                    <a:pt x="17705" y="20219"/>
                    <a:pt x="21396" y="16039"/>
                    <a:pt x="21646" y="11253"/>
                  </a:cubicBezTo>
                  <a:cubicBezTo>
                    <a:pt x="21978" y="4718"/>
                    <a:pt x="16332" y="1"/>
                    <a:pt x="10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4"/>
            <p:cNvSpPr/>
            <p:nvPr/>
          </p:nvSpPr>
          <p:spPr>
            <a:xfrm>
              <a:off x="3804175" y="1708475"/>
              <a:ext cx="146375" cy="72200"/>
            </a:xfrm>
            <a:custGeom>
              <a:avLst/>
              <a:gdLst/>
              <a:ahLst/>
              <a:cxnLst/>
              <a:rect l="l" t="t" r="r" b="b"/>
              <a:pathLst>
                <a:path w="5855" h="2888" extrusionOk="0">
                  <a:moveTo>
                    <a:pt x="1030" y="1"/>
                  </a:moveTo>
                  <a:cubicBezTo>
                    <a:pt x="762" y="1"/>
                    <a:pt x="508" y="19"/>
                    <a:pt x="274" y="56"/>
                  </a:cubicBezTo>
                  <a:cubicBezTo>
                    <a:pt x="0" y="92"/>
                    <a:pt x="107" y="485"/>
                    <a:pt x="334" y="520"/>
                  </a:cubicBezTo>
                  <a:cubicBezTo>
                    <a:pt x="1358" y="651"/>
                    <a:pt x="2262" y="842"/>
                    <a:pt x="3203" y="1330"/>
                  </a:cubicBezTo>
                  <a:cubicBezTo>
                    <a:pt x="3977" y="1735"/>
                    <a:pt x="4537" y="2437"/>
                    <a:pt x="5287" y="2842"/>
                  </a:cubicBezTo>
                  <a:cubicBezTo>
                    <a:pt x="5343" y="2874"/>
                    <a:pt x="5399" y="2888"/>
                    <a:pt x="5452" y="2888"/>
                  </a:cubicBezTo>
                  <a:cubicBezTo>
                    <a:pt x="5681" y="2888"/>
                    <a:pt x="5855" y="2627"/>
                    <a:pt x="5739" y="2366"/>
                  </a:cubicBezTo>
                  <a:cubicBezTo>
                    <a:pt x="5018" y="769"/>
                    <a:pt x="2753" y="1"/>
                    <a:pt x="10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4"/>
            <p:cNvSpPr/>
            <p:nvPr/>
          </p:nvSpPr>
          <p:spPr>
            <a:xfrm>
              <a:off x="3957300" y="1791400"/>
              <a:ext cx="59725" cy="65725"/>
            </a:xfrm>
            <a:custGeom>
              <a:avLst/>
              <a:gdLst/>
              <a:ahLst/>
              <a:cxnLst/>
              <a:rect l="l" t="t" r="r" b="b"/>
              <a:pathLst>
                <a:path w="2389" h="2629" extrusionOk="0">
                  <a:moveTo>
                    <a:pt x="294" y="0"/>
                  </a:moveTo>
                  <a:cubicBezTo>
                    <a:pt x="95" y="0"/>
                    <a:pt x="0" y="305"/>
                    <a:pt x="138" y="454"/>
                  </a:cubicBezTo>
                  <a:cubicBezTo>
                    <a:pt x="436" y="751"/>
                    <a:pt x="781" y="990"/>
                    <a:pt x="1055" y="1335"/>
                  </a:cubicBezTo>
                  <a:cubicBezTo>
                    <a:pt x="1329" y="1680"/>
                    <a:pt x="1507" y="2156"/>
                    <a:pt x="1793" y="2526"/>
                  </a:cubicBezTo>
                  <a:cubicBezTo>
                    <a:pt x="1851" y="2598"/>
                    <a:pt x="1921" y="2629"/>
                    <a:pt x="1990" y="2629"/>
                  </a:cubicBezTo>
                  <a:cubicBezTo>
                    <a:pt x="2146" y="2629"/>
                    <a:pt x="2300" y="2473"/>
                    <a:pt x="2317" y="2299"/>
                  </a:cubicBezTo>
                  <a:cubicBezTo>
                    <a:pt x="2388" y="1263"/>
                    <a:pt x="1257" y="120"/>
                    <a:pt x="317" y="1"/>
                  </a:cubicBezTo>
                  <a:cubicBezTo>
                    <a:pt x="309" y="1"/>
                    <a:pt x="301" y="0"/>
                    <a:pt x="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4"/>
            <p:cNvSpPr/>
            <p:nvPr/>
          </p:nvSpPr>
          <p:spPr>
            <a:xfrm>
              <a:off x="3521100" y="1754800"/>
              <a:ext cx="508125" cy="457225"/>
            </a:xfrm>
            <a:custGeom>
              <a:avLst/>
              <a:gdLst/>
              <a:ahLst/>
              <a:cxnLst/>
              <a:rect l="l" t="t" r="r" b="b"/>
              <a:pathLst>
                <a:path w="20325" h="18289" extrusionOk="0">
                  <a:moveTo>
                    <a:pt x="2882" y="1"/>
                  </a:moveTo>
                  <a:cubicBezTo>
                    <a:pt x="2691" y="191"/>
                    <a:pt x="2525" y="394"/>
                    <a:pt x="2358" y="596"/>
                  </a:cubicBezTo>
                  <a:cubicBezTo>
                    <a:pt x="1072" y="2275"/>
                    <a:pt x="572" y="4478"/>
                    <a:pt x="298" y="6621"/>
                  </a:cubicBezTo>
                  <a:cubicBezTo>
                    <a:pt x="84" y="8419"/>
                    <a:pt x="0" y="10288"/>
                    <a:pt x="536" y="12014"/>
                  </a:cubicBezTo>
                  <a:cubicBezTo>
                    <a:pt x="1334" y="14550"/>
                    <a:pt x="3418" y="16503"/>
                    <a:pt x="5787" y="17455"/>
                  </a:cubicBezTo>
                  <a:cubicBezTo>
                    <a:pt x="7248" y="18046"/>
                    <a:pt x="8810" y="18289"/>
                    <a:pt x="10382" y="18289"/>
                  </a:cubicBezTo>
                  <a:cubicBezTo>
                    <a:pt x="11346" y="18289"/>
                    <a:pt x="12313" y="18197"/>
                    <a:pt x="13264" y="18039"/>
                  </a:cubicBezTo>
                  <a:cubicBezTo>
                    <a:pt x="16205" y="17563"/>
                    <a:pt x="18824" y="15562"/>
                    <a:pt x="20324" y="12872"/>
                  </a:cubicBezTo>
                  <a:lnTo>
                    <a:pt x="20324" y="12872"/>
                  </a:lnTo>
                  <a:cubicBezTo>
                    <a:pt x="18360" y="14300"/>
                    <a:pt x="16050" y="15181"/>
                    <a:pt x="13681" y="15300"/>
                  </a:cubicBezTo>
                  <a:cubicBezTo>
                    <a:pt x="13503" y="15309"/>
                    <a:pt x="13326" y="15314"/>
                    <a:pt x="13148" y="15314"/>
                  </a:cubicBezTo>
                  <a:cubicBezTo>
                    <a:pt x="9535" y="15314"/>
                    <a:pt x="5912" y="13480"/>
                    <a:pt x="3858" y="10347"/>
                  </a:cubicBezTo>
                  <a:cubicBezTo>
                    <a:pt x="1894" y="7371"/>
                    <a:pt x="1489" y="3287"/>
                    <a:pt x="2882" y="1"/>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4"/>
            <p:cNvSpPr/>
            <p:nvPr/>
          </p:nvSpPr>
          <p:spPr>
            <a:xfrm>
              <a:off x="3738725" y="1994200"/>
              <a:ext cx="101225" cy="32875"/>
            </a:xfrm>
            <a:custGeom>
              <a:avLst/>
              <a:gdLst/>
              <a:ahLst/>
              <a:cxnLst/>
              <a:rect l="l" t="t" r="r" b="b"/>
              <a:pathLst>
                <a:path w="4049" h="1315" extrusionOk="0">
                  <a:moveTo>
                    <a:pt x="3752" y="0"/>
                  </a:moveTo>
                  <a:cubicBezTo>
                    <a:pt x="3713" y="0"/>
                    <a:pt x="3671" y="10"/>
                    <a:pt x="3630" y="33"/>
                  </a:cubicBezTo>
                  <a:cubicBezTo>
                    <a:pt x="3071" y="307"/>
                    <a:pt x="2618" y="629"/>
                    <a:pt x="1963" y="700"/>
                  </a:cubicBezTo>
                  <a:cubicBezTo>
                    <a:pt x="1908" y="705"/>
                    <a:pt x="1852" y="708"/>
                    <a:pt x="1797" y="708"/>
                  </a:cubicBezTo>
                  <a:cubicBezTo>
                    <a:pt x="1238" y="708"/>
                    <a:pt x="703" y="445"/>
                    <a:pt x="237" y="152"/>
                  </a:cubicBezTo>
                  <a:cubicBezTo>
                    <a:pt x="217" y="139"/>
                    <a:pt x="195" y="133"/>
                    <a:pt x="174" y="133"/>
                  </a:cubicBezTo>
                  <a:cubicBezTo>
                    <a:pt x="84" y="133"/>
                    <a:pt x="0" y="242"/>
                    <a:pt x="58" y="319"/>
                  </a:cubicBezTo>
                  <a:cubicBezTo>
                    <a:pt x="514" y="939"/>
                    <a:pt x="1367" y="1314"/>
                    <a:pt x="2183" y="1314"/>
                  </a:cubicBezTo>
                  <a:cubicBezTo>
                    <a:pt x="2901" y="1314"/>
                    <a:pt x="3589" y="1024"/>
                    <a:pt x="3952" y="355"/>
                  </a:cubicBezTo>
                  <a:cubicBezTo>
                    <a:pt x="4048" y="181"/>
                    <a:pt x="3919" y="0"/>
                    <a:pt x="3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4"/>
            <p:cNvSpPr/>
            <p:nvPr/>
          </p:nvSpPr>
          <p:spPr>
            <a:xfrm>
              <a:off x="3643725" y="1858500"/>
              <a:ext cx="93000" cy="63975"/>
            </a:xfrm>
            <a:custGeom>
              <a:avLst/>
              <a:gdLst/>
              <a:ahLst/>
              <a:cxnLst/>
              <a:rect l="l" t="t" r="r" b="b"/>
              <a:pathLst>
                <a:path w="3720" h="2559" extrusionOk="0">
                  <a:moveTo>
                    <a:pt x="1811" y="0"/>
                  </a:moveTo>
                  <a:cubicBezTo>
                    <a:pt x="1750" y="0"/>
                    <a:pt x="1686" y="3"/>
                    <a:pt x="1620" y="8"/>
                  </a:cubicBezTo>
                  <a:cubicBezTo>
                    <a:pt x="1" y="139"/>
                    <a:pt x="370" y="2473"/>
                    <a:pt x="1894" y="2556"/>
                  </a:cubicBezTo>
                  <a:cubicBezTo>
                    <a:pt x="1919" y="2558"/>
                    <a:pt x="1945" y="2558"/>
                    <a:pt x="1969" y="2558"/>
                  </a:cubicBezTo>
                  <a:cubicBezTo>
                    <a:pt x="3395" y="2558"/>
                    <a:pt x="3719" y="0"/>
                    <a:pt x="1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4"/>
            <p:cNvSpPr/>
            <p:nvPr/>
          </p:nvSpPr>
          <p:spPr>
            <a:xfrm>
              <a:off x="3666075" y="1867550"/>
              <a:ext cx="22800" cy="15950"/>
            </a:xfrm>
            <a:custGeom>
              <a:avLst/>
              <a:gdLst/>
              <a:ahLst/>
              <a:cxnLst/>
              <a:rect l="l" t="t" r="r" b="b"/>
              <a:pathLst>
                <a:path w="912" h="638" extrusionOk="0">
                  <a:moveTo>
                    <a:pt x="493" y="1"/>
                  </a:moveTo>
                  <a:cubicBezTo>
                    <a:pt x="226" y="1"/>
                    <a:pt x="0" y="419"/>
                    <a:pt x="321" y="599"/>
                  </a:cubicBezTo>
                  <a:cubicBezTo>
                    <a:pt x="373" y="626"/>
                    <a:pt x="425" y="638"/>
                    <a:pt x="474" y="638"/>
                  </a:cubicBezTo>
                  <a:cubicBezTo>
                    <a:pt x="728" y="638"/>
                    <a:pt x="912" y="318"/>
                    <a:pt x="702" y="99"/>
                  </a:cubicBezTo>
                  <a:cubicBezTo>
                    <a:pt x="636" y="29"/>
                    <a:pt x="563" y="1"/>
                    <a:pt x="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4"/>
            <p:cNvSpPr/>
            <p:nvPr/>
          </p:nvSpPr>
          <p:spPr>
            <a:xfrm>
              <a:off x="3845550" y="1858500"/>
              <a:ext cx="92700" cy="63975"/>
            </a:xfrm>
            <a:custGeom>
              <a:avLst/>
              <a:gdLst/>
              <a:ahLst/>
              <a:cxnLst/>
              <a:rect l="l" t="t" r="r" b="b"/>
              <a:pathLst>
                <a:path w="3708" h="2559" extrusionOk="0">
                  <a:moveTo>
                    <a:pt x="1799" y="0"/>
                  </a:moveTo>
                  <a:cubicBezTo>
                    <a:pt x="1738" y="0"/>
                    <a:pt x="1674" y="3"/>
                    <a:pt x="1608" y="8"/>
                  </a:cubicBezTo>
                  <a:cubicBezTo>
                    <a:pt x="0" y="139"/>
                    <a:pt x="369" y="2473"/>
                    <a:pt x="1893" y="2556"/>
                  </a:cubicBezTo>
                  <a:cubicBezTo>
                    <a:pt x="1919" y="2558"/>
                    <a:pt x="1944" y="2558"/>
                    <a:pt x="1969" y="2558"/>
                  </a:cubicBezTo>
                  <a:cubicBezTo>
                    <a:pt x="3394" y="2558"/>
                    <a:pt x="3708" y="0"/>
                    <a:pt x="1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4"/>
            <p:cNvSpPr/>
            <p:nvPr/>
          </p:nvSpPr>
          <p:spPr>
            <a:xfrm>
              <a:off x="3869075" y="1867550"/>
              <a:ext cx="22800" cy="15950"/>
            </a:xfrm>
            <a:custGeom>
              <a:avLst/>
              <a:gdLst/>
              <a:ahLst/>
              <a:cxnLst/>
              <a:rect l="l" t="t" r="r" b="b"/>
              <a:pathLst>
                <a:path w="912" h="638" extrusionOk="0">
                  <a:moveTo>
                    <a:pt x="493" y="1"/>
                  </a:moveTo>
                  <a:cubicBezTo>
                    <a:pt x="226" y="1"/>
                    <a:pt x="0" y="419"/>
                    <a:pt x="321" y="599"/>
                  </a:cubicBezTo>
                  <a:cubicBezTo>
                    <a:pt x="373" y="626"/>
                    <a:pt x="425" y="638"/>
                    <a:pt x="475" y="638"/>
                  </a:cubicBezTo>
                  <a:cubicBezTo>
                    <a:pt x="728" y="638"/>
                    <a:pt x="912" y="318"/>
                    <a:pt x="702" y="99"/>
                  </a:cubicBezTo>
                  <a:cubicBezTo>
                    <a:pt x="636" y="29"/>
                    <a:pt x="563" y="1"/>
                    <a:pt x="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2" name="Google Shape;1962;p44"/>
          <p:cNvSpPr/>
          <p:nvPr/>
        </p:nvSpPr>
        <p:spPr>
          <a:xfrm>
            <a:off x="2236875" y="1867550"/>
            <a:ext cx="22850" cy="15950"/>
          </a:xfrm>
          <a:custGeom>
            <a:avLst/>
            <a:gdLst/>
            <a:ahLst/>
            <a:cxnLst/>
            <a:rect l="l" t="t" r="r" b="b"/>
            <a:pathLst>
              <a:path w="914" h="638" extrusionOk="0">
                <a:moveTo>
                  <a:pt x="499" y="1"/>
                </a:moveTo>
                <a:cubicBezTo>
                  <a:pt x="225" y="1"/>
                  <a:pt x="0" y="419"/>
                  <a:pt x="321" y="599"/>
                </a:cubicBezTo>
                <a:cubicBezTo>
                  <a:pt x="373" y="626"/>
                  <a:pt x="425" y="638"/>
                  <a:pt x="474" y="638"/>
                </a:cubicBezTo>
                <a:cubicBezTo>
                  <a:pt x="729" y="638"/>
                  <a:pt x="913" y="318"/>
                  <a:pt x="714" y="99"/>
                </a:cubicBezTo>
                <a:cubicBezTo>
                  <a:pt x="645" y="29"/>
                  <a:pt x="570" y="1"/>
                  <a:pt x="4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4">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8" name="Google Shape;2218;p44"/>
          <p:cNvGrpSpPr/>
          <p:nvPr/>
        </p:nvGrpSpPr>
        <p:grpSpPr>
          <a:xfrm>
            <a:off x="638325" y="284115"/>
            <a:ext cx="712803" cy="574271"/>
            <a:chOff x="7988300" y="456828"/>
            <a:chExt cx="712803" cy="574271"/>
          </a:xfrm>
        </p:grpSpPr>
        <p:sp>
          <p:nvSpPr>
            <p:cNvPr id="2219" name="Google Shape;2219;p44"/>
            <p:cNvSpPr/>
            <p:nvPr/>
          </p:nvSpPr>
          <p:spPr>
            <a:xfrm>
              <a:off x="7988300" y="456828"/>
              <a:ext cx="712803" cy="574271"/>
            </a:xfrm>
            <a:custGeom>
              <a:avLst/>
              <a:gdLst/>
              <a:ahLst/>
              <a:cxnLst/>
              <a:rect l="l" t="t" r="r" b="b"/>
              <a:pathLst>
                <a:path w="4395" h="3541" extrusionOk="0">
                  <a:moveTo>
                    <a:pt x="2806" y="1"/>
                  </a:moveTo>
                  <a:cubicBezTo>
                    <a:pt x="2618" y="1"/>
                    <a:pt x="2428" y="61"/>
                    <a:pt x="2275" y="170"/>
                  </a:cubicBezTo>
                  <a:cubicBezTo>
                    <a:pt x="1977" y="384"/>
                    <a:pt x="1811" y="729"/>
                    <a:pt x="1751" y="1063"/>
                  </a:cubicBezTo>
                  <a:cubicBezTo>
                    <a:pt x="1656" y="753"/>
                    <a:pt x="1430" y="444"/>
                    <a:pt x="1132" y="313"/>
                  </a:cubicBezTo>
                  <a:cubicBezTo>
                    <a:pt x="1022" y="260"/>
                    <a:pt x="896" y="233"/>
                    <a:pt x="771" y="233"/>
                  </a:cubicBezTo>
                  <a:cubicBezTo>
                    <a:pt x="559" y="233"/>
                    <a:pt x="346" y="310"/>
                    <a:pt x="203" y="467"/>
                  </a:cubicBezTo>
                  <a:cubicBezTo>
                    <a:pt x="25" y="670"/>
                    <a:pt x="1" y="944"/>
                    <a:pt x="60" y="1206"/>
                  </a:cubicBezTo>
                  <a:cubicBezTo>
                    <a:pt x="108" y="1456"/>
                    <a:pt x="251" y="1682"/>
                    <a:pt x="406" y="1884"/>
                  </a:cubicBezTo>
                  <a:cubicBezTo>
                    <a:pt x="519" y="2031"/>
                    <a:pt x="1651" y="3541"/>
                    <a:pt x="1918" y="3541"/>
                  </a:cubicBezTo>
                  <a:cubicBezTo>
                    <a:pt x="1933" y="3541"/>
                    <a:pt x="1944" y="3536"/>
                    <a:pt x="1953" y="3527"/>
                  </a:cubicBezTo>
                  <a:cubicBezTo>
                    <a:pt x="2549" y="2932"/>
                    <a:pt x="4394" y="967"/>
                    <a:pt x="3263" y="146"/>
                  </a:cubicBezTo>
                  <a:cubicBezTo>
                    <a:pt x="3130" y="46"/>
                    <a:pt x="2969" y="1"/>
                    <a:pt x="28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4"/>
            <p:cNvSpPr/>
            <p:nvPr/>
          </p:nvSpPr>
          <p:spPr>
            <a:xfrm rot="562148" flipH="1">
              <a:off x="8464300" y="495409"/>
              <a:ext cx="67049" cy="268372"/>
            </a:xfrm>
            <a:custGeom>
              <a:avLst/>
              <a:gdLst/>
              <a:ahLst/>
              <a:cxnLst/>
              <a:rect l="l" t="t" r="r" b="b"/>
              <a:pathLst>
                <a:path w="1525" h="6104" extrusionOk="0">
                  <a:moveTo>
                    <a:pt x="655" y="1851"/>
                  </a:moveTo>
                  <a:lnTo>
                    <a:pt x="655" y="1899"/>
                  </a:lnTo>
                  <a:cubicBezTo>
                    <a:pt x="631" y="1887"/>
                    <a:pt x="631" y="1875"/>
                    <a:pt x="655" y="1851"/>
                  </a:cubicBezTo>
                  <a:close/>
                  <a:moveTo>
                    <a:pt x="1375" y="0"/>
                  </a:moveTo>
                  <a:cubicBezTo>
                    <a:pt x="1348" y="0"/>
                    <a:pt x="1325" y="10"/>
                    <a:pt x="1310" y="30"/>
                  </a:cubicBezTo>
                  <a:cubicBezTo>
                    <a:pt x="1108" y="172"/>
                    <a:pt x="929" y="351"/>
                    <a:pt x="762" y="542"/>
                  </a:cubicBezTo>
                  <a:cubicBezTo>
                    <a:pt x="691" y="637"/>
                    <a:pt x="619" y="744"/>
                    <a:pt x="560" y="839"/>
                  </a:cubicBezTo>
                  <a:cubicBezTo>
                    <a:pt x="488" y="946"/>
                    <a:pt x="441" y="1065"/>
                    <a:pt x="381" y="1184"/>
                  </a:cubicBezTo>
                  <a:cubicBezTo>
                    <a:pt x="274" y="1423"/>
                    <a:pt x="191" y="1661"/>
                    <a:pt x="131" y="1911"/>
                  </a:cubicBezTo>
                  <a:cubicBezTo>
                    <a:pt x="60" y="2185"/>
                    <a:pt x="36" y="2470"/>
                    <a:pt x="24" y="2732"/>
                  </a:cubicBezTo>
                  <a:cubicBezTo>
                    <a:pt x="0" y="3268"/>
                    <a:pt x="24" y="3804"/>
                    <a:pt x="119" y="4328"/>
                  </a:cubicBezTo>
                  <a:cubicBezTo>
                    <a:pt x="155" y="4613"/>
                    <a:pt x="215" y="4875"/>
                    <a:pt x="274" y="5149"/>
                  </a:cubicBezTo>
                  <a:cubicBezTo>
                    <a:pt x="334" y="5364"/>
                    <a:pt x="393" y="5590"/>
                    <a:pt x="488" y="5816"/>
                  </a:cubicBezTo>
                  <a:cubicBezTo>
                    <a:pt x="500" y="5840"/>
                    <a:pt x="500" y="5864"/>
                    <a:pt x="512" y="5887"/>
                  </a:cubicBezTo>
                  <a:cubicBezTo>
                    <a:pt x="536" y="5959"/>
                    <a:pt x="607" y="6042"/>
                    <a:pt x="679" y="6066"/>
                  </a:cubicBezTo>
                  <a:cubicBezTo>
                    <a:pt x="717" y="6092"/>
                    <a:pt x="762" y="6103"/>
                    <a:pt x="809" y="6103"/>
                  </a:cubicBezTo>
                  <a:cubicBezTo>
                    <a:pt x="849" y="6103"/>
                    <a:pt x="890" y="6095"/>
                    <a:pt x="929" y="6078"/>
                  </a:cubicBezTo>
                  <a:cubicBezTo>
                    <a:pt x="1012" y="6054"/>
                    <a:pt x="1084" y="5995"/>
                    <a:pt x="1108" y="5923"/>
                  </a:cubicBezTo>
                  <a:cubicBezTo>
                    <a:pt x="1143" y="5840"/>
                    <a:pt x="1155" y="5780"/>
                    <a:pt x="1143" y="5709"/>
                  </a:cubicBezTo>
                  <a:cubicBezTo>
                    <a:pt x="1108" y="5447"/>
                    <a:pt x="1048" y="5161"/>
                    <a:pt x="1012" y="4887"/>
                  </a:cubicBezTo>
                  <a:cubicBezTo>
                    <a:pt x="965" y="4637"/>
                    <a:pt x="905" y="4399"/>
                    <a:pt x="857" y="4149"/>
                  </a:cubicBezTo>
                  <a:cubicBezTo>
                    <a:pt x="786" y="3780"/>
                    <a:pt x="727" y="3387"/>
                    <a:pt x="679" y="3006"/>
                  </a:cubicBezTo>
                  <a:cubicBezTo>
                    <a:pt x="655" y="2613"/>
                    <a:pt x="655" y="2232"/>
                    <a:pt x="667" y="1851"/>
                  </a:cubicBezTo>
                  <a:cubicBezTo>
                    <a:pt x="679" y="1637"/>
                    <a:pt x="727" y="1423"/>
                    <a:pt x="798" y="1196"/>
                  </a:cubicBezTo>
                  <a:cubicBezTo>
                    <a:pt x="869" y="994"/>
                    <a:pt x="965" y="803"/>
                    <a:pt x="1084" y="625"/>
                  </a:cubicBezTo>
                  <a:cubicBezTo>
                    <a:pt x="1167" y="482"/>
                    <a:pt x="1274" y="363"/>
                    <a:pt x="1393" y="268"/>
                  </a:cubicBezTo>
                  <a:cubicBezTo>
                    <a:pt x="1429" y="244"/>
                    <a:pt x="1441" y="220"/>
                    <a:pt x="1465" y="208"/>
                  </a:cubicBezTo>
                  <a:cubicBezTo>
                    <a:pt x="1512" y="161"/>
                    <a:pt x="1524" y="101"/>
                    <a:pt x="1500" y="53"/>
                  </a:cubicBezTo>
                  <a:cubicBezTo>
                    <a:pt x="1459" y="19"/>
                    <a:pt x="1413" y="0"/>
                    <a:pt x="1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4"/>
            <p:cNvSpPr/>
            <p:nvPr/>
          </p:nvSpPr>
          <p:spPr>
            <a:xfrm rot="562148" flipH="1">
              <a:off x="8439788" y="771069"/>
              <a:ext cx="35657" cy="30996"/>
            </a:xfrm>
            <a:custGeom>
              <a:avLst/>
              <a:gdLst/>
              <a:ahLst/>
              <a:cxnLst/>
              <a:rect l="l" t="t" r="r" b="b"/>
              <a:pathLst>
                <a:path w="811" h="705" extrusionOk="0">
                  <a:moveTo>
                    <a:pt x="398" y="0"/>
                  </a:moveTo>
                  <a:cubicBezTo>
                    <a:pt x="332" y="0"/>
                    <a:pt x="267" y="18"/>
                    <a:pt x="215" y="52"/>
                  </a:cubicBezTo>
                  <a:cubicBezTo>
                    <a:pt x="49" y="171"/>
                    <a:pt x="1" y="386"/>
                    <a:pt x="108" y="540"/>
                  </a:cubicBezTo>
                  <a:cubicBezTo>
                    <a:pt x="176" y="647"/>
                    <a:pt x="298" y="705"/>
                    <a:pt x="415" y="705"/>
                  </a:cubicBezTo>
                  <a:cubicBezTo>
                    <a:pt x="481" y="705"/>
                    <a:pt x="545" y="686"/>
                    <a:pt x="596" y="648"/>
                  </a:cubicBezTo>
                  <a:cubicBezTo>
                    <a:pt x="763" y="528"/>
                    <a:pt x="811" y="326"/>
                    <a:pt x="703" y="159"/>
                  </a:cubicBezTo>
                  <a:cubicBezTo>
                    <a:pt x="635" y="53"/>
                    <a:pt x="514" y="0"/>
                    <a:pt x="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4"/>
            <p:cNvSpPr/>
            <p:nvPr/>
          </p:nvSpPr>
          <p:spPr>
            <a:xfrm rot="562148" flipH="1">
              <a:off x="8431019" y="815501"/>
              <a:ext cx="17279" cy="15037"/>
            </a:xfrm>
            <a:custGeom>
              <a:avLst/>
              <a:gdLst/>
              <a:ahLst/>
              <a:cxnLst/>
              <a:rect l="l" t="t" r="r" b="b"/>
              <a:pathLst>
                <a:path w="393" h="342" extrusionOk="0">
                  <a:moveTo>
                    <a:pt x="194" y="0"/>
                  </a:moveTo>
                  <a:cubicBezTo>
                    <a:pt x="158" y="0"/>
                    <a:pt x="123" y="11"/>
                    <a:pt x="95" y="34"/>
                  </a:cubicBezTo>
                  <a:cubicBezTo>
                    <a:pt x="12" y="94"/>
                    <a:pt x="0" y="177"/>
                    <a:pt x="48" y="272"/>
                  </a:cubicBezTo>
                  <a:cubicBezTo>
                    <a:pt x="77" y="316"/>
                    <a:pt x="132" y="342"/>
                    <a:pt x="188" y="342"/>
                  </a:cubicBezTo>
                  <a:cubicBezTo>
                    <a:pt x="223" y="342"/>
                    <a:pt x="258" y="331"/>
                    <a:pt x="286" y="308"/>
                  </a:cubicBezTo>
                  <a:cubicBezTo>
                    <a:pt x="357" y="248"/>
                    <a:pt x="393" y="153"/>
                    <a:pt x="334" y="70"/>
                  </a:cubicBezTo>
                  <a:cubicBezTo>
                    <a:pt x="304" y="26"/>
                    <a:pt x="249" y="0"/>
                    <a:pt x="1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3" name="Google Shape;2223;p44"/>
          <p:cNvGrpSpPr/>
          <p:nvPr/>
        </p:nvGrpSpPr>
        <p:grpSpPr>
          <a:xfrm rot="3523190">
            <a:off x="116507" y="494155"/>
            <a:ext cx="252388" cy="805455"/>
            <a:chOff x="8478897" y="4127025"/>
            <a:chExt cx="252400" cy="805492"/>
          </a:xfrm>
        </p:grpSpPr>
        <p:sp>
          <p:nvSpPr>
            <p:cNvPr id="2224" name="Google Shape;2224;p44"/>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4"/>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4"/>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4"/>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8" name="Google Shape;2228;p44"/>
          <p:cNvGrpSpPr/>
          <p:nvPr/>
        </p:nvGrpSpPr>
        <p:grpSpPr>
          <a:xfrm rot="1039784" flipH="1">
            <a:off x="7812891" y="-65513"/>
            <a:ext cx="1730461" cy="1383820"/>
            <a:chOff x="15524550" y="1548900"/>
            <a:chExt cx="1307925" cy="1045925"/>
          </a:xfrm>
        </p:grpSpPr>
        <p:sp>
          <p:nvSpPr>
            <p:cNvPr id="2229" name="Google Shape;2229;p44"/>
            <p:cNvSpPr/>
            <p:nvPr/>
          </p:nvSpPr>
          <p:spPr>
            <a:xfrm>
              <a:off x="15667125" y="2029600"/>
              <a:ext cx="552775" cy="471625"/>
            </a:xfrm>
            <a:custGeom>
              <a:avLst/>
              <a:gdLst/>
              <a:ahLst/>
              <a:cxnLst/>
              <a:rect l="l" t="t" r="r" b="b"/>
              <a:pathLst>
                <a:path w="22111" h="18865" extrusionOk="0">
                  <a:moveTo>
                    <a:pt x="16907" y="1"/>
                  </a:moveTo>
                  <a:cubicBezTo>
                    <a:pt x="16895" y="13"/>
                    <a:pt x="16872" y="13"/>
                    <a:pt x="16848" y="24"/>
                  </a:cubicBezTo>
                  <a:lnTo>
                    <a:pt x="13514" y="2322"/>
                  </a:lnTo>
                  <a:lnTo>
                    <a:pt x="11597" y="3644"/>
                  </a:lnTo>
                  <a:lnTo>
                    <a:pt x="6156" y="7383"/>
                  </a:lnTo>
                  <a:lnTo>
                    <a:pt x="3537" y="9180"/>
                  </a:lnTo>
                  <a:lnTo>
                    <a:pt x="917" y="10978"/>
                  </a:lnTo>
                  <a:lnTo>
                    <a:pt x="643" y="11169"/>
                  </a:lnTo>
                  <a:lnTo>
                    <a:pt x="120" y="11526"/>
                  </a:lnTo>
                  <a:lnTo>
                    <a:pt x="108" y="11550"/>
                  </a:lnTo>
                  <a:lnTo>
                    <a:pt x="84" y="11562"/>
                  </a:lnTo>
                  <a:cubicBezTo>
                    <a:pt x="60" y="11585"/>
                    <a:pt x="24" y="11621"/>
                    <a:pt x="12" y="11669"/>
                  </a:cubicBezTo>
                  <a:cubicBezTo>
                    <a:pt x="1" y="11704"/>
                    <a:pt x="1" y="11752"/>
                    <a:pt x="24" y="11800"/>
                  </a:cubicBezTo>
                  <a:lnTo>
                    <a:pt x="24" y="11824"/>
                  </a:lnTo>
                  <a:cubicBezTo>
                    <a:pt x="60" y="12288"/>
                    <a:pt x="179" y="12776"/>
                    <a:pt x="382" y="13312"/>
                  </a:cubicBezTo>
                  <a:cubicBezTo>
                    <a:pt x="536" y="13705"/>
                    <a:pt x="715" y="14110"/>
                    <a:pt x="965" y="14610"/>
                  </a:cubicBezTo>
                  <a:cubicBezTo>
                    <a:pt x="1417" y="15514"/>
                    <a:pt x="1894" y="16276"/>
                    <a:pt x="2429" y="16943"/>
                  </a:cubicBezTo>
                  <a:cubicBezTo>
                    <a:pt x="2798" y="17408"/>
                    <a:pt x="3156" y="17777"/>
                    <a:pt x="3537" y="18098"/>
                  </a:cubicBezTo>
                  <a:cubicBezTo>
                    <a:pt x="3751" y="18253"/>
                    <a:pt x="3953" y="18408"/>
                    <a:pt x="4180" y="18539"/>
                  </a:cubicBezTo>
                  <a:cubicBezTo>
                    <a:pt x="4394" y="18658"/>
                    <a:pt x="4632" y="18765"/>
                    <a:pt x="4870" y="18848"/>
                  </a:cubicBezTo>
                  <a:cubicBezTo>
                    <a:pt x="4881" y="18859"/>
                    <a:pt x="4896" y="18865"/>
                    <a:pt x="4915" y="18865"/>
                  </a:cubicBezTo>
                  <a:cubicBezTo>
                    <a:pt x="4937" y="18865"/>
                    <a:pt x="4963" y="18856"/>
                    <a:pt x="4989" y="18836"/>
                  </a:cubicBezTo>
                  <a:cubicBezTo>
                    <a:pt x="5025" y="18812"/>
                    <a:pt x="5061" y="18777"/>
                    <a:pt x="5073" y="18729"/>
                  </a:cubicBezTo>
                  <a:lnTo>
                    <a:pt x="5346" y="18539"/>
                  </a:lnTo>
                  <a:lnTo>
                    <a:pt x="5882" y="18170"/>
                  </a:lnTo>
                  <a:lnTo>
                    <a:pt x="8061" y="16669"/>
                  </a:lnTo>
                  <a:lnTo>
                    <a:pt x="11133" y="14562"/>
                  </a:lnTo>
                  <a:cubicBezTo>
                    <a:pt x="12943" y="13312"/>
                    <a:pt x="14752" y="12062"/>
                    <a:pt x="16562" y="10835"/>
                  </a:cubicBezTo>
                  <a:lnTo>
                    <a:pt x="19253" y="8966"/>
                  </a:lnTo>
                  <a:lnTo>
                    <a:pt x="21896" y="7156"/>
                  </a:lnTo>
                  <a:lnTo>
                    <a:pt x="21968" y="7085"/>
                  </a:lnTo>
                  <a:cubicBezTo>
                    <a:pt x="21979" y="7061"/>
                    <a:pt x="22015" y="7037"/>
                    <a:pt x="22027" y="7002"/>
                  </a:cubicBezTo>
                  <a:cubicBezTo>
                    <a:pt x="22051" y="6966"/>
                    <a:pt x="22087" y="6930"/>
                    <a:pt x="22110" y="6882"/>
                  </a:cubicBezTo>
                  <a:cubicBezTo>
                    <a:pt x="22081" y="6880"/>
                    <a:pt x="22053" y="6879"/>
                    <a:pt x="22027" y="6879"/>
                  </a:cubicBezTo>
                  <a:cubicBezTo>
                    <a:pt x="21915" y="6879"/>
                    <a:pt x="21828" y="6897"/>
                    <a:pt x="21741" y="6906"/>
                  </a:cubicBezTo>
                  <a:cubicBezTo>
                    <a:pt x="21563" y="6918"/>
                    <a:pt x="21372" y="6930"/>
                    <a:pt x="21194" y="6930"/>
                  </a:cubicBezTo>
                  <a:cubicBezTo>
                    <a:pt x="21015" y="6930"/>
                    <a:pt x="20836" y="6930"/>
                    <a:pt x="20658" y="6918"/>
                  </a:cubicBezTo>
                  <a:cubicBezTo>
                    <a:pt x="20491" y="6906"/>
                    <a:pt x="20336" y="6882"/>
                    <a:pt x="20182" y="6847"/>
                  </a:cubicBezTo>
                  <a:cubicBezTo>
                    <a:pt x="20086" y="6823"/>
                    <a:pt x="20015" y="6799"/>
                    <a:pt x="19943" y="6751"/>
                  </a:cubicBezTo>
                  <a:cubicBezTo>
                    <a:pt x="19872" y="6728"/>
                    <a:pt x="19813" y="6692"/>
                    <a:pt x="19753" y="6644"/>
                  </a:cubicBezTo>
                  <a:cubicBezTo>
                    <a:pt x="19717" y="6621"/>
                    <a:pt x="19693" y="6609"/>
                    <a:pt x="19658" y="6573"/>
                  </a:cubicBezTo>
                  <a:cubicBezTo>
                    <a:pt x="19634" y="6549"/>
                    <a:pt x="19610" y="6525"/>
                    <a:pt x="19598" y="6501"/>
                  </a:cubicBezTo>
                  <a:cubicBezTo>
                    <a:pt x="19551" y="6454"/>
                    <a:pt x="19527" y="6394"/>
                    <a:pt x="19515" y="6335"/>
                  </a:cubicBezTo>
                  <a:cubicBezTo>
                    <a:pt x="19396" y="6049"/>
                    <a:pt x="19467" y="5728"/>
                    <a:pt x="19574" y="5454"/>
                  </a:cubicBezTo>
                  <a:cubicBezTo>
                    <a:pt x="19658" y="5204"/>
                    <a:pt x="19765" y="4966"/>
                    <a:pt x="19872" y="4716"/>
                  </a:cubicBezTo>
                  <a:lnTo>
                    <a:pt x="19872" y="4727"/>
                  </a:lnTo>
                  <a:cubicBezTo>
                    <a:pt x="19943" y="4537"/>
                    <a:pt x="20027" y="4358"/>
                    <a:pt x="20086" y="4168"/>
                  </a:cubicBezTo>
                  <a:cubicBezTo>
                    <a:pt x="20146" y="3989"/>
                    <a:pt x="20205" y="3811"/>
                    <a:pt x="20241" y="3608"/>
                  </a:cubicBezTo>
                  <a:lnTo>
                    <a:pt x="20241" y="3632"/>
                  </a:lnTo>
                  <a:cubicBezTo>
                    <a:pt x="20253" y="3525"/>
                    <a:pt x="20253" y="3406"/>
                    <a:pt x="20253" y="3287"/>
                  </a:cubicBezTo>
                  <a:cubicBezTo>
                    <a:pt x="20241" y="3227"/>
                    <a:pt x="20229" y="3156"/>
                    <a:pt x="20205" y="3096"/>
                  </a:cubicBezTo>
                  <a:cubicBezTo>
                    <a:pt x="20182" y="3037"/>
                    <a:pt x="20146" y="2989"/>
                    <a:pt x="20122" y="2941"/>
                  </a:cubicBezTo>
                  <a:cubicBezTo>
                    <a:pt x="20086" y="2894"/>
                    <a:pt x="20051" y="2858"/>
                    <a:pt x="20003" y="2822"/>
                  </a:cubicBezTo>
                  <a:cubicBezTo>
                    <a:pt x="19943" y="2775"/>
                    <a:pt x="19872" y="2739"/>
                    <a:pt x="19813" y="2703"/>
                  </a:cubicBezTo>
                  <a:lnTo>
                    <a:pt x="19789" y="2703"/>
                  </a:lnTo>
                  <a:cubicBezTo>
                    <a:pt x="19658" y="2644"/>
                    <a:pt x="19527" y="2620"/>
                    <a:pt x="19372" y="2596"/>
                  </a:cubicBezTo>
                  <a:cubicBezTo>
                    <a:pt x="19301" y="2584"/>
                    <a:pt x="19229" y="2584"/>
                    <a:pt x="19170" y="2584"/>
                  </a:cubicBezTo>
                  <a:lnTo>
                    <a:pt x="18955" y="2584"/>
                  </a:lnTo>
                  <a:cubicBezTo>
                    <a:pt x="18800" y="2596"/>
                    <a:pt x="18646" y="2620"/>
                    <a:pt x="18479" y="2632"/>
                  </a:cubicBezTo>
                  <a:cubicBezTo>
                    <a:pt x="18300" y="2644"/>
                    <a:pt x="18146" y="2656"/>
                    <a:pt x="17967" y="2680"/>
                  </a:cubicBezTo>
                  <a:cubicBezTo>
                    <a:pt x="17884" y="2686"/>
                    <a:pt x="17800" y="2688"/>
                    <a:pt x="17717" y="2688"/>
                  </a:cubicBezTo>
                  <a:cubicBezTo>
                    <a:pt x="17634" y="2688"/>
                    <a:pt x="17550" y="2686"/>
                    <a:pt x="17467" y="2680"/>
                  </a:cubicBezTo>
                  <a:cubicBezTo>
                    <a:pt x="17312" y="2656"/>
                    <a:pt x="17146" y="2632"/>
                    <a:pt x="16979" y="2572"/>
                  </a:cubicBezTo>
                  <a:cubicBezTo>
                    <a:pt x="16860" y="2525"/>
                    <a:pt x="16741" y="2441"/>
                    <a:pt x="16669" y="2334"/>
                  </a:cubicBezTo>
                  <a:cubicBezTo>
                    <a:pt x="16598" y="2227"/>
                    <a:pt x="16550" y="2096"/>
                    <a:pt x="16538" y="1977"/>
                  </a:cubicBezTo>
                  <a:cubicBezTo>
                    <a:pt x="16503" y="1822"/>
                    <a:pt x="16503" y="1679"/>
                    <a:pt x="16514" y="1513"/>
                  </a:cubicBezTo>
                  <a:cubicBezTo>
                    <a:pt x="16538" y="1346"/>
                    <a:pt x="16550" y="1167"/>
                    <a:pt x="16598" y="1013"/>
                  </a:cubicBezTo>
                  <a:cubicBezTo>
                    <a:pt x="16622" y="846"/>
                    <a:pt x="16669" y="667"/>
                    <a:pt x="16729" y="501"/>
                  </a:cubicBezTo>
                  <a:cubicBezTo>
                    <a:pt x="16788" y="322"/>
                    <a:pt x="16836" y="155"/>
                    <a:pt x="16907" y="1"/>
                  </a:cubicBez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4"/>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4"/>
            <p:cNvSpPr/>
            <p:nvPr/>
          </p:nvSpPr>
          <p:spPr>
            <a:xfrm>
              <a:off x="16171650" y="2106400"/>
              <a:ext cx="25" cy="25"/>
            </a:xfrm>
            <a:custGeom>
              <a:avLst/>
              <a:gdLst/>
              <a:ahLst/>
              <a:cxnLst/>
              <a:rect l="l" t="t" r="r" b="b"/>
              <a:pathLst>
                <a:path w="1" h="1" extrusionOk="0">
                  <a:moveTo>
                    <a:pt x="1" y="0"/>
                  </a:move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4"/>
            <p:cNvSpPr/>
            <p:nvPr/>
          </p:nvSpPr>
          <p:spPr>
            <a:xfrm>
              <a:off x="15680525" y="2093000"/>
              <a:ext cx="492650" cy="370025"/>
            </a:xfrm>
            <a:custGeom>
              <a:avLst/>
              <a:gdLst/>
              <a:ahLst/>
              <a:cxnLst/>
              <a:rect l="l" t="t" r="r" b="b"/>
              <a:pathLst>
                <a:path w="19706" h="14801" extrusionOk="0">
                  <a:moveTo>
                    <a:pt x="16383" y="1"/>
                  </a:moveTo>
                  <a:cubicBezTo>
                    <a:pt x="15086" y="894"/>
                    <a:pt x="13776" y="1787"/>
                    <a:pt x="12490" y="2668"/>
                  </a:cubicBezTo>
                  <a:cubicBezTo>
                    <a:pt x="9775" y="4513"/>
                    <a:pt x="7073" y="6371"/>
                    <a:pt x="4358" y="8216"/>
                  </a:cubicBezTo>
                  <a:cubicBezTo>
                    <a:pt x="2905" y="9216"/>
                    <a:pt x="1441" y="10216"/>
                    <a:pt x="0" y="11216"/>
                  </a:cubicBezTo>
                  <a:cubicBezTo>
                    <a:pt x="107" y="11466"/>
                    <a:pt x="238" y="11728"/>
                    <a:pt x="381" y="12050"/>
                  </a:cubicBezTo>
                  <a:cubicBezTo>
                    <a:pt x="834" y="12955"/>
                    <a:pt x="1310" y="13717"/>
                    <a:pt x="1846" y="14383"/>
                  </a:cubicBezTo>
                  <a:cubicBezTo>
                    <a:pt x="1965" y="14526"/>
                    <a:pt x="2084" y="14669"/>
                    <a:pt x="2203" y="14800"/>
                  </a:cubicBezTo>
                  <a:cubicBezTo>
                    <a:pt x="4691" y="13098"/>
                    <a:pt x="7192" y="11395"/>
                    <a:pt x="9668" y="9692"/>
                  </a:cubicBezTo>
                  <a:cubicBezTo>
                    <a:pt x="12752" y="7585"/>
                    <a:pt x="15836" y="5478"/>
                    <a:pt x="18919" y="3370"/>
                  </a:cubicBezTo>
                  <a:cubicBezTo>
                    <a:pt x="18931" y="3203"/>
                    <a:pt x="18979" y="3061"/>
                    <a:pt x="19015" y="2906"/>
                  </a:cubicBezTo>
                  <a:cubicBezTo>
                    <a:pt x="19110" y="2656"/>
                    <a:pt x="19217" y="2418"/>
                    <a:pt x="19312" y="2168"/>
                  </a:cubicBezTo>
                  <a:lnTo>
                    <a:pt x="19312" y="2180"/>
                  </a:lnTo>
                  <a:cubicBezTo>
                    <a:pt x="19396" y="1989"/>
                    <a:pt x="19479" y="1810"/>
                    <a:pt x="19538" y="1608"/>
                  </a:cubicBezTo>
                  <a:cubicBezTo>
                    <a:pt x="19550" y="1548"/>
                    <a:pt x="19586" y="1489"/>
                    <a:pt x="19598" y="1429"/>
                  </a:cubicBezTo>
                  <a:lnTo>
                    <a:pt x="19693" y="1084"/>
                  </a:lnTo>
                  <a:cubicBezTo>
                    <a:pt x="19705" y="977"/>
                    <a:pt x="19705" y="870"/>
                    <a:pt x="19705" y="751"/>
                  </a:cubicBezTo>
                  <a:cubicBezTo>
                    <a:pt x="19693" y="691"/>
                    <a:pt x="19681" y="620"/>
                    <a:pt x="19658" y="560"/>
                  </a:cubicBezTo>
                  <a:cubicBezTo>
                    <a:pt x="19634" y="501"/>
                    <a:pt x="19598" y="453"/>
                    <a:pt x="19574" y="394"/>
                  </a:cubicBezTo>
                  <a:cubicBezTo>
                    <a:pt x="19538" y="346"/>
                    <a:pt x="19503" y="298"/>
                    <a:pt x="19455" y="275"/>
                  </a:cubicBezTo>
                  <a:cubicBezTo>
                    <a:pt x="19396" y="227"/>
                    <a:pt x="19324" y="179"/>
                    <a:pt x="19253" y="155"/>
                  </a:cubicBezTo>
                  <a:lnTo>
                    <a:pt x="19241" y="155"/>
                  </a:lnTo>
                  <a:cubicBezTo>
                    <a:pt x="19110" y="96"/>
                    <a:pt x="18979" y="60"/>
                    <a:pt x="18824" y="48"/>
                  </a:cubicBezTo>
                  <a:cubicBezTo>
                    <a:pt x="18753" y="36"/>
                    <a:pt x="18681" y="36"/>
                    <a:pt x="18622" y="36"/>
                  </a:cubicBezTo>
                  <a:lnTo>
                    <a:pt x="18407" y="36"/>
                  </a:lnTo>
                  <a:cubicBezTo>
                    <a:pt x="18241" y="48"/>
                    <a:pt x="18098" y="60"/>
                    <a:pt x="17931" y="84"/>
                  </a:cubicBezTo>
                  <a:cubicBezTo>
                    <a:pt x="17753" y="96"/>
                    <a:pt x="17598" y="108"/>
                    <a:pt x="17419" y="120"/>
                  </a:cubicBezTo>
                  <a:cubicBezTo>
                    <a:pt x="17336" y="132"/>
                    <a:pt x="17252" y="138"/>
                    <a:pt x="17169" y="138"/>
                  </a:cubicBezTo>
                  <a:cubicBezTo>
                    <a:pt x="17086" y="138"/>
                    <a:pt x="17002" y="132"/>
                    <a:pt x="16919" y="120"/>
                  </a:cubicBezTo>
                  <a:cubicBezTo>
                    <a:pt x="16752" y="108"/>
                    <a:pt x="16598" y="84"/>
                    <a:pt x="16431" y="24"/>
                  </a:cubicBezTo>
                  <a:cubicBezTo>
                    <a:pt x="16419" y="24"/>
                    <a:pt x="16407" y="1"/>
                    <a:pt x="16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4"/>
            <p:cNvSpPr/>
            <p:nvPr/>
          </p:nvSpPr>
          <p:spPr>
            <a:xfrm>
              <a:off x="16171650" y="2106400"/>
              <a:ext cx="25" cy="625"/>
            </a:xfrm>
            <a:custGeom>
              <a:avLst/>
              <a:gdLst/>
              <a:ahLst/>
              <a:cxnLst/>
              <a:rect l="l" t="t" r="r" b="b"/>
              <a:pathLst>
                <a:path w="1" h="25" extrusionOk="0">
                  <a:moveTo>
                    <a:pt x="1" y="0"/>
                  </a:moveTo>
                  <a:cubicBezTo>
                    <a:pt x="1" y="0"/>
                    <a:pt x="1" y="24"/>
                    <a:pt x="1" y="0"/>
                  </a:cubicBezTo>
                  <a:cubicBezTo>
                    <a:pt x="1" y="24"/>
                    <a:pt x="1" y="0"/>
                    <a:pt x="1"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4"/>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4"/>
            <p:cNvSpPr/>
            <p:nvPr/>
          </p:nvSpPr>
          <p:spPr>
            <a:xfrm>
              <a:off x="15666825" y="2029600"/>
              <a:ext cx="422700" cy="344125"/>
            </a:xfrm>
            <a:custGeom>
              <a:avLst/>
              <a:gdLst/>
              <a:ahLst/>
              <a:cxnLst/>
              <a:rect l="l" t="t" r="r" b="b"/>
              <a:pathLst>
                <a:path w="16908" h="13765" extrusionOk="0">
                  <a:moveTo>
                    <a:pt x="16907" y="1"/>
                  </a:moveTo>
                  <a:lnTo>
                    <a:pt x="16848" y="13"/>
                  </a:lnTo>
                  <a:lnTo>
                    <a:pt x="13514" y="2299"/>
                  </a:lnTo>
                  <a:lnTo>
                    <a:pt x="11597" y="3632"/>
                  </a:lnTo>
                  <a:lnTo>
                    <a:pt x="6156" y="7359"/>
                  </a:lnTo>
                  <a:lnTo>
                    <a:pt x="3537" y="9168"/>
                  </a:lnTo>
                  <a:lnTo>
                    <a:pt x="917" y="10966"/>
                  </a:lnTo>
                  <a:lnTo>
                    <a:pt x="644" y="11157"/>
                  </a:lnTo>
                  <a:lnTo>
                    <a:pt x="120" y="11514"/>
                  </a:lnTo>
                  <a:lnTo>
                    <a:pt x="108" y="11526"/>
                  </a:lnTo>
                  <a:lnTo>
                    <a:pt x="84" y="11550"/>
                  </a:lnTo>
                  <a:cubicBezTo>
                    <a:pt x="60" y="11574"/>
                    <a:pt x="24" y="11609"/>
                    <a:pt x="13" y="11645"/>
                  </a:cubicBezTo>
                  <a:cubicBezTo>
                    <a:pt x="1" y="11693"/>
                    <a:pt x="1" y="11740"/>
                    <a:pt x="24" y="11788"/>
                  </a:cubicBezTo>
                  <a:lnTo>
                    <a:pt x="24" y="11812"/>
                  </a:lnTo>
                  <a:cubicBezTo>
                    <a:pt x="60" y="12276"/>
                    <a:pt x="179" y="12764"/>
                    <a:pt x="382" y="13300"/>
                  </a:cubicBezTo>
                  <a:cubicBezTo>
                    <a:pt x="441" y="13455"/>
                    <a:pt x="501" y="13598"/>
                    <a:pt x="584" y="13764"/>
                  </a:cubicBezTo>
                  <a:lnTo>
                    <a:pt x="667" y="13705"/>
                  </a:lnTo>
                  <a:lnTo>
                    <a:pt x="1929" y="12836"/>
                  </a:lnTo>
                  <a:lnTo>
                    <a:pt x="4751" y="10919"/>
                  </a:lnTo>
                  <a:cubicBezTo>
                    <a:pt x="5001" y="10502"/>
                    <a:pt x="5263" y="10085"/>
                    <a:pt x="5561" y="9704"/>
                  </a:cubicBezTo>
                  <a:cubicBezTo>
                    <a:pt x="6239" y="8823"/>
                    <a:pt x="7025" y="8014"/>
                    <a:pt x="7871" y="7299"/>
                  </a:cubicBezTo>
                  <a:cubicBezTo>
                    <a:pt x="8764" y="6549"/>
                    <a:pt x="9704" y="5847"/>
                    <a:pt x="10669" y="5204"/>
                  </a:cubicBezTo>
                  <a:cubicBezTo>
                    <a:pt x="11669" y="4537"/>
                    <a:pt x="12681" y="3906"/>
                    <a:pt x="13717" y="3299"/>
                  </a:cubicBezTo>
                  <a:cubicBezTo>
                    <a:pt x="14669" y="2739"/>
                    <a:pt x="15622" y="2168"/>
                    <a:pt x="16562" y="1608"/>
                  </a:cubicBezTo>
                  <a:cubicBezTo>
                    <a:pt x="16503" y="1560"/>
                    <a:pt x="16515" y="1537"/>
                    <a:pt x="16515" y="1501"/>
                  </a:cubicBezTo>
                  <a:cubicBezTo>
                    <a:pt x="16538" y="1334"/>
                    <a:pt x="16550" y="1167"/>
                    <a:pt x="16598" y="1013"/>
                  </a:cubicBezTo>
                  <a:cubicBezTo>
                    <a:pt x="16622" y="846"/>
                    <a:pt x="16669" y="679"/>
                    <a:pt x="16729" y="501"/>
                  </a:cubicBezTo>
                  <a:cubicBezTo>
                    <a:pt x="16788" y="322"/>
                    <a:pt x="16848" y="144"/>
                    <a:pt x="1690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4"/>
            <p:cNvSpPr/>
            <p:nvPr/>
          </p:nvSpPr>
          <p:spPr>
            <a:xfrm>
              <a:off x="15735300" y="2452875"/>
              <a:ext cx="18175" cy="27700"/>
            </a:xfrm>
            <a:custGeom>
              <a:avLst/>
              <a:gdLst/>
              <a:ahLst/>
              <a:cxnLst/>
              <a:rect l="l" t="t" r="r" b="b"/>
              <a:pathLst>
                <a:path w="727" h="1108" extrusionOk="0">
                  <a:moveTo>
                    <a:pt x="595" y="0"/>
                  </a:moveTo>
                  <a:lnTo>
                    <a:pt x="0" y="405"/>
                  </a:lnTo>
                  <a:cubicBezTo>
                    <a:pt x="238" y="667"/>
                    <a:pt x="476" y="893"/>
                    <a:pt x="726" y="1108"/>
                  </a:cubicBezTo>
                  <a:cubicBezTo>
                    <a:pt x="714" y="1060"/>
                    <a:pt x="714" y="1012"/>
                    <a:pt x="703" y="953"/>
                  </a:cubicBezTo>
                  <a:cubicBezTo>
                    <a:pt x="655" y="643"/>
                    <a:pt x="607" y="310"/>
                    <a:pt x="595" y="0"/>
                  </a:cubicBezTo>
                  <a:close/>
                </a:path>
              </a:pathLst>
            </a:custGeom>
            <a:solidFill>
              <a:srgbClr val="F8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4"/>
            <p:cNvSpPr/>
            <p:nvPr/>
          </p:nvSpPr>
          <p:spPr>
            <a:xfrm>
              <a:off x="15680225" y="2302550"/>
              <a:ext cx="104200" cy="160775"/>
            </a:xfrm>
            <a:custGeom>
              <a:avLst/>
              <a:gdLst/>
              <a:ahLst/>
              <a:cxnLst/>
              <a:rect l="l" t="t" r="r" b="b"/>
              <a:pathLst>
                <a:path w="4168" h="6431" extrusionOk="0">
                  <a:moveTo>
                    <a:pt x="4168" y="1"/>
                  </a:moveTo>
                  <a:lnTo>
                    <a:pt x="1358" y="1918"/>
                  </a:lnTo>
                  <a:lnTo>
                    <a:pt x="84" y="2787"/>
                  </a:lnTo>
                  <a:lnTo>
                    <a:pt x="0" y="2846"/>
                  </a:lnTo>
                  <a:cubicBezTo>
                    <a:pt x="96" y="3084"/>
                    <a:pt x="215" y="3370"/>
                    <a:pt x="381" y="3680"/>
                  </a:cubicBezTo>
                  <a:cubicBezTo>
                    <a:pt x="834" y="4585"/>
                    <a:pt x="1310" y="5347"/>
                    <a:pt x="1846" y="6013"/>
                  </a:cubicBezTo>
                  <a:cubicBezTo>
                    <a:pt x="1965" y="6180"/>
                    <a:pt x="2084" y="6311"/>
                    <a:pt x="2203" y="6430"/>
                  </a:cubicBezTo>
                  <a:lnTo>
                    <a:pt x="2798" y="6025"/>
                  </a:lnTo>
                  <a:cubicBezTo>
                    <a:pt x="2798" y="5966"/>
                    <a:pt x="2786" y="5930"/>
                    <a:pt x="2786" y="5882"/>
                  </a:cubicBezTo>
                  <a:cubicBezTo>
                    <a:pt x="2763" y="5573"/>
                    <a:pt x="2751" y="5251"/>
                    <a:pt x="2763" y="4942"/>
                  </a:cubicBezTo>
                  <a:cubicBezTo>
                    <a:pt x="2786" y="4358"/>
                    <a:pt x="2846" y="3787"/>
                    <a:pt x="2941" y="3203"/>
                  </a:cubicBezTo>
                  <a:cubicBezTo>
                    <a:pt x="3048" y="2668"/>
                    <a:pt x="3191" y="2132"/>
                    <a:pt x="3394" y="1608"/>
                  </a:cubicBezTo>
                  <a:cubicBezTo>
                    <a:pt x="3584" y="1108"/>
                    <a:pt x="3810" y="596"/>
                    <a:pt x="4084" y="120"/>
                  </a:cubicBezTo>
                  <a:cubicBezTo>
                    <a:pt x="4120" y="72"/>
                    <a:pt x="4132" y="48"/>
                    <a:pt x="416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4"/>
            <p:cNvSpPr/>
            <p:nvPr/>
          </p:nvSpPr>
          <p:spPr>
            <a:xfrm>
              <a:off x="16073425" y="2012575"/>
              <a:ext cx="201250" cy="196475"/>
            </a:xfrm>
            <a:custGeom>
              <a:avLst/>
              <a:gdLst/>
              <a:ahLst/>
              <a:cxnLst/>
              <a:rect l="l" t="t" r="r" b="b"/>
              <a:pathLst>
                <a:path w="8050" h="7859" extrusionOk="0">
                  <a:moveTo>
                    <a:pt x="4498" y="1"/>
                  </a:moveTo>
                  <a:cubicBezTo>
                    <a:pt x="4437" y="1"/>
                    <a:pt x="4374" y="1"/>
                    <a:pt x="4311" y="3"/>
                  </a:cubicBezTo>
                  <a:cubicBezTo>
                    <a:pt x="3930" y="27"/>
                    <a:pt x="3525" y="51"/>
                    <a:pt x="3060" y="110"/>
                  </a:cubicBezTo>
                  <a:cubicBezTo>
                    <a:pt x="2679" y="158"/>
                    <a:pt x="2287" y="229"/>
                    <a:pt x="1858" y="336"/>
                  </a:cubicBezTo>
                  <a:cubicBezTo>
                    <a:pt x="1596" y="396"/>
                    <a:pt x="1275" y="467"/>
                    <a:pt x="941" y="575"/>
                  </a:cubicBezTo>
                  <a:lnTo>
                    <a:pt x="894" y="586"/>
                  </a:lnTo>
                  <a:lnTo>
                    <a:pt x="858" y="598"/>
                  </a:lnTo>
                  <a:lnTo>
                    <a:pt x="786" y="634"/>
                  </a:lnTo>
                  <a:lnTo>
                    <a:pt x="679" y="682"/>
                  </a:lnTo>
                  <a:lnTo>
                    <a:pt x="667" y="694"/>
                  </a:lnTo>
                  <a:lnTo>
                    <a:pt x="655" y="717"/>
                  </a:lnTo>
                  <a:lnTo>
                    <a:pt x="643" y="753"/>
                  </a:lnTo>
                  <a:cubicBezTo>
                    <a:pt x="501" y="1003"/>
                    <a:pt x="405" y="1229"/>
                    <a:pt x="310" y="1456"/>
                  </a:cubicBezTo>
                  <a:cubicBezTo>
                    <a:pt x="239" y="1634"/>
                    <a:pt x="179" y="1777"/>
                    <a:pt x="132" y="1932"/>
                  </a:cubicBezTo>
                  <a:cubicBezTo>
                    <a:pt x="108" y="2003"/>
                    <a:pt x="84" y="2075"/>
                    <a:pt x="72" y="2146"/>
                  </a:cubicBezTo>
                  <a:cubicBezTo>
                    <a:pt x="24" y="2372"/>
                    <a:pt x="1" y="2551"/>
                    <a:pt x="12" y="2730"/>
                  </a:cubicBezTo>
                  <a:cubicBezTo>
                    <a:pt x="12" y="2837"/>
                    <a:pt x="24" y="2944"/>
                    <a:pt x="60" y="3027"/>
                  </a:cubicBezTo>
                  <a:cubicBezTo>
                    <a:pt x="84" y="3099"/>
                    <a:pt x="120" y="3182"/>
                    <a:pt x="143" y="3241"/>
                  </a:cubicBezTo>
                  <a:cubicBezTo>
                    <a:pt x="191" y="3301"/>
                    <a:pt x="227" y="3337"/>
                    <a:pt x="286" y="3384"/>
                  </a:cubicBezTo>
                  <a:cubicBezTo>
                    <a:pt x="322" y="3432"/>
                    <a:pt x="382" y="3480"/>
                    <a:pt x="465" y="3503"/>
                  </a:cubicBezTo>
                  <a:cubicBezTo>
                    <a:pt x="548" y="3551"/>
                    <a:pt x="643" y="3575"/>
                    <a:pt x="739" y="3611"/>
                  </a:cubicBezTo>
                  <a:cubicBezTo>
                    <a:pt x="894" y="3634"/>
                    <a:pt x="1084" y="3658"/>
                    <a:pt x="1298" y="3658"/>
                  </a:cubicBezTo>
                  <a:cubicBezTo>
                    <a:pt x="1394" y="3658"/>
                    <a:pt x="1513" y="3634"/>
                    <a:pt x="1620" y="3634"/>
                  </a:cubicBezTo>
                  <a:lnTo>
                    <a:pt x="1775" y="3622"/>
                  </a:lnTo>
                  <a:lnTo>
                    <a:pt x="1917" y="3611"/>
                  </a:lnTo>
                  <a:cubicBezTo>
                    <a:pt x="2096" y="3599"/>
                    <a:pt x="2287" y="3575"/>
                    <a:pt x="2489" y="3575"/>
                  </a:cubicBezTo>
                  <a:lnTo>
                    <a:pt x="2882" y="3575"/>
                  </a:lnTo>
                  <a:cubicBezTo>
                    <a:pt x="3025" y="3599"/>
                    <a:pt x="3120" y="3611"/>
                    <a:pt x="3227" y="3622"/>
                  </a:cubicBezTo>
                  <a:cubicBezTo>
                    <a:pt x="3334" y="3658"/>
                    <a:pt x="3418" y="3682"/>
                    <a:pt x="3477" y="3730"/>
                  </a:cubicBezTo>
                  <a:cubicBezTo>
                    <a:pt x="3561" y="3777"/>
                    <a:pt x="3620" y="3837"/>
                    <a:pt x="3644" y="3908"/>
                  </a:cubicBezTo>
                  <a:cubicBezTo>
                    <a:pt x="3691" y="3980"/>
                    <a:pt x="3703" y="4075"/>
                    <a:pt x="3715" y="4170"/>
                  </a:cubicBezTo>
                  <a:cubicBezTo>
                    <a:pt x="3715" y="4277"/>
                    <a:pt x="3703" y="4396"/>
                    <a:pt x="3680" y="4527"/>
                  </a:cubicBezTo>
                  <a:cubicBezTo>
                    <a:pt x="3656" y="4563"/>
                    <a:pt x="3656" y="4611"/>
                    <a:pt x="3644" y="4635"/>
                  </a:cubicBezTo>
                  <a:cubicBezTo>
                    <a:pt x="3561" y="4944"/>
                    <a:pt x="3394" y="5242"/>
                    <a:pt x="3263" y="5527"/>
                  </a:cubicBezTo>
                  <a:lnTo>
                    <a:pt x="3239" y="5563"/>
                  </a:lnTo>
                  <a:cubicBezTo>
                    <a:pt x="3156" y="5718"/>
                    <a:pt x="3060" y="5897"/>
                    <a:pt x="2989" y="6063"/>
                  </a:cubicBezTo>
                  <a:cubicBezTo>
                    <a:pt x="2929" y="6194"/>
                    <a:pt x="2882" y="6313"/>
                    <a:pt x="2858" y="6432"/>
                  </a:cubicBezTo>
                  <a:cubicBezTo>
                    <a:pt x="2846" y="6480"/>
                    <a:pt x="2822" y="6528"/>
                    <a:pt x="2822" y="6575"/>
                  </a:cubicBezTo>
                  <a:cubicBezTo>
                    <a:pt x="2799" y="6694"/>
                    <a:pt x="2787" y="6790"/>
                    <a:pt x="2799" y="6897"/>
                  </a:cubicBezTo>
                  <a:cubicBezTo>
                    <a:pt x="2799" y="6992"/>
                    <a:pt x="2810" y="7063"/>
                    <a:pt x="2846" y="7135"/>
                  </a:cubicBezTo>
                  <a:cubicBezTo>
                    <a:pt x="2858" y="7194"/>
                    <a:pt x="2882" y="7254"/>
                    <a:pt x="2918" y="7313"/>
                  </a:cubicBezTo>
                  <a:cubicBezTo>
                    <a:pt x="2965" y="7373"/>
                    <a:pt x="3001" y="7421"/>
                    <a:pt x="3049" y="7468"/>
                  </a:cubicBezTo>
                  <a:cubicBezTo>
                    <a:pt x="3120" y="7528"/>
                    <a:pt x="3203" y="7587"/>
                    <a:pt x="3287" y="7623"/>
                  </a:cubicBezTo>
                  <a:cubicBezTo>
                    <a:pt x="3418" y="7706"/>
                    <a:pt x="3584" y="7742"/>
                    <a:pt x="3751" y="7790"/>
                  </a:cubicBezTo>
                  <a:cubicBezTo>
                    <a:pt x="3882" y="7825"/>
                    <a:pt x="4001" y="7837"/>
                    <a:pt x="4132" y="7849"/>
                  </a:cubicBezTo>
                  <a:cubicBezTo>
                    <a:pt x="4197" y="7855"/>
                    <a:pt x="4260" y="7858"/>
                    <a:pt x="4320" y="7858"/>
                  </a:cubicBezTo>
                  <a:cubicBezTo>
                    <a:pt x="4379" y="7858"/>
                    <a:pt x="4436" y="7855"/>
                    <a:pt x="4489" y="7849"/>
                  </a:cubicBezTo>
                  <a:cubicBezTo>
                    <a:pt x="4894" y="7837"/>
                    <a:pt x="5311" y="7778"/>
                    <a:pt x="5799" y="7647"/>
                  </a:cubicBezTo>
                  <a:cubicBezTo>
                    <a:pt x="5966" y="7409"/>
                    <a:pt x="6156" y="7135"/>
                    <a:pt x="6359" y="6849"/>
                  </a:cubicBezTo>
                  <a:cubicBezTo>
                    <a:pt x="6597" y="6492"/>
                    <a:pt x="6799" y="6159"/>
                    <a:pt x="6990" y="5813"/>
                  </a:cubicBezTo>
                  <a:cubicBezTo>
                    <a:pt x="7216" y="5408"/>
                    <a:pt x="7394" y="5039"/>
                    <a:pt x="7549" y="4682"/>
                  </a:cubicBezTo>
                  <a:cubicBezTo>
                    <a:pt x="7656" y="4325"/>
                    <a:pt x="7740" y="4075"/>
                    <a:pt x="7811" y="3837"/>
                  </a:cubicBezTo>
                  <a:cubicBezTo>
                    <a:pt x="7847" y="3718"/>
                    <a:pt x="7894" y="3599"/>
                    <a:pt x="7918" y="3444"/>
                  </a:cubicBezTo>
                  <a:cubicBezTo>
                    <a:pt x="8013" y="3015"/>
                    <a:pt x="8049" y="2646"/>
                    <a:pt x="8037" y="2301"/>
                  </a:cubicBezTo>
                  <a:cubicBezTo>
                    <a:pt x="8025" y="2110"/>
                    <a:pt x="8013" y="1932"/>
                    <a:pt x="7966" y="1765"/>
                  </a:cubicBezTo>
                  <a:cubicBezTo>
                    <a:pt x="7930" y="1658"/>
                    <a:pt x="7906" y="1551"/>
                    <a:pt x="7871" y="1467"/>
                  </a:cubicBezTo>
                  <a:lnTo>
                    <a:pt x="7847" y="1396"/>
                  </a:lnTo>
                  <a:lnTo>
                    <a:pt x="7835" y="1360"/>
                  </a:lnTo>
                  <a:lnTo>
                    <a:pt x="7811" y="1313"/>
                  </a:lnTo>
                  <a:lnTo>
                    <a:pt x="7799" y="1301"/>
                  </a:lnTo>
                  <a:lnTo>
                    <a:pt x="7787" y="1277"/>
                  </a:lnTo>
                  <a:lnTo>
                    <a:pt x="7763" y="1253"/>
                  </a:lnTo>
                  <a:lnTo>
                    <a:pt x="7752" y="1241"/>
                  </a:lnTo>
                  <a:cubicBezTo>
                    <a:pt x="7728" y="1194"/>
                    <a:pt x="7704" y="1170"/>
                    <a:pt x="7680" y="1134"/>
                  </a:cubicBezTo>
                  <a:lnTo>
                    <a:pt x="7668" y="1110"/>
                  </a:lnTo>
                  <a:cubicBezTo>
                    <a:pt x="7621" y="1051"/>
                    <a:pt x="7573" y="991"/>
                    <a:pt x="7513" y="932"/>
                  </a:cubicBezTo>
                  <a:lnTo>
                    <a:pt x="7502" y="920"/>
                  </a:lnTo>
                  <a:lnTo>
                    <a:pt x="7466" y="884"/>
                  </a:lnTo>
                  <a:lnTo>
                    <a:pt x="7442" y="872"/>
                  </a:lnTo>
                  <a:lnTo>
                    <a:pt x="7430" y="860"/>
                  </a:lnTo>
                  <a:lnTo>
                    <a:pt x="7371" y="801"/>
                  </a:lnTo>
                  <a:lnTo>
                    <a:pt x="7335" y="777"/>
                  </a:lnTo>
                  <a:lnTo>
                    <a:pt x="7275" y="741"/>
                  </a:lnTo>
                  <a:cubicBezTo>
                    <a:pt x="7228" y="694"/>
                    <a:pt x="7192" y="658"/>
                    <a:pt x="7132" y="634"/>
                  </a:cubicBezTo>
                  <a:cubicBezTo>
                    <a:pt x="6978" y="527"/>
                    <a:pt x="6835" y="444"/>
                    <a:pt x="6656" y="360"/>
                  </a:cubicBezTo>
                  <a:cubicBezTo>
                    <a:pt x="6335" y="229"/>
                    <a:pt x="5978" y="122"/>
                    <a:pt x="5549" y="63"/>
                  </a:cubicBezTo>
                  <a:cubicBezTo>
                    <a:pt x="5240" y="32"/>
                    <a:pt x="4894" y="1"/>
                    <a:pt x="4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4"/>
            <p:cNvSpPr/>
            <p:nvPr/>
          </p:nvSpPr>
          <p:spPr>
            <a:xfrm>
              <a:off x="16073125" y="2011550"/>
              <a:ext cx="171175" cy="67775"/>
            </a:xfrm>
            <a:custGeom>
              <a:avLst/>
              <a:gdLst/>
              <a:ahLst/>
              <a:cxnLst/>
              <a:rect l="l" t="t" r="r" b="b"/>
              <a:pathLst>
                <a:path w="6847" h="2711" extrusionOk="0">
                  <a:moveTo>
                    <a:pt x="4614" y="1"/>
                  </a:moveTo>
                  <a:cubicBezTo>
                    <a:pt x="4516" y="1"/>
                    <a:pt x="4415" y="3"/>
                    <a:pt x="4311" y="8"/>
                  </a:cubicBezTo>
                  <a:cubicBezTo>
                    <a:pt x="3930" y="20"/>
                    <a:pt x="3525" y="44"/>
                    <a:pt x="3061" y="104"/>
                  </a:cubicBezTo>
                  <a:cubicBezTo>
                    <a:pt x="2680" y="151"/>
                    <a:pt x="2287" y="223"/>
                    <a:pt x="1858" y="330"/>
                  </a:cubicBezTo>
                  <a:cubicBezTo>
                    <a:pt x="1596" y="389"/>
                    <a:pt x="1275" y="461"/>
                    <a:pt x="941" y="568"/>
                  </a:cubicBezTo>
                  <a:lnTo>
                    <a:pt x="894" y="592"/>
                  </a:lnTo>
                  <a:lnTo>
                    <a:pt x="858" y="604"/>
                  </a:lnTo>
                  <a:lnTo>
                    <a:pt x="786" y="627"/>
                  </a:lnTo>
                  <a:lnTo>
                    <a:pt x="679" y="675"/>
                  </a:lnTo>
                  <a:lnTo>
                    <a:pt x="667" y="687"/>
                  </a:lnTo>
                  <a:lnTo>
                    <a:pt x="655" y="723"/>
                  </a:lnTo>
                  <a:lnTo>
                    <a:pt x="644" y="746"/>
                  </a:lnTo>
                  <a:cubicBezTo>
                    <a:pt x="501" y="1008"/>
                    <a:pt x="405" y="1223"/>
                    <a:pt x="310" y="1449"/>
                  </a:cubicBezTo>
                  <a:cubicBezTo>
                    <a:pt x="239" y="1628"/>
                    <a:pt x="179" y="1794"/>
                    <a:pt x="132" y="1925"/>
                  </a:cubicBezTo>
                  <a:cubicBezTo>
                    <a:pt x="108" y="1997"/>
                    <a:pt x="84" y="2080"/>
                    <a:pt x="72" y="2151"/>
                  </a:cubicBezTo>
                  <a:cubicBezTo>
                    <a:pt x="24" y="2354"/>
                    <a:pt x="1" y="2532"/>
                    <a:pt x="13" y="2711"/>
                  </a:cubicBezTo>
                  <a:cubicBezTo>
                    <a:pt x="191" y="2509"/>
                    <a:pt x="405" y="2318"/>
                    <a:pt x="608" y="2116"/>
                  </a:cubicBezTo>
                  <a:cubicBezTo>
                    <a:pt x="1001" y="1806"/>
                    <a:pt x="1417" y="1544"/>
                    <a:pt x="1858" y="1318"/>
                  </a:cubicBezTo>
                  <a:cubicBezTo>
                    <a:pt x="2310" y="1092"/>
                    <a:pt x="2787" y="913"/>
                    <a:pt x="3275" y="770"/>
                  </a:cubicBezTo>
                  <a:cubicBezTo>
                    <a:pt x="3751" y="616"/>
                    <a:pt x="4227" y="496"/>
                    <a:pt x="4716" y="437"/>
                  </a:cubicBezTo>
                  <a:cubicBezTo>
                    <a:pt x="5078" y="393"/>
                    <a:pt x="5446" y="368"/>
                    <a:pt x="5812" y="368"/>
                  </a:cubicBezTo>
                  <a:cubicBezTo>
                    <a:pt x="5939" y="368"/>
                    <a:pt x="6066" y="371"/>
                    <a:pt x="6192" y="377"/>
                  </a:cubicBezTo>
                  <a:cubicBezTo>
                    <a:pt x="6418" y="389"/>
                    <a:pt x="6632" y="425"/>
                    <a:pt x="6847" y="449"/>
                  </a:cubicBezTo>
                  <a:cubicBezTo>
                    <a:pt x="6787" y="425"/>
                    <a:pt x="6728" y="389"/>
                    <a:pt x="6656" y="365"/>
                  </a:cubicBezTo>
                  <a:cubicBezTo>
                    <a:pt x="6335" y="223"/>
                    <a:pt x="5966" y="127"/>
                    <a:pt x="5549" y="68"/>
                  </a:cubicBezTo>
                  <a:cubicBezTo>
                    <a:pt x="5270" y="31"/>
                    <a:pt x="4962" y="1"/>
                    <a:pt x="461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4"/>
            <p:cNvSpPr/>
            <p:nvPr/>
          </p:nvSpPr>
          <p:spPr>
            <a:xfrm>
              <a:off x="16206475" y="2013525"/>
              <a:ext cx="68200" cy="86950"/>
            </a:xfrm>
            <a:custGeom>
              <a:avLst/>
              <a:gdLst/>
              <a:ahLst/>
              <a:cxnLst/>
              <a:rect l="l" t="t" r="r" b="b"/>
              <a:pathLst>
                <a:path w="2728" h="3478" extrusionOk="0">
                  <a:moveTo>
                    <a:pt x="120" y="1"/>
                  </a:moveTo>
                  <a:cubicBezTo>
                    <a:pt x="96" y="84"/>
                    <a:pt x="84" y="191"/>
                    <a:pt x="48" y="298"/>
                  </a:cubicBezTo>
                  <a:cubicBezTo>
                    <a:pt x="36" y="417"/>
                    <a:pt x="24" y="548"/>
                    <a:pt x="1" y="679"/>
                  </a:cubicBezTo>
                  <a:lnTo>
                    <a:pt x="1" y="1037"/>
                  </a:lnTo>
                  <a:lnTo>
                    <a:pt x="48" y="1394"/>
                  </a:lnTo>
                  <a:cubicBezTo>
                    <a:pt x="84" y="1513"/>
                    <a:pt x="108" y="1632"/>
                    <a:pt x="155" y="1751"/>
                  </a:cubicBezTo>
                  <a:cubicBezTo>
                    <a:pt x="203" y="1858"/>
                    <a:pt x="239" y="1977"/>
                    <a:pt x="298" y="2084"/>
                  </a:cubicBezTo>
                  <a:lnTo>
                    <a:pt x="298" y="2072"/>
                  </a:lnTo>
                  <a:cubicBezTo>
                    <a:pt x="358" y="2168"/>
                    <a:pt x="417" y="2263"/>
                    <a:pt x="477" y="2370"/>
                  </a:cubicBezTo>
                  <a:cubicBezTo>
                    <a:pt x="536" y="2453"/>
                    <a:pt x="620" y="2549"/>
                    <a:pt x="703" y="2632"/>
                  </a:cubicBezTo>
                  <a:lnTo>
                    <a:pt x="691" y="2620"/>
                  </a:lnTo>
                  <a:lnTo>
                    <a:pt x="691" y="2620"/>
                  </a:lnTo>
                  <a:cubicBezTo>
                    <a:pt x="763" y="2703"/>
                    <a:pt x="858" y="2787"/>
                    <a:pt x="941" y="2858"/>
                  </a:cubicBezTo>
                  <a:cubicBezTo>
                    <a:pt x="1037" y="2930"/>
                    <a:pt x="1120" y="2989"/>
                    <a:pt x="1227" y="3061"/>
                  </a:cubicBezTo>
                  <a:lnTo>
                    <a:pt x="1215" y="3061"/>
                  </a:lnTo>
                  <a:cubicBezTo>
                    <a:pt x="1298" y="3120"/>
                    <a:pt x="1406" y="3180"/>
                    <a:pt x="1513" y="3227"/>
                  </a:cubicBezTo>
                  <a:cubicBezTo>
                    <a:pt x="1608" y="3275"/>
                    <a:pt x="1715" y="3323"/>
                    <a:pt x="1822" y="3346"/>
                  </a:cubicBezTo>
                  <a:lnTo>
                    <a:pt x="1810" y="3346"/>
                  </a:lnTo>
                  <a:cubicBezTo>
                    <a:pt x="1906" y="3382"/>
                    <a:pt x="2025" y="3406"/>
                    <a:pt x="2144" y="3442"/>
                  </a:cubicBezTo>
                  <a:cubicBezTo>
                    <a:pt x="2263" y="3454"/>
                    <a:pt x="2370" y="3465"/>
                    <a:pt x="2489" y="3477"/>
                  </a:cubicBezTo>
                  <a:lnTo>
                    <a:pt x="2596" y="3477"/>
                  </a:lnTo>
                  <a:lnTo>
                    <a:pt x="2596" y="3406"/>
                  </a:lnTo>
                  <a:cubicBezTo>
                    <a:pt x="2691" y="2977"/>
                    <a:pt x="2727" y="2608"/>
                    <a:pt x="2715" y="2263"/>
                  </a:cubicBezTo>
                  <a:cubicBezTo>
                    <a:pt x="2703" y="2072"/>
                    <a:pt x="2691" y="1894"/>
                    <a:pt x="2644" y="1727"/>
                  </a:cubicBezTo>
                  <a:lnTo>
                    <a:pt x="2549" y="1418"/>
                  </a:lnTo>
                  <a:lnTo>
                    <a:pt x="2525" y="1334"/>
                  </a:lnTo>
                  <a:lnTo>
                    <a:pt x="2513" y="1310"/>
                  </a:lnTo>
                  <a:lnTo>
                    <a:pt x="2489" y="1263"/>
                  </a:lnTo>
                  <a:lnTo>
                    <a:pt x="2477" y="1251"/>
                  </a:lnTo>
                  <a:lnTo>
                    <a:pt x="2465" y="1215"/>
                  </a:lnTo>
                  <a:lnTo>
                    <a:pt x="2441" y="1203"/>
                  </a:lnTo>
                  <a:lnTo>
                    <a:pt x="2430" y="1191"/>
                  </a:lnTo>
                  <a:cubicBezTo>
                    <a:pt x="2406" y="1144"/>
                    <a:pt x="2382" y="1120"/>
                    <a:pt x="2358" y="1084"/>
                  </a:cubicBezTo>
                  <a:lnTo>
                    <a:pt x="2346" y="1060"/>
                  </a:lnTo>
                  <a:cubicBezTo>
                    <a:pt x="2299" y="1001"/>
                    <a:pt x="2251" y="941"/>
                    <a:pt x="2191" y="882"/>
                  </a:cubicBezTo>
                  <a:lnTo>
                    <a:pt x="2180" y="858"/>
                  </a:lnTo>
                  <a:lnTo>
                    <a:pt x="2144" y="834"/>
                  </a:lnTo>
                  <a:lnTo>
                    <a:pt x="2120" y="822"/>
                  </a:lnTo>
                  <a:lnTo>
                    <a:pt x="2108" y="798"/>
                  </a:lnTo>
                  <a:lnTo>
                    <a:pt x="2049" y="739"/>
                  </a:lnTo>
                  <a:lnTo>
                    <a:pt x="2013" y="727"/>
                  </a:lnTo>
                  <a:lnTo>
                    <a:pt x="1953" y="679"/>
                  </a:lnTo>
                  <a:cubicBezTo>
                    <a:pt x="1906" y="644"/>
                    <a:pt x="1870" y="608"/>
                    <a:pt x="1810" y="584"/>
                  </a:cubicBezTo>
                  <a:cubicBezTo>
                    <a:pt x="1656" y="477"/>
                    <a:pt x="1489" y="382"/>
                    <a:pt x="1334" y="310"/>
                  </a:cubicBezTo>
                  <a:cubicBezTo>
                    <a:pt x="1013" y="179"/>
                    <a:pt x="644" y="72"/>
                    <a:pt x="227" y="13"/>
                  </a:cubicBezTo>
                  <a:cubicBezTo>
                    <a:pt x="203" y="13"/>
                    <a:pt x="15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4"/>
            <p:cNvSpPr/>
            <p:nvPr/>
          </p:nvSpPr>
          <p:spPr>
            <a:xfrm>
              <a:off x="16207675" y="2047475"/>
              <a:ext cx="25" cy="25"/>
            </a:xfrm>
            <a:custGeom>
              <a:avLst/>
              <a:gdLst/>
              <a:ahLst/>
              <a:cxnLst/>
              <a:rect l="l" t="t" r="r" b="b"/>
              <a:pathLst>
                <a:path w="1" h="1" extrusionOk="0">
                  <a:moveTo>
                    <a:pt x="0" y="0"/>
                  </a:moveTo>
                  <a:lnTo>
                    <a:pt x="0" y="0"/>
                  </a:lnTo>
                  <a:lnTo>
                    <a:pt x="0" y="0"/>
                  </a:lnTo>
                  <a:close/>
                </a:path>
              </a:pathLst>
            </a:custGeom>
            <a:solidFill>
              <a:srgbClr val="0F2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4"/>
            <p:cNvSpPr/>
            <p:nvPr/>
          </p:nvSpPr>
          <p:spPr>
            <a:xfrm>
              <a:off x="15524550" y="2339550"/>
              <a:ext cx="226250" cy="255275"/>
            </a:xfrm>
            <a:custGeom>
              <a:avLst/>
              <a:gdLst/>
              <a:ahLst/>
              <a:cxnLst/>
              <a:rect l="l" t="t" r="r" b="b"/>
              <a:pathLst>
                <a:path w="9050" h="10211" extrusionOk="0">
                  <a:moveTo>
                    <a:pt x="3763" y="0"/>
                  </a:moveTo>
                  <a:cubicBezTo>
                    <a:pt x="3739" y="0"/>
                    <a:pt x="3715" y="3"/>
                    <a:pt x="3691" y="9"/>
                  </a:cubicBezTo>
                  <a:lnTo>
                    <a:pt x="3394" y="116"/>
                  </a:lnTo>
                  <a:cubicBezTo>
                    <a:pt x="2667" y="402"/>
                    <a:pt x="1894" y="676"/>
                    <a:pt x="1251" y="1140"/>
                  </a:cubicBezTo>
                  <a:cubicBezTo>
                    <a:pt x="1072" y="1271"/>
                    <a:pt x="893" y="1426"/>
                    <a:pt x="751" y="1592"/>
                  </a:cubicBezTo>
                  <a:cubicBezTo>
                    <a:pt x="596" y="1735"/>
                    <a:pt x="465" y="1926"/>
                    <a:pt x="346" y="2128"/>
                  </a:cubicBezTo>
                  <a:cubicBezTo>
                    <a:pt x="274" y="2259"/>
                    <a:pt x="203" y="2426"/>
                    <a:pt x="155" y="2581"/>
                  </a:cubicBezTo>
                  <a:cubicBezTo>
                    <a:pt x="84" y="2843"/>
                    <a:pt x="36" y="3116"/>
                    <a:pt x="24" y="3414"/>
                  </a:cubicBezTo>
                  <a:cubicBezTo>
                    <a:pt x="0" y="3831"/>
                    <a:pt x="48" y="4295"/>
                    <a:pt x="179" y="4807"/>
                  </a:cubicBezTo>
                  <a:cubicBezTo>
                    <a:pt x="286" y="5224"/>
                    <a:pt x="417" y="5641"/>
                    <a:pt x="620" y="6033"/>
                  </a:cubicBezTo>
                  <a:cubicBezTo>
                    <a:pt x="762" y="6367"/>
                    <a:pt x="941" y="6688"/>
                    <a:pt x="1155" y="7034"/>
                  </a:cubicBezTo>
                  <a:cubicBezTo>
                    <a:pt x="1370" y="7391"/>
                    <a:pt x="1608" y="7736"/>
                    <a:pt x="1882" y="8058"/>
                  </a:cubicBezTo>
                  <a:cubicBezTo>
                    <a:pt x="2489" y="8831"/>
                    <a:pt x="3132" y="9391"/>
                    <a:pt x="3799" y="9772"/>
                  </a:cubicBezTo>
                  <a:cubicBezTo>
                    <a:pt x="4156" y="9986"/>
                    <a:pt x="4549" y="10117"/>
                    <a:pt x="4918" y="10177"/>
                  </a:cubicBezTo>
                  <a:cubicBezTo>
                    <a:pt x="5052" y="10194"/>
                    <a:pt x="5187" y="10211"/>
                    <a:pt x="5330" y="10211"/>
                  </a:cubicBezTo>
                  <a:cubicBezTo>
                    <a:pt x="5390" y="10211"/>
                    <a:pt x="5450" y="10208"/>
                    <a:pt x="5513" y="10201"/>
                  </a:cubicBezTo>
                  <a:cubicBezTo>
                    <a:pt x="5692" y="10189"/>
                    <a:pt x="5894" y="10165"/>
                    <a:pt x="6108" y="10105"/>
                  </a:cubicBezTo>
                  <a:cubicBezTo>
                    <a:pt x="6394" y="10022"/>
                    <a:pt x="6692" y="9891"/>
                    <a:pt x="7001" y="9701"/>
                  </a:cubicBezTo>
                  <a:cubicBezTo>
                    <a:pt x="7263" y="9534"/>
                    <a:pt x="7525" y="9308"/>
                    <a:pt x="7799" y="9046"/>
                  </a:cubicBezTo>
                  <a:cubicBezTo>
                    <a:pt x="8251" y="8617"/>
                    <a:pt x="8656" y="8058"/>
                    <a:pt x="8990" y="7438"/>
                  </a:cubicBezTo>
                  <a:cubicBezTo>
                    <a:pt x="9004" y="7452"/>
                    <a:pt x="9013" y="7458"/>
                    <a:pt x="9019" y="7458"/>
                  </a:cubicBezTo>
                  <a:cubicBezTo>
                    <a:pt x="9023" y="7458"/>
                    <a:pt x="9025" y="7455"/>
                    <a:pt x="9025" y="7450"/>
                  </a:cubicBezTo>
                  <a:cubicBezTo>
                    <a:pt x="9049" y="7379"/>
                    <a:pt x="9013" y="7272"/>
                    <a:pt x="8918" y="7248"/>
                  </a:cubicBezTo>
                  <a:cubicBezTo>
                    <a:pt x="8894" y="7236"/>
                    <a:pt x="8874" y="7230"/>
                    <a:pt x="8853" y="7230"/>
                  </a:cubicBezTo>
                  <a:cubicBezTo>
                    <a:pt x="8832" y="7230"/>
                    <a:pt x="8811" y="7236"/>
                    <a:pt x="8787" y="7248"/>
                  </a:cubicBezTo>
                  <a:cubicBezTo>
                    <a:pt x="8740" y="7260"/>
                    <a:pt x="8716" y="7284"/>
                    <a:pt x="8680" y="7331"/>
                  </a:cubicBezTo>
                  <a:cubicBezTo>
                    <a:pt x="8621" y="7438"/>
                    <a:pt x="8561" y="7546"/>
                    <a:pt x="8501" y="7629"/>
                  </a:cubicBezTo>
                  <a:lnTo>
                    <a:pt x="8490" y="7641"/>
                  </a:lnTo>
                  <a:cubicBezTo>
                    <a:pt x="8132" y="6855"/>
                    <a:pt x="7704" y="6033"/>
                    <a:pt x="7132" y="5081"/>
                  </a:cubicBezTo>
                  <a:cubicBezTo>
                    <a:pt x="6585" y="4129"/>
                    <a:pt x="5989" y="3212"/>
                    <a:pt x="5442" y="2366"/>
                  </a:cubicBezTo>
                  <a:lnTo>
                    <a:pt x="5299" y="2152"/>
                  </a:lnTo>
                  <a:cubicBezTo>
                    <a:pt x="4882" y="1497"/>
                    <a:pt x="4453" y="830"/>
                    <a:pt x="3846" y="342"/>
                  </a:cubicBezTo>
                  <a:cubicBezTo>
                    <a:pt x="3870" y="319"/>
                    <a:pt x="3906" y="283"/>
                    <a:pt x="3918" y="235"/>
                  </a:cubicBezTo>
                  <a:cubicBezTo>
                    <a:pt x="3929" y="188"/>
                    <a:pt x="3929" y="164"/>
                    <a:pt x="3918" y="116"/>
                  </a:cubicBezTo>
                  <a:cubicBezTo>
                    <a:pt x="3906" y="68"/>
                    <a:pt x="3870" y="45"/>
                    <a:pt x="3834" y="9"/>
                  </a:cubicBezTo>
                  <a:cubicBezTo>
                    <a:pt x="3810" y="3"/>
                    <a:pt x="3787" y="0"/>
                    <a:pt x="3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4"/>
            <p:cNvSpPr/>
            <p:nvPr/>
          </p:nvSpPr>
          <p:spPr>
            <a:xfrm>
              <a:off x="15524550" y="2339825"/>
              <a:ext cx="111350" cy="248800"/>
            </a:xfrm>
            <a:custGeom>
              <a:avLst/>
              <a:gdLst/>
              <a:ahLst/>
              <a:cxnLst/>
              <a:rect l="l" t="t" r="r" b="b"/>
              <a:pathLst>
                <a:path w="4454" h="9952" extrusionOk="0">
                  <a:moveTo>
                    <a:pt x="3761" y="1"/>
                  </a:moveTo>
                  <a:cubicBezTo>
                    <a:pt x="3739" y="1"/>
                    <a:pt x="3715" y="4"/>
                    <a:pt x="3691" y="10"/>
                  </a:cubicBezTo>
                  <a:lnTo>
                    <a:pt x="3394" y="117"/>
                  </a:lnTo>
                  <a:cubicBezTo>
                    <a:pt x="2656" y="403"/>
                    <a:pt x="1894" y="689"/>
                    <a:pt x="1251" y="1141"/>
                  </a:cubicBezTo>
                  <a:cubicBezTo>
                    <a:pt x="1072" y="1284"/>
                    <a:pt x="893" y="1415"/>
                    <a:pt x="751" y="1593"/>
                  </a:cubicBezTo>
                  <a:cubicBezTo>
                    <a:pt x="596" y="1736"/>
                    <a:pt x="465" y="1939"/>
                    <a:pt x="346" y="2129"/>
                  </a:cubicBezTo>
                  <a:cubicBezTo>
                    <a:pt x="274" y="2272"/>
                    <a:pt x="203" y="2427"/>
                    <a:pt x="155" y="2594"/>
                  </a:cubicBezTo>
                  <a:cubicBezTo>
                    <a:pt x="84" y="2844"/>
                    <a:pt x="36" y="3129"/>
                    <a:pt x="24" y="3427"/>
                  </a:cubicBezTo>
                  <a:cubicBezTo>
                    <a:pt x="0" y="3844"/>
                    <a:pt x="48" y="4296"/>
                    <a:pt x="179" y="4808"/>
                  </a:cubicBezTo>
                  <a:cubicBezTo>
                    <a:pt x="286" y="5225"/>
                    <a:pt x="417" y="5641"/>
                    <a:pt x="620" y="6046"/>
                  </a:cubicBezTo>
                  <a:cubicBezTo>
                    <a:pt x="762" y="6356"/>
                    <a:pt x="941" y="6689"/>
                    <a:pt x="1155" y="7035"/>
                  </a:cubicBezTo>
                  <a:cubicBezTo>
                    <a:pt x="1370" y="7392"/>
                    <a:pt x="1608" y="7737"/>
                    <a:pt x="1882" y="8070"/>
                  </a:cubicBezTo>
                  <a:cubicBezTo>
                    <a:pt x="2501" y="8844"/>
                    <a:pt x="3132" y="9392"/>
                    <a:pt x="3799" y="9773"/>
                  </a:cubicBezTo>
                  <a:cubicBezTo>
                    <a:pt x="3918" y="9856"/>
                    <a:pt x="4049" y="9916"/>
                    <a:pt x="4168" y="9952"/>
                  </a:cubicBezTo>
                  <a:cubicBezTo>
                    <a:pt x="4025" y="9880"/>
                    <a:pt x="3858" y="9761"/>
                    <a:pt x="3691" y="9630"/>
                  </a:cubicBezTo>
                  <a:cubicBezTo>
                    <a:pt x="3096" y="9142"/>
                    <a:pt x="2596" y="8547"/>
                    <a:pt x="2227" y="7868"/>
                  </a:cubicBezTo>
                  <a:cubicBezTo>
                    <a:pt x="2048" y="7546"/>
                    <a:pt x="1882" y="7189"/>
                    <a:pt x="1774" y="6832"/>
                  </a:cubicBezTo>
                  <a:cubicBezTo>
                    <a:pt x="1655" y="6475"/>
                    <a:pt x="1584" y="6082"/>
                    <a:pt x="1548" y="5713"/>
                  </a:cubicBezTo>
                  <a:cubicBezTo>
                    <a:pt x="1524" y="5332"/>
                    <a:pt x="1536" y="4927"/>
                    <a:pt x="1596" y="4534"/>
                  </a:cubicBezTo>
                  <a:cubicBezTo>
                    <a:pt x="1632" y="4332"/>
                    <a:pt x="1667" y="4118"/>
                    <a:pt x="1727" y="3927"/>
                  </a:cubicBezTo>
                  <a:cubicBezTo>
                    <a:pt x="1786" y="3725"/>
                    <a:pt x="1870" y="3522"/>
                    <a:pt x="1941" y="3332"/>
                  </a:cubicBezTo>
                  <a:cubicBezTo>
                    <a:pt x="2084" y="2975"/>
                    <a:pt x="2286" y="2653"/>
                    <a:pt x="2536" y="2332"/>
                  </a:cubicBezTo>
                  <a:cubicBezTo>
                    <a:pt x="2763" y="2058"/>
                    <a:pt x="3025" y="1796"/>
                    <a:pt x="3310" y="1593"/>
                  </a:cubicBezTo>
                  <a:cubicBezTo>
                    <a:pt x="3668" y="1320"/>
                    <a:pt x="4049" y="1117"/>
                    <a:pt x="4453" y="939"/>
                  </a:cubicBezTo>
                  <a:cubicBezTo>
                    <a:pt x="4275" y="712"/>
                    <a:pt x="4060" y="510"/>
                    <a:pt x="3846" y="331"/>
                  </a:cubicBezTo>
                  <a:cubicBezTo>
                    <a:pt x="3870" y="308"/>
                    <a:pt x="3906" y="284"/>
                    <a:pt x="3918" y="236"/>
                  </a:cubicBezTo>
                  <a:cubicBezTo>
                    <a:pt x="3929" y="188"/>
                    <a:pt x="3929" y="165"/>
                    <a:pt x="3918" y="117"/>
                  </a:cubicBezTo>
                  <a:cubicBezTo>
                    <a:pt x="3906" y="69"/>
                    <a:pt x="3870" y="46"/>
                    <a:pt x="3822" y="10"/>
                  </a:cubicBezTo>
                  <a:cubicBezTo>
                    <a:pt x="3804" y="4"/>
                    <a:pt x="3784" y="1"/>
                    <a:pt x="376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4"/>
            <p:cNvSpPr/>
            <p:nvPr/>
          </p:nvSpPr>
          <p:spPr>
            <a:xfrm>
              <a:off x="15567400" y="2494250"/>
              <a:ext cx="25" cy="25"/>
            </a:xfrm>
            <a:custGeom>
              <a:avLst/>
              <a:gdLst/>
              <a:ahLst/>
              <a:cxnLst/>
              <a:rect l="l" t="t" r="r" b="b"/>
              <a:pathLst>
                <a:path w="1" h="1" extrusionOk="0">
                  <a:moveTo>
                    <a:pt x="1" y="0"/>
                  </a:moveTo>
                  <a:lnTo>
                    <a:pt x="1" y="0"/>
                  </a:ln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4"/>
            <p:cNvSpPr/>
            <p:nvPr/>
          </p:nvSpPr>
          <p:spPr>
            <a:xfrm>
              <a:off x="15655525" y="2532825"/>
              <a:ext cx="19950" cy="17350"/>
            </a:xfrm>
            <a:custGeom>
              <a:avLst/>
              <a:gdLst/>
              <a:ahLst/>
              <a:cxnLst/>
              <a:rect l="l" t="t" r="r" b="b"/>
              <a:pathLst>
                <a:path w="798" h="694" extrusionOk="0">
                  <a:moveTo>
                    <a:pt x="414" y="1"/>
                  </a:moveTo>
                  <a:cubicBezTo>
                    <a:pt x="344" y="1"/>
                    <a:pt x="269" y="16"/>
                    <a:pt x="214" y="53"/>
                  </a:cubicBezTo>
                  <a:cubicBezTo>
                    <a:pt x="143" y="112"/>
                    <a:pt x="95" y="184"/>
                    <a:pt x="60" y="267"/>
                  </a:cubicBezTo>
                  <a:cubicBezTo>
                    <a:pt x="0" y="446"/>
                    <a:pt x="155" y="648"/>
                    <a:pt x="334" y="684"/>
                  </a:cubicBezTo>
                  <a:cubicBezTo>
                    <a:pt x="357" y="690"/>
                    <a:pt x="382" y="693"/>
                    <a:pt x="408" y="693"/>
                  </a:cubicBezTo>
                  <a:cubicBezTo>
                    <a:pt x="474" y="693"/>
                    <a:pt x="544" y="674"/>
                    <a:pt x="595" y="648"/>
                  </a:cubicBezTo>
                  <a:cubicBezTo>
                    <a:pt x="679" y="588"/>
                    <a:pt x="715" y="505"/>
                    <a:pt x="750" y="422"/>
                  </a:cubicBezTo>
                  <a:cubicBezTo>
                    <a:pt x="798" y="243"/>
                    <a:pt x="655" y="53"/>
                    <a:pt x="476" y="5"/>
                  </a:cubicBezTo>
                  <a:cubicBezTo>
                    <a:pt x="457" y="2"/>
                    <a:pt x="436" y="1"/>
                    <a:pt x="41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4"/>
            <p:cNvSpPr/>
            <p:nvPr/>
          </p:nvSpPr>
          <p:spPr>
            <a:xfrm>
              <a:off x="15679325" y="2523950"/>
              <a:ext cx="7175" cy="6075"/>
            </a:xfrm>
            <a:custGeom>
              <a:avLst/>
              <a:gdLst/>
              <a:ahLst/>
              <a:cxnLst/>
              <a:rect l="l" t="t" r="r" b="b"/>
              <a:pathLst>
                <a:path w="287" h="243" extrusionOk="0">
                  <a:moveTo>
                    <a:pt x="141" y="1"/>
                  </a:moveTo>
                  <a:cubicBezTo>
                    <a:pt x="84" y="1"/>
                    <a:pt x="45" y="34"/>
                    <a:pt x="24" y="86"/>
                  </a:cubicBezTo>
                  <a:cubicBezTo>
                    <a:pt x="1" y="146"/>
                    <a:pt x="48" y="229"/>
                    <a:pt x="108" y="241"/>
                  </a:cubicBezTo>
                  <a:cubicBezTo>
                    <a:pt x="115" y="242"/>
                    <a:pt x="122" y="243"/>
                    <a:pt x="129" y="243"/>
                  </a:cubicBezTo>
                  <a:cubicBezTo>
                    <a:pt x="189" y="243"/>
                    <a:pt x="231" y="199"/>
                    <a:pt x="263" y="146"/>
                  </a:cubicBezTo>
                  <a:cubicBezTo>
                    <a:pt x="286" y="86"/>
                    <a:pt x="227" y="15"/>
                    <a:pt x="167" y="3"/>
                  </a:cubicBezTo>
                  <a:cubicBezTo>
                    <a:pt x="158" y="1"/>
                    <a:pt x="149" y="1"/>
                    <a:pt x="141"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4"/>
            <p:cNvSpPr/>
            <p:nvPr/>
          </p:nvSpPr>
          <p:spPr>
            <a:xfrm>
              <a:off x="15684975" y="2546225"/>
              <a:ext cx="10150" cy="8875"/>
            </a:xfrm>
            <a:custGeom>
              <a:avLst/>
              <a:gdLst/>
              <a:ahLst/>
              <a:cxnLst/>
              <a:rect l="l" t="t" r="r" b="b"/>
              <a:pathLst>
                <a:path w="406" h="355" extrusionOk="0">
                  <a:moveTo>
                    <a:pt x="203" y="0"/>
                  </a:moveTo>
                  <a:cubicBezTo>
                    <a:pt x="171" y="0"/>
                    <a:pt x="143" y="11"/>
                    <a:pt x="108" y="29"/>
                  </a:cubicBezTo>
                  <a:cubicBezTo>
                    <a:pt x="60" y="64"/>
                    <a:pt x="49" y="88"/>
                    <a:pt x="37" y="136"/>
                  </a:cubicBezTo>
                  <a:cubicBezTo>
                    <a:pt x="1" y="231"/>
                    <a:pt x="72" y="326"/>
                    <a:pt x="168" y="350"/>
                  </a:cubicBezTo>
                  <a:cubicBezTo>
                    <a:pt x="179" y="353"/>
                    <a:pt x="191" y="355"/>
                    <a:pt x="201" y="355"/>
                  </a:cubicBezTo>
                  <a:cubicBezTo>
                    <a:pt x="234" y="355"/>
                    <a:pt x="263" y="341"/>
                    <a:pt x="299" y="314"/>
                  </a:cubicBezTo>
                  <a:cubicBezTo>
                    <a:pt x="346" y="291"/>
                    <a:pt x="358" y="255"/>
                    <a:pt x="370" y="207"/>
                  </a:cubicBezTo>
                  <a:cubicBezTo>
                    <a:pt x="406" y="124"/>
                    <a:pt x="334" y="17"/>
                    <a:pt x="239" y="5"/>
                  </a:cubicBezTo>
                  <a:cubicBezTo>
                    <a:pt x="226" y="2"/>
                    <a:pt x="214" y="0"/>
                    <a:pt x="203"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4"/>
            <p:cNvSpPr/>
            <p:nvPr/>
          </p:nvSpPr>
          <p:spPr>
            <a:xfrm>
              <a:off x="15705225" y="2538350"/>
              <a:ext cx="10450" cy="9600"/>
            </a:xfrm>
            <a:custGeom>
              <a:avLst/>
              <a:gdLst/>
              <a:ahLst/>
              <a:cxnLst/>
              <a:rect l="l" t="t" r="r" b="b"/>
              <a:pathLst>
                <a:path w="418" h="384" extrusionOk="0">
                  <a:moveTo>
                    <a:pt x="206" y="0"/>
                  </a:moveTo>
                  <a:cubicBezTo>
                    <a:pt x="169" y="0"/>
                    <a:pt x="129" y="17"/>
                    <a:pt x="96" y="34"/>
                  </a:cubicBezTo>
                  <a:cubicBezTo>
                    <a:pt x="60" y="70"/>
                    <a:pt x="36" y="106"/>
                    <a:pt x="24" y="153"/>
                  </a:cubicBezTo>
                  <a:cubicBezTo>
                    <a:pt x="1" y="260"/>
                    <a:pt x="72" y="367"/>
                    <a:pt x="155" y="379"/>
                  </a:cubicBezTo>
                  <a:cubicBezTo>
                    <a:pt x="167" y="382"/>
                    <a:pt x="180" y="384"/>
                    <a:pt x="193" y="384"/>
                  </a:cubicBezTo>
                  <a:cubicBezTo>
                    <a:pt x="232" y="384"/>
                    <a:pt x="274" y="370"/>
                    <a:pt x="310" y="344"/>
                  </a:cubicBezTo>
                  <a:cubicBezTo>
                    <a:pt x="358" y="320"/>
                    <a:pt x="370" y="272"/>
                    <a:pt x="382" y="225"/>
                  </a:cubicBezTo>
                  <a:cubicBezTo>
                    <a:pt x="417" y="141"/>
                    <a:pt x="334" y="34"/>
                    <a:pt x="251" y="10"/>
                  </a:cubicBezTo>
                  <a:cubicBezTo>
                    <a:pt x="237" y="3"/>
                    <a:pt x="222" y="0"/>
                    <a:pt x="206"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4"/>
            <p:cNvSpPr/>
            <p:nvPr/>
          </p:nvSpPr>
          <p:spPr>
            <a:xfrm>
              <a:off x="15682300" y="2570400"/>
              <a:ext cx="6575" cy="5775"/>
            </a:xfrm>
            <a:custGeom>
              <a:avLst/>
              <a:gdLst/>
              <a:ahLst/>
              <a:cxnLst/>
              <a:rect l="l" t="t" r="r" b="b"/>
              <a:pathLst>
                <a:path w="263" h="231" extrusionOk="0">
                  <a:moveTo>
                    <a:pt x="137" y="0"/>
                  </a:moveTo>
                  <a:cubicBezTo>
                    <a:pt x="84" y="0"/>
                    <a:pt x="35" y="44"/>
                    <a:pt x="25" y="98"/>
                  </a:cubicBezTo>
                  <a:cubicBezTo>
                    <a:pt x="1" y="157"/>
                    <a:pt x="48" y="217"/>
                    <a:pt x="108" y="228"/>
                  </a:cubicBezTo>
                  <a:cubicBezTo>
                    <a:pt x="114" y="230"/>
                    <a:pt x="120" y="230"/>
                    <a:pt x="126" y="230"/>
                  </a:cubicBezTo>
                  <a:cubicBezTo>
                    <a:pt x="179" y="230"/>
                    <a:pt x="228" y="187"/>
                    <a:pt x="239" y="133"/>
                  </a:cubicBezTo>
                  <a:cubicBezTo>
                    <a:pt x="263" y="74"/>
                    <a:pt x="215" y="26"/>
                    <a:pt x="156" y="2"/>
                  </a:cubicBezTo>
                  <a:cubicBezTo>
                    <a:pt x="149" y="1"/>
                    <a:pt x="143" y="0"/>
                    <a:pt x="13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4"/>
            <p:cNvSpPr/>
            <p:nvPr/>
          </p:nvSpPr>
          <p:spPr>
            <a:xfrm>
              <a:off x="15645100" y="2559175"/>
              <a:ext cx="10150" cy="9625"/>
            </a:xfrm>
            <a:custGeom>
              <a:avLst/>
              <a:gdLst/>
              <a:ahLst/>
              <a:cxnLst/>
              <a:rect l="l" t="t" r="r" b="b"/>
              <a:pathLst>
                <a:path w="406" h="385" extrusionOk="0">
                  <a:moveTo>
                    <a:pt x="202" y="1"/>
                  </a:moveTo>
                  <a:cubicBezTo>
                    <a:pt x="170" y="1"/>
                    <a:pt x="133" y="18"/>
                    <a:pt x="108" y="35"/>
                  </a:cubicBezTo>
                  <a:cubicBezTo>
                    <a:pt x="60" y="70"/>
                    <a:pt x="48" y="106"/>
                    <a:pt x="36" y="154"/>
                  </a:cubicBezTo>
                  <a:cubicBezTo>
                    <a:pt x="0" y="249"/>
                    <a:pt x="84" y="344"/>
                    <a:pt x="167" y="380"/>
                  </a:cubicBezTo>
                  <a:cubicBezTo>
                    <a:pt x="179" y="383"/>
                    <a:pt x="192" y="384"/>
                    <a:pt x="204" y="384"/>
                  </a:cubicBezTo>
                  <a:cubicBezTo>
                    <a:pt x="242" y="384"/>
                    <a:pt x="280" y="371"/>
                    <a:pt x="298" y="344"/>
                  </a:cubicBezTo>
                  <a:cubicBezTo>
                    <a:pt x="346" y="320"/>
                    <a:pt x="358" y="273"/>
                    <a:pt x="381" y="225"/>
                  </a:cubicBezTo>
                  <a:cubicBezTo>
                    <a:pt x="405" y="130"/>
                    <a:pt x="334" y="23"/>
                    <a:pt x="239" y="11"/>
                  </a:cubicBezTo>
                  <a:cubicBezTo>
                    <a:pt x="228" y="4"/>
                    <a:pt x="216" y="1"/>
                    <a:pt x="20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4"/>
            <p:cNvSpPr/>
            <p:nvPr/>
          </p:nvSpPr>
          <p:spPr>
            <a:xfrm>
              <a:off x="15632600" y="2495925"/>
              <a:ext cx="11025" cy="10075"/>
            </a:xfrm>
            <a:custGeom>
              <a:avLst/>
              <a:gdLst/>
              <a:ahLst/>
              <a:cxnLst/>
              <a:rect l="l" t="t" r="r" b="b"/>
              <a:pathLst>
                <a:path w="441" h="403" extrusionOk="0">
                  <a:moveTo>
                    <a:pt x="232" y="0"/>
                  </a:moveTo>
                  <a:cubicBezTo>
                    <a:pt x="198" y="0"/>
                    <a:pt x="155" y="14"/>
                    <a:pt x="119" y="40"/>
                  </a:cubicBezTo>
                  <a:cubicBezTo>
                    <a:pt x="72" y="64"/>
                    <a:pt x="48" y="112"/>
                    <a:pt x="24" y="159"/>
                  </a:cubicBezTo>
                  <a:cubicBezTo>
                    <a:pt x="0" y="255"/>
                    <a:pt x="72" y="362"/>
                    <a:pt x="179" y="398"/>
                  </a:cubicBezTo>
                  <a:cubicBezTo>
                    <a:pt x="191" y="401"/>
                    <a:pt x="204" y="402"/>
                    <a:pt x="216" y="402"/>
                  </a:cubicBezTo>
                  <a:cubicBezTo>
                    <a:pt x="255" y="402"/>
                    <a:pt x="295" y="389"/>
                    <a:pt x="322" y="362"/>
                  </a:cubicBezTo>
                  <a:cubicBezTo>
                    <a:pt x="369" y="338"/>
                    <a:pt x="405" y="290"/>
                    <a:pt x="417" y="243"/>
                  </a:cubicBezTo>
                  <a:cubicBezTo>
                    <a:pt x="441" y="136"/>
                    <a:pt x="369" y="40"/>
                    <a:pt x="262" y="5"/>
                  </a:cubicBezTo>
                  <a:cubicBezTo>
                    <a:pt x="253" y="2"/>
                    <a:pt x="243" y="0"/>
                    <a:pt x="232"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4"/>
            <p:cNvSpPr/>
            <p:nvPr/>
          </p:nvSpPr>
          <p:spPr>
            <a:xfrm>
              <a:off x="15670400" y="2503400"/>
              <a:ext cx="3900" cy="3150"/>
            </a:xfrm>
            <a:custGeom>
              <a:avLst/>
              <a:gdLst/>
              <a:ahLst/>
              <a:cxnLst/>
              <a:rect l="l" t="t" r="r" b="b"/>
              <a:pathLst>
                <a:path w="156" h="126" extrusionOk="0">
                  <a:moveTo>
                    <a:pt x="78" y="0"/>
                  </a:moveTo>
                  <a:cubicBezTo>
                    <a:pt x="52" y="0"/>
                    <a:pt x="34" y="22"/>
                    <a:pt x="24" y="51"/>
                  </a:cubicBezTo>
                  <a:cubicBezTo>
                    <a:pt x="0" y="75"/>
                    <a:pt x="36" y="122"/>
                    <a:pt x="60" y="122"/>
                  </a:cubicBezTo>
                  <a:cubicBezTo>
                    <a:pt x="66" y="125"/>
                    <a:pt x="72" y="126"/>
                    <a:pt x="78" y="126"/>
                  </a:cubicBezTo>
                  <a:cubicBezTo>
                    <a:pt x="104" y="126"/>
                    <a:pt x="124" y="104"/>
                    <a:pt x="143" y="75"/>
                  </a:cubicBezTo>
                  <a:cubicBezTo>
                    <a:pt x="155" y="51"/>
                    <a:pt x="120" y="3"/>
                    <a:pt x="96" y="3"/>
                  </a:cubicBezTo>
                  <a:cubicBezTo>
                    <a:pt x="89" y="1"/>
                    <a:pt x="83" y="0"/>
                    <a:pt x="78"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4"/>
            <p:cNvSpPr/>
            <p:nvPr/>
          </p:nvSpPr>
          <p:spPr>
            <a:xfrm>
              <a:off x="15645100" y="2532875"/>
              <a:ext cx="6575" cy="5800"/>
            </a:xfrm>
            <a:custGeom>
              <a:avLst/>
              <a:gdLst/>
              <a:ahLst/>
              <a:cxnLst/>
              <a:rect l="l" t="t" r="r" b="b"/>
              <a:pathLst>
                <a:path w="263" h="232" extrusionOk="0">
                  <a:moveTo>
                    <a:pt x="132" y="1"/>
                  </a:moveTo>
                  <a:cubicBezTo>
                    <a:pt x="81" y="1"/>
                    <a:pt x="35" y="35"/>
                    <a:pt x="24" y="86"/>
                  </a:cubicBezTo>
                  <a:cubicBezTo>
                    <a:pt x="0" y="146"/>
                    <a:pt x="48" y="205"/>
                    <a:pt x="108" y="229"/>
                  </a:cubicBezTo>
                  <a:cubicBezTo>
                    <a:pt x="114" y="231"/>
                    <a:pt x="120" y="231"/>
                    <a:pt x="126" y="231"/>
                  </a:cubicBezTo>
                  <a:cubicBezTo>
                    <a:pt x="179" y="231"/>
                    <a:pt x="228" y="187"/>
                    <a:pt x="239" y="134"/>
                  </a:cubicBezTo>
                  <a:cubicBezTo>
                    <a:pt x="262" y="75"/>
                    <a:pt x="203" y="15"/>
                    <a:pt x="155" y="3"/>
                  </a:cubicBezTo>
                  <a:cubicBezTo>
                    <a:pt x="148" y="2"/>
                    <a:pt x="140" y="1"/>
                    <a:pt x="13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4"/>
            <p:cNvSpPr/>
            <p:nvPr/>
          </p:nvSpPr>
          <p:spPr>
            <a:xfrm>
              <a:off x="15603425" y="2505150"/>
              <a:ext cx="18775" cy="16325"/>
            </a:xfrm>
            <a:custGeom>
              <a:avLst/>
              <a:gdLst/>
              <a:ahLst/>
              <a:cxnLst/>
              <a:rect l="l" t="t" r="r" b="b"/>
              <a:pathLst>
                <a:path w="751" h="653" extrusionOk="0">
                  <a:moveTo>
                    <a:pt x="388" y="1"/>
                  </a:moveTo>
                  <a:cubicBezTo>
                    <a:pt x="319" y="1"/>
                    <a:pt x="258" y="16"/>
                    <a:pt x="203" y="52"/>
                  </a:cubicBezTo>
                  <a:cubicBezTo>
                    <a:pt x="120" y="100"/>
                    <a:pt x="84" y="171"/>
                    <a:pt x="48" y="267"/>
                  </a:cubicBezTo>
                  <a:cubicBezTo>
                    <a:pt x="1" y="445"/>
                    <a:pt x="143" y="624"/>
                    <a:pt x="298" y="648"/>
                  </a:cubicBezTo>
                  <a:cubicBezTo>
                    <a:pt x="321" y="651"/>
                    <a:pt x="343" y="652"/>
                    <a:pt x="364" y="652"/>
                  </a:cubicBezTo>
                  <a:cubicBezTo>
                    <a:pt x="433" y="652"/>
                    <a:pt x="496" y="637"/>
                    <a:pt x="560" y="600"/>
                  </a:cubicBezTo>
                  <a:cubicBezTo>
                    <a:pt x="632" y="564"/>
                    <a:pt x="679" y="481"/>
                    <a:pt x="703" y="398"/>
                  </a:cubicBezTo>
                  <a:cubicBezTo>
                    <a:pt x="751" y="231"/>
                    <a:pt x="620" y="52"/>
                    <a:pt x="453" y="5"/>
                  </a:cubicBezTo>
                  <a:cubicBezTo>
                    <a:pt x="431" y="2"/>
                    <a:pt x="409" y="1"/>
                    <a:pt x="38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4"/>
            <p:cNvSpPr/>
            <p:nvPr/>
          </p:nvSpPr>
          <p:spPr>
            <a:xfrm>
              <a:off x="15600450" y="2539150"/>
              <a:ext cx="6875" cy="6475"/>
            </a:xfrm>
            <a:custGeom>
              <a:avLst/>
              <a:gdLst/>
              <a:ahLst/>
              <a:cxnLst/>
              <a:rect l="l" t="t" r="r" b="b"/>
              <a:pathLst>
                <a:path w="275" h="259" extrusionOk="0">
                  <a:moveTo>
                    <a:pt x="145" y="0"/>
                  </a:moveTo>
                  <a:cubicBezTo>
                    <a:pt x="84" y="0"/>
                    <a:pt x="35" y="45"/>
                    <a:pt x="24" y="109"/>
                  </a:cubicBezTo>
                  <a:cubicBezTo>
                    <a:pt x="1" y="181"/>
                    <a:pt x="48" y="240"/>
                    <a:pt x="120" y="252"/>
                  </a:cubicBezTo>
                  <a:cubicBezTo>
                    <a:pt x="134" y="256"/>
                    <a:pt x="148" y="258"/>
                    <a:pt x="161" y="258"/>
                  </a:cubicBezTo>
                  <a:cubicBezTo>
                    <a:pt x="223" y="258"/>
                    <a:pt x="265" y="216"/>
                    <a:pt x="274" y="157"/>
                  </a:cubicBezTo>
                  <a:cubicBezTo>
                    <a:pt x="274" y="97"/>
                    <a:pt x="227" y="14"/>
                    <a:pt x="167" y="2"/>
                  </a:cubicBezTo>
                  <a:cubicBezTo>
                    <a:pt x="160" y="1"/>
                    <a:pt x="153" y="0"/>
                    <a:pt x="14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4"/>
            <p:cNvSpPr/>
            <p:nvPr/>
          </p:nvSpPr>
          <p:spPr>
            <a:xfrm>
              <a:off x="15623975" y="2554000"/>
              <a:ext cx="4175" cy="4025"/>
            </a:xfrm>
            <a:custGeom>
              <a:avLst/>
              <a:gdLst/>
              <a:ahLst/>
              <a:cxnLst/>
              <a:rect l="l" t="t" r="r" b="b"/>
              <a:pathLst>
                <a:path w="167" h="161" extrusionOk="0">
                  <a:moveTo>
                    <a:pt x="85" y="0"/>
                  </a:moveTo>
                  <a:cubicBezTo>
                    <a:pt x="51" y="0"/>
                    <a:pt x="32" y="24"/>
                    <a:pt x="12" y="63"/>
                  </a:cubicBezTo>
                  <a:cubicBezTo>
                    <a:pt x="0" y="111"/>
                    <a:pt x="36" y="134"/>
                    <a:pt x="72" y="158"/>
                  </a:cubicBezTo>
                  <a:cubicBezTo>
                    <a:pt x="78" y="160"/>
                    <a:pt x="84" y="161"/>
                    <a:pt x="89" y="161"/>
                  </a:cubicBezTo>
                  <a:cubicBezTo>
                    <a:pt x="126" y="161"/>
                    <a:pt x="146" y="130"/>
                    <a:pt x="167" y="99"/>
                  </a:cubicBezTo>
                  <a:cubicBezTo>
                    <a:pt x="167" y="51"/>
                    <a:pt x="131" y="3"/>
                    <a:pt x="107" y="3"/>
                  </a:cubicBezTo>
                  <a:cubicBezTo>
                    <a:pt x="99" y="1"/>
                    <a:pt x="92" y="0"/>
                    <a:pt x="8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4"/>
            <p:cNvSpPr/>
            <p:nvPr/>
          </p:nvSpPr>
          <p:spPr>
            <a:xfrm>
              <a:off x="15584075" y="2485875"/>
              <a:ext cx="8650" cy="7650"/>
            </a:xfrm>
            <a:custGeom>
              <a:avLst/>
              <a:gdLst/>
              <a:ahLst/>
              <a:cxnLst/>
              <a:rect l="l" t="t" r="r" b="b"/>
              <a:pathLst>
                <a:path w="346" h="306" extrusionOk="0">
                  <a:moveTo>
                    <a:pt x="187" y="0"/>
                  </a:moveTo>
                  <a:cubicBezTo>
                    <a:pt x="106" y="0"/>
                    <a:pt x="47" y="46"/>
                    <a:pt x="36" y="121"/>
                  </a:cubicBezTo>
                  <a:cubicBezTo>
                    <a:pt x="1" y="204"/>
                    <a:pt x="84" y="288"/>
                    <a:pt x="155" y="300"/>
                  </a:cubicBezTo>
                  <a:cubicBezTo>
                    <a:pt x="170" y="304"/>
                    <a:pt x="184" y="306"/>
                    <a:pt x="198" y="306"/>
                  </a:cubicBezTo>
                  <a:cubicBezTo>
                    <a:pt x="265" y="306"/>
                    <a:pt x="324" y="259"/>
                    <a:pt x="334" y="180"/>
                  </a:cubicBezTo>
                  <a:cubicBezTo>
                    <a:pt x="346" y="109"/>
                    <a:pt x="286" y="26"/>
                    <a:pt x="215" y="2"/>
                  </a:cubicBezTo>
                  <a:cubicBezTo>
                    <a:pt x="205" y="1"/>
                    <a:pt x="196" y="0"/>
                    <a:pt x="18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4"/>
            <p:cNvSpPr/>
            <p:nvPr/>
          </p:nvSpPr>
          <p:spPr>
            <a:xfrm>
              <a:off x="15607600" y="2295975"/>
              <a:ext cx="202425" cy="251050"/>
            </a:xfrm>
            <a:custGeom>
              <a:avLst/>
              <a:gdLst/>
              <a:ahLst/>
              <a:cxnLst/>
              <a:rect l="l" t="t" r="r" b="b"/>
              <a:pathLst>
                <a:path w="8097" h="10042" extrusionOk="0">
                  <a:moveTo>
                    <a:pt x="2814" y="1"/>
                  </a:moveTo>
                  <a:cubicBezTo>
                    <a:pt x="2355" y="1"/>
                    <a:pt x="1862" y="148"/>
                    <a:pt x="1334" y="442"/>
                  </a:cubicBezTo>
                  <a:cubicBezTo>
                    <a:pt x="1072" y="597"/>
                    <a:pt x="834" y="776"/>
                    <a:pt x="607" y="978"/>
                  </a:cubicBezTo>
                  <a:cubicBezTo>
                    <a:pt x="369" y="1204"/>
                    <a:pt x="179" y="1442"/>
                    <a:pt x="48" y="1692"/>
                  </a:cubicBezTo>
                  <a:lnTo>
                    <a:pt x="24" y="1704"/>
                  </a:lnTo>
                  <a:cubicBezTo>
                    <a:pt x="24" y="1728"/>
                    <a:pt x="12" y="1728"/>
                    <a:pt x="12" y="1740"/>
                  </a:cubicBezTo>
                  <a:cubicBezTo>
                    <a:pt x="0" y="1764"/>
                    <a:pt x="0" y="1800"/>
                    <a:pt x="12" y="1823"/>
                  </a:cubicBezTo>
                  <a:lnTo>
                    <a:pt x="24" y="1859"/>
                  </a:lnTo>
                  <a:lnTo>
                    <a:pt x="24" y="1883"/>
                  </a:lnTo>
                  <a:lnTo>
                    <a:pt x="48" y="1919"/>
                  </a:lnTo>
                  <a:cubicBezTo>
                    <a:pt x="72" y="2026"/>
                    <a:pt x="107" y="2109"/>
                    <a:pt x="119" y="2204"/>
                  </a:cubicBezTo>
                  <a:lnTo>
                    <a:pt x="131" y="2240"/>
                  </a:lnTo>
                  <a:lnTo>
                    <a:pt x="143" y="2276"/>
                  </a:lnTo>
                  <a:lnTo>
                    <a:pt x="167" y="2288"/>
                  </a:lnTo>
                  <a:lnTo>
                    <a:pt x="179" y="2335"/>
                  </a:lnTo>
                  <a:cubicBezTo>
                    <a:pt x="179" y="2347"/>
                    <a:pt x="179" y="2359"/>
                    <a:pt x="191" y="2359"/>
                  </a:cubicBezTo>
                  <a:lnTo>
                    <a:pt x="215" y="2395"/>
                  </a:lnTo>
                  <a:lnTo>
                    <a:pt x="215" y="2407"/>
                  </a:lnTo>
                  <a:cubicBezTo>
                    <a:pt x="250" y="2538"/>
                    <a:pt x="286" y="2657"/>
                    <a:pt x="334" y="2764"/>
                  </a:cubicBezTo>
                  <a:lnTo>
                    <a:pt x="334" y="2776"/>
                  </a:lnTo>
                  <a:lnTo>
                    <a:pt x="346" y="2800"/>
                  </a:lnTo>
                  <a:lnTo>
                    <a:pt x="357" y="2824"/>
                  </a:lnTo>
                  <a:lnTo>
                    <a:pt x="369" y="2859"/>
                  </a:lnTo>
                  <a:cubicBezTo>
                    <a:pt x="715" y="3812"/>
                    <a:pt x="1167" y="4764"/>
                    <a:pt x="1703" y="5693"/>
                  </a:cubicBezTo>
                  <a:cubicBezTo>
                    <a:pt x="2239" y="6622"/>
                    <a:pt x="2870" y="7515"/>
                    <a:pt x="3572" y="8336"/>
                  </a:cubicBezTo>
                  <a:cubicBezTo>
                    <a:pt x="4096" y="8943"/>
                    <a:pt x="4644" y="9491"/>
                    <a:pt x="5191" y="9967"/>
                  </a:cubicBezTo>
                  <a:cubicBezTo>
                    <a:pt x="5227" y="10003"/>
                    <a:pt x="5275" y="10015"/>
                    <a:pt x="5334" y="10015"/>
                  </a:cubicBezTo>
                  <a:cubicBezTo>
                    <a:pt x="5346" y="10015"/>
                    <a:pt x="5358" y="10027"/>
                    <a:pt x="5358" y="10027"/>
                  </a:cubicBezTo>
                  <a:cubicBezTo>
                    <a:pt x="5409" y="10038"/>
                    <a:pt x="5457" y="10042"/>
                    <a:pt x="5504" y="10042"/>
                  </a:cubicBezTo>
                  <a:cubicBezTo>
                    <a:pt x="5612" y="10042"/>
                    <a:pt x="5711" y="10020"/>
                    <a:pt x="5811" y="10003"/>
                  </a:cubicBezTo>
                  <a:cubicBezTo>
                    <a:pt x="5930" y="9967"/>
                    <a:pt x="6049" y="9920"/>
                    <a:pt x="6180" y="9860"/>
                  </a:cubicBezTo>
                  <a:cubicBezTo>
                    <a:pt x="6465" y="9741"/>
                    <a:pt x="6727" y="9562"/>
                    <a:pt x="7013" y="9348"/>
                  </a:cubicBezTo>
                  <a:cubicBezTo>
                    <a:pt x="7275" y="9134"/>
                    <a:pt x="7501" y="8896"/>
                    <a:pt x="7692" y="8658"/>
                  </a:cubicBezTo>
                  <a:cubicBezTo>
                    <a:pt x="7894" y="8431"/>
                    <a:pt x="7989" y="8241"/>
                    <a:pt x="8049" y="8050"/>
                  </a:cubicBezTo>
                  <a:cubicBezTo>
                    <a:pt x="8073" y="8003"/>
                    <a:pt x="8085" y="7955"/>
                    <a:pt x="8085" y="7919"/>
                  </a:cubicBezTo>
                  <a:cubicBezTo>
                    <a:pt x="8097" y="7872"/>
                    <a:pt x="8085" y="7812"/>
                    <a:pt x="8037" y="7765"/>
                  </a:cubicBezTo>
                  <a:cubicBezTo>
                    <a:pt x="8025" y="7753"/>
                    <a:pt x="8025" y="7741"/>
                    <a:pt x="7989" y="7717"/>
                  </a:cubicBezTo>
                  <a:cubicBezTo>
                    <a:pt x="7882" y="7634"/>
                    <a:pt x="7799" y="7538"/>
                    <a:pt x="7692" y="7455"/>
                  </a:cubicBezTo>
                  <a:lnTo>
                    <a:pt x="7644" y="7407"/>
                  </a:lnTo>
                  <a:lnTo>
                    <a:pt x="7608" y="7360"/>
                  </a:lnTo>
                  <a:lnTo>
                    <a:pt x="7561" y="7324"/>
                  </a:lnTo>
                  <a:lnTo>
                    <a:pt x="7275" y="7038"/>
                  </a:lnTo>
                  <a:lnTo>
                    <a:pt x="7251" y="7003"/>
                  </a:lnTo>
                  <a:lnTo>
                    <a:pt x="7215" y="6979"/>
                  </a:lnTo>
                  <a:lnTo>
                    <a:pt x="7132" y="6884"/>
                  </a:lnTo>
                  <a:lnTo>
                    <a:pt x="6727" y="6443"/>
                  </a:lnTo>
                  <a:cubicBezTo>
                    <a:pt x="6656" y="6348"/>
                    <a:pt x="6596" y="6276"/>
                    <a:pt x="6537" y="6205"/>
                  </a:cubicBezTo>
                  <a:lnTo>
                    <a:pt x="6537" y="6205"/>
                  </a:lnTo>
                  <a:lnTo>
                    <a:pt x="6549" y="6229"/>
                  </a:lnTo>
                  <a:cubicBezTo>
                    <a:pt x="5537" y="5026"/>
                    <a:pt x="4691" y="3693"/>
                    <a:pt x="4036" y="2264"/>
                  </a:cubicBezTo>
                  <a:cubicBezTo>
                    <a:pt x="3941" y="2050"/>
                    <a:pt x="3846" y="1823"/>
                    <a:pt x="3751" y="1609"/>
                  </a:cubicBezTo>
                  <a:cubicBezTo>
                    <a:pt x="3667" y="1371"/>
                    <a:pt x="3572" y="1133"/>
                    <a:pt x="3489" y="907"/>
                  </a:cubicBezTo>
                  <a:lnTo>
                    <a:pt x="3489" y="895"/>
                  </a:lnTo>
                  <a:cubicBezTo>
                    <a:pt x="3441" y="740"/>
                    <a:pt x="3382" y="597"/>
                    <a:pt x="3334" y="442"/>
                  </a:cubicBezTo>
                  <a:lnTo>
                    <a:pt x="3322" y="418"/>
                  </a:lnTo>
                  <a:lnTo>
                    <a:pt x="3298" y="395"/>
                  </a:lnTo>
                  <a:lnTo>
                    <a:pt x="3286" y="383"/>
                  </a:lnTo>
                  <a:lnTo>
                    <a:pt x="3274" y="359"/>
                  </a:lnTo>
                  <a:lnTo>
                    <a:pt x="3227" y="216"/>
                  </a:lnTo>
                  <a:lnTo>
                    <a:pt x="3215" y="180"/>
                  </a:lnTo>
                  <a:cubicBezTo>
                    <a:pt x="3215" y="157"/>
                    <a:pt x="3203" y="133"/>
                    <a:pt x="3179" y="121"/>
                  </a:cubicBezTo>
                  <a:cubicBezTo>
                    <a:pt x="3155" y="61"/>
                    <a:pt x="3108" y="14"/>
                    <a:pt x="3048" y="14"/>
                  </a:cubicBezTo>
                  <a:cubicBezTo>
                    <a:pt x="2971" y="5"/>
                    <a:pt x="2893" y="1"/>
                    <a:pt x="2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4"/>
            <p:cNvSpPr/>
            <p:nvPr/>
          </p:nvSpPr>
          <p:spPr>
            <a:xfrm>
              <a:off x="15656400" y="2327550"/>
              <a:ext cx="153625" cy="220250"/>
            </a:xfrm>
            <a:custGeom>
              <a:avLst/>
              <a:gdLst/>
              <a:ahLst/>
              <a:cxnLst/>
              <a:rect l="l" t="t" r="r" b="b"/>
              <a:pathLst>
                <a:path w="6145" h="8810" extrusionOk="0">
                  <a:moveTo>
                    <a:pt x="1632" y="1"/>
                  </a:moveTo>
                  <a:cubicBezTo>
                    <a:pt x="1501" y="84"/>
                    <a:pt x="1382" y="179"/>
                    <a:pt x="1275" y="263"/>
                  </a:cubicBezTo>
                  <a:cubicBezTo>
                    <a:pt x="1180" y="358"/>
                    <a:pt x="1072" y="465"/>
                    <a:pt x="965" y="560"/>
                  </a:cubicBezTo>
                  <a:cubicBezTo>
                    <a:pt x="882" y="668"/>
                    <a:pt x="787" y="775"/>
                    <a:pt x="715" y="894"/>
                  </a:cubicBezTo>
                  <a:cubicBezTo>
                    <a:pt x="620" y="1025"/>
                    <a:pt x="537" y="1156"/>
                    <a:pt x="477" y="1310"/>
                  </a:cubicBezTo>
                  <a:cubicBezTo>
                    <a:pt x="406" y="1441"/>
                    <a:pt x="346" y="1572"/>
                    <a:pt x="299" y="1727"/>
                  </a:cubicBezTo>
                  <a:lnTo>
                    <a:pt x="299" y="1739"/>
                  </a:lnTo>
                  <a:cubicBezTo>
                    <a:pt x="168" y="2108"/>
                    <a:pt x="84" y="2501"/>
                    <a:pt x="49" y="2906"/>
                  </a:cubicBezTo>
                  <a:cubicBezTo>
                    <a:pt x="1" y="3442"/>
                    <a:pt x="25" y="3989"/>
                    <a:pt x="132" y="4525"/>
                  </a:cubicBezTo>
                  <a:lnTo>
                    <a:pt x="132" y="4537"/>
                  </a:lnTo>
                  <a:cubicBezTo>
                    <a:pt x="191" y="4835"/>
                    <a:pt x="263" y="5132"/>
                    <a:pt x="358" y="5430"/>
                  </a:cubicBezTo>
                  <a:cubicBezTo>
                    <a:pt x="739" y="6013"/>
                    <a:pt x="1156" y="6561"/>
                    <a:pt x="1620" y="7097"/>
                  </a:cubicBezTo>
                  <a:cubicBezTo>
                    <a:pt x="2132" y="7704"/>
                    <a:pt x="2680" y="8240"/>
                    <a:pt x="3239" y="8740"/>
                  </a:cubicBezTo>
                  <a:cubicBezTo>
                    <a:pt x="3275" y="8764"/>
                    <a:pt x="3335" y="8776"/>
                    <a:pt x="3382" y="8776"/>
                  </a:cubicBezTo>
                  <a:cubicBezTo>
                    <a:pt x="3394" y="8776"/>
                    <a:pt x="3394" y="8799"/>
                    <a:pt x="3406" y="8799"/>
                  </a:cubicBezTo>
                  <a:cubicBezTo>
                    <a:pt x="3453" y="8806"/>
                    <a:pt x="3497" y="8809"/>
                    <a:pt x="3541" y="8809"/>
                  </a:cubicBezTo>
                  <a:cubicBezTo>
                    <a:pt x="3653" y="8809"/>
                    <a:pt x="3756" y="8790"/>
                    <a:pt x="3859" y="8764"/>
                  </a:cubicBezTo>
                  <a:cubicBezTo>
                    <a:pt x="3978" y="8740"/>
                    <a:pt x="4097" y="8692"/>
                    <a:pt x="4228" y="8633"/>
                  </a:cubicBezTo>
                  <a:cubicBezTo>
                    <a:pt x="4490" y="8514"/>
                    <a:pt x="4775" y="8335"/>
                    <a:pt x="5061" y="8109"/>
                  </a:cubicBezTo>
                  <a:cubicBezTo>
                    <a:pt x="5323" y="7883"/>
                    <a:pt x="5549" y="7668"/>
                    <a:pt x="5740" y="7430"/>
                  </a:cubicBezTo>
                  <a:cubicBezTo>
                    <a:pt x="5906" y="7216"/>
                    <a:pt x="6014" y="7025"/>
                    <a:pt x="6073" y="6835"/>
                  </a:cubicBezTo>
                  <a:cubicBezTo>
                    <a:pt x="6121" y="6740"/>
                    <a:pt x="6133" y="6692"/>
                    <a:pt x="6133" y="6656"/>
                  </a:cubicBezTo>
                  <a:cubicBezTo>
                    <a:pt x="6145" y="6597"/>
                    <a:pt x="6121" y="6549"/>
                    <a:pt x="6085" y="6502"/>
                  </a:cubicBezTo>
                  <a:cubicBezTo>
                    <a:pt x="6073" y="6490"/>
                    <a:pt x="6073" y="6454"/>
                    <a:pt x="6037" y="6442"/>
                  </a:cubicBezTo>
                  <a:cubicBezTo>
                    <a:pt x="5942" y="6359"/>
                    <a:pt x="5847" y="6263"/>
                    <a:pt x="5740" y="6180"/>
                  </a:cubicBezTo>
                  <a:lnTo>
                    <a:pt x="5704" y="6132"/>
                  </a:lnTo>
                  <a:lnTo>
                    <a:pt x="5656" y="6085"/>
                  </a:lnTo>
                  <a:lnTo>
                    <a:pt x="5609" y="6037"/>
                  </a:lnTo>
                  <a:lnTo>
                    <a:pt x="5323" y="5763"/>
                  </a:lnTo>
                  <a:lnTo>
                    <a:pt x="5299" y="5728"/>
                  </a:lnTo>
                  <a:lnTo>
                    <a:pt x="5263" y="5704"/>
                  </a:lnTo>
                  <a:lnTo>
                    <a:pt x="5180" y="5609"/>
                  </a:lnTo>
                  <a:lnTo>
                    <a:pt x="4775" y="5168"/>
                  </a:lnTo>
                  <a:lnTo>
                    <a:pt x="4692" y="5061"/>
                  </a:lnTo>
                  <a:lnTo>
                    <a:pt x="4573" y="4930"/>
                  </a:lnTo>
                  <a:lnTo>
                    <a:pt x="4585" y="4954"/>
                  </a:lnTo>
                  <a:cubicBezTo>
                    <a:pt x="3573" y="3739"/>
                    <a:pt x="2727" y="2394"/>
                    <a:pt x="2073" y="977"/>
                  </a:cubicBezTo>
                  <a:cubicBezTo>
                    <a:pt x="1977" y="775"/>
                    <a:pt x="1870" y="548"/>
                    <a:pt x="1787" y="322"/>
                  </a:cubicBezTo>
                  <a:cubicBezTo>
                    <a:pt x="1739" y="227"/>
                    <a:pt x="1692" y="108"/>
                    <a:pt x="1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4"/>
            <p:cNvSpPr/>
            <p:nvPr/>
          </p:nvSpPr>
          <p:spPr>
            <a:xfrm>
              <a:off x="15860900" y="2226525"/>
              <a:ext cx="285775" cy="197650"/>
            </a:xfrm>
            <a:custGeom>
              <a:avLst/>
              <a:gdLst/>
              <a:ahLst/>
              <a:cxnLst/>
              <a:rect l="l" t="t" r="r" b="b"/>
              <a:pathLst>
                <a:path w="11431" h="7906" extrusionOk="0">
                  <a:moveTo>
                    <a:pt x="11392" y="1"/>
                  </a:moveTo>
                  <a:cubicBezTo>
                    <a:pt x="11385" y="1"/>
                    <a:pt x="11378" y="2"/>
                    <a:pt x="11371" y="6"/>
                  </a:cubicBezTo>
                  <a:cubicBezTo>
                    <a:pt x="10942" y="303"/>
                    <a:pt x="10502" y="589"/>
                    <a:pt x="10049" y="887"/>
                  </a:cubicBezTo>
                  <a:cubicBezTo>
                    <a:pt x="9621" y="1172"/>
                    <a:pt x="9168" y="1470"/>
                    <a:pt x="8740" y="1756"/>
                  </a:cubicBezTo>
                  <a:lnTo>
                    <a:pt x="6108" y="3494"/>
                  </a:lnTo>
                  <a:cubicBezTo>
                    <a:pt x="5227" y="4089"/>
                    <a:pt x="4346" y="4673"/>
                    <a:pt x="3453" y="5268"/>
                  </a:cubicBezTo>
                  <a:cubicBezTo>
                    <a:pt x="3001" y="5578"/>
                    <a:pt x="2525" y="5875"/>
                    <a:pt x="2060" y="6185"/>
                  </a:cubicBezTo>
                  <a:cubicBezTo>
                    <a:pt x="1632" y="6483"/>
                    <a:pt x="1191" y="6768"/>
                    <a:pt x="751" y="7066"/>
                  </a:cubicBezTo>
                  <a:cubicBezTo>
                    <a:pt x="643" y="7126"/>
                    <a:pt x="560" y="7185"/>
                    <a:pt x="453" y="7256"/>
                  </a:cubicBezTo>
                  <a:cubicBezTo>
                    <a:pt x="381" y="7304"/>
                    <a:pt x="322" y="7352"/>
                    <a:pt x="239" y="7387"/>
                  </a:cubicBezTo>
                  <a:cubicBezTo>
                    <a:pt x="215" y="7387"/>
                    <a:pt x="203" y="7411"/>
                    <a:pt x="167" y="7423"/>
                  </a:cubicBezTo>
                  <a:cubicBezTo>
                    <a:pt x="48" y="7495"/>
                    <a:pt x="0" y="7661"/>
                    <a:pt x="84" y="7780"/>
                  </a:cubicBezTo>
                  <a:cubicBezTo>
                    <a:pt x="133" y="7859"/>
                    <a:pt x="223" y="7905"/>
                    <a:pt x="320" y="7905"/>
                  </a:cubicBezTo>
                  <a:cubicBezTo>
                    <a:pt x="341" y="7905"/>
                    <a:pt x="361" y="7903"/>
                    <a:pt x="381" y="7899"/>
                  </a:cubicBezTo>
                  <a:cubicBezTo>
                    <a:pt x="441" y="7888"/>
                    <a:pt x="501" y="7840"/>
                    <a:pt x="524" y="7792"/>
                  </a:cubicBezTo>
                  <a:cubicBezTo>
                    <a:pt x="536" y="7792"/>
                    <a:pt x="536" y="7780"/>
                    <a:pt x="560" y="7780"/>
                  </a:cubicBezTo>
                  <a:cubicBezTo>
                    <a:pt x="953" y="7471"/>
                    <a:pt x="1370" y="7185"/>
                    <a:pt x="1786" y="6899"/>
                  </a:cubicBezTo>
                  <a:cubicBezTo>
                    <a:pt x="2239" y="6590"/>
                    <a:pt x="2703" y="6256"/>
                    <a:pt x="3144" y="5947"/>
                  </a:cubicBezTo>
                  <a:cubicBezTo>
                    <a:pt x="3596" y="5637"/>
                    <a:pt x="4037" y="5328"/>
                    <a:pt x="4465" y="5006"/>
                  </a:cubicBezTo>
                  <a:cubicBezTo>
                    <a:pt x="4906" y="4697"/>
                    <a:pt x="5346" y="4399"/>
                    <a:pt x="5775" y="4101"/>
                  </a:cubicBezTo>
                  <a:cubicBezTo>
                    <a:pt x="6644" y="3506"/>
                    <a:pt x="7490" y="2899"/>
                    <a:pt x="8359" y="2292"/>
                  </a:cubicBezTo>
                  <a:cubicBezTo>
                    <a:pt x="8787" y="1994"/>
                    <a:pt x="9216" y="1672"/>
                    <a:pt x="9633" y="1375"/>
                  </a:cubicBezTo>
                  <a:cubicBezTo>
                    <a:pt x="10061" y="1065"/>
                    <a:pt x="10514" y="756"/>
                    <a:pt x="10942" y="446"/>
                  </a:cubicBezTo>
                  <a:lnTo>
                    <a:pt x="11395" y="125"/>
                  </a:lnTo>
                  <a:cubicBezTo>
                    <a:pt x="11407" y="125"/>
                    <a:pt x="11407" y="113"/>
                    <a:pt x="11407" y="101"/>
                  </a:cubicBezTo>
                  <a:cubicBezTo>
                    <a:pt x="11430" y="53"/>
                    <a:pt x="11430" y="41"/>
                    <a:pt x="11430" y="17"/>
                  </a:cubicBezTo>
                  <a:cubicBezTo>
                    <a:pt x="11422" y="9"/>
                    <a:pt x="11408" y="1"/>
                    <a:pt x="11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4"/>
            <p:cNvSpPr/>
            <p:nvPr/>
          </p:nvSpPr>
          <p:spPr>
            <a:xfrm>
              <a:off x="15838275" y="2423725"/>
              <a:ext cx="20275" cy="17525"/>
            </a:xfrm>
            <a:custGeom>
              <a:avLst/>
              <a:gdLst/>
              <a:ahLst/>
              <a:cxnLst/>
              <a:rect l="l" t="t" r="r" b="b"/>
              <a:pathLst>
                <a:path w="811" h="701" extrusionOk="0">
                  <a:moveTo>
                    <a:pt x="404" y="1"/>
                  </a:moveTo>
                  <a:cubicBezTo>
                    <a:pt x="247" y="1"/>
                    <a:pt x="111" y="110"/>
                    <a:pt x="60" y="261"/>
                  </a:cubicBezTo>
                  <a:cubicBezTo>
                    <a:pt x="1" y="440"/>
                    <a:pt x="132" y="642"/>
                    <a:pt x="310" y="690"/>
                  </a:cubicBezTo>
                  <a:cubicBezTo>
                    <a:pt x="341" y="697"/>
                    <a:pt x="370" y="701"/>
                    <a:pt x="399" y="701"/>
                  </a:cubicBezTo>
                  <a:cubicBezTo>
                    <a:pt x="563" y="701"/>
                    <a:pt x="700" y="592"/>
                    <a:pt x="751" y="440"/>
                  </a:cubicBezTo>
                  <a:cubicBezTo>
                    <a:pt x="810" y="250"/>
                    <a:pt x="667" y="47"/>
                    <a:pt x="489" y="11"/>
                  </a:cubicBezTo>
                  <a:cubicBezTo>
                    <a:pt x="460" y="4"/>
                    <a:pt x="432"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4"/>
            <p:cNvSpPr/>
            <p:nvPr/>
          </p:nvSpPr>
          <p:spPr>
            <a:xfrm>
              <a:off x="15820725" y="2445075"/>
              <a:ext cx="8350" cy="7275"/>
            </a:xfrm>
            <a:custGeom>
              <a:avLst/>
              <a:gdLst/>
              <a:ahLst/>
              <a:cxnLst/>
              <a:rect l="l" t="t" r="r" b="b"/>
              <a:pathLst>
                <a:path w="334" h="291" extrusionOk="0">
                  <a:moveTo>
                    <a:pt x="187" y="1"/>
                  </a:moveTo>
                  <a:cubicBezTo>
                    <a:pt x="123" y="1"/>
                    <a:pt x="57" y="37"/>
                    <a:pt x="36" y="110"/>
                  </a:cubicBezTo>
                  <a:cubicBezTo>
                    <a:pt x="0" y="181"/>
                    <a:pt x="60" y="265"/>
                    <a:pt x="143" y="288"/>
                  </a:cubicBezTo>
                  <a:cubicBezTo>
                    <a:pt x="150" y="290"/>
                    <a:pt x="158" y="290"/>
                    <a:pt x="165" y="290"/>
                  </a:cubicBezTo>
                  <a:cubicBezTo>
                    <a:pt x="229" y="290"/>
                    <a:pt x="290" y="245"/>
                    <a:pt x="322" y="181"/>
                  </a:cubicBezTo>
                  <a:cubicBezTo>
                    <a:pt x="334" y="110"/>
                    <a:pt x="286" y="27"/>
                    <a:pt x="214" y="3"/>
                  </a:cubicBezTo>
                  <a:cubicBezTo>
                    <a:pt x="206" y="1"/>
                    <a:pt x="196"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4"/>
            <p:cNvSpPr/>
            <p:nvPr/>
          </p:nvSpPr>
          <p:spPr>
            <a:xfrm>
              <a:off x="15737375" y="2487275"/>
              <a:ext cx="51525" cy="38075"/>
            </a:xfrm>
            <a:custGeom>
              <a:avLst/>
              <a:gdLst/>
              <a:ahLst/>
              <a:cxnLst/>
              <a:rect l="l" t="t" r="r" b="b"/>
              <a:pathLst>
                <a:path w="2061" h="1523" extrusionOk="0">
                  <a:moveTo>
                    <a:pt x="1979" y="1"/>
                  </a:moveTo>
                  <a:cubicBezTo>
                    <a:pt x="1948" y="1"/>
                    <a:pt x="1923" y="14"/>
                    <a:pt x="1905" y="41"/>
                  </a:cubicBezTo>
                  <a:cubicBezTo>
                    <a:pt x="1882" y="89"/>
                    <a:pt x="1870" y="113"/>
                    <a:pt x="1834" y="148"/>
                  </a:cubicBezTo>
                  <a:cubicBezTo>
                    <a:pt x="1715" y="303"/>
                    <a:pt x="1584" y="446"/>
                    <a:pt x="1429" y="565"/>
                  </a:cubicBezTo>
                  <a:cubicBezTo>
                    <a:pt x="1227" y="720"/>
                    <a:pt x="1001" y="875"/>
                    <a:pt x="762" y="994"/>
                  </a:cubicBezTo>
                  <a:cubicBezTo>
                    <a:pt x="765" y="994"/>
                    <a:pt x="767" y="993"/>
                    <a:pt x="770" y="992"/>
                  </a:cubicBezTo>
                  <a:lnTo>
                    <a:pt x="770" y="992"/>
                  </a:lnTo>
                  <a:cubicBezTo>
                    <a:pt x="566" y="1071"/>
                    <a:pt x="371" y="1138"/>
                    <a:pt x="143" y="1172"/>
                  </a:cubicBezTo>
                  <a:cubicBezTo>
                    <a:pt x="96" y="1172"/>
                    <a:pt x="48" y="1220"/>
                    <a:pt x="36" y="1256"/>
                  </a:cubicBezTo>
                  <a:cubicBezTo>
                    <a:pt x="24" y="1303"/>
                    <a:pt x="0" y="1351"/>
                    <a:pt x="24" y="1398"/>
                  </a:cubicBezTo>
                  <a:cubicBezTo>
                    <a:pt x="36" y="1446"/>
                    <a:pt x="60" y="1482"/>
                    <a:pt x="108" y="1494"/>
                  </a:cubicBezTo>
                  <a:cubicBezTo>
                    <a:pt x="142" y="1511"/>
                    <a:pt x="177" y="1522"/>
                    <a:pt x="207" y="1522"/>
                  </a:cubicBezTo>
                  <a:cubicBezTo>
                    <a:pt x="219" y="1522"/>
                    <a:pt x="229" y="1521"/>
                    <a:pt x="239" y="1518"/>
                  </a:cubicBezTo>
                  <a:cubicBezTo>
                    <a:pt x="441" y="1470"/>
                    <a:pt x="620" y="1398"/>
                    <a:pt x="798" y="1303"/>
                  </a:cubicBezTo>
                  <a:cubicBezTo>
                    <a:pt x="977" y="1220"/>
                    <a:pt x="1131" y="1113"/>
                    <a:pt x="1286" y="994"/>
                  </a:cubicBezTo>
                  <a:cubicBezTo>
                    <a:pt x="1596" y="756"/>
                    <a:pt x="1846" y="446"/>
                    <a:pt x="2060" y="113"/>
                  </a:cubicBezTo>
                  <a:lnTo>
                    <a:pt x="2060" y="101"/>
                  </a:lnTo>
                  <a:cubicBezTo>
                    <a:pt x="2060" y="53"/>
                    <a:pt x="2048" y="29"/>
                    <a:pt x="2013" y="5"/>
                  </a:cubicBezTo>
                  <a:cubicBezTo>
                    <a:pt x="2001" y="2"/>
                    <a:pt x="1989" y="1"/>
                    <a:pt x="19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4"/>
            <p:cNvSpPr/>
            <p:nvPr/>
          </p:nvSpPr>
          <p:spPr>
            <a:xfrm>
              <a:off x="15846900" y="245585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4"/>
            <p:cNvSpPr/>
            <p:nvPr/>
          </p:nvSpPr>
          <p:spPr>
            <a:xfrm>
              <a:off x="15805250" y="2481150"/>
              <a:ext cx="0" cy="25"/>
            </a:xfrm>
            <a:custGeom>
              <a:avLst/>
              <a:gdLst/>
              <a:ahLst/>
              <a:cxnLst/>
              <a:rect l="l" t="t" r="r" b="b"/>
              <a:pathLst>
                <a:path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4"/>
            <p:cNvSpPr/>
            <p:nvPr/>
          </p:nvSpPr>
          <p:spPr>
            <a:xfrm>
              <a:off x="15805250" y="2481150"/>
              <a:ext cx="0" cy="25"/>
            </a:xfrm>
            <a:custGeom>
              <a:avLst/>
              <a:gdLst/>
              <a:ahLst/>
              <a:cxnLst/>
              <a:rect l="l" t="t" r="r" b="b"/>
              <a:pathLst>
                <a:path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4"/>
            <p:cNvSpPr/>
            <p:nvPr/>
          </p:nvSpPr>
          <p:spPr>
            <a:xfrm>
              <a:off x="15767150" y="239215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4"/>
            <p:cNvSpPr/>
            <p:nvPr/>
          </p:nvSpPr>
          <p:spPr>
            <a:xfrm>
              <a:off x="15810000" y="2299875"/>
              <a:ext cx="25" cy="625"/>
            </a:xfrm>
            <a:custGeom>
              <a:avLst/>
              <a:gdLst/>
              <a:ahLst/>
              <a:cxnLst/>
              <a:rect l="l" t="t" r="r" b="b"/>
              <a:pathLst>
                <a:path w="1" h="25" extrusionOk="0">
                  <a:moveTo>
                    <a:pt x="1" y="1"/>
                  </a:moveTo>
                  <a:cubicBezTo>
                    <a:pt x="1" y="24"/>
                    <a:pt x="1" y="24"/>
                    <a:pt x="1" y="1"/>
                  </a:cubicBezTo>
                  <a:cubicBezTo>
                    <a:pt x="1" y="24"/>
                    <a:pt x="1" y="2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4"/>
            <p:cNvSpPr/>
            <p:nvPr/>
          </p:nvSpPr>
          <p:spPr>
            <a:xfrm>
              <a:off x="16305900" y="1983175"/>
              <a:ext cx="102400" cy="69725"/>
            </a:xfrm>
            <a:custGeom>
              <a:avLst/>
              <a:gdLst/>
              <a:ahLst/>
              <a:cxnLst/>
              <a:rect l="l" t="t" r="r" b="b"/>
              <a:pathLst>
                <a:path w="4096" h="2789" extrusionOk="0">
                  <a:moveTo>
                    <a:pt x="3054" y="1"/>
                  </a:moveTo>
                  <a:cubicBezTo>
                    <a:pt x="2879" y="1"/>
                    <a:pt x="2714" y="56"/>
                    <a:pt x="2548" y="143"/>
                  </a:cubicBezTo>
                  <a:cubicBezTo>
                    <a:pt x="2298" y="274"/>
                    <a:pt x="2048" y="417"/>
                    <a:pt x="1786" y="536"/>
                  </a:cubicBezTo>
                  <a:cubicBezTo>
                    <a:pt x="1441" y="679"/>
                    <a:pt x="1108" y="810"/>
                    <a:pt x="762" y="953"/>
                  </a:cubicBezTo>
                  <a:cubicBezTo>
                    <a:pt x="286" y="1131"/>
                    <a:pt x="0" y="1608"/>
                    <a:pt x="143" y="2096"/>
                  </a:cubicBezTo>
                  <a:lnTo>
                    <a:pt x="143" y="2120"/>
                  </a:lnTo>
                  <a:cubicBezTo>
                    <a:pt x="259" y="2505"/>
                    <a:pt x="639" y="2789"/>
                    <a:pt x="1032" y="2789"/>
                  </a:cubicBezTo>
                  <a:cubicBezTo>
                    <a:pt x="1125" y="2789"/>
                    <a:pt x="1219" y="2773"/>
                    <a:pt x="1310" y="2739"/>
                  </a:cubicBezTo>
                  <a:cubicBezTo>
                    <a:pt x="2072" y="2453"/>
                    <a:pt x="2834" y="2120"/>
                    <a:pt x="3548" y="1739"/>
                  </a:cubicBezTo>
                  <a:cubicBezTo>
                    <a:pt x="3989" y="1500"/>
                    <a:pt x="4096" y="858"/>
                    <a:pt x="3846" y="441"/>
                  </a:cubicBezTo>
                  <a:cubicBezTo>
                    <a:pt x="3715" y="238"/>
                    <a:pt x="3489" y="84"/>
                    <a:pt x="3251" y="24"/>
                  </a:cubicBezTo>
                  <a:cubicBezTo>
                    <a:pt x="3184" y="8"/>
                    <a:pt x="3118" y="1"/>
                    <a:pt x="3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4"/>
            <p:cNvSpPr/>
            <p:nvPr/>
          </p:nvSpPr>
          <p:spPr>
            <a:xfrm>
              <a:off x="16430625" y="1895275"/>
              <a:ext cx="107475" cy="88550"/>
            </a:xfrm>
            <a:custGeom>
              <a:avLst/>
              <a:gdLst/>
              <a:ahLst/>
              <a:cxnLst/>
              <a:rect l="l" t="t" r="r" b="b"/>
              <a:pathLst>
                <a:path w="4299" h="3542" extrusionOk="0">
                  <a:moveTo>
                    <a:pt x="3395" y="0"/>
                  </a:moveTo>
                  <a:cubicBezTo>
                    <a:pt x="3371" y="0"/>
                    <a:pt x="3346" y="2"/>
                    <a:pt x="3322" y="4"/>
                  </a:cubicBezTo>
                  <a:cubicBezTo>
                    <a:pt x="3048" y="16"/>
                    <a:pt x="2858" y="135"/>
                    <a:pt x="2667" y="302"/>
                  </a:cubicBezTo>
                  <a:cubicBezTo>
                    <a:pt x="2608" y="337"/>
                    <a:pt x="2560" y="397"/>
                    <a:pt x="2500" y="444"/>
                  </a:cubicBezTo>
                  <a:cubicBezTo>
                    <a:pt x="1881" y="968"/>
                    <a:pt x="1203" y="1409"/>
                    <a:pt x="512" y="1826"/>
                  </a:cubicBezTo>
                  <a:cubicBezTo>
                    <a:pt x="131" y="2040"/>
                    <a:pt x="0" y="2504"/>
                    <a:pt x="107" y="2885"/>
                  </a:cubicBezTo>
                  <a:cubicBezTo>
                    <a:pt x="131" y="2957"/>
                    <a:pt x="167" y="3040"/>
                    <a:pt x="214" y="3111"/>
                  </a:cubicBezTo>
                  <a:cubicBezTo>
                    <a:pt x="391" y="3396"/>
                    <a:pt x="692" y="3541"/>
                    <a:pt x="1002" y="3541"/>
                  </a:cubicBezTo>
                  <a:cubicBezTo>
                    <a:pt x="1172" y="3541"/>
                    <a:pt x="1344" y="3498"/>
                    <a:pt x="1500" y="3409"/>
                  </a:cubicBezTo>
                  <a:cubicBezTo>
                    <a:pt x="2417" y="2873"/>
                    <a:pt x="3262" y="2254"/>
                    <a:pt x="4048" y="1564"/>
                  </a:cubicBezTo>
                  <a:cubicBezTo>
                    <a:pt x="4227" y="1409"/>
                    <a:pt x="4298" y="1111"/>
                    <a:pt x="4286" y="897"/>
                  </a:cubicBezTo>
                  <a:cubicBezTo>
                    <a:pt x="4274" y="635"/>
                    <a:pt x="4167" y="421"/>
                    <a:pt x="3989" y="242"/>
                  </a:cubicBezTo>
                  <a:cubicBezTo>
                    <a:pt x="3828" y="92"/>
                    <a:pt x="3610" y="0"/>
                    <a:pt x="3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4"/>
            <p:cNvSpPr/>
            <p:nvPr/>
          </p:nvSpPr>
          <p:spPr>
            <a:xfrm>
              <a:off x="16557125" y="1787475"/>
              <a:ext cx="98550" cy="93950"/>
            </a:xfrm>
            <a:custGeom>
              <a:avLst/>
              <a:gdLst/>
              <a:ahLst/>
              <a:cxnLst/>
              <a:rect l="l" t="t" r="r" b="b"/>
              <a:pathLst>
                <a:path w="3942" h="3758" extrusionOk="0">
                  <a:moveTo>
                    <a:pt x="2910" y="1"/>
                  </a:moveTo>
                  <a:cubicBezTo>
                    <a:pt x="2653" y="1"/>
                    <a:pt x="2397" y="102"/>
                    <a:pt x="2215" y="304"/>
                  </a:cubicBezTo>
                  <a:cubicBezTo>
                    <a:pt x="1608" y="970"/>
                    <a:pt x="941" y="1589"/>
                    <a:pt x="250" y="2185"/>
                  </a:cubicBezTo>
                  <a:cubicBezTo>
                    <a:pt x="72" y="2328"/>
                    <a:pt x="0" y="2625"/>
                    <a:pt x="12" y="2851"/>
                  </a:cubicBezTo>
                  <a:cubicBezTo>
                    <a:pt x="12" y="2923"/>
                    <a:pt x="36" y="2994"/>
                    <a:pt x="48" y="3054"/>
                  </a:cubicBezTo>
                  <a:cubicBezTo>
                    <a:pt x="107" y="3256"/>
                    <a:pt x="191" y="3399"/>
                    <a:pt x="310" y="3518"/>
                  </a:cubicBezTo>
                  <a:cubicBezTo>
                    <a:pt x="477" y="3674"/>
                    <a:pt x="718" y="3757"/>
                    <a:pt x="943" y="3757"/>
                  </a:cubicBezTo>
                  <a:cubicBezTo>
                    <a:pt x="958" y="3757"/>
                    <a:pt x="973" y="3757"/>
                    <a:pt x="988" y="3756"/>
                  </a:cubicBezTo>
                  <a:cubicBezTo>
                    <a:pt x="1060" y="3744"/>
                    <a:pt x="1143" y="3733"/>
                    <a:pt x="1227" y="3709"/>
                  </a:cubicBezTo>
                  <a:cubicBezTo>
                    <a:pt x="1381" y="3673"/>
                    <a:pt x="1524" y="3578"/>
                    <a:pt x="1643" y="3447"/>
                  </a:cubicBezTo>
                  <a:cubicBezTo>
                    <a:pt x="2334" y="2863"/>
                    <a:pt x="3013" y="2256"/>
                    <a:pt x="3608" y="1566"/>
                  </a:cubicBezTo>
                  <a:cubicBezTo>
                    <a:pt x="3941" y="1185"/>
                    <a:pt x="3929" y="589"/>
                    <a:pt x="3548" y="244"/>
                  </a:cubicBezTo>
                  <a:cubicBezTo>
                    <a:pt x="3369" y="81"/>
                    <a:pt x="3139" y="1"/>
                    <a:pt x="2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16663375" y="1678025"/>
              <a:ext cx="86350" cy="94050"/>
            </a:xfrm>
            <a:custGeom>
              <a:avLst/>
              <a:gdLst/>
              <a:ahLst/>
              <a:cxnLst/>
              <a:rect l="l" t="t" r="r" b="b"/>
              <a:pathLst>
                <a:path w="3454" h="3762" extrusionOk="0">
                  <a:moveTo>
                    <a:pt x="2492" y="0"/>
                  </a:moveTo>
                  <a:cubicBezTo>
                    <a:pt x="2406" y="0"/>
                    <a:pt x="2321" y="12"/>
                    <a:pt x="2239" y="38"/>
                  </a:cubicBezTo>
                  <a:cubicBezTo>
                    <a:pt x="1989" y="121"/>
                    <a:pt x="1822" y="300"/>
                    <a:pt x="1691" y="514"/>
                  </a:cubicBezTo>
                  <a:cubicBezTo>
                    <a:pt x="1644" y="598"/>
                    <a:pt x="1596" y="669"/>
                    <a:pt x="1537" y="741"/>
                  </a:cubicBezTo>
                  <a:cubicBezTo>
                    <a:pt x="1156" y="1264"/>
                    <a:pt x="739" y="1741"/>
                    <a:pt x="298" y="2217"/>
                  </a:cubicBezTo>
                  <a:cubicBezTo>
                    <a:pt x="84" y="2467"/>
                    <a:pt x="1" y="2812"/>
                    <a:pt x="96" y="3110"/>
                  </a:cubicBezTo>
                  <a:cubicBezTo>
                    <a:pt x="132" y="3253"/>
                    <a:pt x="215" y="3408"/>
                    <a:pt x="346" y="3527"/>
                  </a:cubicBezTo>
                  <a:cubicBezTo>
                    <a:pt x="525" y="3683"/>
                    <a:pt x="754" y="3761"/>
                    <a:pt x="982" y="3761"/>
                  </a:cubicBezTo>
                  <a:cubicBezTo>
                    <a:pt x="1238" y="3761"/>
                    <a:pt x="1491" y="3663"/>
                    <a:pt x="1668" y="3467"/>
                  </a:cubicBezTo>
                  <a:cubicBezTo>
                    <a:pt x="2287" y="2788"/>
                    <a:pt x="2858" y="2110"/>
                    <a:pt x="3335" y="1348"/>
                  </a:cubicBezTo>
                  <a:cubicBezTo>
                    <a:pt x="3454" y="1157"/>
                    <a:pt x="3454" y="860"/>
                    <a:pt x="3394" y="657"/>
                  </a:cubicBezTo>
                  <a:cubicBezTo>
                    <a:pt x="3323" y="407"/>
                    <a:pt x="3144" y="205"/>
                    <a:pt x="2942" y="98"/>
                  </a:cubicBezTo>
                  <a:cubicBezTo>
                    <a:pt x="2797" y="37"/>
                    <a:pt x="2644" y="0"/>
                    <a:pt x="2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16756250" y="1548900"/>
              <a:ext cx="76225" cy="98375"/>
            </a:xfrm>
            <a:custGeom>
              <a:avLst/>
              <a:gdLst/>
              <a:ahLst/>
              <a:cxnLst/>
              <a:rect l="l" t="t" r="r" b="b"/>
              <a:pathLst>
                <a:path w="3049" h="3935" extrusionOk="0">
                  <a:moveTo>
                    <a:pt x="2081" y="1"/>
                  </a:moveTo>
                  <a:cubicBezTo>
                    <a:pt x="1735" y="1"/>
                    <a:pt x="1381" y="174"/>
                    <a:pt x="1239" y="500"/>
                  </a:cubicBezTo>
                  <a:cubicBezTo>
                    <a:pt x="917" y="1215"/>
                    <a:pt x="560" y="1917"/>
                    <a:pt x="120" y="2572"/>
                  </a:cubicBezTo>
                  <a:cubicBezTo>
                    <a:pt x="1" y="2750"/>
                    <a:pt x="1" y="3048"/>
                    <a:pt x="60" y="3251"/>
                  </a:cubicBezTo>
                  <a:cubicBezTo>
                    <a:pt x="72" y="3274"/>
                    <a:pt x="72" y="3286"/>
                    <a:pt x="72" y="3286"/>
                  </a:cubicBezTo>
                  <a:cubicBezTo>
                    <a:pt x="143" y="3524"/>
                    <a:pt x="310" y="3727"/>
                    <a:pt x="536" y="3834"/>
                  </a:cubicBezTo>
                  <a:cubicBezTo>
                    <a:pt x="676" y="3900"/>
                    <a:pt x="824" y="3934"/>
                    <a:pt x="970" y="3934"/>
                  </a:cubicBezTo>
                  <a:cubicBezTo>
                    <a:pt x="1061" y="3934"/>
                    <a:pt x="1152" y="3921"/>
                    <a:pt x="1239" y="3893"/>
                  </a:cubicBezTo>
                  <a:cubicBezTo>
                    <a:pt x="1310" y="3870"/>
                    <a:pt x="1382" y="3822"/>
                    <a:pt x="1453" y="3786"/>
                  </a:cubicBezTo>
                  <a:cubicBezTo>
                    <a:pt x="1608" y="3703"/>
                    <a:pt x="1715" y="3584"/>
                    <a:pt x="1798" y="3417"/>
                  </a:cubicBezTo>
                  <a:cubicBezTo>
                    <a:pt x="2251" y="2762"/>
                    <a:pt x="2608" y="2060"/>
                    <a:pt x="2918" y="1346"/>
                  </a:cubicBezTo>
                  <a:cubicBezTo>
                    <a:pt x="3025" y="1131"/>
                    <a:pt x="3049" y="893"/>
                    <a:pt x="2977" y="655"/>
                  </a:cubicBezTo>
                  <a:cubicBezTo>
                    <a:pt x="2906" y="417"/>
                    <a:pt x="2739" y="203"/>
                    <a:pt x="2501" y="95"/>
                  </a:cubicBezTo>
                  <a:cubicBezTo>
                    <a:pt x="2373" y="32"/>
                    <a:pt x="2228"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2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533" t="12524" r="16984" b="6185"/>
          <a:stretch/>
        </p:blipFill>
        <p:spPr bwMode="auto">
          <a:xfrm>
            <a:off x="574473" y="1466861"/>
            <a:ext cx="3629414" cy="3297050"/>
          </a:xfrm>
          <a:prstGeom prst="rect">
            <a:avLst/>
          </a:prstGeom>
          <a:noFill/>
          <a:ln>
            <a:noFill/>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28" name="Google Shape;2526;p48"/>
          <p:cNvGrpSpPr/>
          <p:nvPr/>
        </p:nvGrpSpPr>
        <p:grpSpPr>
          <a:xfrm>
            <a:off x="1311268" y="713286"/>
            <a:ext cx="6121865" cy="534671"/>
            <a:chOff x="1873599" y="1325200"/>
            <a:chExt cx="4633509" cy="477598"/>
          </a:xfrm>
        </p:grpSpPr>
        <p:sp>
          <p:nvSpPr>
            <p:cNvPr id="330" name="Google Shape;2528;p48"/>
            <p:cNvSpPr/>
            <p:nvPr/>
          </p:nvSpPr>
          <p:spPr>
            <a:xfrm>
              <a:off x="3303037"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2527;p48"/>
            <p:cNvSpPr/>
            <p:nvPr/>
          </p:nvSpPr>
          <p:spPr>
            <a:xfrm>
              <a:off x="1873599"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2529;p48"/>
            <p:cNvSpPr/>
            <p:nvPr/>
          </p:nvSpPr>
          <p:spPr>
            <a:xfrm>
              <a:off x="4697374"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1" name="Google Shape;1951;p44"/>
          <p:cNvSpPr txBox="1"/>
          <p:nvPr/>
        </p:nvSpPr>
        <p:spPr>
          <a:xfrm>
            <a:off x="1225774" y="812358"/>
            <a:ext cx="6384600" cy="399600"/>
          </a:xfrm>
          <a:prstGeom prst="rect">
            <a:avLst/>
          </a:prstGeom>
          <a:noFill/>
          <a:ln>
            <a:noFill/>
          </a:ln>
        </p:spPr>
        <p:txBody>
          <a:bodyPr spcFirstLastPara="1" wrap="square" lIns="91425" tIns="91425" rIns="91425" bIns="91425" anchor="ctr" anchorCtr="0">
            <a:noAutofit/>
          </a:bodyPr>
          <a:lstStyle/>
          <a:p>
            <a:pPr lvl="0" algn="ctr"/>
            <a:r>
              <a:rPr lang="en-US" sz="2000" b="1" dirty="0">
                <a:latin typeface="Englebert" charset="0"/>
              </a:rPr>
              <a:t>Which qualities are demonstrated through the incident?</a:t>
            </a:r>
            <a:endParaRPr sz="2000" b="1" dirty="0">
              <a:solidFill>
                <a:schemeClr val="accent5"/>
              </a:solidFill>
              <a:latin typeface="Englebert" charset="0"/>
              <a:ea typeface="Englebert"/>
              <a:cs typeface="Englebert"/>
              <a:sym typeface="Englebert"/>
            </a:endParaRPr>
          </a:p>
        </p:txBody>
      </p:sp>
      <p:sp>
        <p:nvSpPr>
          <p:cNvPr id="332" name="وسيلة شرح مستطيلة مستديرة الزوايا 331"/>
          <p:cNvSpPr/>
          <p:nvPr/>
        </p:nvSpPr>
        <p:spPr>
          <a:xfrm>
            <a:off x="4145937" y="210765"/>
            <a:ext cx="3012947" cy="375175"/>
          </a:xfrm>
          <a:prstGeom prst="wedgeRoundRectCallout">
            <a:avLst>
              <a:gd name="adj1" fmla="val -59085"/>
              <a:gd name="adj2" fmla="val 196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700" b="1" dirty="0" smtClean="0"/>
              <a:t>Read the text and find out:</a:t>
            </a:r>
            <a:endParaRPr lang="ar-SA" sz="1700" b="1" dirty="0"/>
          </a:p>
        </p:txBody>
      </p:sp>
      <p:sp>
        <p:nvSpPr>
          <p:cNvPr id="92" name="Google Shape;2181;p44"/>
          <p:cNvSpPr txBox="1"/>
          <p:nvPr/>
        </p:nvSpPr>
        <p:spPr>
          <a:xfrm>
            <a:off x="5946205" y="1321034"/>
            <a:ext cx="1766237" cy="542384"/>
          </a:xfrm>
          <a:prstGeom prst="rect">
            <a:avLst/>
          </a:prstGeom>
          <a:ln/>
        </p:spPr>
        <p:style>
          <a:lnRef idx="3">
            <a:schemeClr val="lt1"/>
          </a:lnRef>
          <a:fillRef idx="1">
            <a:schemeClr val="accent5"/>
          </a:fillRef>
          <a:effectRef idx="1">
            <a:schemeClr val="accent5"/>
          </a:effectRef>
          <a:fontRef idx="minor">
            <a:schemeClr val="lt1"/>
          </a:fontRef>
        </p:style>
        <p:txBody>
          <a:bodyPr spcFirstLastPara="1" wrap="square" lIns="90000" tIns="91425" rIns="0" bIns="91425" anchor="ctr" anchorCtr="0">
            <a:noAutofit/>
          </a:bodyPr>
          <a:lstStyle/>
          <a:p>
            <a:pPr lvl="0" algn="ctr">
              <a:lnSpc>
                <a:spcPct val="80000"/>
              </a:lnSpc>
            </a:pPr>
            <a:endParaRPr lang="en-US" sz="300" b="1" dirty="0" smtClean="0">
              <a:solidFill>
                <a:schemeClr val="accent1"/>
              </a:solidFill>
              <a:latin typeface="Arial Narrow" pitchFamily="34" charset="0"/>
              <a:ea typeface="Englebert"/>
              <a:cs typeface="Englebert"/>
              <a:sym typeface="Englebert"/>
            </a:endParaRPr>
          </a:p>
          <a:p>
            <a:pPr lvl="0" algn="ctr">
              <a:lnSpc>
                <a:spcPct val="80000"/>
              </a:lnSpc>
            </a:pPr>
            <a:r>
              <a:rPr lang="en-US" sz="1800" b="1" dirty="0" smtClean="0">
                <a:solidFill>
                  <a:schemeClr val="bg1"/>
                </a:solidFill>
                <a:latin typeface="Arial Narrow" pitchFamily="34" charset="0"/>
                <a:ea typeface="Englebert"/>
                <a:cs typeface="Englebert"/>
                <a:sym typeface="Englebert"/>
              </a:rPr>
              <a:t>Understanding</a:t>
            </a:r>
            <a:endParaRPr lang="en-US" sz="1800" b="1" dirty="0">
              <a:solidFill>
                <a:schemeClr val="bg1"/>
              </a:solidFill>
              <a:latin typeface="Arial Narrow" pitchFamily="34" charset="0"/>
              <a:ea typeface="Englebert"/>
              <a:cs typeface="Englebert"/>
              <a:sym typeface="Englebert"/>
            </a:endParaRPr>
          </a:p>
        </p:txBody>
      </p:sp>
      <p:grpSp>
        <p:nvGrpSpPr>
          <p:cNvPr id="93" name="Google Shape;1952;p44"/>
          <p:cNvGrpSpPr/>
          <p:nvPr/>
        </p:nvGrpSpPr>
        <p:grpSpPr>
          <a:xfrm>
            <a:off x="4673923" y="1964508"/>
            <a:ext cx="549450" cy="529975"/>
            <a:chOff x="3521100" y="1682150"/>
            <a:chExt cx="549450" cy="529975"/>
          </a:xfrm>
        </p:grpSpPr>
        <p:sp>
          <p:nvSpPr>
            <p:cNvPr id="94" name="Google Shape;1953;p44"/>
            <p:cNvSpPr/>
            <p:nvPr/>
          </p:nvSpPr>
          <p:spPr>
            <a:xfrm>
              <a:off x="3521100" y="1682150"/>
              <a:ext cx="549450" cy="529975"/>
            </a:xfrm>
            <a:custGeom>
              <a:avLst/>
              <a:gdLst/>
              <a:ahLst/>
              <a:cxnLst/>
              <a:rect l="l" t="t" r="r" b="b"/>
              <a:pathLst>
                <a:path w="21978" h="21199" extrusionOk="0">
                  <a:moveTo>
                    <a:pt x="10547" y="1"/>
                  </a:moveTo>
                  <a:cubicBezTo>
                    <a:pt x="10103" y="1"/>
                    <a:pt x="9659" y="28"/>
                    <a:pt x="9216" y="85"/>
                  </a:cubicBezTo>
                  <a:cubicBezTo>
                    <a:pt x="6644" y="407"/>
                    <a:pt x="3989" y="1383"/>
                    <a:pt x="2358" y="3514"/>
                  </a:cubicBezTo>
                  <a:cubicBezTo>
                    <a:pt x="1072" y="5193"/>
                    <a:pt x="572" y="7384"/>
                    <a:pt x="298" y="9527"/>
                  </a:cubicBezTo>
                  <a:cubicBezTo>
                    <a:pt x="72" y="11337"/>
                    <a:pt x="0" y="13194"/>
                    <a:pt x="536" y="14920"/>
                  </a:cubicBezTo>
                  <a:cubicBezTo>
                    <a:pt x="1322" y="17468"/>
                    <a:pt x="3406" y="19421"/>
                    <a:pt x="5775" y="20373"/>
                  </a:cubicBezTo>
                  <a:cubicBezTo>
                    <a:pt x="7233" y="20960"/>
                    <a:pt x="8786" y="21198"/>
                    <a:pt x="10347" y="21198"/>
                  </a:cubicBezTo>
                  <a:cubicBezTo>
                    <a:pt x="11323" y="21198"/>
                    <a:pt x="12302" y="21105"/>
                    <a:pt x="13264" y="20945"/>
                  </a:cubicBezTo>
                  <a:cubicBezTo>
                    <a:pt x="17705" y="20219"/>
                    <a:pt x="21396" y="16039"/>
                    <a:pt x="21646" y="11253"/>
                  </a:cubicBezTo>
                  <a:cubicBezTo>
                    <a:pt x="21978" y="4718"/>
                    <a:pt x="16332" y="1"/>
                    <a:pt x="10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54;p44"/>
            <p:cNvSpPr/>
            <p:nvPr/>
          </p:nvSpPr>
          <p:spPr>
            <a:xfrm>
              <a:off x="3804175" y="1708475"/>
              <a:ext cx="146375" cy="72200"/>
            </a:xfrm>
            <a:custGeom>
              <a:avLst/>
              <a:gdLst/>
              <a:ahLst/>
              <a:cxnLst/>
              <a:rect l="l" t="t" r="r" b="b"/>
              <a:pathLst>
                <a:path w="5855" h="2888" extrusionOk="0">
                  <a:moveTo>
                    <a:pt x="1030" y="1"/>
                  </a:moveTo>
                  <a:cubicBezTo>
                    <a:pt x="762" y="1"/>
                    <a:pt x="508" y="19"/>
                    <a:pt x="274" y="56"/>
                  </a:cubicBezTo>
                  <a:cubicBezTo>
                    <a:pt x="0" y="92"/>
                    <a:pt x="107" y="485"/>
                    <a:pt x="334" y="520"/>
                  </a:cubicBezTo>
                  <a:cubicBezTo>
                    <a:pt x="1358" y="651"/>
                    <a:pt x="2262" y="842"/>
                    <a:pt x="3203" y="1330"/>
                  </a:cubicBezTo>
                  <a:cubicBezTo>
                    <a:pt x="3977" y="1735"/>
                    <a:pt x="4537" y="2437"/>
                    <a:pt x="5287" y="2842"/>
                  </a:cubicBezTo>
                  <a:cubicBezTo>
                    <a:pt x="5343" y="2874"/>
                    <a:pt x="5399" y="2888"/>
                    <a:pt x="5452" y="2888"/>
                  </a:cubicBezTo>
                  <a:cubicBezTo>
                    <a:pt x="5681" y="2888"/>
                    <a:pt x="5855" y="2627"/>
                    <a:pt x="5739" y="2366"/>
                  </a:cubicBezTo>
                  <a:cubicBezTo>
                    <a:pt x="5018" y="769"/>
                    <a:pt x="2753" y="1"/>
                    <a:pt x="10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55;p44"/>
            <p:cNvSpPr/>
            <p:nvPr/>
          </p:nvSpPr>
          <p:spPr>
            <a:xfrm>
              <a:off x="3957300" y="1791400"/>
              <a:ext cx="59725" cy="65725"/>
            </a:xfrm>
            <a:custGeom>
              <a:avLst/>
              <a:gdLst/>
              <a:ahLst/>
              <a:cxnLst/>
              <a:rect l="l" t="t" r="r" b="b"/>
              <a:pathLst>
                <a:path w="2389" h="2629" extrusionOk="0">
                  <a:moveTo>
                    <a:pt x="294" y="0"/>
                  </a:moveTo>
                  <a:cubicBezTo>
                    <a:pt x="95" y="0"/>
                    <a:pt x="0" y="305"/>
                    <a:pt x="138" y="454"/>
                  </a:cubicBezTo>
                  <a:cubicBezTo>
                    <a:pt x="436" y="751"/>
                    <a:pt x="781" y="990"/>
                    <a:pt x="1055" y="1335"/>
                  </a:cubicBezTo>
                  <a:cubicBezTo>
                    <a:pt x="1329" y="1680"/>
                    <a:pt x="1507" y="2156"/>
                    <a:pt x="1793" y="2526"/>
                  </a:cubicBezTo>
                  <a:cubicBezTo>
                    <a:pt x="1851" y="2598"/>
                    <a:pt x="1921" y="2629"/>
                    <a:pt x="1990" y="2629"/>
                  </a:cubicBezTo>
                  <a:cubicBezTo>
                    <a:pt x="2146" y="2629"/>
                    <a:pt x="2300" y="2473"/>
                    <a:pt x="2317" y="2299"/>
                  </a:cubicBezTo>
                  <a:cubicBezTo>
                    <a:pt x="2388" y="1263"/>
                    <a:pt x="1257" y="120"/>
                    <a:pt x="317" y="1"/>
                  </a:cubicBezTo>
                  <a:cubicBezTo>
                    <a:pt x="309" y="1"/>
                    <a:pt x="301" y="0"/>
                    <a:pt x="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56;p44"/>
            <p:cNvSpPr/>
            <p:nvPr/>
          </p:nvSpPr>
          <p:spPr>
            <a:xfrm>
              <a:off x="3521100" y="1754800"/>
              <a:ext cx="508125" cy="457225"/>
            </a:xfrm>
            <a:custGeom>
              <a:avLst/>
              <a:gdLst/>
              <a:ahLst/>
              <a:cxnLst/>
              <a:rect l="l" t="t" r="r" b="b"/>
              <a:pathLst>
                <a:path w="20325" h="18289" extrusionOk="0">
                  <a:moveTo>
                    <a:pt x="2882" y="1"/>
                  </a:moveTo>
                  <a:cubicBezTo>
                    <a:pt x="2691" y="191"/>
                    <a:pt x="2525" y="394"/>
                    <a:pt x="2358" y="596"/>
                  </a:cubicBezTo>
                  <a:cubicBezTo>
                    <a:pt x="1072" y="2275"/>
                    <a:pt x="572" y="4478"/>
                    <a:pt x="298" y="6621"/>
                  </a:cubicBezTo>
                  <a:cubicBezTo>
                    <a:pt x="84" y="8419"/>
                    <a:pt x="0" y="10288"/>
                    <a:pt x="536" y="12014"/>
                  </a:cubicBezTo>
                  <a:cubicBezTo>
                    <a:pt x="1334" y="14550"/>
                    <a:pt x="3418" y="16503"/>
                    <a:pt x="5787" y="17455"/>
                  </a:cubicBezTo>
                  <a:cubicBezTo>
                    <a:pt x="7248" y="18046"/>
                    <a:pt x="8810" y="18289"/>
                    <a:pt x="10382" y="18289"/>
                  </a:cubicBezTo>
                  <a:cubicBezTo>
                    <a:pt x="11346" y="18289"/>
                    <a:pt x="12313" y="18197"/>
                    <a:pt x="13264" y="18039"/>
                  </a:cubicBezTo>
                  <a:cubicBezTo>
                    <a:pt x="16205" y="17563"/>
                    <a:pt x="18824" y="15562"/>
                    <a:pt x="20324" y="12872"/>
                  </a:cubicBezTo>
                  <a:lnTo>
                    <a:pt x="20324" y="12872"/>
                  </a:lnTo>
                  <a:cubicBezTo>
                    <a:pt x="18360" y="14300"/>
                    <a:pt x="16050" y="15181"/>
                    <a:pt x="13681" y="15300"/>
                  </a:cubicBezTo>
                  <a:cubicBezTo>
                    <a:pt x="13503" y="15309"/>
                    <a:pt x="13326" y="15314"/>
                    <a:pt x="13148" y="15314"/>
                  </a:cubicBezTo>
                  <a:cubicBezTo>
                    <a:pt x="9535" y="15314"/>
                    <a:pt x="5912" y="13480"/>
                    <a:pt x="3858" y="10347"/>
                  </a:cubicBezTo>
                  <a:cubicBezTo>
                    <a:pt x="1894" y="7371"/>
                    <a:pt x="1489" y="3287"/>
                    <a:pt x="2882" y="1"/>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957;p44"/>
            <p:cNvSpPr/>
            <p:nvPr/>
          </p:nvSpPr>
          <p:spPr>
            <a:xfrm>
              <a:off x="3738725" y="1994200"/>
              <a:ext cx="101225" cy="32875"/>
            </a:xfrm>
            <a:custGeom>
              <a:avLst/>
              <a:gdLst/>
              <a:ahLst/>
              <a:cxnLst/>
              <a:rect l="l" t="t" r="r" b="b"/>
              <a:pathLst>
                <a:path w="4049" h="1315" extrusionOk="0">
                  <a:moveTo>
                    <a:pt x="3752" y="0"/>
                  </a:moveTo>
                  <a:cubicBezTo>
                    <a:pt x="3713" y="0"/>
                    <a:pt x="3671" y="10"/>
                    <a:pt x="3630" y="33"/>
                  </a:cubicBezTo>
                  <a:cubicBezTo>
                    <a:pt x="3071" y="307"/>
                    <a:pt x="2618" y="629"/>
                    <a:pt x="1963" y="700"/>
                  </a:cubicBezTo>
                  <a:cubicBezTo>
                    <a:pt x="1908" y="705"/>
                    <a:pt x="1852" y="708"/>
                    <a:pt x="1797" y="708"/>
                  </a:cubicBezTo>
                  <a:cubicBezTo>
                    <a:pt x="1238" y="708"/>
                    <a:pt x="703" y="445"/>
                    <a:pt x="237" y="152"/>
                  </a:cubicBezTo>
                  <a:cubicBezTo>
                    <a:pt x="217" y="139"/>
                    <a:pt x="195" y="133"/>
                    <a:pt x="174" y="133"/>
                  </a:cubicBezTo>
                  <a:cubicBezTo>
                    <a:pt x="84" y="133"/>
                    <a:pt x="0" y="242"/>
                    <a:pt x="58" y="319"/>
                  </a:cubicBezTo>
                  <a:cubicBezTo>
                    <a:pt x="514" y="939"/>
                    <a:pt x="1367" y="1314"/>
                    <a:pt x="2183" y="1314"/>
                  </a:cubicBezTo>
                  <a:cubicBezTo>
                    <a:pt x="2901" y="1314"/>
                    <a:pt x="3589" y="1024"/>
                    <a:pt x="3952" y="355"/>
                  </a:cubicBezTo>
                  <a:cubicBezTo>
                    <a:pt x="4048" y="181"/>
                    <a:pt x="3919" y="0"/>
                    <a:pt x="3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958;p44"/>
            <p:cNvSpPr/>
            <p:nvPr/>
          </p:nvSpPr>
          <p:spPr>
            <a:xfrm>
              <a:off x="3643725" y="1858500"/>
              <a:ext cx="93000" cy="63975"/>
            </a:xfrm>
            <a:custGeom>
              <a:avLst/>
              <a:gdLst/>
              <a:ahLst/>
              <a:cxnLst/>
              <a:rect l="l" t="t" r="r" b="b"/>
              <a:pathLst>
                <a:path w="3720" h="2559" extrusionOk="0">
                  <a:moveTo>
                    <a:pt x="1811" y="0"/>
                  </a:moveTo>
                  <a:cubicBezTo>
                    <a:pt x="1750" y="0"/>
                    <a:pt x="1686" y="3"/>
                    <a:pt x="1620" y="8"/>
                  </a:cubicBezTo>
                  <a:cubicBezTo>
                    <a:pt x="1" y="139"/>
                    <a:pt x="370" y="2473"/>
                    <a:pt x="1894" y="2556"/>
                  </a:cubicBezTo>
                  <a:cubicBezTo>
                    <a:pt x="1919" y="2558"/>
                    <a:pt x="1945" y="2558"/>
                    <a:pt x="1969" y="2558"/>
                  </a:cubicBezTo>
                  <a:cubicBezTo>
                    <a:pt x="3395" y="2558"/>
                    <a:pt x="3719" y="0"/>
                    <a:pt x="1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59;p44"/>
            <p:cNvSpPr/>
            <p:nvPr/>
          </p:nvSpPr>
          <p:spPr>
            <a:xfrm>
              <a:off x="3666075" y="1867550"/>
              <a:ext cx="22800" cy="15950"/>
            </a:xfrm>
            <a:custGeom>
              <a:avLst/>
              <a:gdLst/>
              <a:ahLst/>
              <a:cxnLst/>
              <a:rect l="l" t="t" r="r" b="b"/>
              <a:pathLst>
                <a:path w="912" h="638" extrusionOk="0">
                  <a:moveTo>
                    <a:pt x="493" y="1"/>
                  </a:moveTo>
                  <a:cubicBezTo>
                    <a:pt x="226" y="1"/>
                    <a:pt x="0" y="419"/>
                    <a:pt x="321" y="599"/>
                  </a:cubicBezTo>
                  <a:cubicBezTo>
                    <a:pt x="373" y="626"/>
                    <a:pt x="425" y="638"/>
                    <a:pt x="474" y="638"/>
                  </a:cubicBezTo>
                  <a:cubicBezTo>
                    <a:pt x="728" y="638"/>
                    <a:pt x="912" y="318"/>
                    <a:pt x="702" y="99"/>
                  </a:cubicBezTo>
                  <a:cubicBezTo>
                    <a:pt x="636" y="29"/>
                    <a:pt x="563" y="1"/>
                    <a:pt x="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60;p44"/>
            <p:cNvSpPr/>
            <p:nvPr/>
          </p:nvSpPr>
          <p:spPr>
            <a:xfrm>
              <a:off x="3845550" y="1858500"/>
              <a:ext cx="92700" cy="63975"/>
            </a:xfrm>
            <a:custGeom>
              <a:avLst/>
              <a:gdLst/>
              <a:ahLst/>
              <a:cxnLst/>
              <a:rect l="l" t="t" r="r" b="b"/>
              <a:pathLst>
                <a:path w="3708" h="2559" extrusionOk="0">
                  <a:moveTo>
                    <a:pt x="1799" y="0"/>
                  </a:moveTo>
                  <a:cubicBezTo>
                    <a:pt x="1738" y="0"/>
                    <a:pt x="1674" y="3"/>
                    <a:pt x="1608" y="8"/>
                  </a:cubicBezTo>
                  <a:cubicBezTo>
                    <a:pt x="0" y="139"/>
                    <a:pt x="369" y="2473"/>
                    <a:pt x="1893" y="2556"/>
                  </a:cubicBezTo>
                  <a:cubicBezTo>
                    <a:pt x="1919" y="2558"/>
                    <a:pt x="1944" y="2558"/>
                    <a:pt x="1969" y="2558"/>
                  </a:cubicBezTo>
                  <a:cubicBezTo>
                    <a:pt x="3394" y="2558"/>
                    <a:pt x="3708" y="0"/>
                    <a:pt x="1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61;p44"/>
            <p:cNvSpPr/>
            <p:nvPr/>
          </p:nvSpPr>
          <p:spPr>
            <a:xfrm>
              <a:off x="3869075" y="1867550"/>
              <a:ext cx="22800" cy="15950"/>
            </a:xfrm>
            <a:custGeom>
              <a:avLst/>
              <a:gdLst/>
              <a:ahLst/>
              <a:cxnLst/>
              <a:rect l="l" t="t" r="r" b="b"/>
              <a:pathLst>
                <a:path w="912" h="638" extrusionOk="0">
                  <a:moveTo>
                    <a:pt x="493" y="1"/>
                  </a:moveTo>
                  <a:cubicBezTo>
                    <a:pt x="226" y="1"/>
                    <a:pt x="0" y="419"/>
                    <a:pt x="321" y="599"/>
                  </a:cubicBezTo>
                  <a:cubicBezTo>
                    <a:pt x="373" y="626"/>
                    <a:pt x="425" y="638"/>
                    <a:pt x="475" y="638"/>
                  </a:cubicBezTo>
                  <a:cubicBezTo>
                    <a:pt x="728" y="638"/>
                    <a:pt x="912" y="318"/>
                    <a:pt x="702" y="99"/>
                  </a:cubicBezTo>
                  <a:cubicBezTo>
                    <a:pt x="636" y="29"/>
                    <a:pt x="563" y="1"/>
                    <a:pt x="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6275" y="2068963"/>
            <a:ext cx="5492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 name="Google Shape;2181;p44"/>
          <p:cNvSpPr txBox="1"/>
          <p:nvPr/>
        </p:nvSpPr>
        <p:spPr>
          <a:xfrm>
            <a:off x="5946205" y="1964508"/>
            <a:ext cx="1797145" cy="509140"/>
          </a:xfrm>
          <a:prstGeom prst="rect">
            <a:avLst/>
          </a:prstGeom>
          <a:ln/>
        </p:spPr>
        <p:style>
          <a:lnRef idx="3">
            <a:schemeClr val="lt1"/>
          </a:lnRef>
          <a:fillRef idx="1">
            <a:schemeClr val="accent5"/>
          </a:fillRef>
          <a:effectRef idx="1">
            <a:schemeClr val="accent5"/>
          </a:effectRef>
          <a:fontRef idx="minor">
            <a:schemeClr val="lt1"/>
          </a:fontRef>
        </p:style>
        <p:txBody>
          <a:bodyPr spcFirstLastPara="1" wrap="square" lIns="90000" tIns="91425" rIns="0" bIns="91425" anchor="ctr" anchorCtr="0">
            <a:noAutofit/>
          </a:bodyPr>
          <a:lstStyle/>
          <a:p>
            <a:pPr lvl="0" algn="ctr">
              <a:lnSpc>
                <a:spcPct val="80000"/>
              </a:lnSpc>
            </a:pPr>
            <a:endParaRPr lang="en-US" sz="300" b="1" dirty="0" smtClean="0">
              <a:solidFill>
                <a:schemeClr val="accent1"/>
              </a:solidFill>
              <a:latin typeface="Arial Narrow" pitchFamily="34" charset="0"/>
              <a:ea typeface="Englebert"/>
              <a:cs typeface="Englebert"/>
              <a:sym typeface="Englebert"/>
            </a:endParaRPr>
          </a:p>
          <a:p>
            <a:pPr lvl="0" algn="ctr">
              <a:lnSpc>
                <a:spcPct val="80000"/>
              </a:lnSpc>
            </a:pPr>
            <a:r>
              <a:rPr lang="en-US" sz="1800" b="1" dirty="0">
                <a:solidFill>
                  <a:schemeClr val="bg1"/>
                </a:solidFill>
                <a:latin typeface="Arial Narrow" pitchFamily="34" charset="0"/>
                <a:ea typeface="Englebert"/>
                <a:cs typeface="Englebert"/>
                <a:sym typeface="Englebert"/>
              </a:rPr>
              <a:t>empathy</a:t>
            </a:r>
            <a:endParaRPr lang="en-US" sz="1800" b="1" dirty="0">
              <a:solidFill>
                <a:schemeClr val="bg1"/>
              </a:solidFill>
              <a:latin typeface="Arial Narrow" pitchFamily="34" charset="0"/>
              <a:ea typeface="Englebert"/>
              <a:cs typeface="Englebert"/>
              <a:sym typeface="Englebert"/>
            </a:endParaRPr>
          </a:p>
        </p:txBody>
      </p:sp>
      <p:grpSp>
        <p:nvGrpSpPr>
          <p:cNvPr id="128" name="Google Shape;1952;p44"/>
          <p:cNvGrpSpPr/>
          <p:nvPr/>
        </p:nvGrpSpPr>
        <p:grpSpPr>
          <a:xfrm>
            <a:off x="4697209" y="2564820"/>
            <a:ext cx="549450" cy="529975"/>
            <a:chOff x="3521100" y="1682150"/>
            <a:chExt cx="549450" cy="529975"/>
          </a:xfrm>
        </p:grpSpPr>
        <p:sp>
          <p:nvSpPr>
            <p:cNvPr id="129" name="Google Shape;1953;p44"/>
            <p:cNvSpPr/>
            <p:nvPr/>
          </p:nvSpPr>
          <p:spPr>
            <a:xfrm>
              <a:off x="3521100" y="1682150"/>
              <a:ext cx="549450" cy="529975"/>
            </a:xfrm>
            <a:custGeom>
              <a:avLst/>
              <a:gdLst/>
              <a:ahLst/>
              <a:cxnLst/>
              <a:rect l="l" t="t" r="r" b="b"/>
              <a:pathLst>
                <a:path w="21978" h="21199" extrusionOk="0">
                  <a:moveTo>
                    <a:pt x="10547" y="1"/>
                  </a:moveTo>
                  <a:cubicBezTo>
                    <a:pt x="10103" y="1"/>
                    <a:pt x="9659" y="28"/>
                    <a:pt x="9216" y="85"/>
                  </a:cubicBezTo>
                  <a:cubicBezTo>
                    <a:pt x="6644" y="407"/>
                    <a:pt x="3989" y="1383"/>
                    <a:pt x="2358" y="3514"/>
                  </a:cubicBezTo>
                  <a:cubicBezTo>
                    <a:pt x="1072" y="5193"/>
                    <a:pt x="572" y="7384"/>
                    <a:pt x="298" y="9527"/>
                  </a:cubicBezTo>
                  <a:cubicBezTo>
                    <a:pt x="72" y="11337"/>
                    <a:pt x="0" y="13194"/>
                    <a:pt x="536" y="14920"/>
                  </a:cubicBezTo>
                  <a:cubicBezTo>
                    <a:pt x="1322" y="17468"/>
                    <a:pt x="3406" y="19421"/>
                    <a:pt x="5775" y="20373"/>
                  </a:cubicBezTo>
                  <a:cubicBezTo>
                    <a:pt x="7233" y="20960"/>
                    <a:pt x="8786" y="21198"/>
                    <a:pt x="10347" y="21198"/>
                  </a:cubicBezTo>
                  <a:cubicBezTo>
                    <a:pt x="11323" y="21198"/>
                    <a:pt x="12302" y="21105"/>
                    <a:pt x="13264" y="20945"/>
                  </a:cubicBezTo>
                  <a:cubicBezTo>
                    <a:pt x="17705" y="20219"/>
                    <a:pt x="21396" y="16039"/>
                    <a:pt x="21646" y="11253"/>
                  </a:cubicBezTo>
                  <a:cubicBezTo>
                    <a:pt x="21978" y="4718"/>
                    <a:pt x="16332" y="1"/>
                    <a:pt x="10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954;p44"/>
            <p:cNvSpPr/>
            <p:nvPr/>
          </p:nvSpPr>
          <p:spPr>
            <a:xfrm>
              <a:off x="3804175" y="1708475"/>
              <a:ext cx="146375" cy="72200"/>
            </a:xfrm>
            <a:custGeom>
              <a:avLst/>
              <a:gdLst/>
              <a:ahLst/>
              <a:cxnLst/>
              <a:rect l="l" t="t" r="r" b="b"/>
              <a:pathLst>
                <a:path w="5855" h="2888" extrusionOk="0">
                  <a:moveTo>
                    <a:pt x="1030" y="1"/>
                  </a:moveTo>
                  <a:cubicBezTo>
                    <a:pt x="762" y="1"/>
                    <a:pt x="508" y="19"/>
                    <a:pt x="274" y="56"/>
                  </a:cubicBezTo>
                  <a:cubicBezTo>
                    <a:pt x="0" y="92"/>
                    <a:pt x="107" y="485"/>
                    <a:pt x="334" y="520"/>
                  </a:cubicBezTo>
                  <a:cubicBezTo>
                    <a:pt x="1358" y="651"/>
                    <a:pt x="2262" y="842"/>
                    <a:pt x="3203" y="1330"/>
                  </a:cubicBezTo>
                  <a:cubicBezTo>
                    <a:pt x="3977" y="1735"/>
                    <a:pt x="4537" y="2437"/>
                    <a:pt x="5287" y="2842"/>
                  </a:cubicBezTo>
                  <a:cubicBezTo>
                    <a:pt x="5343" y="2874"/>
                    <a:pt x="5399" y="2888"/>
                    <a:pt x="5452" y="2888"/>
                  </a:cubicBezTo>
                  <a:cubicBezTo>
                    <a:pt x="5681" y="2888"/>
                    <a:pt x="5855" y="2627"/>
                    <a:pt x="5739" y="2366"/>
                  </a:cubicBezTo>
                  <a:cubicBezTo>
                    <a:pt x="5018" y="769"/>
                    <a:pt x="2753" y="1"/>
                    <a:pt x="10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955;p44"/>
            <p:cNvSpPr/>
            <p:nvPr/>
          </p:nvSpPr>
          <p:spPr>
            <a:xfrm>
              <a:off x="3957300" y="1791400"/>
              <a:ext cx="59725" cy="65725"/>
            </a:xfrm>
            <a:custGeom>
              <a:avLst/>
              <a:gdLst/>
              <a:ahLst/>
              <a:cxnLst/>
              <a:rect l="l" t="t" r="r" b="b"/>
              <a:pathLst>
                <a:path w="2389" h="2629" extrusionOk="0">
                  <a:moveTo>
                    <a:pt x="294" y="0"/>
                  </a:moveTo>
                  <a:cubicBezTo>
                    <a:pt x="95" y="0"/>
                    <a:pt x="0" y="305"/>
                    <a:pt x="138" y="454"/>
                  </a:cubicBezTo>
                  <a:cubicBezTo>
                    <a:pt x="436" y="751"/>
                    <a:pt x="781" y="990"/>
                    <a:pt x="1055" y="1335"/>
                  </a:cubicBezTo>
                  <a:cubicBezTo>
                    <a:pt x="1329" y="1680"/>
                    <a:pt x="1507" y="2156"/>
                    <a:pt x="1793" y="2526"/>
                  </a:cubicBezTo>
                  <a:cubicBezTo>
                    <a:pt x="1851" y="2598"/>
                    <a:pt x="1921" y="2629"/>
                    <a:pt x="1990" y="2629"/>
                  </a:cubicBezTo>
                  <a:cubicBezTo>
                    <a:pt x="2146" y="2629"/>
                    <a:pt x="2300" y="2473"/>
                    <a:pt x="2317" y="2299"/>
                  </a:cubicBezTo>
                  <a:cubicBezTo>
                    <a:pt x="2388" y="1263"/>
                    <a:pt x="1257" y="120"/>
                    <a:pt x="317" y="1"/>
                  </a:cubicBezTo>
                  <a:cubicBezTo>
                    <a:pt x="309" y="1"/>
                    <a:pt x="301" y="0"/>
                    <a:pt x="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956;p44"/>
            <p:cNvSpPr/>
            <p:nvPr/>
          </p:nvSpPr>
          <p:spPr>
            <a:xfrm>
              <a:off x="3521100" y="1754800"/>
              <a:ext cx="508125" cy="457225"/>
            </a:xfrm>
            <a:custGeom>
              <a:avLst/>
              <a:gdLst/>
              <a:ahLst/>
              <a:cxnLst/>
              <a:rect l="l" t="t" r="r" b="b"/>
              <a:pathLst>
                <a:path w="20325" h="18289" extrusionOk="0">
                  <a:moveTo>
                    <a:pt x="2882" y="1"/>
                  </a:moveTo>
                  <a:cubicBezTo>
                    <a:pt x="2691" y="191"/>
                    <a:pt x="2525" y="394"/>
                    <a:pt x="2358" y="596"/>
                  </a:cubicBezTo>
                  <a:cubicBezTo>
                    <a:pt x="1072" y="2275"/>
                    <a:pt x="572" y="4478"/>
                    <a:pt x="298" y="6621"/>
                  </a:cubicBezTo>
                  <a:cubicBezTo>
                    <a:pt x="84" y="8419"/>
                    <a:pt x="0" y="10288"/>
                    <a:pt x="536" y="12014"/>
                  </a:cubicBezTo>
                  <a:cubicBezTo>
                    <a:pt x="1334" y="14550"/>
                    <a:pt x="3418" y="16503"/>
                    <a:pt x="5787" y="17455"/>
                  </a:cubicBezTo>
                  <a:cubicBezTo>
                    <a:pt x="7248" y="18046"/>
                    <a:pt x="8810" y="18289"/>
                    <a:pt x="10382" y="18289"/>
                  </a:cubicBezTo>
                  <a:cubicBezTo>
                    <a:pt x="11346" y="18289"/>
                    <a:pt x="12313" y="18197"/>
                    <a:pt x="13264" y="18039"/>
                  </a:cubicBezTo>
                  <a:cubicBezTo>
                    <a:pt x="16205" y="17563"/>
                    <a:pt x="18824" y="15562"/>
                    <a:pt x="20324" y="12872"/>
                  </a:cubicBezTo>
                  <a:lnTo>
                    <a:pt x="20324" y="12872"/>
                  </a:lnTo>
                  <a:cubicBezTo>
                    <a:pt x="18360" y="14300"/>
                    <a:pt x="16050" y="15181"/>
                    <a:pt x="13681" y="15300"/>
                  </a:cubicBezTo>
                  <a:cubicBezTo>
                    <a:pt x="13503" y="15309"/>
                    <a:pt x="13326" y="15314"/>
                    <a:pt x="13148" y="15314"/>
                  </a:cubicBezTo>
                  <a:cubicBezTo>
                    <a:pt x="9535" y="15314"/>
                    <a:pt x="5912" y="13480"/>
                    <a:pt x="3858" y="10347"/>
                  </a:cubicBezTo>
                  <a:cubicBezTo>
                    <a:pt x="1894" y="7371"/>
                    <a:pt x="1489" y="3287"/>
                    <a:pt x="2882" y="1"/>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957;p44"/>
            <p:cNvSpPr/>
            <p:nvPr/>
          </p:nvSpPr>
          <p:spPr>
            <a:xfrm>
              <a:off x="3738725" y="1994200"/>
              <a:ext cx="101225" cy="32875"/>
            </a:xfrm>
            <a:custGeom>
              <a:avLst/>
              <a:gdLst/>
              <a:ahLst/>
              <a:cxnLst/>
              <a:rect l="l" t="t" r="r" b="b"/>
              <a:pathLst>
                <a:path w="4049" h="1315" extrusionOk="0">
                  <a:moveTo>
                    <a:pt x="3752" y="0"/>
                  </a:moveTo>
                  <a:cubicBezTo>
                    <a:pt x="3713" y="0"/>
                    <a:pt x="3671" y="10"/>
                    <a:pt x="3630" y="33"/>
                  </a:cubicBezTo>
                  <a:cubicBezTo>
                    <a:pt x="3071" y="307"/>
                    <a:pt x="2618" y="629"/>
                    <a:pt x="1963" y="700"/>
                  </a:cubicBezTo>
                  <a:cubicBezTo>
                    <a:pt x="1908" y="705"/>
                    <a:pt x="1852" y="708"/>
                    <a:pt x="1797" y="708"/>
                  </a:cubicBezTo>
                  <a:cubicBezTo>
                    <a:pt x="1238" y="708"/>
                    <a:pt x="703" y="445"/>
                    <a:pt x="237" y="152"/>
                  </a:cubicBezTo>
                  <a:cubicBezTo>
                    <a:pt x="217" y="139"/>
                    <a:pt x="195" y="133"/>
                    <a:pt x="174" y="133"/>
                  </a:cubicBezTo>
                  <a:cubicBezTo>
                    <a:pt x="84" y="133"/>
                    <a:pt x="0" y="242"/>
                    <a:pt x="58" y="319"/>
                  </a:cubicBezTo>
                  <a:cubicBezTo>
                    <a:pt x="514" y="939"/>
                    <a:pt x="1367" y="1314"/>
                    <a:pt x="2183" y="1314"/>
                  </a:cubicBezTo>
                  <a:cubicBezTo>
                    <a:pt x="2901" y="1314"/>
                    <a:pt x="3589" y="1024"/>
                    <a:pt x="3952" y="355"/>
                  </a:cubicBezTo>
                  <a:cubicBezTo>
                    <a:pt x="4048" y="181"/>
                    <a:pt x="3919" y="0"/>
                    <a:pt x="3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958;p44"/>
            <p:cNvSpPr/>
            <p:nvPr/>
          </p:nvSpPr>
          <p:spPr>
            <a:xfrm>
              <a:off x="3643725" y="1858500"/>
              <a:ext cx="93000" cy="63975"/>
            </a:xfrm>
            <a:custGeom>
              <a:avLst/>
              <a:gdLst/>
              <a:ahLst/>
              <a:cxnLst/>
              <a:rect l="l" t="t" r="r" b="b"/>
              <a:pathLst>
                <a:path w="3720" h="2559" extrusionOk="0">
                  <a:moveTo>
                    <a:pt x="1811" y="0"/>
                  </a:moveTo>
                  <a:cubicBezTo>
                    <a:pt x="1750" y="0"/>
                    <a:pt x="1686" y="3"/>
                    <a:pt x="1620" y="8"/>
                  </a:cubicBezTo>
                  <a:cubicBezTo>
                    <a:pt x="1" y="139"/>
                    <a:pt x="370" y="2473"/>
                    <a:pt x="1894" y="2556"/>
                  </a:cubicBezTo>
                  <a:cubicBezTo>
                    <a:pt x="1919" y="2558"/>
                    <a:pt x="1945" y="2558"/>
                    <a:pt x="1969" y="2558"/>
                  </a:cubicBezTo>
                  <a:cubicBezTo>
                    <a:pt x="3395" y="2558"/>
                    <a:pt x="3719" y="0"/>
                    <a:pt x="1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959;p44"/>
            <p:cNvSpPr/>
            <p:nvPr/>
          </p:nvSpPr>
          <p:spPr>
            <a:xfrm>
              <a:off x="3666075" y="1867550"/>
              <a:ext cx="22800" cy="15950"/>
            </a:xfrm>
            <a:custGeom>
              <a:avLst/>
              <a:gdLst/>
              <a:ahLst/>
              <a:cxnLst/>
              <a:rect l="l" t="t" r="r" b="b"/>
              <a:pathLst>
                <a:path w="912" h="638" extrusionOk="0">
                  <a:moveTo>
                    <a:pt x="493" y="1"/>
                  </a:moveTo>
                  <a:cubicBezTo>
                    <a:pt x="226" y="1"/>
                    <a:pt x="0" y="419"/>
                    <a:pt x="321" y="599"/>
                  </a:cubicBezTo>
                  <a:cubicBezTo>
                    <a:pt x="373" y="626"/>
                    <a:pt x="425" y="638"/>
                    <a:pt x="474" y="638"/>
                  </a:cubicBezTo>
                  <a:cubicBezTo>
                    <a:pt x="728" y="638"/>
                    <a:pt x="912" y="318"/>
                    <a:pt x="702" y="99"/>
                  </a:cubicBezTo>
                  <a:cubicBezTo>
                    <a:pt x="636" y="29"/>
                    <a:pt x="563" y="1"/>
                    <a:pt x="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960;p44"/>
            <p:cNvSpPr/>
            <p:nvPr/>
          </p:nvSpPr>
          <p:spPr>
            <a:xfrm>
              <a:off x="3845550" y="1858500"/>
              <a:ext cx="92700" cy="63975"/>
            </a:xfrm>
            <a:custGeom>
              <a:avLst/>
              <a:gdLst/>
              <a:ahLst/>
              <a:cxnLst/>
              <a:rect l="l" t="t" r="r" b="b"/>
              <a:pathLst>
                <a:path w="3708" h="2559" extrusionOk="0">
                  <a:moveTo>
                    <a:pt x="1799" y="0"/>
                  </a:moveTo>
                  <a:cubicBezTo>
                    <a:pt x="1738" y="0"/>
                    <a:pt x="1674" y="3"/>
                    <a:pt x="1608" y="8"/>
                  </a:cubicBezTo>
                  <a:cubicBezTo>
                    <a:pt x="0" y="139"/>
                    <a:pt x="369" y="2473"/>
                    <a:pt x="1893" y="2556"/>
                  </a:cubicBezTo>
                  <a:cubicBezTo>
                    <a:pt x="1919" y="2558"/>
                    <a:pt x="1944" y="2558"/>
                    <a:pt x="1969" y="2558"/>
                  </a:cubicBezTo>
                  <a:cubicBezTo>
                    <a:pt x="3394" y="2558"/>
                    <a:pt x="3708" y="0"/>
                    <a:pt x="1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961;p44"/>
            <p:cNvSpPr/>
            <p:nvPr/>
          </p:nvSpPr>
          <p:spPr>
            <a:xfrm>
              <a:off x="3869075" y="1867550"/>
              <a:ext cx="22800" cy="15950"/>
            </a:xfrm>
            <a:custGeom>
              <a:avLst/>
              <a:gdLst/>
              <a:ahLst/>
              <a:cxnLst/>
              <a:rect l="l" t="t" r="r" b="b"/>
              <a:pathLst>
                <a:path w="912" h="638" extrusionOk="0">
                  <a:moveTo>
                    <a:pt x="493" y="1"/>
                  </a:moveTo>
                  <a:cubicBezTo>
                    <a:pt x="226" y="1"/>
                    <a:pt x="0" y="419"/>
                    <a:pt x="321" y="599"/>
                  </a:cubicBezTo>
                  <a:cubicBezTo>
                    <a:pt x="373" y="626"/>
                    <a:pt x="425" y="638"/>
                    <a:pt x="475" y="638"/>
                  </a:cubicBezTo>
                  <a:cubicBezTo>
                    <a:pt x="728" y="638"/>
                    <a:pt x="912" y="318"/>
                    <a:pt x="702" y="99"/>
                  </a:cubicBezTo>
                  <a:cubicBezTo>
                    <a:pt x="636" y="29"/>
                    <a:pt x="563" y="1"/>
                    <a:pt x="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952;p44"/>
          <p:cNvGrpSpPr/>
          <p:nvPr/>
        </p:nvGrpSpPr>
        <p:grpSpPr>
          <a:xfrm>
            <a:off x="4687654" y="3855669"/>
            <a:ext cx="549450" cy="529975"/>
            <a:chOff x="3521100" y="1682150"/>
            <a:chExt cx="549450" cy="529975"/>
          </a:xfrm>
        </p:grpSpPr>
        <p:sp>
          <p:nvSpPr>
            <p:cNvPr id="139" name="Google Shape;1953;p44"/>
            <p:cNvSpPr/>
            <p:nvPr/>
          </p:nvSpPr>
          <p:spPr>
            <a:xfrm>
              <a:off x="3521100" y="1682150"/>
              <a:ext cx="549450" cy="529975"/>
            </a:xfrm>
            <a:custGeom>
              <a:avLst/>
              <a:gdLst/>
              <a:ahLst/>
              <a:cxnLst/>
              <a:rect l="l" t="t" r="r" b="b"/>
              <a:pathLst>
                <a:path w="21978" h="21199" extrusionOk="0">
                  <a:moveTo>
                    <a:pt x="10547" y="1"/>
                  </a:moveTo>
                  <a:cubicBezTo>
                    <a:pt x="10103" y="1"/>
                    <a:pt x="9659" y="28"/>
                    <a:pt x="9216" y="85"/>
                  </a:cubicBezTo>
                  <a:cubicBezTo>
                    <a:pt x="6644" y="407"/>
                    <a:pt x="3989" y="1383"/>
                    <a:pt x="2358" y="3514"/>
                  </a:cubicBezTo>
                  <a:cubicBezTo>
                    <a:pt x="1072" y="5193"/>
                    <a:pt x="572" y="7384"/>
                    <a:pt x="298" y="9527"/>
                  </a:cubicBezTo>
                  <a:cubicBezTo>
                    <a:pt x="72" y="11337"/>
                    <a:pt x="0" y="13194"/>
                    <a:pt x="536" y="14920"/>
                  </a:cubicBezTo>
                  <a:cubicBezTo>
                    <a:pt x="1322" y="17468"/>
                    <a:pt x="3406" y="19421"/>
                    <a:pt x="5775" y="20373"/>
                  </a:cubicBezTo>
                  <a:cubicBezTo>
                    <a:pt x="7233" y="20960"/>
                    <a:pt x="8786" y="21198"/>
                    <a:pt x="10347" y="21198"/>
                  </a:cubicBezTo>
                  <a:cubicBezTo>
                    <a:pt x="11323" y="21198"/>
                    <a:pt x="12302" y="21105"/>
                    <a:pt x="13264" y="20945"/>
                  </a:cubicBezTo>
                  <a:cubicBezTo>
                    <a:pt x="17705" y="20219"/>
                    <a:pt x="21396" y="16039"/>
                    <a:pt x="21646" y="11253"/>
                  </a:cubicBezTo>
                  <a:cubicBezTo>
                    <a:pt x="21978" y="4718"/>
                    <a:pt x="16332" y="1"/>
                    <a:pt x="10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954;p44"/>
            <p:cNvSpPr/>
            <p:nvPr/>
          </p:nvSpPr>
          <p:spPr>
            <a:xfrm>
              <a:off x="3804175" y="1708475"/>
              <a:ext cx="146375" cy="72200"/>
            </a:xfrm>
            <a:custGeom>
              <a:avLst/>
              <a:gdLst/>
              <a:ahLst/>
              <a:cxnLst/>
              <a:rect l="l" t="t" r="r" b="b"/>
              <a:pathLst>
                <a:path w="5855" h="2888" extrusionOk="0">
                  <a:moveTo>
                    <a:pt x="1030" y="1"/>
                  </a:moveTo>
                  <a:cubicBezTo>
                    <a:pt x="762" y="1"/>
                    <a:pt x="508" y="19"/>
                    <a:pt x="274" y="56"/>
                  </a:cubicBezTo>
                  <a:cubicBezTo>
                    <a:pt x="0" y="92"/>
                    <a:pt x="107" y="485"/>
                    <a:pt x="334" y="520"/>
                  </a:cubicBezTo>
                  <a:cubicBezTo>
                    <a:pt x="1358" y="651"/>
                    <a:pt x="2262" y="842"/>
                    <a:pt x="3203" y="1330"/>
                  </a:cubicBezTo>
                  <a:cubicBezTo>
                    <a:pt x="3977" y="1735"/>
                    <a:pt x="4537" y="2437"/>
                    <a:pt x="5287" y="2842"/>
                  </a:cubicBezTo>
                  <a:cubicBezTo>
                    <a:pt x="5343" y="2874"/>
                    <a:pt x="5399" y="2888"/>
                    <a:pt x="5452" y="2888"/>
                  </a:cubicBezTo>
                  <a:cubicBezTo>
                    <a:pt x="5681" y="2888"/>
                    <a:pt x="5855" y="2627"/>
                    <a:pt x="5739" y="2366"/>
                  </a:cubicBezTo>
                  <a:cubicBezTo>
                    <a:pt x="5018" y="769"/>
                    <a:pt x="2753" y="1"/>
                    <a:pt x="10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955;p44"/>
            <p:cNvSpPr/>
            <p:nvPr/>
          </p:nvSpPr>
          <p:spPr>
            <a:xfrm>
              <a:off x="3957300" y="1791400"/>
              <a:ext cx="59725" cy="65725"/>
            </a:xfrm>
            <a:custGeom>
              <a:avLst/>
              <a:gdLst/>
              <a:ahLst/>
              <a:cxnLst/>
              <a:rect l="l" t="t" r="r" b="b"/>
              <a:pathLst>
                <a:path w="2389" h="2629" extrusionOk="0">
                  <a:moveTo>
                    <a:pt x="294" y="0"/>
                  </a:moveTo>
                  <a:cubicBezTo>
                    <a:pt x="95" y="0"/>
                    <a:pt x="0" y="305"/>
                    <a:pt x="138" y="454"/>
                  </a:cubicBezTo>
                  <a:cubicBezTo>
                    <a:pt x="436" y="751"/>
                    <a:pt x="781" y="990"/>
                    <a:pt x="1055" y="1335"/>
                  </a:cubicBezTo>
                  <a:cubicBezTo>
                    <a:pt x="1329" y="1680"/>
                    <a:pt x="1507" y="2156"/>
                    <a:pt x="1793" y="2526"/>
                  </a:cubicBezTo>
                  <a:cubicBezTo>
                    <a:pt x="1851" y="2598"/>
                    <a:pt x="1921" y="2629"/>
                    <a:pt x="1990" y="2629"/>
                  </a:cubicBezTo>
                  <a:cubicBezTo>
                    <a:pt x="2146" y="2629"/>
                    <a:pt x="2300" y="2473"/>
                    <a:pt x="2317" y="2299"/>
                  </a:cubicBezTo>
                  <a:cubicBezTo>
                    <a:pt x="2388" y="1263"/>
                    <a:pt x="1257" y="120"/>
                    <a:pt x="317" y="1"/>
                  </a:cubicBezTo>
                  <a:cubicBezTo>
                    <a:pt x="309" y="1"/>
                    <a:pt x="301" y="0"/>
                    <a:pt x="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956;p44"/>
            <p:cNvSpPr/>
            <p:nvPr/>
          </p:nvSpPr>
          <p:spPr>
            <a:xfrm>
              <a:off x="3521100" y="1754800"/>
              <a:ext cx="508125" cy="457225"/>
            </a:xfrm>
            <a:custGeom>
              <a:avLst/>
              <a:gdLst/>
              <a:ahLst/>
              <a:cxnLst/>
              <a:rect l="l" t="t" r="r" b="b"/>
              <a:pathLst>
                <a:path w="20325" h="18289" extrusionOk="0">
                  <a:moveTo>
                    <a:pt x="2882" y="1"/>
                  </a:moveTo>
                  <a:cubicBezTo>
                    <a:pt x="2691" y="191"/>
                    <a:pt x="2525" y="394"/>
                    <a:pt x="2358" y="596"/>
                  </a:cubicBezTo>
                  <a:cubicBezTo>
                    <a:pt x="1072" y="2275"/>
                    <a:pt x="572" y="4478"/>
                    <a:pt x="298" y="6621"/>
                  </a:cubicBezTo>
                  <a:cubicBezTo>
                    <a:pt x="84" y="8419"/>
                    <a:pt x="0" y="10288"/>
                    <a:pt x="536" y="12014"/>
                  </a:cubicBezTo>
                  <a:cubicBezTo>
                    <a:pt x="1334" y="14550"/>
                    <a:pt x="3418" y="16503"/>
                    <a:pt x="5787" y="17455"/>
                  </a:cubicBezTo>
                  <a:cubicBezTo>
                    <a:pt x="7248" y="18046"/>
                    <a:pt x="8810" y="18289"/>
                    <a:pt x="10382" y="18289"/>
                  </a:cubicBezTo>
                  <a:cubicBezTo>
                    <a:pt x="11346" y="18289"/>
                    <a:pt x="12313" y="18197"/>
                    <a:pt x="13264" y="18039"/>
                  </a:cubicBezTo>
                  <a:cubicBezTo>
                    <a:pt x="16205" y="17563"/>
                    <a:pt x="18824" y="15562"/>
                    <a:pt x="20324" y="12872"/>
                  </a:cubicBezTo>
                  <a:lnTo>
                    <a:pt x="20324" y="12872"/>
                  </a:lnTo>
                  <a:cubicBezTo>
                    <a:pt x="18360" y="14300"/>
                    <a:pt x="16050" y="15181"/>
                    <a:pt x="13681" y="15300"/>
                  </a:cubicBezTo>
                  <a:cubicBezTo>
                    <a:pt x="13503" y="15309"/>
                    <a:pt x="13326" y="15314"/>
                    <a:pt x="13148" y="15314"/>
                  </a:cubicBezTo>
                  <a:cubicBezTo>
                    <a:pt x="9535" y="15314"/>
                    <a:pt x="5912" y="13480"/>
                    <a:pt x="3858" y="10347"/>
                  </a:cubicBezTo>
                  <a:cubicBezTo>
                    <a:pt x="1894" y="7371"/>
                    <a:pt x="1489" y="3287"/>
                    <a:pt x="2882" y="1"/>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957;p44"/>
            <p:cNvSpPr/>
            <p:nvPr/>
          </p:nvSpPr>
          <p:spPr>
            <a:xfrm>
              <a:off x="3738725" y="1994200"/>
              <a:ext cx="101225" cy="32875"/>
            </a:xfrm>
            <a:custGeom>
              <a:avLst/>
              <a:gdLst/>
              <a:ahLst/>
              <a:cxnLst/>
              <a:rect l="l" t="t" r="r" b="b"/>
              <a:pathLst>
                <a:path w="4049" h="1315" extrusionOk="0">
                  <a:moveTo>
                    <a:pt x="3752" y="0"/>
                  </a:moveTo>
                  <a:cubicBezTo>
                    <a:pt x="3713" y="0"/>
                    <a:pt x="3671" y="10"/>
                    <a:pt x="3630" y="33"/>
                  </a:cubicBezTo>
                  <a:cubicBezTo>
                    <a:pt x="3071" y="307"/>
                    <a:pt x="2618" y="629"/>
                    <a:pt x="1963" y="700"/>
                  </a:cubicBezTo>
                  <a:cubicBezTo>
                    <a:pt x="1908" y="705"/>
                    <a:pt x="1852" y="708"/>
                    <a:pt x="1797" y="708"/>
                  </a:cubicBezTo>
                  <a:cubicBezTo>
                    <a:pt x="1238" y="708"/>
                    <a:pt x="703" y="445"/>
                    <a:pt x="237" y="152"/>
                  </a:cubicBezTo>
                  <a:cubicBezTo>
                    <a:pt x="217" y="139"/>
                    <a:pt x="195" y="133"/>
                    <a:pt x="174" y="133"/>
                  </a:cubicBezTo>
                  <a:cubicBezTo>
                    <a:pt x="84" y="133"/>
                    <a:pt x="0" y="242"/>
                    <a:pt x="58" y="319"/>
                  </a:cubicBezTo>
                  <a:cubicBezTo>
                    <a:pt x="514" y="939"/>
                    <a:pt x="1367" y="1314"/>
                    <a:pt x="2183" y="1314"/>
                  </a:cubicBezTo>
                  <a:cubicBezTo>
                    <a:pt x="2901" y="1314"/>
                    <a:pt x="3589" y="1024"/>
                    <a:pt x="3952" y="355"/>
                  </a:cubicBezTo>
                  <a:cubicBezTo>
                    <a:pt x="4048" y="181"/>
                    <a:pt x="3919" y="0"/>
                    <a:pt x="3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958;p44"/>
            <p:cNvSpPr/>
            <p:nvPr/>
          </p:nvSpPr>
          <p:spPr>
            <a:xfrm>
              <a:off x="3643725" y="1858500"/>
              <a:ext cx="93000" cy="63975"/>
            </a:xfrm>
            <a:custGeom>
              <a:avLst/>
              <a:gdLst/>
              <a:ahLst/>
              <a:cxnLst/>
              <a:rect l="l" t="t" r="r" b="b"/>
              <a:pathLst>
                <a:path w="3720" h="2559" extrusionOk="0">
                  <a:moveTo>
                    <a:pt x="1811" y="0"/>
                  </a:moveTo>
                  <a:cubicBezTo>
                    <a:pt x="1750" y="0"/>
                    <a:pt x="1686" y="3"/>
                    <a:pt x="1620" y="8"/>
                  </a:cubicBezTo>
                  <a:cubicBezTo>
                    <a:pt x="1" y="139"/>
                    <a:pt x="370" y="2473"/>
                    <a:pt x="1894" y="2556"/>
                  </a:cubicBezTo>
                  <a:cubicBezTo>
                    <a:pt x="1919" y="2558"/>
                    <a:pt x="1945" y="2558"/>
                    <a:pt x="1969" y="2558"/>
                  </a:cubicBezTo>
                  <a:cubicBezTo>
                    <a:pt x="3395" y="2558"/>
                    <a:pt x="3719" y="0"/>
                    <a:pt x="1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959;p44"/>
            <p:cNvSpPr/>
            <p:nvPr/>
          </p:nvSpPr>
          <p:spPr>
            <a:xfrm>
              <a:off x="3666075" y="1867550"/>
              <a:ext cx="22800" cy="15950"/>
            </a:xfrm>
            <a:custGeom>
              <a:avLst/>
              <a:gdLst/>
              <a:ahLst/>
              <a:cxnLst/>
              <a:rect l="l" t="t" r="r" b="b"/>
              <a:pathLst>
                <a:path w="912" h="638" extrusionOk="0">
                  <a:moveTo>
                    <a:pt x="493" y="1"/>
                  </a:moveTo>
                  <a:cubicBezTo>
                    <a:pt x="226" y="1"/>
                    <a:pt x="0" y="419"/>
                    <a:pt x="321" y="599"/>
                  </a:cubicBezTo>
                  <a:cubicBezTo>
                    <a:pt x="373" y="626"/>
                    <a:pt x="425" y="638"/>
                    <a:pt x="474" y="638"/>
                  </a:cubicBezTo>
                  <a:cubicBezTo>
                    <a:pt x="728" y="638"/>
                    <a:pt x="912" y="318"/>
                    <a:pt x="702" y="99"/>
                  </a:cubicBezTo>
                  <a:cubicBezTo>
                    <a:pt x="636" y="29"/>
                    <a:pt x="563" y="1"/>
                    <a:pt x="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960;p44"/>
            <p:cNvSpPr/>
            <p:nvPr/>
          </p:nvSpPr>
          <p:spPr>
            <a:xfrm>
              <a:off x="3845550" y="1858500"/>
              <a:ext cx="92700" cy="63975"/>
            </a:xfrm>
            <a:custGeom>
              <a:avLst/>
              <a:gdLst/>
              <a:ahLst/>
              <a:cxnLst/>
              <a:rect l="l" t="t" r="r" b="b"/>
              <a:pathLst>
                <a:path w="3708" h="2559" extrusionOk="0">
                  <a:moveTo>
                    <a:pt x="1799" y="0"/>
                  </a:moveTo>
                  <a:cubicBezTo>
                    <a:pt x="1738" y="0"/>
                    <a:pt x="1674" y="3"/>
                    <a:pt x="1608" y="8"/>
                  </a:cubicBezTo>
                  <a:cubicBezTo>
                    <a:pt x="0" y="139"/>
                    <a:pt x="369" y="2473"/>
                    <a:pt x="1893" y="2556"/>
                  </a:cubicBezTo>
                  <a:cubicBezTo>
                    <a:pt x="1919" y="2558"/>
                    <a:pt x="1944" y="2558"/>
                    <a:pt x="1969" y="2558"/>
                  </a:cubicBezTo>
                  <a:cubicBezTo>
                    <a:pt x="3394" y="2558"/>
                    <a:pt x="3708" y="0"/>
                    <a:pt x="1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961;p44"/>
            <p:cNvSpPr/>
            <p:nvPr/>
          </p:nvSpPr>
          <p:spPr>
            <a:xfrm>
              <a:off x="3869075" y="1867550"/>
              <a:ext cx="22800" cy="15950"/>
            </a:xfrm>
            <a:custGeom>
              <a:avLst/>
              <a:gdLst/>
              <a:ahLst/>
              <a:cxnLst/>
              <a:rect l="l" t="t" r="r" b="b"/>
              <a:pathLst>
                <a:path w="912" h="638" extrusionOk="0">
                  <a:moveTo>
                    <a:pt x="493" y="1"/>
                  </a:moveTo>
                  <a:cubicBezTo>
                    <a:pt x="226" y="1"/>
                    <a:pt x="0" y="419"/>
                    <a:pt x="321" y="599"/>
                  </a:cubicBezTo>
                  <a:cubicBezTo>
                    <a:pt x="373" y="626"/>
                    <a:pt x="425" y="638"/>
                    <a:pt x="475" y="638"/>
                  </a:cubicBezTo>
                  <a:cubicBezTo>
                    <a:pt x="728" y="638"/>
                    <a:pt x="912" y="318"/>
                    <a:pt x="702" y="99"/>
                  </a:cubicBezTo>
                  <a:cubicBezTo>
                    <a:pt x="636" y="29"/>
                    <a:pt x="563" y="1"/>
                    <a:pt x="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952;p44"/>
          <p:cNvGrpSpPr/>
          <p:nvPr/>
        </p:nvGrpSpPr>
        <p:grpSpPr>
          <a:xfrm>
            <a:off x="4697209" y="3237957"/>
            <a:ext cx="549450" cy="529975"/>
            <a:chOff x="3521100" y="1682150"/>
            <a:chExt cx="549450" cy="529975"/>
          </a:xfrm>
        </p:grpSpPr>
        <p:sp>
          <p:nvSpPr>
            <p:cNvPr id="149" name="Google Shape;1953;p44"/>
            <p:cNvSpPr/>
            <p:nvPr/>
          </p:nvSpPr>
          <p:spPr>
            <a:xfrm>
              <a:off x="3521100" y="1682150"/>
              <a:ext cx="549450" cy="529975"/>
            </a:xfrm>
            <a:custGeom>
              <a:avLst/>
              <a:gdLst/>
              <a:ahLst/>
              <a:cxnLst/>
              <a:rect l="l" t="t" r="r" b="b"/>
              <a:pathLst>
                <a:path w="21978" h="21199" extrusionOk="0">
                  <a:moveTo>
                    <a:pt x="10547" y="1"/>
                  </a:moveTo>
                  <a:cubicBezTo>
                    <a:pt x="10103" y="1"/>
                    <a:pt x="9659" y="28"/>
                    <a:pt x="9216" y="85"/>
                  </a:cubicBezTo>
                  <a:cubicBezTo>
                    <a:pt x="6644" y="407"/>
                    <a:pt x="3989" y="1383"/>
                    <a:pt x="2358" y="3514"/>
                  </a:cubicBezTo>
                  <a:cubicBezTo>
                    <a:pt x="1072" y="5193"/>
                    <a:pt x="572" y="7384"/>
                    <a:pt x="298" y="9527"/>
                  </a:cubicBezTo>
                  <a:cubicBezTo>
                    <a:pt x="72" y="11337"/>
                    <a:pt x="0" y="13194"/>
                    <a:pt x="536" y="14920"/>
                  </a:cubicBezTo>
                  <a:cubicBezTo>
                    <a:pt x="1322" y="17468"/>
                    <a:pt x="3406" y="19421"/>
                    <a:pt x="5775" y="20373"/>
                  </a:cubicBezTo>
                  <a:cubicBezTo>
                    <a:pt x="7233" y="20960"/>
                    <a:pt x="8786" y="21198"/>
                    <a:pt x="10347" y="21198"/>
                  </a:cubicBezTo>
                  <a:cubicBezTo>
                    <a:pt x="11323" y="21198"/>
                    <a:pt x="12302" y="21105"/>
                    <a:pt x="13264" y="20945"/>
                  </a:cubicBezTo>
                  <a:cubicBezTo>
                    <a:pt x="17705" y="20219"/>
                    <a:pt x="21396" y="16039"/>
                    <a:pt x="21646" y="11253"/>
                  </a:cubicBezTo>
                  <a:cubicBezTo>
                    <a:pt x="21978" y="4718"/>
                    <a:pt x="16332" y="1"/>
                    <a:pt x="10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954;p44"/>
            <p:cNvSpPr/>
            <p:nvPr/>
          </p:nvSpPr>
          <p:spPr>
            <a:xfrm>
              <a:off x="3804175" y="1708475"/>
              <a:ext cx="146375" cy="72200"/>
            </a:xfrm>
            <a:custGeom>
              <a:avLst/>
              <a:gdLst/>
              <a:ahLst/>
              <a:cxnLst/>
              <a:rect l="l" t="t" r="r" b="b"/>
              <a:pathLst>
                <a:path w="5855" h="2888" extrusionOk="0">
                  <a:moveTo>
                    <a:pt x="1030" y="1"/>
                  </a:moveTo>
                  <a:cubicBezTo>
                    <a:pt x="762" y="1"/>
                    <a:pt x="508" y="19"/>
                    <a:pt x="274" y="56"/>
                  </a:cubicBezTo>
                  <a:cubicBezTo>
                    <a:pt x="0" y="92"/>
                    <a:pt x="107" y="485"/>
                    <a:pt x="334" y="520"/>
                  </a:cubicBezTo>
                  <a:cubicBezTo>
                    <a:pt x="1358" y="651"/>
                    <a:pt x="2262" y="842"/>
                    <a:pt x="3203" y="1330"/>
                  </a:cubicBezTo>
                  <a:cubicBezTo>
                    <a:pt x="3977" y="1735"/>
                    <a:pt x="4537" y="2437"/>
                    <a:pt x="5287" y="2842"/>
                  </a:cubicBezTo>
                  <a:cubicBezTo>
                    <a:pt x="5343" y="2874"/>
                    <a:pt x="5399" y="2888"/>
                    <a:pt x="5452" y="2888"/>
                  </a:cubicBezTo>
                  <a:cubicBezTo>
                    <a:pt x="5681" y="2888"/>
                    <a:pt x="5855" y="2627"/>
                    <a:pt x="5739" y="2366"/>
                  </a:cubicBezTo>
                  <a:cubicBezTo>
                    <a:pt x="5018" y="769"/>
                    <a:pt x="2753" y="1"/>
                    <a:pt x="10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955;p44"/>
            <p:cNvSpPr/>
            <p:nvPr/>
          </p:nvSpPr>
          <p:spPr>
            <a:xfrm>
              <a:off x="3957300" y="1791400"/>
              <a:ext cx="59725" cy="65725"/>
            </a:xfrm>
            <a:custGeom>
              <a:avLst/>
              <a:gdLst/>
              <a:ahLst/>
              <a:cxnLst/>
              <a:rect l="l" t="t" r="r" b="b"/>
              <a:pathLst>
                <a:path w="2389" h="2629" extrusionOk="0">
                  <a:moveTo>
                    <a:pt x="294" y="0"/>
                  </a:moveTo>
                  <a:cubicBezTo>
                    <a:pt x="95" y="0"/>
                    <a:pt x="0" y="305"/>
                    <a:pt x="138" y="454"/>
                  </a:cubicBezTo>
                  <a:cubicBezTo>
                    <a:pt x="436" y="751"/>
                    <a:pt x="781" y="990"/>
                    <a:pt x="1055" y="1335"/>
                  </a:cubicBezTo>
                  <a:cubicBezTo>
                    <a:pt x="1329" y="1680"/>
                    <a:pt x="1507" y="2156"/>
                    <a:pt x="1793" y="2526"/>
                  </a:cubicBezTo>
                  <a:cubicBezTo>
                    <a:pt x="1851" y="2598"/>
                    <a:pt x="1921" y="2629"/>
                    <a:pt x="1990" y="2629"/>
                  </a:cubicBezTo>
                  <a:cubicBezTo>
                    <a:pt x="2146" y="2629"/>
                    <a:pt x="2300" y="2473"/>
                    <a:pt x="2317" y="2299"/>
                  </a:cubicBezTo>
                  <a:cubicBezTo>
                    <a:pt x="2388" y="1263"/>
                    <a:pt x="1257" y="120"/>
                    <a:pt x="317" y="1"/>
                  </a:cubicBezTo>
                  <a:cubicBezTo>
                    <a:pt x="309" y="1"/>
                    <a:pt x="301" y="0"/>
                    <a:pt x="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956;p44"/>
            <p:cNvSpPr/>
            <p:nvPr/>
          </p:nvSpPr>
          <p:spPr>
            <a:xfrm>
              <a:off x="3521100" y="1754800"/>
              <a:ext cx="508125" cy="457225"/>
            </a:xfrm>
            <a:custGeom>
              <a:avLst/>
              <a:gdLst/>
              <a:ahLst/>
              <a:cxnLst/>
              <a:rect l="l" t="t" r="r" b="b"/>
              <a:pathLst>
                <a:path w="20325" h="18289" extrusionOk="0">
                  <a:moveTo>
                    <a:pt x="2882" y="1"/>
                  </a:moveTo>
                  <a:cubicBezTo>
                    <a:pt x="2691" y="191"/>
                    <a:pt x="2525" y="394"/>
                    <a:pt x="2358" y="596"/>
                  </a:cubicBezTo>
                  <a:cubicBezTo>
                    <a:pt x="1072" y="2275"/>
                    <a:pt x="572" y="4478"/>
                    <a:pt x="298" y="6621"/>
                  </a:cubicBezTo>
                  <a:cubicBezTo>
                    <a:pt x="84" y="8419"/>
                    <a:pt x="0" y="10288"/>
                    <a:pt x="536" y="12014"/>
                  </a:cubicBezTo>
                  <a:cubicBezTo>
                    <a:pt x="1334" y="14550"/>
                    <a:pt x="3418" y="16503"/>
                    <a:pt x="5787" y="17455"/>
                  </a:cubicBezTo>
                  <a:cubicBezTo>
                    <a:pt x="7248" y="18046"/>
                    <a:pt x="8810" y="18289"/>
                    <a:pt x="10382" y="18289"/>
                  </a:cubicBezTo>
                  <a:cubicBezTo>
                    <a:pt x="11346" y="18289"/>
                    <a:pt x="12313" y="18197"/>
                    <a:pt x="13264" y="18039"/>
                  </a:cubicBezTo>
                  <a:cubicBezTo>
                    <a:pt x="16205" y="17563"/>
                    <a:pt x="18824" y="15562"/>
                    <a:pt x="20324" y="12872"/>
                  </a:cubicBezTo>
                  <a:lnTo>
                    <a:pt x="20324" y="12872"/>
                  </a:lnTo>
                  <a:cubicBezTo>
                    <a:pt x="18360" y="14300"/>
                    <a:pt x="16050" y="15181"/>
                    <a:pt x="13681" y="15300"/>
                  </a:cubicBezTo>
                  <a:cubicBezTo>
                    <a:pt x="13503" y="15309"/>
                    <a:pt x="13326" y="15314"/>
                    <a:pt x="13148" y="15314"/>
                  </a:cubicBezTo>
                  <a:cubicBezTo>
                    <a:pt x="9535" y="15314"/>
                    <a:pt x="5912" y="13480"/>
                    <a:pt x="3858" y="10347"/>
                  </a:cubicBezTo>
                  <a:cubicBezTo>
                    <a:pt x="1894" y="7371"/>
                    <a:pt x="1489" y="3287"/>
                    <a:pt x="2882" y="1"/>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957;p44"/>
            <p:cNvSpPr/>
            <p:nvPr/>
          </p:nvSpPr>
          <p:spPr>
            <a:xfrm>
              <a:off x="3738725" y="1994200"/>
              <a:ext cx="101225" cy="32875"/>
            </a:xfrm>
            <a:custGeom>
              <a:avLst/>
              <a:gdLst/>
              <a:ahLst/>
              <a:cxnLst/>
              <a:rect l="l" t="t" r="r" b="b"/>
              <a:pathLst>
                <a:path w="4049" h="1315" extrusionOk="0">
                  <a:moveTo>
                    <a:pt x="3752" y="0"/>
                  </a:moveTo>
                  <a:cubicBezTo>
                    <a:pt x="3713" y="0"/>
                    <a:pt x="3671" y="10"/>
                    <a:pt x="3630" y="33"/>
                  </a:cubicBezTo>
                  <a:cubicBezTo>
                    <a:pt x="3071" y="307"/>
                    <a:pt x="2618" y="629"/>
                    <a:pt x="1963" y="700"/>
                  </a:cubicBezTo>
                  <a:cubicBezTo>
                    <a:pt x="1908" y="705"/>
                    <a:pt x="1852" y="708"/>
                    <a:pt x="1797" y="708"/>
                  </a:cubicBezTo>
                  <a:cubicBezTo>
                    <a:pt x="1238" y="708"/>
                    <a:pt x="703" y="445"/>
                    <a:pt x="237" y="152"/>
                  </a:cubicBezTo>
                  <a:cubicBezTo>
                    <a:pt x="217" y="139"/>
                    <a:pt x="195" y="133"/>
                    <a:pt x="174" y="133"/>
                  </a:cubicBezTo>
                  <a:cubicBezTo>
                    <a:pt x="84" y="133"/>
                    <a:pt x="0" y="242"/>
                    <a:pt x="58" y="319"/>
                  </a:cubicBezTo>
                  <a:cubicBezTo>
                    <a:pt x="514" y="939"/>
                    <a:pt x="1367" y="1314"/>
                    <a:pt x="2183" y="1314"/>
                  </a:cubicBezTo>
                  <a:cubicBezTo>
                    <a:pt x="2901" y="1314"/>
                    <a:pt x="3589" y="1024"/>
                    <a:pt x="3952" y="355"/>
                  </a:cubicBezTo>
                  <a:cubicBezTo>
                    <a:pt x="4048" y="181"/>
                    <a:pt x="3919" y="0"/>
                    <a:pt x="3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958;p44"/>
            <p:cNvSpPr/>
            <p:nvPr/>
          </p:nvSpPr>
          <p:spPr>
            <a:xfrm>
              <a:off x="3643725" y="1858500"/>
              <a:ext cx="93000" cy="63975"/>
            </a:xfrm>
            <a:custGeom>
              <a:avLst/>
              <a:gdLst/>
              <a:ahLst/>
              <a:cxnLst/>
              <a:rect l="l" t="t" r="r" b="b"/>
              <a:pathLst>
                <a:path w="3720" h="2559" extrusionOk="0">
                  <a:moveTo>
                    <a:pt x="1811" y="0"/>
                  </a:moveTo>
                  <a:cubicBezTo>
                    <a:pt x="1750" y="0"/>
                    <a:pt x="1686" y="3"/>
                    <a:pt x="1620" y="8"/>
                  </a:cubicBezTo>
                  <a:cubicBezTo>
                    <a:pt x="1" y="139"/>
                    <a:pt x="370" y="2473"/>
                    <a:pt x="1894" y="2556"/>
                  </a:cubicBezTo>
                  <a:cubicBezTo>
                    <a:pt x="1919" y="2558"/>
                    <a:pt x="1945" y="2558"/>
                    <a:pt x="1969" y="2558"/>
                  </a:cubicBezTo>
                  <a:cubicBezTo>
                    <a:pt x="3395" y="2558"/>
                    <a:pt x="3719" y="0"/>
                    <a:pt x="1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959;p44"/>
            <p:cNvSpPr/>
            <p:nvPr/>
          </p:nvSpPr>
          <p:spPr>
            <a:xfrm>
              <a:off x="3666075" y="1867550"/>
              <a:ext cx="22800" cy="15950"/>
            </a:xfrm>
            <a:custGeom>
              <a:avLst/>
              <a:gdLst/>
              <a:ahLst/>
              <a:cxnLst/>
              <a:rect l="l" t="t" r="r" b="b"/>
              <a:pathLst>
                <a:path w="912" h="638" extrusionOk="0">
                  <a:moveTo>
                    <a:pt x="493" y="1"/>
                  </a:moveTo>
                  <a:cubicBezTo>
                    <a:pt x="226" y="1"/>
                    <a:pt x="0" y="419"/>
                    <a:pt x="321" y="599"/>
                  </a:cubicBezTo>
                  <a:cubicBezTo>
                    <a:pt x="373" y="626"/>
                    <a:pt x="425" y="638"/>
                    <a:pt x="474" y="638"/>
                  </a:cubicBezTo>
                  <a:cubicBezTo>
                    <a:pt x="728" y="638"/>
                    <a:pt x="912" y="318"/>
                    <a:pt x="702" y="99"/>
                  </a:cubicBezTo>
                  <a:cubicBezTo>
                    <a:pt x="636" y="29"/>
                    <a:pt x="563" y="1"/>
                    <a:pt x="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960;p44"/>
            <p:cNvSpPr/>
            <p:nvPr/>
          </p:nvSpPr>
          <p:spPr>
            <a:xfrm>
              <a:off x="3845550" y="1858500"/>
              <a:ext cx="92700" cy="63975"/>
            </a:xfrm>
            <a:custGeom>
              <a:avLst/>
              <a:gdLst/>
              <a:ahLst/>
              <a:cxnLst/>
              <a:rect l="l" t="t" r="r" b="b"/>
              <a:pathLst>
                <a:path w="3708" h="2559" extrusionOk="0">
                  <a:moveTo>
                    <a:pt x="1799" y="0"/>
                  </a:moveTo>
                  <a:cubicBezTo>
                    <a:pt x="1738" y="0"/>
                    <a:pt x="1674" y="3"/>
                    <a:pt x="1608" y="8"/>
                  </a:cubicBezTo>
                  <a:cubicBezTo>
                    <a:pt x="0" y="139"/>
                    <a:pt x="369" y="2473"/>
                    <a:pt x="1893" y="2556"/>
                  </a:cubicBezTo>
                  <a:cubicBezTo>
                    <a:pt x="1919" y="2558"/>
                    <a:pt x="1944" y="2558"/>
                    <a:pt x="1969" y="2558"/>
                  </a:cubicBezTo>
                  <a:cubicBezTo>
                    <a:pt x="3394" y="2558"/>
                    <a:pt x="3708" y="0"/>
                    <a:pt x="1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961;p44"/>
            <p:cNvSpPr/>
            <p:nvPr/>
          </p:nvSpPr>
          <p:spPr>
            <a:xfrm>
              <a:off x="3869075" y="1867550"/>
              <a:ext cx="22800" cy="15950"/>
            </a:xfrm>
            <a:custGeom>
              <a:avLst/>
              <a:gdLst/>
              <a:ahLst/>
              <a:cxnLst/>
              <a:rect l="l" t="t" r="r" b="b"/>
              <a:pathLst>
                <a:path w="912" h="638" extrusionOk="0">
                  <a:moveTo>
                    <a:pt x="493" y="1"/>
                  </a:moveTo>
                  <a:cubicBezTo>
                    <a:pt x="226" y="1"/>
                    <a:pt x="0" y="419"/>
                    <a:pt x="321" y="599"/>
                  </a:cubicBezTo>
                  <a:cubicBezTo>
                    <a:pt x="373" y="626"/>
                    <a:pt x="425" y="638"/>
                    <a:pt x="475" y="638"/>
                  </a:cubicBezTo>
                  <a:cubicBezTo>
                    <a:pt x="728" y="638"/>
                    <a:pt x="912" y="318"/>
                    <a:pt x="702" y="99"/>
                  </a:cubicBezTo>
                  <a:cubicBezTo>
                    <a:pt x="636" y="29"/>
                    <a:pt x="563" y="1"/>
                    <a:pt x="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2181;p44"/>
          <p:cNvSpPr txBox="1"/>
          <p:nvPr/>
        </p:nvSpPr>
        <p:spPr>
          <a:xfrm>
            <a:off x="5919122" y="2591144"/>
            <a:ext cx="1851309" cy="482815"/>
          </a:xfrm>
          <a:prstGeom prst="rect">
            <a:avLst/>
          </a:prstGeom>
          <a:ln/>
        </p:spPr>
        <p:style>
          <a:lnRef idx="3">
            <a:schemeClr val="lt1"/>
          </a:lnRef>
          <a:fillRef idx="1">
            <a:schemeClr val="accent5"/>
          </a:fillRef>
          <a:effectRef idx="1">
            <a:schemeClr val="accent5"/>
          </a:effectRef>
          <a:fontRef idx="minor">
            <a:schemeClr val="lt1"/>
          </a:fontRef>
        </p:style>
        <p:txBody>
          <a:bodyPr spcFirstLastPara="1" wrap="square" lIns="90000" tIns="91425" rIns="0" bIns="91425" anchor="ctr" anchorCtr="0">
            <a:noAutofit/>
          </a:bodyPr>
          <a:lstStyle/>
          <a:p>
            <a:pPr lvl="0" algn="ctr">
              <a:lnSpc>
                <a:spcPct val="80000"/>
              </a:lnSpc>
            </a:pPr>
            <a:endParaRPr lang="en-US" sz="300" b="1" dirty="0" smtClean="0">
              <a:solidFill>
                <a:schemeClr val="accent1"/>
              </a:solidFill>
              <a:latin typeface="Arial Narrow" pitchFamily="34" charset="0"/>
              <a:ea typeface="Englebert"/>
              <a:cs typeface="Englebert"/>
              <a:sym typeface="Englebert"/>
            </a:endParaRPr>
          </a:p>
          <a:p>
            <a:pPr lvl="0" algn="ctr">
              <a:lnSpc>
                <a:spcPct val="80000"/>
              </a:lnSpc>
            </a:pPr>
            <a:r>
              <a:rPr lang="en-US" sz="1800" b="1" dirty="0" smtClean="0">
                <a:solidFill>
                  <a:schemeClr val="bg1"/>
                </a:solidFill>
                <a:latin typeface="Arial Narrow" pitchFamily="34" charset="0"/>
                <a:ea typeface="Englebert"/>
                <a:cs typeface="Englebert"/>
                <a:sym typeface="Englebert"/>
              </a:rPr>
              <a:t>humor</a:t>
            </a:r>
            <a:endParaRPr lang="en-US" sz="1800" b="1" dirty="0">
              <a:solidFill>
                <a:schemeClr val="bg1"/>
              </a:solidFill>
              <a:latin typeface="Arial Narrow" pitchFamily="34" charset="0"/>
              <a:ea typeface="Englebert"/>
              <a:cs typeface="Englebert"/>
              <a:sym typeface="Englebert"/>
            </a:endParaRPr>
          </a:p>
        </p:txBody>
      </p:sp>
      <p:pic>
        <p:nvPicPr>
          <p:cNvPr id="15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798" y="3347207"/>
            <a:ext cx="5492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1484" y="4575132"/>
            <a:ext cx="5492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1" name="Google Shape;2181;p44"/>
          <p:cNvSpPr txBox="1"/>
          <p:nvPr/>
        </p:nvSpPr>
        <p:spPr>
          <a:xfrm>
            <a:off x="5902175" y="3182373"/>
            <a:ext cx="1885202" cy="537630"/>
          </a:xfrm>
          <a:prstGeom prst="rect">
            <a:avLst/>
          </a:prstGeom>
          <a:ln/>
        </p:spPr>
        <p:style>
          <a:lnRef idx="3">
            <a:schemeClr val="lt1"/>
          </a:lnRef>
          <a:fillRef idx="1">
            <a:schemeClr val="accent5"/>
          </a:fillRef>
          <a:effectRef idx="1">
            <a:schemeClr val="accent5"/>
          </a:effectRef>
          <a:fontRef idx="minor">
            <a:schemeClr val="lt1"/>
          </a:fontRef>
        </p:style>
        <p:txBody>
          <a:bodyPr spcFirstLastPara="1" wrap="square" lIns="90000" tIns="91425" rIns="0" bIns="91425" anchor="ctr" anchorCtr="0">
            <a:noAutofit/>
          </a:bodyPr>
          <a:lstStyle/>
          <a:p>
            <a:pPr lvl="0" algn="ctr">
              <a:lnSpc>
                <a:spcPct val="80000"/>
              </a:lnSpc>
            </a:pPr>
            <a:endParaRPr lang="en-US" sz="300" b="1" dirty="0" smtClean="0">
              <a:solidFill>
                <a:schemeClr val="accent1"/>
              </a:solidFill>
              <a:latin typeface="Arial Narrow" pitchFamily="34" charset="0"/>
              <a:ea typeface="Englebert"/>
              <a:cs typeface="Englebert"/>
              <a:sym typeface="Englebert"/>
            </a:endParaRPr>
          </a:p>
          <a:p>
            <a:pPr lvl="0" algn="ctr">
              <a:lnSpc>
                <a:spcPct val="80000"/>
              </a:lnSpc>
            </a:pPr>
            <a:r>
              <a:rPr lang="en-US" sz="1800" b="1" dirty="0" smtClean="0">
                <a:solidFill>
                  <a:schemeClr val="bg1"/>
                </a:solidFill>
                <a:latin typeface="Arial Narrow" pitchFamily="34" charset="0"/>
                <a:ea typeface="Englebert"/>
                <a:cs typeface="Englebert"/>
                <a:sym typeface="Englebert"/>
              </a:rPr>
              <a:t>Lack of conflict</a:t>
            </a:r>
            <a:endParaRPr lang="en-US" sz="1800" b="1" dirty="0">
              <a:solidFill>
                <a:schemeClr val="bg1"/>
              </a:solidFill>
              <a:latin typeface="Arial Narrow" pitchFamily="34" charset="0"/>
              <a:ea typeface="Englebert"/>
              <a:cs typeface="Englebert"/>
              <a:sym typeface="Englebert"/>
            </a:endParaRPr>
          </a:p>
        </p:txBody>
      </p:sp>
      <p:sp>
        <p:nvSpPr>
          <p:cNvPr id="162" name="Google Shape;2181;p44"/>
          <p:cNvSpPr txBox="1"/>
          <p:nvPr/>
        </p:nvSpPr>
        <p:spPr>
          <a:xfrm>
            <a:off x="5946205" y="3827179"/>
            <a:ext cx="1854296" cy="459071"/>
          </a:xfrm>
          <a:prstGeom prst="rect">
            <a:avLst/>
          </a:prstGeom>
          <a:ln/>
        </p:spPr>
        <p:style>
          <a:lnRef idx="3">
            <a:schemeClr val="lt1"/>
          </a:lnRef>
          <a:fillRef idx="1">
            <a:schemeClr val="accent5"/>
          </a:fillRef>
          <a:effectRef idx="1">
            <a:schemeClr val="accent5"/>
          </a:effectRef>
          <a:fontRef idx="minor">
            <a:schemeClr val="lt1"/>
          </a:fontRef>
        </p:style>
        <p:txBody>
          <a:bodyPr spcFirstLastPara="1" wrap="square" lIns="90000" tIns="91425" rIns="0" bIns="91425" anchor="ctr" anchorCtr="0">
            <a:noAutofit/>
          </a:bodyPr>
          <a:lstStyle/>
          <a:p>
            <a:pPr lvl="0" algn="ctr">
              <a:lnSpc>
                <a:spcPct val="80000"/>
              </a:lnSpc>
            </a:pPr>
            <a:endParaRPr lang="en-US" sz="300" b="1" dirty="0" smtClean="0">
              <a:solidFill>
                <a:schemeClr val="accent1"/>
              </a:solidFill>
              <a:latin typeface="Arial Narrow" pitchFamily="34" charset="0"/>
              <a:ea typeface="Englebert"/>
              <a:cs typeface="Englebert"/>
              <a:sym typeface="Englebert"/>
            </a:endParaRPr>
          </a:p>
          <a:p>
            <a:pPr lvl="0" algn="ctr">
              <a:lnSpc>
                <a:spcPct val="80000"/>
              </a:lnSpc>
            </a:pPr>
            <a:r>
              <a:rPr lang="en-US" sz="1800" b="1" dirty="0">
                <a:solidFill>
                  <a:schemeClr val="bg1"/>
                </a:solidFill>
                <a:latin typeface="Arial Narrow" pitchFamily="34" charset="0"/>
                <a:ea typeface="Englebert"/>
                <a:cs typeface="Englebert"/>
                <a:sym typeface="Englebert"/>
              </a:rPr>
              <a:t>symbiotic attitude,</a:t>
            </a:r>
            <a:endParaRPr lang="en-US" sz="1800" b="1" dirty="0">
              <a:solidFill>
                <a:schemeClr val="bg1"/>
              </a:solidFill>
              <a:latin typeface="Arial Narrow" pitchFamily="34" charset="0"/>
              <a:ea typeface="Englebert"/>
              <a:cs typeface="Englebert"/>
              <a:sym typeface="Englebert"/>
            </a:endParaRPr>
          </a:p>
        </p:txBody>
      </p:sp>
      <p:sp>
        <p:nvSpPr>
          <p:cNvPr id="163" name="Google Shape;2181;p44"/>
          <p:cNvSpPr txBox="1"/>
          <p:nvPr/>
        </p:nvSpPr>
        <p:spPr>
          <a:xfrm>
            <a:off x="5965581" y="4391698"/>
            <a:ext cx="1834920" cy="464980"/>
          </a:xfrm>
          <a:prstGeom prst="rect">
            <a:avLst/>
          </a:prstGeom>
          <a:ln/>
        </p:spPr>
        <p:style>
          <a:lnRef idx="3">
            <a:schemeClr val="lt1"/>
          </a:lnRef>
          <a:fillRef idx="1">
            <a:schemeClr val="accent5"/>
          </a:fillRef>
          <a:effectRef idx="1">
            <a:schemeClr val="accent5"/>
          </a:effectRef>
          <a:fontRef idx="minor">
            <a:schemeClr val="lt1"/>
          </a:fontRef>
        </p:style>
        <p:txBody>
          <a:bodyPr spcFirstLastPara="1" wrap="square" lIns="90000" tIns="91425" rIns="0" bIns="91425" anchor="ctr" anchorCtr="0">
            <a:noAutofit/>
          </a:bodyPr>
          <a:lstStyle/>
          <a:p>
            <a:pPr lvl="0" algn="ctr">
              <a:lnSpc>
                <a:spcPct val="80000"/>
              </a:lnSpc>
            </a:pPr>
            <a:endParaRPr lang="en-US" sz="300" b="1" dirty="0" smtClean="0">
              <a:solidFill>
                <a:schemeClr val="accent1"/>
              </a:solidFill>
              <a:latin typeface="Arial Narrow" pitchFamily="34" charset="0"/>
              <a:ea typeface="Englebert"/>
              <a:cs typeface="Englebert"/>
              <a:sym typeface="Englebert"/>
            </a:endParaRPr>
          </a:p>
          <a:p>
            <a:pPr lvl="0" algn="ctr">
              <a:lnSpc>
                <a:spcPct val="80000"/>
              </a:lnSpc>
            </a:pPr>
            <a:r>
              <a:rPr lang="en-US" sz="1800" b="1" dirty="0" smtClean="0">
                <a:solidFill>
                  <a:schemeClr val="bg1"/>
                </a:solidFill>
                <a:latin typeface="Arial Narrow" pitchFamily="34" charset="0"/>
                <a:ea typeface="Englebert"/>
                <a:cs typeface="Englebert"/>
                <a:sym typeface="Englebert"/>
              </a:rPr>
              <a:t>caring</a:t>
            </a:r>
            <a:endParaRPr lang="en-US" sz="1800" b="1" dirty="0">
              <a:solidFill>
                <a:schemeClr val="bg1"/>
              </a:solidFill>
              <a:latin typeface="Arial Narrow" pitchFamily="34" charset="0"/>
              <a:ea typeface="Englebert"/>
              <a:cs typeface="Englebert"/>
              <a:sym typeface="Englebert"/>
            </a:endParaRPr>
          </a:p>
        </p:txBody>
      </p:sp>
      <p:pic>
        <p:nvPicPr>
          <p:cNvPr id="16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797" y="3954194"/>
            <a:ext cx="5492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6275" y="2718112"/>
            <a:ext cx="5492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851" y="1513231"/>
            <a:ext cx="5492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7" name="Google Shape;1952;p44"/>
          <p:cNvGrpSpPr/>
          <p:nvPr/>
        </p:nvGrpSpPr>
        <p:grpSpPr>
          <a:xfrm>
            <a:off x="4726804" y="4438788"/>
            <a:ext cx="549450" cy="529975"/>
            <a:chOff x="3521100" y="1682150"/>
            <a:chExt cx="549450" cy="529975"/>
          </a:xfrm>
        </p:grpSpPr>
        <p:sp>
          <p:nvSpPr>
            <p:cNvPr id="168" name="Google Shape;1953;p44"/>
            <p:cNvSpPr/>
            <p:nvPr/>
          </p:nvSpPr>
          <p:spPr>
            <a:xfrm>
              <a:off x="3521100" y="1682150"/>
              <a:ext cx="549450" cy="529975"/>
            </a:xfrm>
            <a:custGeom>
              <a:avLst/>
              <a:gdLst/>
              <a:ahLst/>
              <a:cxnLst/>
              <a:rect l="l" t="t" r="r" b="b"/>
              <a:pathLst>
                <a:path w="21978" h="21199" extrusionOk="0">
                  <a:moveTo>
                    <a:pt x="10547" y="1"/>
                  </a:moveTo>
                  <a:cubicBezTo>
                    <a:pt x="10103" y="1"/>
                    <a:pt x="9659" y="28"/>
                    <a:pt x="9216" y="85"/>
                  </a:cubicBezTo>
                  <a:cubicBezTo>
                    <a:pt x="6644" y="407"/>
                    <a:pt x="3989" y="1383"/>
                    <a:pt x="2358" y="3514"/>
                  </a:cubicBezTo>
                  <a:cubicBezTo>
                    <a:pt x="1072" y="5193"/>
                    <a:pt x="572" y="7384"/>
                    <a:pt x="298" y="9527"/>
                  </a:cubicBezTo>
                  <a:cubicBezTo>
                    <a:pt x="72" y="11337"/>
                    <a:pt x="0" y="13194"/>
                    <a:pt x="536" y="14920"/>
                  </a:cubicBezTo>
                  <a:cubicBezTo>
                    <a:pt x="1322" y="17468"/>
                    <a:pt x="3406" y="19421"/>
                    <a:pt x="5775" y="20373"/>
                  </a:cubicBezTo>
                  <a:cubicBezTo>
                    <a:pt x="7233" y="20960"/>
                    <a:pt x="8786" y="21198"/>
                    <a:pt x="10347" y="21198"/>
                  </a:cubicBezTo>
                  <a:cubicBezTo>
                    <a:pt x="11323" y="21198"/>
                    <a:pt x="12302" y="21105"/>
                    <a:pt x="13264" y="20945"/>
                  </a:cubicBezTo>
                  <a:cubicBezTo>
                    <a:pt x="17705" y="20219"/>
                    <a:pt x="21396" y="16039"/>
                    <a:pt x="21646" y="11253"/>
                  </a:cubicBezTo>
                  <a:cubicBezTo>
                    <a:pt x="21978" y="4718"/>
                    <a:pt x="16332" y="1"/>
                    <a:pt x="10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954;p44"/>
            <p:cNvSpPr/>
            <p:nvPr/>
          </p:nvSpPr>
          <p:spPr>
            <a:xfrm>
              <a:off x="3804175" y="1708475"/>
              <a:ext cx="146375" cy="72200"/>
            </a:xfrm>
            <a:custGeom>
              <a:avLst/>
              <a:gdLst/>
              <a:ahLst/>
              <a:cxnLst/>
              <a:rect l="l" t="t" r="r" b="b"/>
              <a:pathLst>
                <a:path w="5855" h="2888" extrusionOk="0">
                  <a:moveTo>
                    <a:pt x="1030" y="1"/>
                  </a:moveTo>
                  <a:cubicBezTo>
                    <a:pt x="762" y="1"/>
                    <a:pt x="508" y="19"/>
                    <a:pt x="274" y="56"/>
                  </a:cubicBezTo>
                  <a:cubicBezTo>
                    <a:pt x="0" y="92"/>
                    <a:pt x="107" y="485"/>
                    <a:pt x="334" y="520"/>
                  </a:cubicBezTo>
                  <a:cubicBezTo>
                    <a:pt x="1358" y="651"/>
                    <a:pt x="2262" y="842"/>
                    <a:pt x="3203" y="1330"/>
                  </a:cubicBezTo>
                  <a:cubicBezTo>
                    <a:pt x="3977" y="1735"/>
                    <a:pt x="4537" y="2437"/>
                    <a:pt x="5287" y="2842"/>
                  </a:cubicBezTo>
                  <a:cubicBezTo>
                    <a:pt x="5343" y="2874"/>
                    <a:pt x="5399" y="2888"/>
                    <a:pt x="5452" y="2888"/>
                  </a:cubicBezTo>
                  <a:cubicBezTo>
                    <a:pt x="5681" y="2888"/>
                    <a:pt x="5855" y="2627"/>
                    <a:pt x="5739" y="2366"/>
                  </a:cubicBezTo>
                  <a:cubicBezTo>
                    <a:pt x="5018" y="769"/>
                    <a:pt x="2753" y="1"/>
                    <a:pt x="10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955;p44"/>
            <p:cNvSpPr/>
            <p:nvPr/>
          </p:nvSpPr>
          <p:spPr>
            <a:xfrm>
              <a:off x="3957300" y="1791400"/>
              <a:ext cx="59725" cy="65725"/>
            </a:xfrm>
            <a:custGeom>
              <a:avLst/>
              <a:gdLst/>
              <a:ahLst/>
              <a:cxnLst/>
              <a:rect l="l" t="t" r="r" b="b"/>
              <a:pathLst>
                <a:path w="2389" h="2629" extrusionOk="0">
                  <a:moveTo>
                    <a:pt x="294" y="0"/>
                  </a:moveTo>
                  <a:cubicBezTo>
                    <a:pt x="95" y="0"/>
                    <a:pt x="0" y="305"/>
                    <a:pt x="138" y="454"/>
                  </a:cubicBezTo>
                  <a:cubicBezTo>
                    <a:pt x="436" y="751"/>
                    <a:pt x="781" y="990"/>
                    <a:pt x="1055" y="1335"/>
                  </a:cubicBezTo>
                  <a:cubicBezTo>
                    <a:pt x="1329" y="1680"/>
                    <a:pt x="1507" y="2156"/>
                    <a:pt x="1793" y="2526"/>
                  </a:cubicBezTo>
                  <a:cubicBezTo>
                    <a:pt x="1851" y="2598"/>
                    <a:pt x="1921" y="2629"/>
                    <a:pt x="1990" y="2629"/>
                  </a:cubicBezTo>
                  <a:cubicBezTo>
                    <a:pt x="2146" y="2629"/>
                    <a:pt x="2300" y="2473"/>
                    <a:pt x="2317" y="2299"/>
                  </a:cubicBezTo>
                  <a:cubicBezTo>
                    <a:pt x="2388" y="1263"/>
                    <a:pt x="1257" y="120"/>
                    <a:pt x="317" y="1"/>
                  </a:cubicBezTo>
                  <a:cubicBezTo>
                    <a:pt x="309" y="1"/>
                    <a:pt x="301" y="0"/>
                    <a:pt x="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956;p44"/>
            <p:cNvSpPr/>
            <p:nvPr/>
          </p:nvSpPr>
          <p:spPr>
            <a:xfrm>
              <a:off x="3521100" y="1754800"/>
              <a:ext cx="508125" cy="457225"/>
            </a:xfrm>
            <a:custGeom>
              <a:avLst/>
              <a:gdLst/>
              <a:ahLst/>
              <a:cxnLst/>
              <a:rect l="l" t="t" r="r" b="b"/>
              <a:pathLst>
                <a:path w="20325" h="18289" extrusionOk="0">
                  <a:moveTo>
                    <a:pt x="2882" y="1"/>
                  </a:moveTo>
                  <a:cubicBezTo>
                    <a:pt x="2691" y="191"/>
                    <a:pt x="2525" y="394"/>
                    <a:pt x="2358" y="596"/>
                  </a:cubicBezTo>
                  <a:cubicBezTo>
                    <a:pt x="1072" y="2275"/>
                    <a:pt x="572" y="4478"/>
                    <a:pt x="298" y="6621"/>
                  </a:cubicBezTo>
                  <a:cubicBezTo>
                    <a:pt x="84" y="8419"/>
                    <a:pt x="0" y="10288"/>
                    <a:pt x="536" y="12014"/>
                  </a:cubicBezTo>
                  <a:cubicBezTo>
                    <a:pt x="1334" y="14550"/>
                    <a:pt x="3418" y="16503"/>
                    <a:pt x="5787" y="17455"/>
                  </a:cubicBezTo>
                  <a:cubicBezTo>
                    <a:pt x="7248" y="18046"/>
                    <a:pt x="8810" y="18289"/>
                    <a:pt x="10382" y="18289"/>
                  </a:cubicBezTo>
                  <a:cubicBezTo>
                    <a:pt x="11346" y="18289"/>
                    <a:pt x="12313" y="18197"/>
                    <a:pt x="13264" y="18039"/>
                  </a:cubicBezTo>
                  <a:cubicBezTo>
                    <a:pt x="16205" y="17563"/>
                    <a:pt x="18824" y="15562"/>
                    <a:pt x="20324" y="12872"/>
                  </a:cubicBezTo>
                  <a:lnTo>
                    <a:pt x="20324" y="12872"/>
                  </a:lnTo>
                  <a:cubicBezTo>
                    <a:pt x="18360" y="14300"/>
                    <a:pt x="16050" y="15181"/>
                    <a:pt x="13681" y="15300"/>
                  </a:cubicBezTo>
                  <a:cubicBezTo>
                    <a:pt x="13503" y="15309"/>
                    <a:pt x="13326" y="15314"/>
                    <a:pt x="13148" y="15314"/>
                  </a:cubicBezTo>
                  <a:cubicBezTo>
                    <a:pt x="9535" y="15314"/>
                    <a:pt x="5912" y="13480"/>
                    <a:pt x="3858" y="10347"/>
                  </a:cubicBezTo>
                  <a:cubicBezTo>
                    <a:pt x="1894" y="7371"/>
                    <a:pt x="1489" y="3287"/>
                    <a:pt x="2882" y="1"/>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957;p44"/>
            <p:cNvSpPr/>
            <p:nvPr/>
          </p:nvSpPr>
          <p:spPr>
            <a:xfrm>
              <a:off x="3738725" y="1994200"/>
              <a:ext cx="101225" cy="32875"/>
            </a:xfrm>
            <a:custGeom>
              <a:avLst/>
              <a:gdLst/>
              <a:ahLst/>
              <a:cxnLst/>
              <a:rect l="l" t="t" r="r" b="b"/>
              <a:pathLst>
                <a:path w="4049" h="1315" extrusionOk="0">
                  <a:moveTo>
                    <a:pt x="3752" y="0"/>
                  </a:moveTo>
                  <a:cubicBezTo>
                    <a:pt x="3713" y="0"/>
                    <a:pt x="3671" y="10"/>
                    <a:pt x="3630" y="33"/>
                  </a:cubicBezTo>
                  <a:cubicBezTo>
                    <a:pt x="3071" y="307"/>
                    <a:pt x="2618" y="629"/>
                    <a:pt x="1963" y="700"/>
                  </a:cubicBezTo>
                  <a:cubicBezTo>
                    <a:pt x="1908" y="705"/>
                    <a:pt x="1852" y="708"/>
                    <a:pt x="1797" y="708"/>
                  </a:cubicBezTo>
                  <a:cubicBezTo>
                    <a:pt x="1238" y="708"/>
                    <a:pt x="703" y="445"/>
                    <a:pt x="237" y="152"/>
                  </a:cubicBezTo>
                  <a:cubicBezTo>
                    <a:pt x="217" y="139"/>
                    <a:pt x="195" y="133"/>
                    <a:pt x="174" y="133"/>
                  </a:cubicBezTo>
                  <a:cubicBezTo>
                    <a:pt x="84" y="133"/>
                    <a:pt x="0" y="242"/>
                    <a:pt x="58" y="319"/>
                  </a:cubicBezTo>
                  <a:cubicBezTo>
                    <a:pt x="514" y="939"/>
                    <a:pt x="1367" y="1314"/>
                    <a:pt x="2183" y="1314"/>
                  </a:cubicBezTo>
                  <a:cubicBezTo>
                    <a:pt x="2901" y="1314"/>
                    <a:pt x="3589" y="1024"/>
                    <a:pt x="3952" y="355"/>
                  </a:cubicBezTo>
                  <a:cubicBezTo>
                    <a:pt x="4048" y="181"/>
                    <a:pt x="3919" y="0"/>
                    <a:pt x="3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958;p44"/>
            <p:cNvSpPr/>
            <p:nvPr/>
          </p:nvSpPr>
          <p:spPr>
            <a:xfrm>
              <a:off x="3643725" y="1858500"/>
              <a:ext cx="93000" cy="63975"/>
            </a:xfrm>
            <a:custGeom>
              <a:avLst/>
              <a:gdLst/>
              <a:ahLst/>
              <a:cxnLst/>
              <a:rect l="l" t="t" r="r" b="b"/>
              <a:pathLst>
                <a:path w="3720" h="2559" extrusionOk="0">
                  <a:moveTo>
                    <a:pt x="1811" y="0"/>
                  </a:moveTo>
                  <a:cubicBezTo>
                    <a:pt x="1750" y="0"/>
                    <a:pt x="1686" y="3"/>
                    <a:pt x="1620" y="8"/>
                  </a:cubicBezTo>
                  <a:cubicBezTo>
                    <a:pt x="1" y="139"/>
                    <a:pt x="370" y="2473"/>
                    <a:pt x="1894" y="2556"/>
                  </a:cubicBezTo>
                  <a:cubicBezTo>
                    <a:pt x="1919" y="2558"/>
                    <a:pt x="1945" y="2558"/>
                    <a:pt x="1969" y="2558"/>
                  </a:cubicBezTo>
                  <a:cubicBezTo>
                    <a:pt x="3395" y="2558"/>
                    <a:pt x="3719" y="0"/>
                    <a:pt x="1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959;p44"/>
            <p:cNvSpPr/>
            <p:nvPr/>
          </p:nvSpPr>
          <p:spPr>
            <a:xfrm>
              <a:off x="3666075" y="1867550"/>
              <a:ext cx="22800" cy="15950"/>
            </a:xfrm>
            <a:custGeom>
              <a:avLst/>
              <a:gdLst/>
              <a:ahLst/>
              <a:cxnLst/>
              <a:rect l="l" t="t" r="r" b="b"/>
              <a:pathLst>
                <a:path w="912" h="638" extrusionOk="0">
                  <a:moveTo>
                    <a:pt x="493" y="1"/>
                  </a:moveTo>
                  <a:cubicBezTo>
                    <a:pt x="226" y="1"/>
                    <a:pt x="0" y="419"/>
                    <a:pt x="321" y="599"/>
                  </a:cubicBezTo>
                  <a:cubicBezTo>
                    <a:pt x="373" y="626"/>
                    <a:pt x="425" y="638"/>
                    <a:pt x="474" y="638"/>
                  </a:cubicBezTo>
                  <a:cubicBezTo>
                    <a:pt x="728" y="638"/>
                    <a:pt x="912" y="318"/>
                    <a:pt x="702" y="99"/>
                  </a:cubicBezTo>
                  <a:cubicBezTo>
                    <a:pt x="636" y="29"/>
                    <a:pt x="563" y="1"/>
                    <a:pt x="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960;p44"/>
            <p:cNvSpPr/>
            <p:nvPr/>
          </p:nvSpPr>
          <p:spPr>
            <a:xfrm>
              <a:off x="3845550" y="1858500"/>
              <a:ext cx="92700" cy="63975"/>
            </a:xfrm>
            <a:custGeom>
              <a:avLst/>
              <a:gdLst/>
              <a:ahLst/>
              <a:cxnLst/>
              <a:rect l="l" t="t" r="r" b="b"/>
              <a:pathLst>
                <a:path w="3708" h="2559" extrusionOk="0">
                  <a:moveTo>
                    <a:pt x="1799" y="0"/>
                  </a:moveTo>
                  <a:cubicBezTo>
                    <a:pt x="1738" y="0"/>
                    <a:pt x="1674" y="3"/>
                    <a:pt x="1608" y="8"/>
                  </a:cubicBezTo>
                  <a:cubicBezTo>
                    <a:pt x="0" y="139"/>
                    <a:pt x="369" y="2473"/>
                    <a:pt x="1893" y="2556"/>
                  </a:cubicBezTo>
                  <a:cubicBezTo>
                    <a:pt x="1919" y="2558"/>
                    <a:pt x="1944" y="2558"/>
                    <a:pt x="1969" y="2558"/>
                  </a:cubicBezTo>
                  <a:cubicBezTo>
                    <a:pt x="3394" y="2558"/>
                    <a:pt x="3708" y="0"/>
                    <a:pt x="1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961;p44"/>
            <p:cNvSpPr/>
            <p:nvPr/>
          </p:nvSpPr>
          <p:spPr>
            <a:xfrm>
              <a:off x="3869075" y="1867550"/>
              <a:ext cx="22800" cy="15950"/>
            </a:xfrm>
            <a:custGeom>
              <a:avLst/>
              <a:gdLst/>
              <a:ahLst/>
              <a:cxnLst/>
              <a:rect l="l" t="t" r="r" b="b"/>
              <a:pathLst>
                <a:path w="912" h="638" extrusionOk="0">
                  <a:moveTo>
                    <a:pt x="493" y="1"/>
                  </a:moveTo>
                  <a:cubicBezTo>
                    <a:pt x="226" y="1"/>
                    <a:pt x="0" y="419"/>
                    <a:pt x="321" y="599"/>
                  </a:cubicBezTo>
                  <a:cubicBezTo>
                    <a:pt x="373" y="626"/>
                    <a:pt x="425" y="638"/>
                    <a:pt x="475" y="638"/>
                  </a:cubicBezTo>
                  <a:cubicBezTo>
                    <a:pt x="728" y="638"/>
                    <a:pt x="912" y="318"/>
                    <a:pt x="702" y="99"/>
                  </a:cubicBezTo>
                  <a:cubicBezTo>
                    <a:pt x="636" y="29"/>
                    <a:pt x="563" y="1"/>
                    <a:pt x="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additive="base">
                                        <p:cTn id="7" dur="500" fill="hold"/>
                                        <p:tgtEl>
                                          <p:spTgt spid="332"/>
                                        </p:tgtEl>
                                        <p:attrNameLst>
                                          <p:attrName>ppt_x</p:attrName>
                                        </p:attrNameLst>
                                      </p:cBhvr>
                                      <p:tavLst>
                                        <p:tav tm="0">
                                          <p:val>
                                            <p:strVal val="#ppt_x"/>
                                          </p:val>
                                        </p:tav>
                                        <p:tav tm="100000">
                                          <p:val>
                                            <p:strVal val="#ppt_x"/>
                                          </p:val>
                                        </p:tav>
                                      </p:tavLst>
                                    </p:anim>
                                    <p:anim calcmode="lin" valueType="num">
                                      <p:cBhvr additive="base">
                                        <p:cTn id="8" dur="500" fill="hold"/>
                                        <p:tgtEl>
                                          <p:spTgt spid="3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28"/>
                                        </p:tgtEl>
                                        <p:attrNameLst>
                                          <p:attrName>style.visibility</p:attrName>
                                        </p:attrNameLst>
                                      </p:cBhvr>
                                      <p:to>
                                        <p:strVal val="visible"/>
                                      </p:to>
                                    </p:set>
                                    <p:animEffect transition="in" filter="randombar(horizontal)">
                                      <p:cBhvr>
                                        <p:cTn id="13" dur="500"/>
                                        <p:tgtEl>
                                          <p:spTgt spid="32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51"/>
                                        </p:tgtEl>
                                        <p:attrNameLst>
                                          <p:attrName>style.visibility</p:attrName>
                                        </p:attrNameLst>
                                      </p:cBhvr>
                                      <p:to>
                                        <p:strVal val="visible"/>
                                      </p:to>
                                    </p:set>
                                    <p:anim calcmode="lin" valueType="num">
                                      <p:cBhvr additive="base">
                                        <p:cTn id="18" dur="500" fill="hold"/>
                                        <p:tgtEl>
                                          <p:spTgt spid="1951"/>
                                        </p:tgtEl>
                                        <p:attrNameLst>
                                          <p:attrName>ppt_x</p:attrName>
                                        </p:attrNameLst>
                                      </p:cBhvr>
                                      <p:tavLst>
                                        <p:tav tm="0">
                                          <p:val>
                                            <p:strVal val="#ppt_x"/>
                                          </p:val>
                                        </p:tav>
                                        <p:tav tm="100000">
                                          <p:val>
                                            <p:strVal val="#ppt_x"/>
                                          </p:val>
                                        </p:tav>
                                      </p:tavLst>
                                    </p:anim>
                                    <p:anim calcmode="lin" valueType="num">
                                      <p:cBhvr additive="base">
                                        <p:cTn id="19" dur="500" fill="hold"/>
                                        <p:tgtEl>
                                          <p:spTgt spid="195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952"/>
                                        </p:tgtEl>
                                        <p:attrNameLst>
                                          <p:attrName>style.visibility</p:attrName>
                                        </p:attrNameLst>
                                      </p:cBhvr>
                                      <p:to>
                                        <p:strVal val="visible"/>
                                      </p:to>
                                    </p:set>
                                    <p:animEffect transition="in" filter="randombar(horizontal)">
                                      <p:cBhvr>
                                        <p:cTn id="24" dur="500"/>
                                        <p:tgtEl>
                                          <p:spTgt spid="195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6"/>
                                        </p:tgtEl>
                                        <p:attrNameLst>
                                          <p:attrName>style.visibility</p:attrName>
                                        </p:attrNameLst>
                                      </p:cBhvr>
                                      <p:to>
                                        <p:strVal val="visible"/>
                                      </p:to>
                                    </p:set>
                                    <p:anim calcmode="lin" valueType="num">
                                      <p:cBhvr additive="base">
                                        <p:cTn id="29" dur="500" fill="hold"/>
                                        <p:tgtEl>
                                          <p:spTgt spid="166"/>
                                        </p:tgtEl>
                                        <p:attrNameLst>
                                          <p:attrName>ppt_x</p:attrName>
                                        </p:attrNameLst>
                                      </p:cBhvr>
                                      <p:tavLst>
                                        <p:tav tm="0">
                                          <p:val>
                                            <p:strVal val="#ppt_x"/>
                                          </p:val>
                                        </p:tav>
                                        <p:tav tm="100000">
                                          <p:val>
                                            <p:strVal val="#ppt_x"/>
                                          </p:val>
                                        </p:tav>
                                      </p:tavLst>
                                    </p:anim>
                                    <p:anim calcmode="lin" valueType="num">
                                      <p:cBhvr additive="base">
                                        <p:cTn id="30" dur="500" fill="hold"/>
                                        <p:tgtEl>
                                          <p:spTgt spid="16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randombar(horizontal)">
                                      <p:cBhvr>
                                        <p:cTn id="35" dur="500"/>
                                        <p:tgtEl>
                                          <p:spTgt spid="92"/>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93"/>
                                        </p:tgtEl>
                                        <p:attrNameLst>
                                          <p:attrName>style.visibility</p:attrName>
                                        </p:attrNameLst>
                                      </p:cBhvr>
                                      <p:to>
                                        <p:strVal val="visible"/>
                                      </p:to>
                                    </p:set>
                                    <p:animEffect transition="in" filter="randombar(horizontal)">
                                      <p:cBhvr>
                                        <p:cTn id="40" dur="500"/>
                                        <p:tgtEl>
                                          <p:spTgt spid="9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26"/>
                                        </p:tgtEl>
                                        <p:attrNameLst>
                                          <p:attrName>style.visibility</p:attrName>
                                        </p:attrNameLst>
                                      </p:cBhvr>
                                      <p:to>
                                        <p:strVal val="visible"/>
                                      </p:to>
                                    </p:set>
                                    <p:anim calcmode="lin" valueType="num">
                                      <p:cBhvr additive="base">
                                        <p:cTn id="45" dur="500" fill="hold"/>
                                        <p:tgtEl>
                                          <p:spTgt spid="1026"/>
                                        </p:tgtEl>
                                        <p:attrNameLst>
                                          <p:attrName>ppt_x</p:attrName>
                                        </p:attrNameLst>
                                      </p:cBhvr>
                                      <p:tavLst>
                                        <p:tav tm="0">
                                          <p:val>
                                            <p:strVal val="#ppt_x"/>
                                          </p:val>
                                        </p:tav>
                                        <p:tav tm="100000">
                                          <p:val>
                                            <p:strVal val="#ppt_x"/>
                                          </p:val>
                                        </p:tav>
                                      </p:tavLst>
                                    </p:anim>
                                    <p:anim calcmode="lin" valueType="num">
                                      <p:cBhvr additive="base">
                                        <p:cTn id="4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07"/>
                                        </p:tgtEl>
                                        <p:attrNameLst>
                                          <p:attrName>style.visibility</p:attrName>
                                        </p:attrNameLst>
                                      </p:cBhvr>
                                      <p:to>
                                        <p:strVal val="visible"/>
                                      </p:to>
                                    </p:set>
                                    <p:animEffect transition="in" filter="randombar(horizontal)">
                                      <p:cBhvr>
                                        <p:cTn id="51" dur="500"/>
                                        <p:tgtEl>
                                          <p:spTgt spid="107"/>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128"/>
                                        </p:tgtEl>
                                        <p:attrNameLst>
                                          <p:attrName>style.visibility</p:attrName>
                                        </p:attrNameLst>
                                      </p:cBhvr>
                                      <p:to>
                                        <p:strVal val="visible"/>
                                      </p:to>
                                    </p:set>
                                    <p:animEffect transition="in" filter="randombar(horizontal)">
                                      <p:cBhvr>
                                        <p:cTn id="56" dur="500"/>
                                        <p:tgtEl>
                                          <p:spTgt spid="128"/>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65"/>
                                        </p:tgtEl>
                                        <p:attrNameLst>
                                          <p:attrName>style.visibility</p:attrName>
                                        </p:attrNameLst>
                                      </p:cBhvr>
                                      <p:to>
                                        <p:strVal val="visible"/>
                                      </p:to>
                                    </p:set>
                                    <p:anim calcmode="lin" valueType="num">
                                      <p:cBhvr additive="base">
                                        <p:cTn id="61" dur="500" fill="hold"/>
                                        <p:tgtEl>
                                          <p:spTgt spid="165"/>
                                        </p:tgtEl>
                                        <p:attrNameLst>
                                          <p:attrName>ppt_x</p:attrName>
                                        </p:attrNameLst>
                                      </p:cBhvr>
                                      <p:tavLst>
                                        <p:tav tm="0">
                                          <p:val>
                                            <p:strVal val="#ppt_x"/>
                                          </p:val>
                                        </p:tav>
                                        <p:tav tm="100000">
                                          <p:val>
                                            <p:strVal val="#ppt_x"/>
                                          </p:val>
                                        </p:tav>
                                      </p:tavLst>
                                    </p:anim>
                                    <p:anim calcmode="lin" valueType="num">
                                      <p:cBhvr additive="base">
                                        <p:cTn id="62" dur="500" fill="hold"/>
                                        <p:tgtEl>
                                          <p:spTgt spid="16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158"/>
                                        </p:tgtEl>
                                        <p:attrNameLst>
                                          <p:attrName>style.visibility</p:attrName>
                                        </p:attrNameLst>
                                      </p:cBhvr>
                                      <p:to>
                                        <p:strVal val="visible"/>
                                      </p:to>
                                    </p:set>
                                    <p:animEffect transition="in" filter="randombar(horizontal)">
                                      <p:cBhvr>
                                        <p:cTn id="67" dur="500"/>
                                        <p:tgtEl>
                                          <p:spTgt spid="158"/>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148"/>
                                        </p:tgtEl>
                                        <p:attrNameLst>
                                          <p:attrName>style.visibility</p:attrName>
                                        </p:attrNameLst>
                                      </p:cBhvr>
                                      <p:to>
                                        <p:strVal val="visible"/>
                                      </p:to>
                                    </p:set>
                                    <p:animEffect transition="in" filter="randombar(horizontal)">
                                      <p:cBhvr>
                                        <p:cTn id="72" dur="500"/>
                                        <p:tgtEl>
                                          <p:spTgt spid="148"/>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59"/>
                                        </p:tgtEl>
                                        <p:attrNameLst>
                                          <p:attrName>style.visibility</p:attrName>
                                        </p:attrNameLst>
                                      </p:cBhvr>
                                      <p:to>
                                        <p:strVal val="visible"/>
                                      </p:to>
                                    </p:set>
                                    <p:anim calcmode="lin" valueType="num">
                                      <p:cBhvr additive="base">
                                        <p:cTn id="77" dur="500" fill="hold"/>
                                        <p:tgtEl>
                                          <p:spTgt spid="159"/>
                                        </p:tgtEl>
                                        <p:attrNameLst>
                                          <p:attrName>ppt_x</p:attrName>
                                        </p:attrNameLst>
                                      </p:cBhvr>
                                      <p:tavLst>
                                        <p:tav tm="0">
                                          <p:val>
                                            <p:strVal val="#ppt_x"/>
                                          </p:val>
                                        </p:tav>
                                        <p:tav tm="100000">
                                          <p:val>
                                            <p:strVal val="#ppt_x"/>
                                          </p:val>
                                        </p:tav>
                                      </p:tavLst>
                                    </p:anim>
                                    <p:anim calcmode="lin" valueType="num">
                                      <p:cBhvr additive="base">
                                        <p:cTn id="78" dur="500" fill="hold"/>
                                        <p:tgtEl>
                                          <p:spTgt spid="159"/>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161"/>
                                        </p:tgtEl>
                                        <p:attrNameLst>
                                          <p:attrName>style.visibility</p:attrName>
                                        </p:attrNameLst>
                                      </p:cBhvr>
                                      <p:to>
                                        <p:strVal val="visible"/>
                                      </p:to>
                                    </p:set>
                                    <p:animEffect transition="in" filter="randombar(horizontal)">
                                      <p:cBhvr>
                                        <p:cTn id="83" dur="500"/>
                                        <p:tgtEl>
                                          <p:spTgt spid="161"/>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nodeType="clickEffect">
                                  <p:stCondLst>
                                    <p:cond delay="0"/>
                                  </p:stCondLst>
                                  <p:childTnLst>
                                    <p:set>
                                      <p:cBhvr>
                                        <p:cTn id="87" dur="1" fill="hold">
                                          <p:stCondLst>
                                            <p:cond delay="0"/>
                                          </p:stCondLst>
                                        </p:cTn>
                                        <p:tgtEl>
                                          <p:spTgt spid="138"/>
                                        </p:tgtEl>
                                        <p:attrNameLst>
                                          <p:attrName>style.visibility</p:attrName>
                                        </p:attrNameLst>
                                      </p:cBhvr>
                                      <p:to>
                                        <p:strVal val="visible"/>
                                      </p:to>
                                    </p:set>
                                    <p:animEffect transition="in" filter="randombar(horizontal)">
                                      <p:cBhvr>
                                        <p:cTn id="88" dur="500"/>
                                        <p:tgtEl>
                                          <p:spTgt spid="138"/>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64"/>
                                        </p:tgtEl>
                                        <p:attrNameLst>
                                          <p:attrName>style.visibility</p:attrName>
                                        </p:attrNameLst>
                                      </p:cBhvr>
                                      <p:to>
                                        <p:strVal val="visible"/>
                                      </p:to>
                                    </p:set>
                                    <p:anim calcmode="lin" valueType="num">
                                      <p:cBhvr additive="base">
                                        <p:cTn id="93" dur="500" fill="hold"/>
                                        <p:tgtEl>
                                          <p:spTgt spid="164"/>
                                        </p:tgtEl>
                                        <p:attrNameLst>
                                          <p:attrName>ppt_x</p:attrName>
                                        </p:attrNameLst>
                                      </p:cBhvr>
                                      <p:tavLst>
                                        <p:tav tm="0">
                                          <p:val>
                                            <p:strVal val="#ppt_x"/>
                                          </p:val>
                                        </p:tav>
                                        <p:tav tm="100000">
                                          <p:val>
                                            <p:strVal val="#ppt_x"/>
                                          </p:val>
                                        </p:tav>
                                      </p:tavLst>
                                    </p:anim>
                                    <p:anim calcmode="lin" valueType="num">
                                      <p:cBhvr additive="base">
                                        <p:cTn id="94" dur="500" fill="hold"/>
                                        <p:tgtEl>
                                          <p:spTgt spid="164"/>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162"/>
                                        </p:tgtEl>
                                        <p:attrNameLst>
                                          <p:attrName>style.visibility</p:attrName>
                                        </p:attrNameLst>
                                      </p:cBhvr>
                                      <p:to>
                                        <p:strVal val="visible"/>
                                      </p:to>
                                    </p:set>
                                    <p:animEffect transition="in" filter="randombar(horizontal)">
                                      <p:cBhvr>
                                        <p:cTn id="99" dur="500"/>
                                        <p:tgtEl>
                                          <p:spTgt spid="162"/>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nodeType="clickEffect">
                                  <p:stCondLst>
                                    <p:cond delay="0"/>
                                  </p:stCondLst>
                                  <p:childTnLst>
                                    <p:set>
                                      <p:cBhvr>
                                        <p:cTn id="103" dur="1" fill="hold">
                                          <p:stCondLst>
                                            <p:cond delay="0"/>
                                          </p:stCondLst>
                                        </p:cTn>
                                        <p:tgtEl>
                                          <p:spTgt spid="167"/>
                                        </p:tgtEl>
                                        <p:attrNameLst>
                                          <p:attrName>style.visibility</p:attrName>
                                        </p:attrNameLst>
                                      </p:cBhvr>
                                      <p:to>
                                        <p:strVal val="visible"/>
                                      </p:to>
                                    </p:set>
                                    <p:animEffect transition="in" filter="randombar(horizontal)">
                                      <p:cBhvr>
                                        <p:cTn id="104" dur="500"/>
                                        <p:tgtEl>
                                          <p:spTgt spid="167"/>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60"/>
                                        </p:tgtEl>
                                        <p:attrNameLst>
                                          <p:attrName>style.visibility</p:attrName>
                                        </p:attrNameLst>
                                      </p:cBhvr>
                                      <p:to>
                                        <p:strVal val="visible"/>
                                      </p:to>
                                    </p:set>
                                    <p:anim calcmode="lin" valueType="num">
                                      <p:cBhvr additive="base">
                                        <p:cTn id="109" dur="500" fill="hold"/>
                                        <p:tgtEl>
                                          <p:spTgt spid="160"/>
                                        </p:tgtEl>
                                        <p:attrNameLst>
                                          <p:attrName>ppt_x</p:attrName>
                                        </p:attrNameLst>
                                      </p:cBhvr>
                                      <p:tavLst>
                                        <p:tav tm="0">
                                          <p:val>
                                            <p:strVal val="#ppt_x"/>
                                          </p:val>
                                        </p:tav>
                                        <p:tav tm="100000">
                                          <p:val>
                                            <p:strVal val="#ppt_x"/>
                                          </p:val>
                                        </p:tav>
                                      </p:tavLst>
                                    </p:anim>
                                    <p:anim calcmode="lin" valueType="num">
                                      <p:cBhvr additive="base">
                                        <p:cTn id="110" dur="500" fill="hold"/>
                                        <p:tgtEl>
                                          <p:spTgt spid="160"/>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4" presetClass="entr" presetSubtype="10" fill="hold" grpId="0" nodeType="clickEffect">
                                  <p:stCondLst>
                                    <p:cond delay="0"/>
                                  </p:stCondLst>
                                  <p:childTnLst>
                                    <p:set>
                                      <p:cBhvr>
                                        <p:cTn id="114" dur="1" fill="hold">
                                          <p:stCondLst>
                                            <p:cond delay="0"/>
                                          </p:stCondLst>
                                        </p:cTn>
                                        <p:tgtEl>
                                          <p:spTgt spid="163"/>
                                        </p:tgtEl>
                                        <p:attrNameLst>
                                          <p:attrName>style.visibility</p:attrName>
                                        </p:attrNameLst>
                                      </p:cBhvr>
                                      <p:to>
                                        <p:strVal val="visible"/>
                                      </p:to>
                                    </p:set>
                                    <p:animEffect transition="in" filter="randombar(horizontal)">
                                      <p:cBhvr>
                                        <p:cTn id="115"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1" grpId="0"/>
      <p:bldP spid="332" grpId="0" animBg="1"/>
      <p:bldP spid="92" grpId="0" animBg="1"/>
      <p:bldP spid="107" grpId="0" animBg="1"/>
      <p:bldP spid="158" grpId="0" animBg="1"/>
      <p:bldP spid="161" grpId="0" animBg="1"/>
      <p:bldP spid="162" grpId="0" animBg="1"/>
      <p:bldP spid="16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58"/>
</p:tagLst>
</file>

<file path=ppt/tags/tag2.xml><?xml version="1.0" encoding="utf-8"?>
<p:tagLst xmlns:a="http://schemas.openxmlformats.org/drawingml/2006/main" xmlns:r="http://schemas.openxmlformats.org/officeDocument/2006/relationships" xmlns:p="http://schemas.openxmlformats.org/presentationml/2006/main">
  <p:tag name="AS_UNIQUEID" val="78"/>
</p:tagLst>
</file>

<file path=ppt/tags/tag3.xml><?xml version="1.0" encoding="utf-8"?>
<p:tagLst xmlns:a="http://schemas.openxmlformats.org/drawingml/2006/main" xmlns:r="http://schemas.openxmlformats.org/officeDocument/2006/relationships" xmlns:p="http://schemas.openxmlformats.org/presentationml/2006/main">
  <p:tag name="AS_UNIQUEID" val="79"/>
</p:tagLst>
</file>

<file path=ppt/tags/tag4.xml><?xml version="1.0" encoding="utf-8"?>
<p:tagLst xmlns:a="http://schemas.openxmlformats.org/drawingml/2006/main" xmlns:r="http://schemas.openxmlformats.org/officeDocument/2006/relationships" xmlns:p="http://schemas.openxmlformats.org/presentationml/2006/main">
  <p:tag name="AS_UNIQUEID" val="80"/>
</p:tagLst>
</file>

<file path=ppt/tags/tag5.xml><?xml version="1.0" encoding="utf-8"?>
<p:tagLst xmlns:a="http://schemas.openxmlformats.org/drawingml/2006/main" xmlns:r="http://schemas.openxmlformats.org/officeDocument/2006/relationships" xmlns:p="http://schemas.openxmlformats.org/presentationml/2006/main">
  <p:tag name="AS_UNIQUEID" val="85"/>
</p:tagLst>
</file>

<file path=ppt/tags/tag6.xml><?xml version="1.0" encoding="utf-8"?>
<p:tagLst xmlns:a="http://schemas.openxmlformats.org/drawingml/2006/main" xmlns:r="http://schemas.openxmlformats.org/officeDocument/2006/relationships" xmlns:p="http://schemas.openxmlformats.org/presentationml/2006/main">
  <p:tag name="AS_UNIQUEID" val="89"/>
</p:tagLst>
</file>

<file path=ppt/tags/tag7.xml><?xml version="1.0" encoding="utf-8"?>
<p:tagLst xmlns:a="http://schemas.openxmlformats.org/drawingml/2006/main" xmlns:r="http://schemas.openxmlformats.org/officeDocument/2006/relationships" xmlns:p="http://schemas.openxmlformats.org/presentationml/2006/main">
  <p:tag name="AS_UNIQUEID" val="93"/>
</p:tagLst>
</file>

<file path=ppt/tags/tag8.xml><?xml version="1.0" encoding="utf-8"?>
<p:tagLst xmlns:a="http://schemas.openxmlformats.org/drawingml/2006/main" xmlns:r="http://schemas.openxmlformats.org/officeDocument/2006/relationships" xmlns:p="http://schemas.openxmlformats.org/presentationml/2006/main">
  <p:tag name="AS_UNIQUEID" val="97"/>
</p:tagLst>
</file>

<file path=ppt/theme/theme1.xml><?xml version="1.0" encoding="utf-8"?>
<a:theme xmlns:a="http://schemas.openxmlformats.org/drawingml/2006/main" name="Cool Melly Daily Activities by Slidesgo">
  <a:themeElements>
    <a:clrScheme name="Simple Light">
      <a:dk1>
        <a:srgbClr val="3B2774"/>
      </a:dk1>
      <a:lt1>
        <a:srgbClr val="FFFFFF"/>
      </a:lt1>
      <a:dk2>
        <a:srgbClr val="562B74"/>
      </a:dk2>
      <a:lt2>
        <a:srgbClr val="FCF2D2"/>
      </a:lt2>
      <a:accent1>
        <a:srgbClr val="26C2CA"/>
      </a:accent1>
      <a:accent2>
        <a:srgbClr val="800180"/>
      </a:accent2>
      <a:accent3>
        <a:srgbClr val="F8D45A"/>
      </a:accent3>
      <a:accent4>
        <a:srgbClr val="FF73D3"/>
      </a:accent4>
      <a:accent5>
        <a:srgbClr val="004DAB"/>
      </a:accent5>
      <a:accent6>
        <a:srgbClr val="FCA009"/>
      </a:accent6>
      <a:hlink>
        <a:srgbClr val="562B7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1033</TotalTime>
  <Words>563</Words>
  <Application>Microsoft Office PowerPoint</Application>
  <PresentationFormat>عرض على الشاشة (9:16)‏</PresentationFormat>
  <Paragraphs>93</Paragraphs>
  <Slides>13</Slides>
  <Notes>13</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13</vt:i4>
      </vt:variant>
    </vt:vector>
  </HeadingPairs>
  <TitlesOfParts>
    <vt:vector size="20" baseType="lpstr">
      <vt:lpstr>Arial</vt:lpstr>
      <vt:lpstr>MV Boli</vt:lpstr>
      <vt:lpstr>Arial Narrow</vt:lpstr>
      <vt:lpstr>Luckiest Guy</vt:lpstr>
      <vt:lpstr>Wingdings</vt:lpstr>
      <vt:lpstr>Englebert</vt:lpstr>
      <vt:lpstr>Cool Melly Daily Activities by Slidesgo</vt:lpstr>
      <vt:lpstr>Unit 1 Two Is Better Than One  Writing</vt:lpstr>
      <vt:lpstr>Lesson Goals</vt:lpstr>
      <vt:lpstr>Open your student’s book p.14</vt:lpstr>
      <vt:lpstr>Writing</vt:lpstr>
      <vt:lpstr>Writing</vt:lpstr>
      <vt:lpstr>Writing</vt:lpstr>
      <vt:lpstr>Writing</vt:lpstr>
      <vt:lpstr>Writing</vt:lpstr>
      <vt:lpstr>Writing</vt:lpstr>
      <vt:lpstr>Writing</vt:lpstr>
      <vt:lpstr>Writing</vt:lpstr>
      <vt:lpstr>Writing</vt:lpstr>
      <vt:lpstr>Have a nice 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Cool Melly Daily Activities</dc:title>
  <dc:creator>ام الوليد</dc:creator>
  <cp:lastModifiedBy>ام الوليد</cp:lastModifiedBy>
  <cp:revision>38</cp:revision>
  <dcterms:modified xsi:type="dcterms:W3CDTF">2021-01-28T10:15:03Z</dcterms:modified>
</cp:coreProperties>
</file>