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91tG7OlCMsM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ar.oryxlearning.com/grade/3rd-grade/maths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drive.google.com/drive/folders/1M0-x5ImGbQBD_kWVY-906Eyvnq1WExxR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3.png"/><Relationship Id="rId12" Type="http://schemas.openxmlformats.org/officeDocument/2006/relationships/hyperlink" Target="https://youtu.be/91tG7OlCMsM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drive.google.com/drive/folders/1M0-x5ImGbQBD_kWVY-906Eyvnq1WExxR" TargetMode="External"/><Relationship Id="rId17" Type="http://schemas.openxmlformats.org/officeDocument/2006/relationships/image" Target="../media/image5.jpeg"/><Relationship Id="rId18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3.png"/><Relationship Id="rId13" Type="http://schemas.openxmlformats.org/officeDocument/2006/relationships/hyperlink" Target="https://youtu.be/91tG7OlCMsM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drive.google.com/drive/folders/1M0-x5ImGbQBD_kWVY-906Eyvnq1WExxR" TargetMode="External"/><Relationship Id="rId18" Type="http://schemas.openxmlformats.org/officeDocument/2006/relationships/image" Target="../media/image5.jpeg"/><Relationship Id="rId19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3.png"/><Relationship Id="rId13" Type="http://schemas.openxmlformats.org/officeDocument/2006/relationships/hyperlink" Target="https://youtu.be/91tG7OlCMsM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drive.google.com/drive/folders/1M0-x5ImGbQBD_kWVY-906Eyvnq1WExxR" TargetMode="External"/><Relationship Id="rId18" Type="http://schemas.openxmlformats.org/officeDocument/2006/relationships/image" Target="../media/image5.jpeg"/><Relationship Id="rId19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3.png"/><Relationship Id="rId13" Type="http://schemas.openxmlformats.org/officeDocument/2006/relationships/hyperlink" Target="https://youtu.be/91tG7OlCMsM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drive.google.com/drive/folders/1M0-x5ImGbQBD_kWVY-906Eyvnq1WExxR" TargetMode="External"/><Relationship Id="rId18" Type="http://schemas.openxmlformats.org/officeDocument/2006/relationships/image" Target="../media/image5.jpeg"/><Relationship Id="rId19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تجميع"/>
          <p:cNvGrpSpPr/>
          <p:nvPr/>
        </p:nvGrpSpPr>
        <p:grpSpPr>
          <a:xfrm>
            <a:off x="456827" y="3271326"/>
            <a:ext cx="1721563" cy="7968773"/>
            <a:chOff x="0" y="0"/>
            <a:chExt cx="1721562" cy="7968771"/>
          </a:xfrm>
        </p:grpSpPr>
        <p:grpSp>
          <p:nvGrpSpPr>
            <p:cNvPr id="154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152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53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55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56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7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8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9" name="IMG_4024.jpeg" descr="IMG_4024.jpe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2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160" name="IMG_4015.jpeg" descr="IMG_4015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1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65" name="IMG_0291.jpeg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164" name="IMG_0291.jpeg" descr="IMG_0291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63" name="IMG_0291.jpeg" descr="IMG_0291.jpeg"/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67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68" name="الفصل التاسع"/>
          <p:cNvSpPr txBox="1"/>
          <p:nvPr/>
        </p:nvSpPr>
        <p:spPr>
          <a:xfrm>
            <a:off x="8087108" y="2373917"/>
            <a:ext cx="675528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</a:t>
            </a:r>
            <a:r>
              <a:t> </a:t>
            </a:r>
          </a:p>
        </p:txBody>
      </p:sp>
      <p:sp>
        <p:nvSpPr>
          <p:cNvPr id="169" name="القيمة المنزلية"/>
          <p:cNvSpPr txBox="1"/>
          <p:nvPr/>
        </p:nvSpPr>
        <p:spPr>
          <a:xfrm>
            <a:off x="8373430" y="4418617"/>
            <a:ext cx="6182640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القيمة المنزلية</a:t>
            </a:r>
          </a:p>
        </p:txBody>
      </p:sp>
      <p:sp>
        <p:nvSpPr>
          <p:cNvPr id="170" name="(٩-٤)      الأعداد حتى ١٠٠"/>
          <p:cNvSpPr txBox="1"/>
          <p:nvPr/>
        </p:nvSpPr>
        <p:spPr>
          <a:xfrm>
            <a:off x="5726405" y="7262062"/>
            <a:ext cx="12931190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(٩-٤)      الأعداد حتى ١٠٠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2"/>
      <p:bldP build="whole" bldLvl="1" animBg="1" rev="0" advAuto="0" spid="168" grpId="1"/>
      <p:bldP build="whole" bldLvl="1" animBg="1" rev="0" advAuto="0" spid="170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0327.png" descr="IMG_03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6479" y="-1711871"/>
            <a:ext cx="16362888" cy="5269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0335.png" descr="IMG_033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93421" y="3770503"/>
            <a:ext cx="19306810" cy="8028335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١"/>
          <p:cNvSpPr txBox="1"/>
          <p:nvPr/>
        </p:nvSpPr>
        <p:spPr>
          <a:xfrm>
            <a:off x="15101544" y="6600741"/>
            <a:ext cx="1523309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</a:t>
            </a:r>
          </a:p>
        </p:txBody>
      </p:sp>
      <p:sp>
        <p:nvSpPr>
          <p:cNvPr id="175" name="٣"/>
          <p:cNvSpPr txBox="1"/>
          <p:nvPr/>
        </p:nvSpPr>
        <p:spPr>
          <a:xfrm>
            <a:off x="13416963" y="6600741"/>
            <a:ext cx="1523309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</a:t>
            </a:r>
          </a:p>
        </p:txBody>
      </p:sp>
      <p:sp>
        <p:nvSpPr>
          <p:cNvPr id="176" name="١"/>
          <p:cNvSpPr txBox="1"/>
          <p:nvPr/>
        </p:nvSpPr>
        <p:spPr>
          <a:xfrm>
            <a:off x="18203161" y="8981250"/>
            <a:ext cx="1523309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</a:t>
            </a:r>
          </a:p>
        </p:txBody>
      </p:sp>
      <p:sp>
        <p:nvSpPr>
          <p:cNvPr id="177" name="٣"/>
          <p:cNvSpPr txBox="1"/>
          <p:nvPr/>
        </p:nvSpPr>
        <p:spPr>
          <a:xfrm>
            <a:off x="16135416" y="8981250"/>
            <a:ext cx="1523309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</a:t>
            </a:r>
          </a:p>
        </p:txBody>
      </p:sp>
      <p:sp>
        <p:nvSpPr>
          <p:cNvPr id="178" name="٣١"/>
          <p:cNvSpPr txBox="1"/>
          <p:nvPr/>
        </p:nvSpPr>
        <p:spPr>
          <a:xfrm>
            <a:off x="14747923" y="10016654"/>
            <a:ext cx="1523308" cy="147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٣١</a:t>
            </a:r>
          </a:p>
        </p:txBody>
      </p:sp>
      <p:sp>
        <p:nvSpPr>
          <p:cNvPr id="179" name="٤"/>
          <p:cNvSpPr txBox="1"/>
          <p:nvPr/>
        </p:nvSpPr>
        <p:spPr>
          <a:xfrm>
            <a:off x="6325651" y="6600741"/>
            <a:ext cx="1523308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</a:t>
            </a:r>
          </a:p>
        </p:txBody>
      </p:sp>
      <p:sp>
        <p:nvSpPr>
          <p:cNvPr id="180" name="٢"/>
          <p:cNvSpPr txBox="1"/>
          <p:nvPr/>
        </p:nvSpPr>
        <p:spPr>
          <a:xfrm>
            <a:off x="4802344" y="6600741"/>
            <a:ext cx="1523308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</a:t>
            </a:r>
          </a:p>
        </p:txBody>
      </p:sp>
      <p:sp>
        <p:nvSpPr>
          <p:cNvPr id="181" name="٤"/>
          <p:cNvSpPr txBox="1"/>
          <p:nvPr/>
        </p:nvSpPr>
        <p:spPr>
          <a:xfrm>
            <a:off x="9980269" y="8981250"/>
            <a:ext cx="1523309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</a:t>
            </a:r>
          </a:p>
        </p:txBody>
      </p:sp>
      <p:sp>
        <p:nvSpPr>
          <p:cNvPr id="182" name="٢"/>
          <p:cNvSpPr txBox="1"/>
          <p:nvPr/>
        </p:nvSpPr>
        <p:spPr>
          <a:xfrm>
            <a:off x="6325651" y="8706712"/>
            <a:ext cx="1523308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</a:t>
            </a:r>
          </a:p>
        </p:txBody>
      </p:sp>
      <p:sp>
        <p:nvSpPr>
          <p:cNvPr id="183" name="٢٤"/>
          <p:cNvSpPr txBox="1"/>
          <p:nvPr/>
        </p:nvSpPr>
        <p:spPr>
          <a:xfrm>
            <a:off x="6061172" y="9930156"/>
            <a:ext cx="1523309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٢٤</a:t>
            </a:r>
          </a:p>
        </p:txBody>
      </p:sp>
      <p:grpSp>
        <p:nvGrpSpPr>
          <p:cNvPr id="198" name="تجميع"/>
          <p:cNvGrpSpPr/>
          <p:nvPr/>
        </p:nvGrpSpPr>
        <p:grpSpPr>
          <a:xfrm>
            <a:off x="456827" y="3271326"/>
            <a:ext cx="1721563" cy="7968773"/>
            <a:chOff x="0" y="0"/>
            <a:chExt cx="1721562" cy="7968771"/>
          </a:xfrm>
        </p:grpSpPr>
        <p:grpSp>
          <p:nvGrpSpPr>
            <p:cNvPr id="186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184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85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87" name="صورة 20" descr="صورة 20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88" name="IMG_4017.jpeg" descr="IMG_4017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89" name="IMG_4020.jpeg" descr="IMG_4020.jpe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90" name="IMG_4023.png" descr="IMG_4023.pn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91" name="IMG_4024.jpeg" descr="IMG_4024.jpeg">
              <a:hlinkClick r:id="rId1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3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94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192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93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97" name="IMG_0291.jpeg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196" name="IMG_0291.jpeg" descr="IMG_0291.jpeg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95" name="IMG_0291.jpeg" descr="IMG_0291.jpeg"/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1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4"/>
      <p:bldP build="whole" bldLvl="1" animBg="1" rev="0" advAuto="0" spid="181" grpId="8"/>
      <p:bldP build="whole" bldLvl="1" animBg="1" rev="0" advAuto="0" spid="174" grpId="1"/>
      <p:bldP build="whole" bldLvl="1" animBg="1" rev="0" advAuto="0" spid="178" grpId="5"/>
      <p:bldP build="whole" bldLvl="1" animBg="1" rev="0" advAuto="0" spid="179" grpId="6"/>
      <p:bldP build="whole" bldLvl="1" animBg="1" rev="0" advAuto="0" spid="183" grpId="10"/>
      <p:bldP build="whole" bldLvl="1" animBg="1" rev="0" advAuto="0" spid="180" grpId="7"/>
      <p:bldP build="whole" bldLvl="1" animBg="1" rev="0" advAuto="0" spid="182" grpId="9"/>
      <p:bldP build="whole" bldLvl="1" animBg="1" rev="0" advAuto="0" spid="175" grpId="2"/>
      <p:bldP build="whole" bldLvl="1" animBg="1" rev="0" advAuto="0" spid="176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G_0336.png" descr="IMG_0336.png"/>
          <p:cNvPicPr>
            <a:picLocks noChangeAspect="1"/>
          </p:cNvPicPr>
          <p:nvPr/>
        </p:nvPicPr>
        <p:blipFill>
          <a:blip r:embed="rId2">
            <a:extLst/>
          </a:blip>
          <a:srcRect l="3746" t="0" r="3746" b="51153"/>
          <a:stretch>
            <a:fillRect/>
          </a:stretch>
        </p:blipFill>
        <p:spPr>
          <a:xfrm>
            <a:off x="3803178" y="4322365"/>
            <a:ext cx="20381282" cy="5984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0327.png" descr="IMG_0327.png"/>
          <p:cNvPicPr>
            <a:picLocks noChangeAspect="1"/>
          </p:cNvPicPr>
          <p:nvPr/>
        </p:nvPicPr>
        <p:blipFill>
          <a:blip r:embed="rId3">
            <a:extLst/>
          </a:blip>
          <a:srcRect l="0" t="65025" r="0" b="0"/>
          <a:stretch>
            <a:fillRect/>
          </a:stretch>
        </p:blipFill>
        <p:spPr>
          <a:xfrm>
            <a:off x="4273880" y="1915306"/>
            <a:ext cx="19055393" cy="2146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0331.png" descr="IMG_033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91244" y="-1"/>
            <a:ext cx="5057755" cy="1654152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٢"/>
          <p:cNvSpPr txBox="1"/>
          <p:nvPr/>
        </p:nvSpPr>
        <p:spPr>
          <a:xfrm>
            <a:off x="21748998" y="8788901"/>
            <a:ext cx="1523308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</a:t>
            </a:r>
          </a:p>
        </p:txBody>
      </p:sp>
      <p:sp>
        <p:nvSpPr>
          <p:cNvPr id="204" name="٦"/>
          <p:cNvSpPr txBox="1"/>
          <p:nvPr/>
        </p:nvSpPr>
        <p:spPr>
          <a:xfrm>
            <a:off x="17962726" y="8788901"/>
            <a:ext cx="1523309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</a:t>
            </a:r>
          </a:p>
        </p:txBody>
      </p:sp>
      <p:sp>
        <p:nvSpPr>
          <p:cNvPr id="205" name="٢"/>
          <p:cNvSpPr txBox="1"/>
          <p:nvPr/>
        </p:nvSpPr>
        <p:spPr>
          <a:xfrm>
            <a:off x="8135699" y="6317673"/>
            <a:ext cx="1523308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</a:t>
            </a:r>
          </a:p>
        </p:txBody>
      </p:sp>
      <p:sp>
        <p:nvSpPr>
          <p:cNvPr id="206" name="٦"/>
          <p:cNvSpPr txBox="1"/>
          <p:nvPr/>
        </p:nvSpPr>
        <p:spPr>
          <a:xfrm>
            <a:off x="5995823" y="6317673"/>
            <a:ext cx="1523309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</a:t>
            </a:r>
          </a:p>
        </p:txBody>
      </p:sp>
      <p:sp>
        <p:nvSpPr>
          <p:cNvPr id="207" name="٦٢"/>
          <p:cNvSpPr txBox="1"/>
          <p:nvPr/>
        </p:nvSpPr>
        <p:spPr>
          <a:xfrm>
            <a:off x="7895263" y="8981250"/>
            <a:ext cx="1523309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٦٢</a:t>
            </a:r>
          </a:p>
        </p:txBody>
      </p:sp>
      <p:grpSp>
        <p:nvGrpSpPr>
          <p:cNvPr id="222" name="تجميع"/>
          <p:cNvGrpSpPr/>
          <p:nvPr/>
        </p:nvGrpSpPr>
        <p:grpSpPr>
          <a:xfrm>
            <a:off x="456827" y="3271326"/>
            <a:ext cx="1721563" cy="7968773"/>
            <a:chOff x="0" y="0"/>
            <a:chExt cx="1721562" cy="7968771"/>
          </a:xfrm>
        </p:grpSpPr>
        <p:grpSp>
          <p:nvGrpSpPr>
            <p:cNvPr id="210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208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209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11" name="صورة 20" descr="صورة 20">
              <a:hlinkClick r:id="rId5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6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12" name="IMG_4017.jpeg" descr="IMG_4017.jpeg">
              <a:hlinkClick r:id="rId7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8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13" name="IMG_4020.jpeg" descr="IMG_4020.jpeg">
              <a:hlinkClick r:id="rId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14" name="IMG_4023.png" descr="IMG_4023.png">
              <a:hlinkClick r:id="rId11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2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15" name="IMG_4024.jpeg" descr="IMG_4024.jpeg">
              <a:hlinkClick r:id="rId13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4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18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16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17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21" name="IMG_0291.jpeg">
              <a:hlinkClick r:id="rId17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20" name="IMG_0291.jpeg" descr="IMG_0291.jpeg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19" name="IMG_0291.jpeg" descr="IMG_0291.jpeg"/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4"/>
      <p:bldP build="whole" bldLvl="1" animBg="1" rev="0" advAuto="0" spid="204" grpId="2"/>
      <p:bldP build="whole" bldLvl="1" animBg="1" rev="0" advAuto="0" spid="207" grpId="5"/>
      <p:bldP build="whole" bldLvl="1" animBg="1" rev="0" advAuto="0" spid="203" grpId="1"/>
      <p:bldP build="whole" bldLvl="1" animBg="1" rev="0" advAuto="0" spid="205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G_0336.png" descr="IMG_0336.png"/>
          <p:cNvPicPr>
            <a:picLocks noChangeAspect="1"/>
          </p:cNvPicPr>
          <p:nvPr/>
        </p:nvPicPr>
        <p:blipFill>
          <a:blip r:embed="rId2">
            <a:extLst/>
          </a:blip>
          <a:srcRect l="0" t="51153" r="3746" b="0"/>
          <a:stretch>
            <a:fillRect/>
          </a:stretch>
        </p:blipFill>
        <p:spPr>
          <a:xfrm>
            <a:off x="3166079" y="5136959"/>
            <a:ext cx="20592598" cy="5811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0327.png" descr="IMG_0327.png"/>
          <p:cNvPicPr>
            <a:picLocks noChangeAspect="1"/>
          </p:cNvPicPr>
          <p:nvPr/>
        </p:nvPicPr>
        <p:blipFill>
          <a:blip r:embed="rId3">
            <a:extLst/>
          </a:blip>
          <a:srcRect l="0" t="65025" r="0" b="0"/>
          <a:stretch>
            <a:fillRect/>
          </a:stretch>
        </p:blipFill>
        <p:spPr>
          <a:xfrm>
            <a:off x="4511675" y="2453914"/>
            <a:ext cx="19872315" cy="2238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0331.png" descr="IMG_033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25865" y="143213"/>
            <a:ext cx="5531873" cy="1809214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٧"/>
          <p:cNvSpPr txBox="1"/>
          <p:nvPr/>
        </p:nvSpPr>
        <p:spPr>
          <a:xfrm>
            <a:off x="21396084" y="9638459"/>
            <a:ext cx="1523309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٧</a:t>
            </a:r>
          </a:p>
        </p:txBody>
      </p:sp>
      <p:sp>
        <p:nvSpPr>
          <p:cNvPr id="228" name="٥"/>
          <p:cNvSpPr txBox="1"/>
          <p:nvPr/>
        </p:nvSpPr>
        <p:spPr>
          <a:xfrm>
            <a:off x="17505898" y="9638459"/>
            <a:ext cx="1523309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</a:t>
            </a:r>
          </a:p>
        </p:txBody>
      </p:sp>
      <p:sp>
        <p:nvSpPr>
          <p:cNvPr id="229" name="٧"/>
          <p:cNvSpPr txBox="1"/>
          <p:nvPr/>
        </p:nvSpPr>
        <p:spPr>
          <a:xfrm>
            <a:off x="8008699" y="7387708"/>
            <a:ext cx="1523308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٧</a:t>
            </a:r>
          </a:p>
        </p:txBody>
      </p:sp>
      <p:sp>
        <p:nvSpPr>
          <p:cNvPr id="230" name="٥"/>
          <p:cNvSpPr txBox="1"/>
          <p:nvPr/>
        </p:nvSpPr>
        <p:spPr>
          <a:xfrm>
            <a:off x="6253520" y="7279755"/>
            <a:ext cx="1523309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</a:t>
            </a:r>
          </a:p>
        </p:txBody>
      </p:sp>
      <p:sp>
        <p:nvSpPr>
          <p:cNvPr id="231" name="٥٧"/>
          <p:cNvSpPr txBox="1"/>
          <p:nvPr/>
        </p:nvSpPr>
        <p:spPr>
          <a:xfrm>
            <a:off x="8008699" y="9389990"/>
            <a:ext cx="1523308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٥٧</a:t>
            </a:r>
          </a:p>
        </p:txBody>
      </p:sp>
      <p:grpSp>
        <p:nvGrpSpPr>
          <p:cNvPr id="246" name="تجميع"/>
          <p:cNvGrpSpPr/>
          <p:nvPr/>
        </p:nvGrpSpPr>
        <p:grpSpPr>
          <a:xfrm>
            <a:off x="456827" y="3271326"/>
            <a:ext cx="1721563" cy="7968773"/>
            <a:chOff x="0" y="0"/>
            <a:chExt cx="1721562" cy="7968771"/>
          </a:xfrm>
        </p:grpSpPr>
        <p:grpSp>
          <p:nvGrpSpPr>
            <p:cNvPr id="234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232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233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35" name="صورة 20" descr="صورة 20">
              <a:hlinkClick r:id="rId5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6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36" name="IMG_4017.jpeg" descr="IMG_4017.jpeg">
              <a:hlinkClick r:id="rId7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8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37" name="IMG_4020.jpeg" descr="IMG_4020.jpeg">
              <a:hlinkClick r:id="rId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38" name="IMG_4023.png" descr="IMG_4023.png">
              <a:hlinkClick r:id="rId11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2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39" name="IMG_4024.jpeg" descr="IMG_4024.jpeg">
              <a:hlinkClick r:id="rId13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4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42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40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41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45" name="IMG_0291.jpeg">
              <a:hlinkClick r:id="rId17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44" name="IMG_0291.jpeg" descr="IMG_0291.jpeg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43" name="IMG_0291.jpeg" descr="IMG_0291.jpeg"/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1"/>
      <p:bldP build="whole" bldLvl="1" animBg="1" rev="0" advAuto="0" spid="230" grpId="4"/>
      <p:bldP build="whole" bldLvl="1" animBg="1" rev="0" advAuto="0" spid="228" grpId="2"/>
      <p:bldP build="whole" bldLvl="1" animBg="1" rev="0" advAuto="0" spid="229" grpId="3"/>
      <p:bldP build="whole" bldLvl="1" animBg="1" rev="0" advAuto="0" spid="231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G_0327.png" descr="IMG_0327.png"/>
          <p:cNvPicPr>
            <a:picLocks noChangeAspect="1"/>
          </p:cNvPicPr>
          <p:nvPr/>
        </p:nvPicPr>
        <p:blipFill>
          <a:blip r:embed="rId2">
            <a:extLst/>
          </a:blip>
          <a:srcRect l="0" t="65025" r="0" b="0"/>
          <a:stretch>
            <a:fillRect/>
          </a:stretch>
        </p:blipFill>
        <p:spPr>
          <a:xfrm>
            <a:off x="4511675" y="2453914"/>
            <a:ext cx="19872315" cy="2238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G_0331.png" descr="IMG_03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25865" y="143213"/>
            <a:ext cx="5531873" cy="180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G_0337.png" descr="IMG_0337.png"/>
          <p:cNvPicPr>
            <a:picLocks noChangeAspect="1"/>
          </p:cNvPicPr>
          <p:nvPr/>
        </p:nvPicPr>
        <p:blipFill>
          <a:blip r:embed="rId4">
            <a:extLst/>
          </a:blip>
          <a:srcRect l="0" t="3236" r="3052" b="7730"/>
          <a:stretch>
            <a:fillRect/>
          </a:stretch>
        </p:blipFill>
        <p:spPr>
          <a:xfrm>
            <a:off x="3834944" y="5193380"/>
            <a:ext cx="20236492" cy="59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٥"/>
          <p:cNvSpPr txBox="1"/>
          <p:nvPr/>
        </p:nvSpPr>
        <p:spPr>
          <a:xfrm>
            <a:off x="21064343" y="9438077"/>
            <a:ext cx="1523309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</a:t>
            </a:r>
          </a:p>
        </p:txBody>
      </p:sp>
      <p:sp>
        <p:nvSpPr>
          <p:cNvPr id="252" name="٨"/>
          <p:cNvSpPr txBox="1"/>
          <p:nvPr/>
        </p:nvSpPr>
        <p:spPr>
          <a:xfrm>
            <a:off x="17674203" y="9438077"/>
            <a:ext cx="1523308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٨</a:t>
            </a:r>
          </a:p>
        </p:txBody>
      </p:sp>
      <p:sp>
        <p:nvSpPr>
          <p:cNvPr id="253" name="٥"/>
          <p:cNvSpPr txBox="1"/>
          <p:nvPr/>
        </p:nvSpPr>
        <p:spPr>
          <a:xfrm>
            <a:off x="8441483" y="7255712"/>
            <a:ext cx="1523308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</a:t>
            </a:r>
          </a:p>
        </p:txBody>
      </p:sp>
      <p:sp>
        <p:nvSpPr>
          <p:cNvPr id="254" name="٨"/>
          <p:cNvSpPr txBox="1"/>
          <p:nvPr/>
        </p:nvSpPr>
        <p:spPr>
          <a:xfrm>
            <a:off x="6542043" y="7255712"/>
            <a:ext cx="1523308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٨</a:t>
            </a:r>
          </a:p>
        </p:txBody>
      </p:sp>
      <p:sp>
        <p:nvSpPr>
          <p:cNvPr id="255" name="٨٥"/>
          <p:cNvSpPr txBox="1"/>
          <p:nvPr/>
        </p:nvSpPr>
        <p:spPr>
          <a:xfrm>
            <a:off x="8241395" y="9438077"/>
            <a:ext cx="1523308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٨٥</a:t>
            </a:r>
          </a:p>
        </p:txBody>
      </p:sp>
      <p:grpSp>
        <p:nvGrpSpPr>
          <p:cNvPr id="270" name="تجميع"/>
          <p:cNvGrpSpPr/>
          <p:nvPr/>
        </p:nvGrpSpPr>
        <p:grpSpPr>
          <a:xfrm>
            <a:off x="456827" y="3271326"/>
            <a:ext cx="1721563" cy="7968773"/>
            <a:chOff x="0" y="0"/>
            <a:chExt cx="1721562" cy="7968771"/>
          </a:xfrm>
        </p:grpSpPr>
        <p:grpSp>
          <p:nvGrpSpPr>
            <p:cNvPr id="258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256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257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59" name="صورة 20" descr="صورة 20">
              <a:hlinkClick r:id="rId5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6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60" name="IMG_4017.jpeg" descr="IMG_4017.jpeg">
              <a:hlinkClick r:id="rId7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8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61" name="IMG_4020.jpeg" descr="IMG_4020.jpeg">
              <a:hlinkClick r:id="rId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62" name="IMG_4023.png" descr="IMG_4023.png">
              <a:hlinkClick r:id="rId11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2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63" name="IMG_4024.jpeg" descr="IMG_4024.jpeg">
              <a:hlinkClick r:id="rId13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4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66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64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65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69" name="IMG_0291.jpeg">
              <a:hlinkClick r:id="rId17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68" name="IMG_0291.jpeg" descr="IMG_0291.jpeg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7" name="IMG_0291.jpeg" descr="IMG_0291.jpeg"/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3"/>
      <p:bldP build="whole" bldLvl="1" animBg="1" rev="0" advAuto="0" spid="255" grpId="5"/>
      <p:bldP build="whole" bldLvl="1" animBg="1" rev="0" advAuto="0" spid="251" grpId="1"/>
      <p:bldP build="whole" bldLvl="1" animBg="1" rev="0" advAuto="0" spid="252" grpId="2"/>
      <p:bldP build="whole" bldLvl="1" animBg="1" rev="0" advAuto="0" spid="254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