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drive/folders/1M0-x5ImGbQBD_kWVY-906Eyvnq1WExxR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drive/folders/1M0-x5ImGbQBD_kWVY-906Eyvnq1WExxR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drive/folders/1M0-x5ImGbQBD_kWVY-906Eyvnq1WExxR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Relationship Id="rId16" Type="http://schemas.openxmlformats.org/officeDocument/2006/relationships/image" Target="../media/image8.png"/><Relationship Id="rId17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(٩-٢)      أحل المسألة…"/>
          <p:cNvSpPr txBox="1"/>
          <p:nvPr/>
        </p:nvSpPr>
        <p:spPr>
          <a:xfrm>
            <a:off x="4999155" y="6864349"/>
            <a:ext cx="12931190" cy="40767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(٩-٢)      أحل المسألة</a:t>
            </a:r>
          </a:p>
          <a:p>
            <a:pPr defTabSz="2438338" rtl="0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أخمن وأتحقق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68" grpId="1"/>
      <p:bldP build="whole" bldLvl="1" animBg="1" rev="0" advAuto="0" spid="17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7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7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7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7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7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7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7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79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8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80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85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84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3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87" name="IMG_0320.png" descr="IMG_0320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298688" y="-403283"/>
            <a:ext cx="19690450" cy="133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322.png" descr="IMG_0322.png"/>
          <p:cNvPicPr>
            <a:picLocks noChangeAspect="1"/>
          </p:cNvPicPr>
          <p:nvPr/>
        </p:nvPicPr>
        <p:blipFill>
          <a:blip r:embed="rId17">
            <a:extLst/>
          </a:blip>
          <a:srcRect l="55563" t="24611" r="20815" b="38126"/>
          <a:stretch>
            <a:fillRect/>
          </a:stretch>
        </p:blipFill>
        <p:spPr>
          <a:xfrm>
            <a:off x="14281864" y="7381960"/>
            <a:ext cx="2587245" cy="2295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322.png" descr="IMG_0322.png"/>
          <p:cNvPicPr>
            <a:picLocks noChangeAspect="1"/>
          </p:cNvPicPr>
          <p:nvPr/>
        </p:nvPicPr>
        <p:blipFill>
          <a:blip r:embed="rId17">
            <a:extLst/>
          </a:blip>
          <a:srcRect l="55563" t="24611" r="20815" b="38126"/>
          <a:stretch>
            <a:fillRect/>
          </a:stretch>
        </p:blipFill>
        <p:spPr>
          <a:xfrm>
            <a:off x="11694636" y="7381960"/>
            <a:ext cx="2587245" cy="229564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٦"/>
          <p:cNvSpPr txBox="1"/>
          <p:nvPr/>
        </p:nvSpPr>
        <p:spPr>
          <a:xfrm>
            <a:off x="4534131" y="8139726"/>
            <a:ext cx="2475960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191" name="٣٠"/>
          <p:cNvSpPr txBox="1"/>
          <p:nvPr/>
        </p:nvSpPr>
        <p:spPr>
          <a:xfrm>
            <a:off x="4771033" y="11842432"/>
            <a:ext cx="100107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  <p:pic>
        <p:nvPicPr>
          <p:cNvPr id="192" name="IMG_0323.png" descr="IMG_0323.png"/>
          <p:cNvPicPr>
            <a:picLocks noChangeAspect="1"/>
          </p:cNvPicPr>
          <p:nvPr/>
        </p:nvPicPr>
        <p:blipFill>
          <a:blip r:embed="rId18">
            <a:extLst/>
          </a:blip>
          <a:srcRect l="8134" t="44875" r="17403" b="39003"/>
          <a:stretch>
            <a:fillRect/>
          </a:stretch>
        </p:blipFill>
        <p:spPr>
          <a:xfrm>
            <a:off x="8689008" y="12665612"/>
            <a:ext cx="4474291" cy="5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323.png" descr="IMG_0323.png"/>
          <p:cNvPicPr>
            <a:picLocks noChangeAspect="1"/>
          </p:cNvPicPr>
          <p:nvPr/>
        </p:nvPicPr>
        <p:blipFill>
          <a:blip r:embed="rId18">
            <a:extLst/>
          </a:blip>
          <a:srcRect l="8134" t="44875" r="17403" b="39003"/>
          <a:stretch>
            <a:fillRect/>
          </a:stretch>
        </p:blipFill>
        <p:spPr>
          <a:xfrm>
            <a:off x="8714805" y="12120703"/>
            <a:ext cx="4474291" cy="5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323.png" descr="IMG_0323.png"/>
          <p:cNvPicPr>
            <a:picLocks noChangeAspect="1"/>
          </p:cNvPicPr>
          <p:nvPr/>
        </p:nvPicPr>
        <p:blipFill>
          <a:blip r:embed="rId18">
            <a:extLst/>
          </a:blip>
          <a:srcRect l="8134" t="44875" r="17403" b="39003"/>
          <a:stretch>
            <a:fillRect/>
          </a:stretch>
        </p:blipFill>
        <p:spPr>
          <a:xfrm>
            <a:off x="8714805" y="11571565"/>
            <a:ext cx="4448769" cy="54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whole" bldLvl="1" animBg="1" rev="0" advAuto="0" spid="192" grpId="5"/>
      <p:bldP build="whole" bldLvl="1" animBg="1" rev="0" advAuto="0" spid="193" grpId="6"/>
      <p:bldP build="whole" bldLvl="1" animBg="1" rev="0" advAuto="0" spid="194" grpId="7"/>
      <p:bldP build="whole" bldLvl="1" animBg="1" rev="0" advAuto="0" spid="191" grpId="4"/>
      <p:bldP build="whole" bldLvl="1" animBg="1" rev="0" advAuto="0" spid="188" grpId="1"/>
      <p:bldP build="whole" bldLvl="1" animBg="1" rev="0" advAuto="0" spid="18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98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96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97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99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00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1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2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3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06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04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05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09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08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07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11" name="IMG_0321.png" descr="IMG_0321.png"/>
          <p:cNvPicPr>
            <a:picLocks noChangeAspect="1"/>
          </p:cNvPicPr>
          <p:nvPr/>
        </p:nvPicPr>
        <p:blipFill>
          <a:blip r:embed="rId16">
            <a:extLst/>
          </a:blip>
          <a:srcRect l="0" t="1632" r="0" b="0"/>
          <a:stretch>
            <a:fillRect/>
          </a:stretch>
        </p:blipFill>
        <p:spPr>
          <a:xfrm>
            <a:off x="2604970" y="933897"/>
            <a:ext cx="20278172" cy="1159194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٩"/>
          <p:cNvSpPr txBox="1"/>
          <p:nvPr/>
        </p:nvSpPr>
        <p:spPr>
          <a:xfrm>
            <a:off x="4942871" y="7610768"/>
            <a:ext cx="2475960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</a:t>
            </a:r>
          </a:p>
        </p:txBody>
      </p:sp>
      <p:pic>
        <p:nvPicPr>
          <p:cNvPr id="213" name="IMG_0322.png" descr="IMG_0322.png"/>
          <p:cNvPicPr>
            <a:picLocks noChangeAspect="1"/>
          </p:cNvPicPr>
          <p:nvPr/>
        </p:nvPicPr>
        <p:blipFill>
          <a:blip r:embed="rId17">
            <a:extLst/>
          </a:blip>
          <a:srcRect l="6852" t="43648" r="47231" b="30676"/>
          <a:stretch>
            <a:fillRect/>
          </a:stretch>
        </p:blipFill>
        <p:spPr>
          <a:xfrm>
            <a:off x="19292795" y="7881042"/>
            <a:ext cx="3590373" cy="112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0322.png" descr="IMG_0322.png"/>
          <p:cNvPicPr>
            <a:picLocks noChangeAspect="1"/>
          </p:cNvPicPr>
          <p:nvPr/>
        </p:nvPicPr>
        <p:blipFill>
          <a:blip r:embed="rId17">
            <a:extLst/>
          </a:blip>
          <a:srcRect l="6852" t="43648" r="47231" b="30676"/>
          <a:stretch>
            <a:fillRect/>
          </a:stretch>
        </p:blipFill>
        <p:spPr>
          <a:xfrm>
            <a:off x="16053776" y="7881042"/>
            <a:ext cx="3590373" cy="112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0322.png" descr="IMG_0322.png"/>
          <p:cNvPicPr>
            <a:picLocks noChangeAspect="1"/>
          </p:cNvPicPr>
          <p:nvPr/>
        </p:nvPicPr>
        <p:blipFill>
          <a:blip r:embed="rId17">
            <a:extLst/>
          </a:blip>
          <a:srcRect l="6852" t="43648" r="47231" b="30676"/>
          <a:stretch>
            <a:fillRect/>
          </a:stretch>
        </p:blipFill>
        <p:spPr>
          <a:xfrm>
            <a:off x="12744134" y="7881042"/>
            <a:ext cx="3590373" cy="112928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٢٠"/>
          <p:cNvSpPr txBox="1"/>
          <p:nvPr/>
        </p:nvSpPr>
        <p:spPr>
          <a:xfrm>
            <a:off x="5166045" y="11870852"/>
            <a:ext cx="2475961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  <p:bldP build="whole" bldLvl="1" animBg="1" rev="0" advAuto="0" spid="215" grpId="4"/>
      <p:bldP build="whole" bldLvl="1" animBg="1" rev="0" advAuto="0" spid="214" grpId="3"/>
      <p:bldP build="whole" bldLvl="1" animBg="1" rev="0" advAuto="0" spid="213" grpId="2"/>
      <p:bldP build="whole" bldLvl="1" animBg="1" rev="0" advAuto="0" spid="216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