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drive/folders/1M0-x5ImGbQBD_kWVY-906Eyvnq1WExxR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image" Target="../media/image3.jpeg"/><Relationship Id="rId13" Type="http://schemas.openxmlformats.org/officeDocument/2006/relationships/hyperlink" Target="https://ar.oryxlearning.com/grade/3rd-grade/maths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drive.google.com/drive/folders/1M0-x5ImGbQBD_kWVY-906Eyvnq1WExxR" TargetMode="External"/><Relationship Id="rId16" Type="http://schemas.openxmlformats.org/officeDocument/2006/relationships/image" Target="../media/image5.jpeg"/><Relationship Id="rId17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image" Target="../media/image3.jpeg"/><Relationship Id="rId13" Type="http://schemas.openxmlformats.org/officeDocument/2006/relationships/hyperlink" Target="https://ar.oryxlearning.com/grade/3rd-grade/maths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drive.google.com/drive/folders/1M0-x5ImGbQBD_kWVY-906Eyvnq1WExxR" TargetMode="External"/><Relationship Id="rId16" Type="http://schemas.openxmlformats.org/officeDocument/2006/relationships/image" Target="../media/image5.jpeg"/><Relationship Id="rId17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image" Target="../media/image3.jpeg"/><Relationship Id="rId13" Type="http://schemas.openxmlformats.org/officeDocument/2006/relationships/hyperlink" Target="https://ar.oryxlearning.com/grade/3rd-grade/maths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drive.google.com/drive/folders/1M0-x5ImGbQBD_kWVY-906Eyvnq1WExxR" TargetMode="External"/><Relationship Id="rId16" Type="http://schemas.openxmlformats.org/officeDocument/2006/relationships/image" Target="../media/image5.jpeg"/><Relationship Id="rId17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154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152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53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55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56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7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8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9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2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160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1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65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164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63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67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68" name="الفصل التاسع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69" name="القيمة المنزلية"/>
          <p:cNvSpPr txBox="1"/>
          <p:nvPr/>
        </p:nvSpPr>
        <p:spPr>
          <a:xfrm>
            <a:off x="8373430" y="4418617"/>
            <a:ext cx="6182640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القيمة المنزلية</a:t>
            </a:r>
          </a:p>
        </p:txBody>
      </p:sp>
      <p:sp>
        <p:nvSpPr>
          <p:cNvPr id="170" name="التهيئة"/>
          <p:cNvSpPr txBox="1"/>
          <p:nvPr/>
        </p:nvSpPr>
        <p:spPr>
          <a:xfrm>
            <a:off x="5966907" y="6840306"/>
            <a:ext cx="1099568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التهيئة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  <p:bldP build="whole" bldLvl="1" animBg="1" rev="0" advAuto="0" spid="169" grpId="2"/>
      <p:bldP build="whole" bldLvl="1" animBg="1" rev="0" advAuto="0" spid="17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0297.png" descr="IMG_0297.png"/>
          <p:cNvPicPr>
            <a:picLocks noChangeAspect="1"/>
          </p:cNvPicPr>
          <p:nvPr/>
        </p:nvPicPr>
        <p:blipFill>
          <a:blip r:embed="rId2">
            <a:extLst/>
          </a:blip>
          <a:srcRect l="28397" t="0" r="13474" b="57051"/>
          <a:stretch>
            <a:fillRect/>
          </a:stretch>
        </p:blipFill>
        <p:spPr>
          <a:xfrm>
            <a:off x="17146178" y="379409"/>
            <a:ext cx="4741726" cy="1332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297.png" descr="IMG_0297.png"/>
          <p:cNvPicPr>
            <a:picLocks noChangeAspect="1"/>
          </p:cNvPicPr>
          <p:nvPr/>
        </p:nvPicPr>
        <p:blipFill>
          <a:blip r:embed="rId2">
            <a:extLst/>
          </a:blip>
          <a:srcRect l="8060" t="57476" r="1915" b="0"/>
          <a:stretch>
            <a:fillRect/>
          </a:stretch>
        </p:blipFill>
        <p:spPr>
          <a:xfrm>
            <a:off x="13707643" y="2107078"/>
            <a:ext cx="9033807" cy="1622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0298.png" descr="IMG_0298.png"/>
          <p:cNvPicPr>
            <a:picLocks noChangeAspect="1"/>
          </p:cNvPicPr>
          <p:nvPr/>
        </p:nvPicPr>
        <p:blipFill>
          <a:blip r:embed="rId3">
            <a:extLst/>
          </a:blip>
          <a:srcRect l="5429" t="4687" r="1127" b="6557"/>
          <a:stretch>
            <a:fillRect/>
          </a:stretch>
        </p:blipFill>
        <p:spPr>
          <a:xfrm>
            <a:off x="5626468" y="4125132"/>
            <a:ext cx="17114863" cy="52554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177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175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76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78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79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0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1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2" name="IMG_4024.jpeg" descr="IMG_4024.jpeg"/>
            <p:cNvPicPr>
              <a:picLocks noChangeAspect="0"/>
            </p:cNvPicPr>
            <p:nvPr/>
          </p:nvPicPr>
          <p:blipFill>
            <a:blip r:embed="rId12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85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183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84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88" name="IMG_0291.jpeg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187" name="IMG_0291.jpeg" descr="IMG_0291.jpeg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86" name="IMG_0291.jpeg" descr="IMG_0291.jpeg"/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92" name="الرسم"/>
          <p:cNvGrpSpPr/>
          <p:nvPr/>
        </p:nvGrpSpPr>
        <p:grpSpPr>
          <a:xfrm>
            <a:off x="13964689" y="4860026"/>
            <a:ext cx="7640746" cy="4719823"/>
            <a:chOff x="0" y="0"/>
            <a:chExt cx="7640744" cy="4719822"/>
          </a:xfrm>
        </p:grpSpPr>
        <p:sp>
          <p:nvSpPr>
            <p:cNvPr id="190" name="خط"/>
            <p:cNvSpPr/>
            <p:nvPr/>
          </p:nvSpPr>
          <p:spPr>
            <a:xfrm>
              <a:off x="3266633" y="105967"/>
              <a:ext cx="4374112" cy="455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76" fill="norm" stroke="1" extrusionOk="0">
                  <a:moveTo>
                    <a:pt x="20790" y="3073"/>
                  </a:moveTo>
                  <a:cubicBezTo>
                    <a:pt x="20671" y="2921"/>
                    <a:pt x="20552" y="2769"/>
                    <a:pt x="20444" y="2693"/>
                  </a:cubicBezTo>
                  <a:cubicBezTo>
                    <a:pt x="20335" y="2617"/>
                    <a:pt x="20236" y="2617"/>
                    <a:pt x="20019" y="2579"/>
                  </a:cubicBezTo>
                  <a:cubicBezTo>
                    <a:pt x="19801" y="2541"/>
                    <a:pt x="19465" y="2465"/>
                    <a:pt x="19149" y="2379"/>
                  </a:cubicBezTo>
                  <a:cubicBezTo>
                    <a:pt x="18833" y="2294"/>
                    <a:pt x="18537" y="2199"/>
                    <a:pt x="18211" y="2104"/>
                  </a:cubicBezTo>
                  <a:cubicBezTo>
                    <a:pt x="17884" y="2009"/>
                    <a:pt x="17529" y="1914"/>
                    <a:pt x="17203" y="1838"/>
                  </a:cubicBezTo>
                  <a:cubicBezTo>
                    <a:pt x="16877" y="1762"/>
                    <a:pt x="16580" y="1705"/>
                    <a:pt x="16254" y="1619"/>
                  </a:cubicBezTo>
                  <a:cubicBezTo>
                    <a:pt x="15928" y="1534"/>
                    <a:pt x="15572" y="1420"/>
                    <a:pt x="15118" y="1258"/>
                  </a:cubicBezTo>
                  <a:cubicBezTo>
                    <a:pt x="14663" y="1097"/>
                    <a:pt x="14110" y="888"/>
                    <a:pt x="13606" y="764"/>
                  </a:cubicBezTo>
                  <a:cubicBezTo>
                    <a:pt x="13102" y="641"/>
                    <a:pt x="12648" y="603"/>
                    <a:pt x="12223" y="565"/>
                  </a:cubicBezTo>
                  <a:cubicBezTo>
                    <a:pt x="11798" y="527"/>
                    <a:pt x="11403" y="489"/>
                    <a:pt x="11007" y="441"/>
                  </a:cubicBezTo>
                  <a:cubicBezTo>
                    <a:pt x="10612" y="394"/>
                    <a:pt x="10217" y="337"/>
                    <a:pt x="9822" y="299"/>
                  </a:cubicBezTo>
                  <a:cubicBezTo>
                    <a:pt x="9426" y="261"/>
                    <a:pt x="9031" y="242"/>
                    <a:pt x="8675" y="213"/>
                  </a:cubicBezTo>
                  <a:cubicBezTo>
                    <a:pt x="8320" y="185"/>
                    <a:pt x="8003" y="147"/>
                    <a:pt x="7648" y="109"/>
                  </a:cubicBezTo>
                  <a:cubicBezTo>
                    <a:pt x="7292" y="71"/>
                    <a:pt x="6897" y="33"/>
                    <a:pt x="6600" y="14"/>
                  </a:cubicBezTo>
                  <a:cubicBezTo>
                    <a:pt x="6304" y="-5"/>
                    <a:pt x="6106" y="-5"/>
                    <a:pt x="5958" y="14"/>
                  </a:cubicBezTo>
                  <a:cubicBezTo>
                    <a:pt x="5810" y="33"/>
                    <a:pt x="5711" y="71"/>
                    <a:pt x="5602" y="175"/>
                  </a:cubicBezTo>
                  <a:cubicBezTo>
                    <a:pt x="5494" y="280"/>
                    <a:pt x="5375" y="451"/>
                    <a:pt x="5207" y="745"/>
                  </a:cubicBezTo>
                  <a:cubicBezTo>
                    <a:pt x="5039" y="1040"/>
                    <a:pt x="4822" y="1458"/>
                    <a:pt x="4703" y="1714"/>
                  </a:cubicBezTo>
                  <a:cubicBezTo>
                    <a:pt x="4585" y="1971"/>
                    <a:pt x="4565" y="2066"/>
                    <a:pt x="4575" y="2161"/>
                  </a:cubicBezTo>
                  <a:cubicBezTo>
                    <a:pt x="4585" y="2256"/>
                    <a:pt x="4624" y="2351"/>
                    <a:pt x="4703" y="2522"/>
                  </a:cubicBezTo>
                  <a:cubicBezTo>
                    <a:pt x="4782" y="2693"/>
                    <a:pt x="4901" y="2940"/>
                    <a:pt x="4921" y="3149"/>
                  </a:cubicBezTo>
                  <a:cubicBezTo>
                    <a:pt x="4940" y="3358"/>
                    <a:pt x="4861" y="3529"/>
                    <a:pt x="4743" y="3747"/>
                  </a:cubicBezTo>
                  <a:cubicBezTo>
                    <a:pt x="4624" y="3965"/>
                    <a:pt x="4466" y="4231"/>
                    <a:pt x="4328" y="4507"/>
                  </a:cubicBezTo>
                  <a:cubicBezTo>
                    <a:pt x="4189" y="4782"/>
                    <a:pt x="4071" y="5067"/>
                    <a:pt x="3972" y="5438"/>
                  </a:cubicBezTo>
                  <a:cubicBezTo>
                    <a:pt x="3873" y="5808"/>
                    <a:pt x="3794" y="6264"/>
                    <a:pt x="3725" y="6635"/>
                  </a:cubicBezTo>
                  <a:cubicBezTo>
                    <a:pt x="3656" y="7005"/>
                    <a:pt x="3596" y="7290"/>
                    <a:pt x="3567" y="7622"/>
                  </a:cubicBezTo>
                  <a:cubicBezTo>
                    <a:pt x="3537" y="7955"/>
                    <a:pt x="3537" y="8335"/>
                    <a:pt x="3557" y="8620"/>
                  </a:cubicBezTo>
                  <a:cubicBezTo>
                    <a:pt x="3577" y="8905"/>
                    <a:pt x="3616" y="9095"/>
                    <a:pt x="3636" y="9237"/>
                  </a:cubicBezTo>
                  <a:cubicBezTo>
                    <a:pt x="3656" y="9380"/>
                    <a:pt x="3656" y="9475"/>
                    <a:pt x="3626" y="9560"/>
                  </a:cubicBezTo>
                  <a:cubicBezTo>
                    <a:pt x="3596" y="9646"/>
                    <a:pt x="3537" y="9722"/>
                    <a:pt x="3359" y="9807"/>
                  </a:cubicBezTo>
                  <a:cubicBezTo>
                    <a:pt x="3181" y="9893"/>
                    <a:pt x="2885" y="9988"/>
                    <a:pt x="2539" y="10083"/>
                  </a:cubicBezTo>
                  <a:cubicBezTo>
                    <a:pt x="2193" y="10178"/>
                    <a:pt x="1798" y="10273"/>
                    <a:pt x="1482" y="10425"/>
                  </a:cubicBezTo>
                  <a:cubicBezTo>
                    <a:pt x="1166" y="10577"/>
                    <a:pt x="929" y="10786"/>
                    <a:pt x="691" y="11042"/>
                  </a:cubicBezTo>
                  <a:cubicBezTo>
                    <a:pt x="454" y="11298"/>
                    <a:pt x="217" y="11602"/>
                    <a:pt x="99" y="11897"/>
                  </a:cubicBezTo>
                  <a:cubicBezTo>
                    <a:pt x="-20" y="12191"/>
                    <a:pt x="-20" y="12476"/>
                    <a:pt x="39" y="12752"/>
                  </a:cubicBezTo>
                  <a:cubicBezTo>
                    <a:pt x="99" y="13027"/>
                    <a:pt x="217" y="13293"/>
                    <a:pt x="405" y="13607"/>
                  </a:cubicBezTo>
                  <a:cubicBezTo>
                    <a:pt x="593" y="13920"/>
                    <a:pt x="850" y="14281"/>
                    <a:pt x="1116" y="14556"/>
                  </a:cubicBezTo>
                  <a:cubicBezTo>
                    <a:pt x="1383" y="14832"/>
                    <a:pt x="1660" y="15022"/>
                    <a:pt x="1927" y="15221"/>
                  </a:cubicBezTo>
                  <a:cubicBezTo>
                    <a:pt x="2193" y="15421"/>
                    <a:pt x="2450" y="15630"/>
                    <a:pt x="2697" y="15829"/>
                  </a:cubicBezTo>
                  <a:cubicBezTo>
                    <a:pt x="2944" y="16029"/>
                    <a:pt x="3181" y="16219"/>
                    <a:pt x="3409" y="16456"/>
                  </a:cubicBezTo>
                  <a:cubicBezTo>
                    <a:pt x="3636" y="16694"/>
                    <a:pt x="3853" y="16979"/>
                    <a:pt x="4100" y="17283"/>
                  </a:cubicBezTo>
                  <a:cubicBezTo>
                    <a:pt x="4347" y="17587"/>
                    <a:pt x="4624" y="17910"/>
                    <a:pt x="4871" y="18194"/>
                  </a:cubicBezTo>
                  <a:cubicBezTo>
                    <a:pt x="5118" y="18479"/>
                    <a:pt x="5336" y="18726"/>
                    <a:pt x="5592" y="19030"/>
                  </a:cubicBezTo>
                  <a:cubicBezTo>
                    <a:pt x="5849" y="19334"/>
                    <a:pt x="6146" y="19695"/>
                    <a:pt x="6363" y="19961"/>
                  </a:cubicBezTo>
                  <a:cubicBezTo>
                    <a:pt x="6581" y="20227"/>
                    <a:pt x="6719" y="20398"/>
                    <a:pt x="6917" y="20569"/>
                  </a:cubicBezTo>
                  <a:cubicBezTo>
                    <a:pt x="7114" y="20740"/>
                    <a:pt x="7371" y="20911"/>
                    <a:pt x="7667" y="21082"/>
                  </a:cubicBezTo>
                  <a:cubicBezTo>
                    <a:pt x="7964" y="21253"/>
                    <a:pt x="8300" y="21424"/>
                    <a:pt x="8616" y="21510"/>
                  </a:cubicBezTo>
                  <a:cubicBezTo>
                    <a:pt x="8932" y="21595"/>
                    <a:pt x="9229" y="21595"/>
                    <a:pt x="9683" y="21529"/>
                  </a:cubicBezTo>
                  <a:cubicBezTo>
                    <a:pt x="10138" y="21462"/>
                    <a:pt x="10750" y="21329"/>
                    <a:pt x="11373" y="21139"/>
                  </a:cubicBezTo>
                  <a:cubicBezTo>
                    <a:pt x="11995" y="20949"/>
                    <a:pt x="12628" y="20702"/>
                    <a:pt x="13142" y="20446"/>
                  </a:cubicBezTo>
                  <a:cubicBezTo>
                    <a:pt x="13655" y="20189"/>
                    <a:pt x="14051" y="19923"/>
                    <a:pt x="14436" y="19667"/>
                  </a:cubicBezTo>
                  <a:cubicBezTo>
                    <a:pt x="14821" y="19410"/>
                    <a:pt x="15197" y="19163"/>
                    <a:pt x="15513" y="18783"/>
                  </a:cubicBezTo>
                  <a:cubicBezTo>
                    <a:pt x="15829" y="18403"/>
                    <a:pt x="16086" y="17891"/>
                    <a:pt x="16373" y="17435"/>
                  </a:cubicBezTo>
                  <a:cubicBezTo>
                    <a:pt x="16659" y="16979"/>
                    <a:pt x="16975" y="16580"/>
                    <a:pt x="17302" y="16171"/>
                  </a:cubicBezTo>
                  <a:cubicBezTo>
                    <a:pt x="17628" y="15763"/>
                    <a:pt x="17964" y="15345"/>
                    <a:pt x="18260" y="14927"/>
                  </a:cubicBezTo>
                  <a:cubicBezTo>
                    <a:pt x="18556" y="14509"/>
                    <a:pt x="18813" y="14091"/>
                    <a:pt x="19120" y="13626"/>
                  </a:cubicBezTo>
                  <a:cubicBezTo>
                    <a:pt x="19426" y="13160"/>
                    <a:pt x="19782" y="12647"/>
                    <a:pt x="20088" y="12182"/>
                  </a:cubicBezTo>
                  <a:cubicBezTo>
                    <a:pt x="20394" y="11716"/>
                    <a:pt x="20651" y="11298"/>
                    <a:pt x="20839" y="10804"/>
                  </a:cubicBezTo>
                  <a:cubicBezTo>
                    <a:pt x="21027" y="10311"/>
                    <a:pt x="21145" y="9741"/>
                    <a:pt x="21244" y="9228"/>
                  </a:cubicBezTo>
                  <a:cubicBezTo>
                    <a:pt x="21343" y="8715"/>
                    <a:pt x="21422" y="8259"/>
                    <a:pt x="21481" y="7879"/>
                  </a:cubicBezTo>
                  <a:cubicBezTo>
                    <a:pt x="21540" y="7499"/>
                    <a:pt x="21580" y="7195"/>
                    <a:pt x="21570" y="6844"/>
                  </a:cubicBezTo>
                  <a:cubicBezTo>
                    <a:pt x="21560" y="6492"/>
                    <a:pt x="21501" y="6093"/>
                    <a:pt x="21422" y="5675"/>
                  </a:cubicBezTo>
                  <a:cubicBezTo>
                    <a:pt x="21343" y="5257"/>
                    <a:pt x="21244" y="4820"/>
                    <a:pt x="21145" y="4421"/>
                  </a:cubicBezTo>
                  <a:cubicBezTo>
                    <a:pt x="21046" y="4022"/>
                    <a:pt x="20948" y="3661"/>
                    <a:pt x="20859" y="3443"/>
                  </a:cubicBezTo>
                  <a:cubicBezTo>
                    <a:pt x="20770" y="3225"/>
                    <a:pt x="20691" y="3149"/>
                    <a:pt x="20612" y="307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1" name="خط"/>
            <p:cNvSpPr/>
            <p:nvPr/>
          </p:nvSpPr>
          <p:spPr>
            <a:xfrm>
              <a:off x="-1" y="-1"/>
              <a:ext cx="4011868" cy="471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78" fill="norm" stroke="1" extrusionOk="0">
                  <a:moveTo>
                    <a:pt x="2353" y="21310"/>
                  </a:moveTo>
                  <a:cubicBezTo>
                    <a:pt x="2396" y="21402"/>
                    <a:pt x="2439" y="21493"/>
                    <a:pt x="2526" y="21539"/>
                  </a:cubicBezTo>
                  <a:cubicBezTo>
                    <a:pt x="2612" y="21585"/>
                    <a:pt x="2741" y="21585"/>
                    <a:pt x="3032" y="21567"/>
                  </a:cubicBezTo>
                  <a:cubicBezTo>
                    <a:pt x="3323" y="21548"/>
                    <a:pt x="3776" y="21512"/>
                    <a:pt x="4293" y="21457"/>
                  </a:cubicBezTo>
                  <a:cubicBezTo>
                    <a:pt x="4811" y="21402"/>
                    <a:pt x="5393" y="21329"/>
                    <a:pt x="5996" y="21246"/>
                  </a:cubicBezTo>
                  <a:cubicBezTo>
                    <a:pt x="6600" y="21164"/>
                    <a:pt x="7225" y="21072"/>
                    <a:pt x="7775" y="20980"/>
                  </a:cubicBezTo>
                  <a:cubicBezTo>
                    <a:pt x="8325" y="20889"/>
                    <a:pt x="8799" y="20797"/>
                    <a:pt x="9284" y="20696"/>
                  </a:cubicBezTo>
                  <a:cubicBezTo>
                    <a:pt x="9769" y="20596"/>
                    <a:pt x="10265" y="20486"/>
                    <a:pt x="10771" y="20367"/>
                  </a:cubicBezTo>
                  <a:cubicBezTo>
                    <a:pt x="11278" y="20248"/>
                    <a:pt x="11795" y="20119"/>
                    <a:pt x="12205" y="19991"/>
                  </a:cubicBezTo>
                  <a:cubicBezTo>
                    <a:pt x="12614" y="19863"/>
                    <a:pt x="12916" y="19735"/>
                    <a:pt x="13304" y="19616"/>
                  </a:cubicBezTo>
                  <a:cubicBezTo>
                    <a:pt x="13692" y="19496"/>
                    <a:pt x="14166" y="19387"/>
                    <a:pt x="14554" y="19277"/>
                  </a:cubicBezTo>
                  <a:cubicBezTo>
                    <a:pt x="14942" y="19167"/>
                    <a:pt x="15244" y="19057"/>
                    <a:pt x="15525" y="18892"/>
                  </a:cubicBezTo>
                  <a:cubicBezTo>
                    <a:pt x="15805" y="18727"/>
                    <a:pt x="16063" y="18507"/>
                    <a:pt x="16225" y="18214"/>
                  </a:cubicBezTo>
                  <a:cubicBezTo>
                    <a:pt x="16387" y="17921"/>
                    <a:pt x="16451" y="17554"/>
                    <a:pt x="16516" y="17133"/>
                  </a:cubicBezTo>
                  <a:cubicBezTo>
                    <a:pt x="16581" y="16712"/>
                    <a:pt x="16645" y="16235"/>
                    <a:pt x="16678" y="15860"/>
                  </a:cubicBezTo>
                  <a:cubicBezTo>
                    <a:pt x="16710" y="15484"/>
                    <a:pt x="16710" y="15209"/>
                    <a:pt x="16732" y="14980"/>
                  </a:cubicBezTo>
                  <a:cubicBezTo>
                    <a:pt x="16753" y="14751"/>
                    <a:pt x="16796" y="14568"/>
                    <a:pt x="16850" y="14339"/>
                  </a:cubicBezTo>
                  <a:cubicBezTo>
                    <a:pt x="16904" y="14110"/>
                    <a:pt x="16969" y="13835"/>
                    <a:pt x="17023" y="13496"/>
                  </a:cubicBezTo>
                  <a:cubicBezTo>
                    <a:pt x="17077" y="13158"/>
                    <a:pt x="17120" y="12754"/>
                    <a:pt x="17141" y="12507"/>
                  </a:cubicBezTo>
                  <a:cubicBezTo>
                    <a:pt x="17163" y="12260"/>
                    <a:pt x="17163" y="12168"/>
                    <a:pt x="17238" y="12058"/>
                  </a:cubicBezTo>
                  <a:cubicBezTo>
                    <a:pt x="17314" y="11948"/>
                    <a:pt x="17465" y="11820"/>
                    <a:pt x="17626" y="11637"/>
                  </a:cubicBezTo>
                  <a:cubicBezTo>
                    <a:pt x="17788" y="11454"/>
                    <a:pt x="17960" y="11216"/>
                    <a:pt x="18198" y="10867"/>
                  </a:cubicBezTo>
                  <a:cubicBezTo>
                    <a:pt x="18435" y="10519"/>
                    <a:pt x="18736" y="10061"/>
                    <a:pt x="19071" y="9658"/>
                  </a:cubicBezTo>
                  <a:cubicBezTo>
                    <a:pt x="19405" y="9255"/>
                    <a:pt x="19771" y="8907"/>
                    <a:pt x="20095" y="8587"/>
                  </a:cubicBezTo>
                  <a:cubicBezTo>
                    <a:pt x="20418" y="8266"/>
                    <a:pt x="20698" y="7973"/>
                    <a:pt x="20860" y="7689"/>
                  </a:cubicBezTo>
                  <a:cubicBezTo>
                    <a:pt x="21022" y="7405"/>
                    <a:pt x="21065" y="7130"/>
                    <a:pt x="21097" y="6800"/>
                  </a:cubicBezTo>
                  <a:cubicBezTo>
                    <a:pt x="21129" y="6470"/>
                    <a:pt x="21151" y="6086"/>
                    <a:pt x="21162" y="5756"/>
                  </a:cubicBezTo>
                  <a:cubicBezTo>
                    <a:pt x="21172" y="5426"/>
                    <a:pt x="21172" y="5151"/>
                    <a:pt x="21226" y="4803"/>
                  </a:cubicBezTo>
                  <a:cubicBezTo>
                    <a:pt x="21280" y="4455"/>
                    <a:pt x="21388" y="4034"/>
                    <a:pt x="21463" y="3658"/>
                  </a:cubicBezTo>
                  <a:cubicBezTo>
                    <a:pt x="21539" y="3283"/>
                    <a:pt x="21582" y="2953"/>
                    <a:pt x="21582" y="2696"/>
                  </a:cubicBezTo>
                  <a:cubicBezTo>
                    <a:pt x="21582" y="2440"/>
                    <a:pt x="21539" y="2257"/>
                    <a:pt x="21410" y="2028"/>
                  </a:cubicBezTo>
                  <a:cubicBezTo>
                    <a:pt x="21280" y="1799"/>
                    <a:pt x="21065" y="1524"/>
                    <a:pt x="20914" y="1286"/>
                  </a:cubicBezTo>
                  <a:cubicBezTo>
                    <a:pt x="20763" y="1048"/>
                    <a:pt x="20677" y="846"/>
                    <a:pt x="20483" y="672"/>
                  </a:cubicBezTo>
                  <a:cubicBezTo>
                    <a:pt x="20289" y="498"/>
                    <a:pt x="19987" y="351"/>
                    <a:pt x="19717" y="232"/>
                  </a:cubicBezTo>
                  <a:cubicBezTo>
                    <a:pt x="19448" y="113"/>
                    <a:pt x="19211" y="22"/>
                    <a:pt x="18898" y="3"/>
                  </a:cubicBezTo>
                  <a:cubicBezTo>
                    <a:pt x="18586" y="-15"/>
                    <a:pt x="18198" y="40"/>
                    <a:pt x="17702" y="113"/>
                  </a:cubicBezTo>
                  <a:cubicBezTo>
                    <a:pt x="17206" y="187"/>
                    <a:pt x="16602" y="278"/>
                    <a:pt x="16193" y="342"/>
                  </a:cubicBezTo>
                  <a:cubicBezTo>
                    <a:pt x="15783" y="406"/>
                    <a:pt x="15568" y="443"/>
                    <a:pt x="15180" y="461"/>
                  </a:cubicBezTo>
                  <a:cubicBezTo>
                    <a:pt x="14792" y="480"/>
                    <a:pt x="14231" y="480"/>
                    <a:pt x="13725" y="544"/>
                  </a:cubicBezTo>
                  <a:cubicBezTo>
                    <a:pt x="13218" y="608"/>
                    <a:pt x="12765" y="736"/>
                    <a:pt x="12388" y="874"/>
                  </a:cubicBezTo>
                  <a:cubicBezTo>
                    <a:pt x="12011" y="1011"/>
                    <a:pt x="11709" y="1158"/>
                    <a:pt x="11472" y="1295"/>
                  </a:cubicBezTo>
                  <a:cubicBezTo>
                    <a:pt x="11235" y="1432"/>
                    <a:pt x="11062" y="1561"/>
                    <a:pt x="10944" y="1661"/>
                  </a:cubicBezTo>
                  <a:cubicBezTo>
                    <a:pt x="10825" y="1762"/>
                    <a:pt x="10760" y="1835"/>
                    <a:pt x="10620" y="1881"/>
                  </a:cubicBezTo>
                  <a:cubicBezTo>
                    <a:pt x="10480" y="1927"/>
                    <a:pt x="10265" y="1945"/>
                    <a:pt x="9898" y="1964"/>
                  </a:cubicBezTo>
                  <a:cubicBezTo>
                    <a:pt x="9532" y="1982"/>
                    <a:pt x="9014" y="2000"/>
                    <a:pt x="8497" y="2064"/>
                  </a:cubicBezTo>
                  <a:cubicBezTo>
                    <a:pt x="7980" y="2129"/>
                    <a:pt x="7462" y="2238"/>
                    <a:pt x="6999" y="2348"/>
                  </a:cubicBezTo>
                  <a:cubicBezTo>
                    <a:pt x="6535" y="2458"/>
                    <a:pt x="6126" y="2568"/>
                    <a:pt x="5759" y="2706"/>
                  </a:cubicBezTo>
                  <a:cubicBezTo>
                    <a:pt x="5393" y="2843"/>
                    <a:pt x="5069" y="3008"/>
                    <a:pt x="4865" y="3173"/>
                  </a:cubicBezTo>
                  <a:cubicBezTo>
                    <a:pt x="4660" y="3338"/>
                    <a:pt x="4574" y="3503"/>
                    <a:pt x="4433" y="3777"/>
                  </a:cubicBezTo>
                  <a:cubicBezTo>
                    <a:pt x="4293" y="4052"/>
                    <a:pt x="4099" y="4437"/>
                    <a:pt x="3884" y="4767"/>
                  </a:cubicBezTo>
                  <a:cubicBezTo>
                    <a:pt x="3668" y="5096"/>
                    <a:pt x="3431" y="5371"/>
                    <a:pt x="3248" y="5591"/>
                  </a:cubicBezTo>
                  <a:cubicBezTo>
                    <a:pt x="3065" y="5811"/>
                    <a:pt x="2935" y="5976"/>
                    <a:pt x="2795" y="6306"/>
                  </a:cubicBezTo>
                  <a:cubicBezTo>
                    <a:pt x="2655" y="6635"/>
                    <a:pt x="2504" y="7130"/>
                    <a:pt x="2353" y="7606"/>
                  </a:cubicBezTo>
                  <a:cubicBezTo>
                    <a:pt x="2202" y="8083"/>
                    <a:pt x="2051" y="8541"/>
                    <a:pt x="1944" y="9109"/>
                  </a:cubicBezTo>
                  <a:cubicBezTo>
                    <a:pt x="1836" y="9677"/>
                    <a:pt x="1771" y="10354"/>
                    <a:pt x="1717" y="10904"/>
                  </a:cubicBezTo>
                  <a:cubicBezTo>
                    <a:pt x="1663" y="11454"/>
                    <a:pt x="1620" y="11875"/>
                    <a:pt x="1513" y="12397"/>
                  </a:cubicBezTo>
                  <a:cubicBezTo>
                    <a:pt x="1405" y="12919"/>
                    <a:pt x="1232" y="13542"/>
                    <a:pt x="1081" y="14064"/>
                  </a:cubicBezTo>
                  <a:cubicBezTo>
                    <a:pt x="931" y="14587"/>
                    <a:pt x="801" y="15008"/>
                    <a:pt x="661" y="15448"/>
                  </a:cubicBezTo>
                  <a:cubicBezTo>
                    <a:pt x="521" y="15887"/>
                    <a:pt x="370" y="16345"/>
                    <a:pt x="251" y="16840"/>
                  </a:cubicBezTo>
                  <a:cubicBezTo>
                    <a:pt x="133" y="17335"/>
                    <a:pt x="47" y="17866"/>
                    <a:pt x="14" y="18177"/>
                  </a:cubicBezTo>
                  <a:cubicBezTo>
                    <a:pt x="-18" y="18489"/>
                    <a:pt x="4" y="18580"/>
                    <a:pt x="101" y="18700"/>
                  </a:cubicBezTo>
                  <a:cubicBezTo>
                    <a:pt x="198" y="18819"/>
                    <a:pt x="370" y="18965"/>
                    <a:pt x="532" y="19222"/>
                  </a:cubicBezTo>
                  <a:cubicBezTo>
                    <a:pt x="693" y="19478"/>
                    <a:pt x="844" y="19845"/>
                    <a:pt x="941" y="20119"/>
                  </a:cubicBezTo>
                  <a:cubicBezTo>
                    <a:pt x="1038" y="20394"/>
                    <a:pt x="1081" y="20577"/>
                    <a:pt x="1157" y="20751"/>
                  </a:cubicBezTo>
                  <a:cubicBezTo>
                    <a:pt x="1232" y="20925"/>
                    <a:pt x="1340" y="21090"/>
                    <a:pt x="1491" y="21219"/>
                  </a:cubicBezTo>
                  <a:cubicBezTo>
                    <a:pt x="1642" y="21347"/>
                    <a:pt x="1836" y="21438"/>
                    <a:pt x="2127" y="21493"/>
                  </a:cubicBezTo>
                  <a:cubicBezTo>
                    <a:pt x="2418" y="21548"/>
                    <a:pt x="2806" y="21567"/>
                    <a:pt x="3194" y="21503"/>
                  </a:cubicBezTo>
                  <a:cubicBezTo>
                    <a:pt x="3582" y="21438"/>
                    <a:pt x="3970" y="21292"/>
                    <a:pt x="4358" y="21145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95" name="الرسم"/>
          <p:cNvGrpSpPr/>
          <p:nvPr/>
        </p:nvGrpSpPr>
        <p:grpSpPr>
          <a:xfrm>
            <a:off x="6806109" y="4568960"/>
            <a:ext cx="5466528" cy="5069734"/>
            <a:chOff x="0" y="0"/>
            <a:chExt cx="5466527" cy="5069733"/>
          </a:xfrm>
        </p:grpSpPr>
        <p:sp>
          <p:nvSpPr>
            <p:cNvPr id="193" name="خط"/>
            <p:cNvSpPr/>
            <p:nvPr/>
          </p:nvSpPr>
          <p:spPr>
            <a:xfrm>
              <a:off x="3989442" y="985098"/>
              <a:ext cx="12023" cy="1"/>
            </a:xfrm>
            <a:prstGeom prst="ellipse">
              <a:avLst/>
            </a:pr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4" name="خط"/>
            <p:cNvSpPr/>
            <p:nvPr/>
          </p:nvSpPr>
          <p:spPr>
            <a:xfrm>
              <a:off x="0" y="0"/>
              <a:ext cx="5466529" cy="5069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68" fill="norm" stroke="1" extrusionOk="0">
                  <a:moveTo>
                    <a:pt x="17403" y="1378"/>
                  </a:moveTo>
                  <a:cubicBezTo>
                    <a:pt x="17245" y="1361"/>
                    <a:pt x="17086" y="1344"/>
                    <a:pt x="16841" y="1276"/>
                  </a:cubicBezTo>
                  <a:cubicBezTo>
                    <a:pt x="16596" y="1207"/>
                    <a:pt x="16264" y="1088"/>
                    <a:pt x="15980" y="1003"/>
                  </a:cubicBezTo>
                  <a:cubicBezTo>
                    <a:pt x="15695" y="918"/>
                    <a:pt x="15458" y="866"/>
                    <a:pt x="15213" y="798"/>
                  </a:cubicBezTo>
                  <a:cubicBezTo>
                    <a:pt x="14968" y="730"/>
                    <a:pt x="14715" y="645"/>
                    <a:pt x="14446" y="577"/>
                  </a:cubicBezTo>
                  <a:cubicBezTo>
                    <a:pt x="14177" y="508"/>
                    <a:pt x="13892" y="457"/>
                    <a:pt x="13608" y="415"/>
                  </a:cubicBezTo>
                  <a:cubicBezTo>
                    <a:pt x="13323" y="372"/>
                    <a:pt x="13038" y="338"/>
                    <a:pt x="12738" y="287"/>
                  </a:cubicBezTo>
                  <a:cubicBezTo>
                    <a:pt x="12438" y="236"/>
                    <a:pt x="12121" y="167"/>
                    <a:pt x="11845" y="116"/>
                  </a:cubicBezTo>
                  <a:cubicBezTo>
                    <a:pt x="11568" y="65"/>
                    <a:pt x="11331" y="31"/>
                    <a:pt x="10943" y="14"/>
                  </a:cubicBezTo>
                  <a:cubicBezTo>
                    <a:pt x="10556" y="-3"/>
                    <a:pt x="10018" y="-3"/>
                    <a:pt x="9583" y="6"/>
                  </a:cubicBezTo>
                  <a:cubicBezTo>
                    <a:pt x="9148" y="14"/>
                    <a:pt x="8816" y="31"/>
                    <a:pt x="8484" y="57"/>
                  </a:cubicBezTo>
                  <a:cubicBezTo>
                    <a:pt x="8152" y="82"/>
                    <a:pt x="7820" y="116"/>
                    <a:pt x="7567" y="185"/>
                  </a:cubicBezTo>
                  <a:cubicBezTo>
                    <a:pt x="7314" y="253"/>
                    <a:pt x="7140" y="355"/>
                    <a:pt x="6935" y="398"/>
                  </a:cubicBezTo>
                  <a:cubicBezTo>
                    <a:pt x="6729" y="440"/>
                    <a:pt x="6492" y="423"/>
                    <a:pt x="6160" y="423"/>
                  </a:cubicBezTo>
                  <a:cubicBezTo>
                    <a:pt x="5828" y="423"/>
                    <a:pt x="5401" y="440"/>
                    <a:pt x="5029" y="474"/>
                  </a:cubicBezTo>
                  <a:cubicBezTo>
                    <a:pt x="4658" y="508"/>
                    <a:pt x="4341" y="560"/>
                    <a:pt x="4001" y="645"/>
                  </a:cubicBezTo>
                  <a:cubicBezTo>
                    <a:pt x="3662" y="730"/>
                    <a:pt x="3298" y="849"/>
                    <a:pt x="2958" y="952"/>
                  </a:cubicBezTo>
                  <a:cubicBezTo>
                    <a:pt x="2618" y="1054"/>
                    <a:pt x="2302" y="1139"/>
                    <a:pt x="1977" y="1242"/>
                  </a:cubicBezTo>
                  <a:cubicBezTo>
                    <a:pt x="1653" y="1344"/>
                    <a:pt x="1321" y="1463"/>
                    <a:pt x="1052" y="1608"/>
                  </a:cubicBezTo>
                  <a:cubicBezTo>
                    <a:pt x="784" y="1753"/>
                    <a:pt x="578" y="1923"/>
                    <a:pt x="428" y="2077"/>
                  </a:cubicBezTo>
                  <a:cubicBezTo>
                    <a:pt x="278" y="2230"/>
                    <a:pt x="183" y="2367"/>
                    <a:pt x="112" y="2469"/>
                  </a:cubicBezTo>
                  <a:cubicBezTo>
                    <a:pt x="40" y="2571"/>
                    <a:pt x="-7" y="2639"/>
                    <a:pt x="1" y="2801"/>
                  </a:cubicBezTo>
                  <a:cubicBezTo>
                    <a:pt x="9" y="2963"/>
                    <a:pt x="72" y="3219"/>
                    <a:pt x="135" y="3483"/>
                  </a:cubicBezTo>
                  <a:cubicBezTo>
                    <a:pt x="199" y="3748"/>
                    <a:pt x="262" y="4020"/>
                    <a:pt x="333" y="4233"/>
                  </a:cubicBezTo>
                  <a:cubicBezTo>
                    <a:pt x="404" y="4447"/>
                    <a:pt x="483" y="4600"/>
                    <a:pt x="626" y="4753"/>
                  </a:cubicBezTo>
                  <a:cubicBezTo>
                    <a:pt x="768" y="4907"/>
                    <a:pt x="973" y="5060"/>
                    <a:pt x="1100" y="5171"/>
                  </a:cubicBezTo>
                  <a:cubicBezTo>
                    <a:pt x="1226" y="5282"/>
                    <a:pt x="1274" y="5350"/>
                    <a:pt x="1290" y="5427"/>
                  </a:cubicBezTo>
                  <a:cubicBezTo>
                    <a:pt x="1305" y="5504"/>
                    <a:pt x="1290" y="5589"/>
                    <a:pt x="1266" y="5717"/>
                  </a:cubicBezTo>
                  <a:cubicBezTo>
                    <a:pt x="1242" y="5845"/>
                    <a:pt x="1211" y="6015"/>
                    <a:pt x="1234" y="6228"/>
                  </a:cubicBezTo>
                  <a:cubicBezTo>
                    <a:pt x="1258" y="6441"/>
                    <a:pt x="1337" y="6697"/>
                    <a:pt x="1424" y="7021"/>
                  </a:cubicBezTo>
                  <a:cubicBezTo>
                    <a:pt x="1511" y="7345"/>
                    <a:pt x="1606" y="7737"/>
                    <a:pt x="1693" y="8146"/>
                  </a:cubicBezTo>
                  <a:cubicBezTo>
                    <a:pt x="1780" y="8555"/>
                    <a:pt x="1859" y="8981"/>
                    <a:pt x="1914" y="9459"/>
                  </a:cubicBezTo>
                  <a:cubicBezTo>
                    <a:pt x="1970" y="9936"/>
                    <a:pt x="2001" y="10465"/>
                    <a:pt x="2025" y="11027"/>
                  </a:cubicBezTo>
                  <a:cubicBezTo>
                    <a:pt x="2049" y="11590"/>
                    <a:pt x="2064" y="12186"/>
                    <a:pt x="2072" y="12792"/>
                  </a:cubicBezTo>
                  <a:cubicBezTo>
                    <a:pt x="2080" y="13397"/>
                    <a:pt x="2080" y="14011"/>
                    <a:pt x="2112" y="14539"/>
                  </a:cubicBezTo>
                  <a:cubicBezTo>
                    <a:pt x="2144" y="15068"/>
                    <a:pt x="2207" y="15511"/>
                    <a:pt x="2278" y="15920"/>
                  </a:cubicBezTo>
                  <a:cubicBezTo>
                    <a:pt x="2349" y="16329"/>
                    <a:pt x="2428" y="16704"/>
                    <a:pt x="2523" y="17011"/>
                  </a:cubicBezTo>
                  <a:cubicBezTo>
                    <a:pt x="2618" y="17318"/>
                    <a:pt x="2729" y="17557"/>
                    <a:pt x="2816" y="17804"/>
                  </a:cubicBezTo>
                  <a:cubicBezTo>
                    <a:pt x="2903" y="18051"/>
                    <a:pt x="2966" y="18307"/>
                    <a:pt x="3069" y="18511"/>
                  </a:cubicBezTo>
                  <a:cubicBezTo>
                    <a:pt x="3171" y="18716"/>
                    <a:pt x="3314" y="18869"/>
                    <a:pt x="3503" y="19014"/>
                  </a:cubicBezTo>
                  <a:cubicBezTo>
                    <a:pt x="3693" y="19159"/>
                    <a:pt x="3930" y="19295"/>
                    <a:pt x="4183" y="19526"/>
                  </a:cubicBezTo>
                  <a:cubicBezTo>
                    <a:pt x="4436" y="19756"/>
                    <a:pt x="4705" y="20080"/>
                    <a:pt x="4895" y="20301"/>
                  </a:cubicBezTo>
                  <a:cubicBezTo>
                    <a:pt x="5085" y="20523"/>
                    <a:pt x="5195" y="20642"/>
                    <a:pt x="5369" y="20702"/>
                  </a:cubicBezTo>
                  <a:cubicBezTo>
                    <a:pt x="5543" y="20762"/>
                    <a:pt x="5780" y="20762"/>
                    <a:pt x="6105" y="20804"/>
                  </a:cubicBezTo>
                  <a:cubicBezTo>
                    <a:pt x="6429" y="20847"/>
                    <a:pt x="6840" y="20932"/>
                    <a:pt x="7291" y="20992"/>
                  </a:cubicBezTo>
                  <a:cubicBezTo>
                    <a:pt x="7741" y="21051"/>
                    <a:pt x="8231" y="21086"/>
                    <a:pt x="8658" y="21188"/>
                  </a:cubicBezTo>
                  <a:cubicBezTo>
                    <a:pt x="9085" y="21290"/>
                    <a:pt x="9449" y="21461"/>
                    <a:pt x="9860" y="21529"/>
                  </a:cubicBezTo>
                  <a:cubicBezTo>
                    <a:pt x="10271" y="21597"/>
                    <a:pt x="10730" y="21563"/>
                    <a:pt x="11157" y="21529"/>
                  </a:cubicBezTo>
                  <a:cubicBezTo>
                    <a:pt x="11584" y="21495"/>
                    <a:pt x="11979" y="21461"/>
                    <a:pt x="12422" y="21452"/>
                  </a:cubicBezTo>
                  <a:cubicBezTo>
                    <a:pt x="12864" y="21444"/>
                    <a:pt x="13355" y="21461"/>
                    <a:pt x="13853" y="21375"/>
                  </a:cubicBezTo>
                  <a:cubicBezTo>
                    <a:pt x="14351" y="21290"/>
                    <a:pt x="14857" y="21103"/>
                    <a:pt x="15363" y="20898"/>
                  </a:cubicBezTo>
                  <a:cubicBezTo>
                    <a:pt x="15869" y="20693"/>
                    <a:pt x="16375" y="20472"/>
                    <a:pt x="16833" y="20225"/>
                  </a:cubicBezTo>
                  <a:cubicBezTo>
                    <a:pt x="17292" y="19977"/>
                    <a:pt x="17703" y="19705"/>
                    <a:pt x="18122" y="19415"/>
                  </a:cubicBezTo>
                  <a:cubicBezTo>
                    <a:pt x="18541" y="19125"/>
                    <a:pt x="18968" y="18818"/>
                    <a:pt x="19340" y="18486"/>
                  </a:cubicBezTo>
                  <a:cubicBezTo>
                    <a:pt x="19711" y="18153"/>
                    <a:pt x="20028" y="17795"/>
                    <a:pt x="20344" y="17446"/>
                  </a:cubicBezTo>
                  <a:cubicBezTo>
                    <a:pt x="20660" y="17096"/>
                    <a:pt x="20976" y="16755"/>
                    <a:pt x="21190" y="16355"/>
                  </a:cubicBezTo>
                  <a:cubicBezTo>
                    <a:pt x="21403" y="15954"/>
                    <a:pt x="21514" y="15494"/>
                    <a:pt x="21553" y="14974"/>
                  </a:cubicBezTo>
                  <a:cubicBezTo>
                    <a:pt x="21593" y="14454"/>
                    <a:pt x="21561" y="13874"/>
                    <a:pt x="21498" y="13354"/>
                  </a:cubicBezTo>
                  <a:cubicBezTo>
                    <a:pt x="21435" y="12834"/>
                    <a:pt x="21340" y="12374"/>
                    <a:pt x="21213" y="11871"/>
                  </a:cubicBezTo>
                  <a:cubicBezTo>
                    <a:pt x="21087" y="11368"/>
                    <a:pt x="20929" y="10823"/>
                    <a:pt x="20723" y="10371"/>
                  </a:cubicBezTo>
                  <a:cubicBezTo>
                    <a:pt x="20518" y="9919"/>
                    <a:pt x="20265" y="9561"/>
                    <a:pt x="20067" y="9135"/>
                  </a:cubicBezTo>
                  <a:cubicBezTo>
                    <a:pt x="19869" y="8709"/>
                    <a:pt x="19727" y="8214"/>
                    <a:pt x="19561" y="7762"/>
                  </a:cubicBezTo>
                  <a:cubicBezTo>
                    <a:pt x="19395" y="7311"/>
                    <a:pt x="19205" y="6901"/>
                    <a:pt x="19008" y="6492"/>
                  </a:cubicBezTo>
                  <a:cubicBezTo>
                    <a:pt x="18810" y="6083"/>
                    <a:pt x="18604" y="5674"/>
                    <a:pt x="18478" y="5256"/>
                  </a:cubicBezTo>
                  <a:cubicBezTo>
                    <a:pt x="18351" y="4839"/>
                    <a:pt x="18304" y="4412"/>
                    <a:pt x="18304" y="4046"/>
                  </a:cubicBezTo>
                  <a:cubicBezTo>
                    <a:pt x="18304" y="3679"/>
                    <a:pt x="18351" y="3373"/>
                    <a:pt x="18264" y="3032"/>
                  </a:cubicBezTo>
                  <a:cubicBezTo>
                    <a:pt x="18177" y="2691"/>
                    <a:pt x="17956" y="2316"/>
                    <a:pt x="17782" y="1975"/>
                  </a:cubicBezTo>
                  <a:cubicBezTo>
                    <a:pt x="17608" y="1634"/>
                    <a:pt x="17482" y="1327"/>
                    <a:pt x="17355" y="1020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2"/>
      <p:bldP build="whole" bldLvl="1" animBg="1" rev="0" advAuto="0" spid="19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0299.png" descr="IMG_0299.png"/>
          <p:cNvPicPr>
            <a:picLocks noChangeAspect="1"/>
          </p:cNvPicPr>
          <p:nvPr/>
        </p:nvPicPr>
        <p:blipFill>
          <a:blip r:embed="rId2">
            <a:extLst/>
          </a:blip>
          <a:srcRect l="2317" t="5078" r="2317" b="21633"/>
          <a:stretch>
            <a:fillRect/>
          </a:stretch>
        </p:blipFill>
        <p:spPr>
          <a:xfrm>
            <a:off x="4582934" y="944635"/>
            <a:ext cx="16982150" cy="4180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0301.png" descr="IMG_03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4319" y="5597401"/>
            <a:ext cx="17180897" cy="730075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٤"/>
          <p:cNvSpPr txBox="1"/>
          <p:nvPr/>
        </p:nvSpPr>
        <p:spPr>
          <a:xfrm>
            <a:off x="14950456" y="2012625"/>
            <a:ext cx="658432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</a:t>
            </a:r>
          </a:p>
        </p:txBody>
      </p:sp>
      <p:sp>
        <p:nvSpPr>
          <p:cNvPr id="200" name="٦"/>
          <p:cNvSpPr txBox="1"/>
          <p:nvPr/>
        </p:nvSpPr>
        <p:spPr>
          <a:xfrm>
            <a:off x="11806078" y="2012625"/>
            <a:ext cx="77184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</a:t>
            </a:r>
          </a:p>
        </p:txBody>
      </p:sp>
      <p:sp>
        <p:nvSpPr>
          <p:cNvPr id="201" name="٨"/>
          <p:cNvSpPr txBox="1"/>
          <p:nvPr/>
        </p:nvSpPr>
        <p:spPr>
          <a:xfrm>
            <a:off x="8484999" y="2012625"/>
            <a:ext cx="835788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</a:t>
            </a:r>
          </a:p>
        </p:txBody>
      </p:sp>
      <p:sp>
        <p:nvSpPr>
          <p:cNvPr id="202" name="١٠"/>
          <p:cNvSpPr txBox="1"/>
          <p:nvPr/>
        </p:nvSpPr>
        <p:spPr>
          <a:xfrm>
            <a:off x="5160301" y="2012625"/>
            <a:ext cx="839407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١٠</a:t>
            </a:r>
          </a:p>
        </p:txBody>
      </p:sp>
      <p:sp>
        <p:nvSpPr>
          <p:cNvPr id="203" name="١٢"/>
          <p:cNvSpPr txBox="1"/>
          <p:nvPr/>
        </p:nvSpPr>
        <p:spPr>
          <a:xfrm>
            <a:off x="18050193" y="3691671"/>
            <a:ext cx="963677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١٢</a:t>
            </a:r>
          </a:p>
        </p:txBody>
      </p:sp>
      <p:sp>
        <p:nvSpPr>
          <p:cNvPr id="204" name="١٥"/>
          <p:cNvSpPr txBox="1"/>
          <p:nvPr/>
        </p:nvSpPr>
        <p:spPr>
          <a:xfrm>
            <a:off x="13097480" y="3324292"/>
            <a:ext cx="1176021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١٥</a:t>
            </a:r>
          </a:p>
        </p:txBody>
      </p:sp>
      <p:sp>
        <p:nvSpPr>
          <p:cNvPr id="205" name="١٧"/>
          <p:cNvSpPr txBox="1"/>
          <p:nvPr/>
        </p:nvSpPr>
        <p:spPr>
          <a:xfrm>
            <a:off x="9879833" y="3324292"/>
            <a:ext cx="1190499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١٧</a:t>
            </a:r>
          </a:p>
        </p:txBody>
      </p:sp>
      <p:sp>
        <p:nvSpPr>
          <p:cNvPr id="206" name="١٩"/>
          <p:cNvSpPr txBox="1"/>
          <p:nvPr/>
        </p:nvSpPr>
        <p:spPr>
          <a:xfrm>
            <a:off x="6708033" y="3324292"/>
            <a:ext cx="1068642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١٩</a:t>
            </a:r>
          </a:p>
        </p:txBody>
      </p:sp>
      <p:grpSp>
        <p:nvGrpSpPr>
          <p:cNvPr id="224" name="الرسم"/>
          <p:cNvGrpSpPr/>
          <p:nvPr/>
        </p:nvGrpSpPr>
        <p:grpSpPr>
          <a:xfrm>
            <a:off x="12452412" y="7164818"/>
            <a:ext cx="8237058" cy="4704423"/>
            <a:chOff x="0" y="0"/>
            <a:chExt cx="8237056" cy="4704422"/>
          </a:xfrm>
        </p:grpSpPr>
        <p:sp>
          <p:nvSpPr>
            <p:cNvPr id="207" name="خط"/>
            <p:cNvSpPr/>
            <p:nvPr/>
          </p:nvSpPr>
          <p:spPr>
            <a:xfrm>
              <a:off x="6854552" y="589224"/>
              <a:ext cx="1" cy="24045"/>
            </a:xfrm>
            <a:prstGeom prst="ellipse">
              <a:avLst/>
            </a:pr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8" name="خط"/>
            <p:cNvSpPr/>
            <p:nvPr/>
          </p:nvSpPr>
          <p:spPr>
            <a:xfrm>
              <a:off x="7359466" y="1202334"/>
              <a:ext cx="24044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9" name="خط"/>
            <p:cNvSpPr/>
            <p:nvPr/>
          </p:nvSpPr>
          <p:spPr>
            <a:xfrm>
              <a:off x="7119031" y="2284294"/>
              <a:ext cx="12023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0" name="خط"/>
            <p:cNvSpPr/>
            <p:nvPr/>
          </p:nvSpPr>
          <p:spPr>
            <a:xfrm>
              <a:off x="6602095" y="3979364"/>
              <a:ext cx="12022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1" name="خط"/>
            <p:cNvSpPr/>
            <p:nvPr/>
          </p:nvSpPr>
          <p:spPr>
            <a:xfrm>
              <a:off x="5387896" y="3486471"/>
              <a:ext cx="24044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2" name="خط"/>
            <p:cNvSpPr/>
            <p:nvPr/>
          </p:nvSpPr>
          <p:spPr>
            <a:xfrm>
              <a:off x="4522329" y="2055881"/>
              <a:ext cx="36065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3" name="خط"/>
            <p:cNvSpPr/>
            <p:nvPr/>
          </p:nvSpPr>
          <p:spPr>
            <a:xfrm>
              <a:off x="5604287" y="1142226"/>
              <a:ext cx="24045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4" name="خط"/>
            <p:cNvSpPr/>
            <p:nvPr/>
          </p:nvSpPr>
          <p:spPr>
            <a:xfrm>
              <a:off x="3921240" y="805616"/>
              <a:ext cx="36065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5" name="خط"/>
            <p:cNvSpPr/>
            <p:nvPr/>
          </p:nvSpPr>
          <p:spPr>
            <a:xfrm>
              <a:off x="2815236" y="1022008"/>
              <a:ext cx="24044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6" name="خط"/>
            <p:cNvSpPr/>
            <p:nvPr/>
          </p:nvSpPr>
          <p:spPr>
            <a:xfrm>
              <a:off x="2983542" y="2103968"/>
              <a:ext cx="36065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7" name="خط"/>
            <p:cNvSpPr/>
            <p:nvPr/>
          </p:nvSpPr>
          <p:spPr>
            <a:xfrm>
              <a:off x="2151849" y="-1"/>
              <a:ext cx="6085208" cy="470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63" fill="norm" stroke="1" extrusionOk="0">
                  <a:moveTo>
                    <a:pt x="17614" y="551"/>
                  </a:moveTo>
                  <a:cubicBezTo>
                    <a:pt x="17358" y="515"/>
                    <a:pt x="17103" y="478"/>
                    <a:pt x="16818" y="450"/>
                  </a:cubicBezTo>
                  <a:cubicBezTo>
                    <a:pt x="16534" y="423"/>
                    <a:pt x="16222" y="404"/>
                    <a:pt x="15795" y="386"/>
                  </a:cubicBezTo>
                  <a:cubicBezTo>
                    <a:pt x="15369" y="368"/>
                    <a:pt x="14829" y="349"/>
                    <a:pt x="14310" y="349"/>
                  </a:cubicBezTo>
                  <a:cubicBezTo>
                    <a:pt x="13792" y="349"/>
                    <a:pt x="13294" y="368"/>
                    <a:pt x="12875" y="368"/>
                  </a:cubicBezTo>
                  <a:cubicBezTo>
                    <a:pt x="12456" y="368"/>
                    <a:pt x="12115" y="349"/>
                    <a:pt x="11831" y="313"/>
                  </a:cubicBezTo>
                  <a:cubicBezTo>
                    <a:pt x="11546" y="276"/>
                    <a:pt x="11319" y="221"/>
                    <a:pt x="10964" y="175"/>
                  </a:cubicBezTo>
                  <a:cubicBezTo>
                    <a:pt x="10608" y="129"/>
                    <a:pt x="10125" y="92"/>
                    <a:pt x="9642" y="74"/>
                  </a:cubicBezTo>
                  <a:cubicBezTo>
                    <a:pt x="9159" y="55"/>
                    <a:pt x="8676" y="55"/>
                    <a:pt x="8264" y="37"/>
                  </a:cubicBezTo>
                  <a:cubicBezTo>
                    <a:pt x="7852" y="19"/>
                    <a:pt x="7511" y="-18"/>
                    <a:pt x="7148" y="10"/>
                  </a:cubicBezTo>
                  <a:cubicBezTo>
                    <a:pt x="6786" y="37"/>
                    <a:pt x="6402" y="129"/>
                    <a:pt x="6026" y="230"/>
                  </a:cubicBezTo>
                  <a:cubicBezTo>
                    <a:pt x="5649" y="331"/>
                    <a:pt x="5280" y="441"/>
                    <a:pt x="4953" y="570"/>
                  </a:cubicBezTo>
                  <a:cubicBezTo>
                    <a:pt x="4626" y="698"/>
                    <a:pt x="4342" y="845"/>
                    <a:pt x="4043" y="974"/>
                  </a:cubicBezTo>
                  <a:cubicBezTo>
                    <a:pt x="3745" y="1102"/>
                    <a:pt x="3432" y="1213"/>
                    <a:pt x="3084" y="1387"/>
                  </a:cubicBezTo>
                  <a:cubicBezTo>
                    <a:pt x="2736" y="1562"/>
                    <a:pt x="2352" y="1800"/>
                    <a:pt x="2025" y="2021"/>
                  </a:cubicBezTo>
                  <a:cubicBezTo>
                    <a:pt x="1698" y="2241"/>
                    <a:pt x="1428" y="2443"/>
                    <a:pt x="1201" y="2719"/>
                  </a:cubicBezTo>
                  <a:cubicBezTo>
                    <a:pt x="974" y="2994"/>
                    <a:pt x="789" y="3343"/>
                    <a:pt x="654" y="3683"/>
                  </a:cubicBezTo>
                  <a:cubicBezTo>
                    <a:pt x="519" y="4023"/>
                    <a:pt x="434" y="4353"/>
                    <a:pt x="327" y="4748"/>
                  </a:cubicBezTo>
                  <a:cubicBezTo>
                    <a:pt x="221" y="5143"/>
                    <a:pt x="93" y="5602"/>
                    <a:pt x="36" y="5970"/>
                  </a:cubicBezTo>
                  <a:cubicBezTo>
                    <a:pt x="-21" y="6337"/>
                    <a:pt x="-7" y="6613"/>
                    <a:pt x="50" y="6934"/>
                  </a:cubicBezTo>
                  <a:cubicBezTo>
                    <a:pt x="107" y="7255"/>
                    <a:pt x="206" y="7623"/>
                    <a:pt x="270" y="8018"/>
                  </a:cubicBezTo>
                  <a:cubicBezTo>
                    <a:pt x="334" y="8413"/>
                    <a:pt x="363" y="8835"/>
                    <a:pt x="434" y="9184"/>
                  </a:cubicBezTo>
                  <a:cubicBezTo>
                    <a:pt x="505" y="9533"/>
                    <a:pt x="618" y="9809"/>
                    <a:pt x="725" y="10148"/>
                  </a:cubicBezTo>
                  <a:cubicBezTo>
                    <a:pt x="832" y="10488"/>
                    <a:pt x="931" y="10892"/>
                    <a:pt x="1045" y="11278"/>
                  </a:cubicBezTo>
                  <a:cubicBezTo>
                    <a:pt x="1158" y="11664"/>
                    <a:pt x="1286" y="12031"/>
                    <a:pt x="1386" y="12334"/>
                  </a:cubicBezTo>
                  <a:cubicBezTo>
                    <a:pt x="1485" y="12637"/>
                    <a:pt x="1556" y="12876"/>
                    <a:pt x="1663" y="13050"/>
                  </a:cubicBezTo>
                  <a:cubicBezTo>
                    <a:pt x="1770" y="13225"/>
                    <a:pt x="1912" y="13335"/>
                    <a:pt x="2075" y="13464"/>
                  </a:cubicBezTo>
                  <a:cubicBezTo>
                    <a:pt x="2238" y="13592"/>
                    <a:pt x="2423" y="13739"/>
                    <a:pt x="2629" y="13895"/>
                  </a:cubicBezTo>
                  <a:cubicBezTo>
                    <a:pt x="2835" y="14051"/>
                    <a:pt x="3063" y="14217"/>
                    <a:pt x="3361" y="14364"/>
                  </a:cubicBezTo>
                  <a:cubicBezTo>
                    <a:pt x="3660" y="14511"/>
                    <a:pt x="4029" y="14639"/>
                    <a:pt x="4299" y="14722"/>
                  </a:cubicBezTo>
                  <a:cubicBezTo>
                    <a:pt x="4569" y="14804"/>
                    <a:pt x="4740" y="14841"/>
                    <a:pt x="4938" y="14942"/>
                  </a:cubicBezTo>
                  <a:cubicBezTo>
                    <a:pt x="5137" y="15043"/>
                    <a:pt x="5365" y="15209"/>
                    <a:pt x="5557" y="15291"/>
                  </a:cubicBezTo>
                  <a:cubicBezTo>
                    <a:pt x="5748" y="15374"/>
                    <a:pt x="5905" y="15374"/>
                    <a:pt x="6018" y="15383"/>
                  </a:cubicBezTo>
                  <a:cubicBezTo>
                    <a:pt x="6132" y="15392"/>
                    <a:pt x="6203" y="15411"/>
                    <a:pt x="6281" y="15521"/>
                  </a:cubicBezTo>
                  <a:cubicBezTo>
                    <a:pt x="6360" y="15631"/>
                    <a:pt x="6445" y="15833"/>
                    <a:pt x="6580" y="16035"/>
                  </a:cubicBezTo>
                  <a:cubicBezTo>
                    <a:pt x="6715" y="16237"/>
                    <a:pt x="6900" y="16439"/>
                    <a:pt x="7098" y="16595"/>
                  </a:cubicBezTo>
                  <a:cubicBezTo>
                    <a:pt x="7297" y="16751"/>
                    <a:pt x="7511" y="16862"/>
                    <a:pt x="7653" y="16999"/>
                  </a:cubicBezTo>
                  <a:cubicBezTo>
                    <a:pt x="7795" y="17137"/>
                    <a:pt x="7866" y="17302"/>
                    <a:pt x="7965" y="17440"/>
                  </a:cubicBezTo>
                  <a:cubicBezTo>
                    <a:pt x="8065" y="17578"/>
                    <a:pt x="8193" y="17688"/>
                    <a:pt x="8441" y="17798"/>
                  </a:cubicBezTo>
                  <a:cubicBezTo>
                    <a:pt x="8690" y="17909"/>
                    <a:pt x="9060" y="18019"/>
                    <a:pt x="9344" y="18166"/>
                  </a:cubicBezTo>
                  <a:cubicBezTo>
                    <a:pt x="9628" y="18313"/>
                    <a:pt x="9827" y="18496"/>
                    <a:pt x="10083" y="18680"/>
                  </a:cubicBezTo>
                  <a:cubicBezTo>
                    <a:pt x="10338" y="18864"/>
                    <a:pt x="10651" y="19047"/>
                    <a:pt x="10893" y="19231"/>
                  </a:cubicBezTo>
                  <a:cubicBezTo>
                    <a:pt x="11134" y="19415"/>
                    <a:pt x="11305" y="19598"/>
                    <a:pt x="11504" y="19736"/>
                  </a:cubicBezTo>
                  <a:cubicBezTo>
                    <a:pt x="11703" y="19874"/>
                    <a:pt x="11930" y="19966"/>
                    <a:pt x="12200" y="20113"/>
                  </a:cubicBezTo>
                  <a:cubicBezTo>
                    <a:pt x="12470" y="20260"/>
                    <a:pt x="12783" y="20462"/>
                    <a:pt x="13053" y="20618"/>
                  </a:cubicBezTo>
                  <a:cubicBezTo>
                    <a:pt x="13323" y="20774"/>
                    <a:pt x="13550" y="20884"/>
                    <a:pt x="13792" y="20994"/>
                  </a:cubicBezTo>
                  <a:cubicBezTo>
                    <a:pt x="14033" y="21104"/>
                    <a:pt x="14289" y="21215"/>
                    <a:pt x="14616" y="21316"/>
                  </a:cubicBezTo>
                  <a:cubicBezTo>
                    <a:pt x="14943" y="21417"/>
                    <a:pt x="15341" y="21509"/>
                    <a:pt x="15781" y="21545"/>
                  </a:cubicBezTo>
                  <a:cubicBezTo>
                    <a:pt x="16222" y="21582"/>
                    <a:pt x="16705" y="21564"/>
                    <a:pt x="17124" y="21453"/>
                  </a:cubicBezTo>
                  <a:cubicBezTo>
                    <a:pt x="17543" y="21343"/>
                    <a:pt x="17898" y="21141"/>
                    <a:pt x="18211" y="20921"/>
                  </a:cubicBezTo>
                  <a:cubicBezTo>
                    <a:pt x="18524" y="20700"/>
                    <a:pt x="18794" y="20462"/>
                    <a:pt x="19057" y="20159"/>
                  </a:cubicBezTo>
                  <a:cubicBezTo>
                    <a:pt x="19320" y="19855"/>
                    <a:pt x="19575" y="19488"/>
                    <a:pt x="19845" y="19112"/>
                  </a:cubicBezTo>
                  <a:cubicBezTo>
                    <a:pt x="20115" y="18735"/>
                    <a:pt x="20400" y="18349"/>
                    <a:pt x="20598" y="17945"/>
                  </a:cubicBezTo>
                  <a:cubicBezTo>
                    <a:pt x="20797" y="17541"/>
                    <a:pt x="20911" y="17119"/>
                    <a:pt x="21046" y="16650"/>
                  </a:cubicBezTo>
                  <a:cubicBezTo>
                    <a:pt x="21181" y="16182"/>
                    <a:pt x="21337" y="15668"/>
                    <a:pt x="21437" y="15144"/>
                  </a:cubicBezTo>
                  <a:cubicBezTo>
                    <a:pt x="21536" y="14621"/>
                    <a:pt x="21579" y="14088"/>
                    <a:pt x="21579" y="13555"/>
                  </a:cubicBezTo>
                  <a:cubicBezTo>
                    <a:pt x="21579" y="13023"/>
                    <a:pt x="21536" y="12490"/>
                    <a:pt x="21487" y="11994"/>
                  </a:cubicBezTo>
                  <a:cubicBezTo>
                    <a:pt x="21437" y="11498"/>
                    <a:pt x="21380" y="11039"/>
                    <a:pt x="21316" y="10543"/>
                  </a:cubicBezTo>
                  <a:cubicBezTo>
                    <a:pt x="21252" y="10047"/>
                    <a:pt x="21181" y="9515"/>
                    <a:pt x="21131" y="9037"/>
                  </a:cubicBezTo>
                  <a:cubicBezTo>
                    <a:pt x="21082" y="8560"/>
                    <a:pt x="21053" y="8137"/>
                    <a:pt x="21032" y="7595"/>
                  </a:cubicBezTo>
                  <a:cubicBezTo>
                    <a:pt x="21011" y="7053"/>
                    <a:pt x="20996" y="6392"/>
                    <a:pt x="20954" y="5832"/>
                  </a:cubicBezTo>
                  <a:cubicBezTo>
                    <a:pt x="20911" y="5272"/>
                    <a:pt x="20840" y="4813"/>
                    <a:pt x="20719" y="4399"/>
                  </a:cubicBezTo>
                  <a:cubicBezTo>
                    <a:pt x="20598" y="3986"/>
                    <a:pt x="20428" y="3619"/>
                    <a:pt x="20236" y="3288"/>
                  </a:cubicBezTo>
                  <a:cubicBezTo>
                    <a:pt x="20044" y="2958"/>
                    <a:pt x="19831" y="2664"/>
                    <a:pt x="19611" y="2342"/>
                  </a:cubicBezTo>
                  <a:cubicBezTo>
                    <a:pt x="19391" y="2021"/>
                    <a:pt x="19163" y="1672"/>
                    <a:pt x="18971" y="1396"/>
                  </a:cubicBezTo>
                  <a:cubicBezTo>
                    <a:pt x="18780" y="1121"/>
                    <a:pt x="18623" y="919"/>
                    <a:pt x="18360" y="781"/>
                  </a:cubicBezTo>
                  <a:cubicBezTo>
                    <a:pt x="18097" y="643"/>
                    <a:pt x="17728" y="570"/>
                    <a:pt x="17358" y="496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8" name="خط"/>
            <p:cNvSpPr/>
            <p:nvPr/>
          </p:nvSpPr>
          <p:spPr>
            <a:xfrm>
              <a:off x="1144211" y="625290"/>
              <a:ext cx="24044" cy="1"/>
            </a:xfrm>
            <a:prstGeom prst="ellipse">
              <a:avLst/>
            </a:pr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9" name="خط"/>
            <p:cNvSpPr/>
            <p:nvPr/>
          </p:nvSpPr>
          <p:spPr>
            <a:xfrm>
              <a:off x="-1" y="737897"/>
              <a:ext cx="50231" cy="5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0015" fill="norm" stroke="1" extrusionOk="0">
                  <a:moveTo>
                    <a:pt x="15842" y="7055"/>
                  </a:moveTo>
                  <a:cubicBezTo>
                    <a:pt x="7535" y="2735"/>
                    <a:pt x="-773" y="-1585"/>
                    <a:pt x="58" y="575"/>
                  </a:cubicBezTo>
                  <a:cubicBezTo>
                    <a:pt x="889" y="2735"/>
                    <a:pt x="10858" y="11375"/>
                    <a:pt x="20827" y="20015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0" name="خط"/>
            <p:cNvSpPr/>
            <p:nvPr/>
          </p:nvSpPr>
          <p:spPr>
            <a:xfrm>
              <a:off x="122360" y="1418726"/>
              <a:ext cx="12023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1" name="خط"/>
            <p:cNvSpPr/>
            <p:nvPr/>
          </p:nvSpPr>
          <p:spPr>
            <a:xfrm>
              <a:off x="1036014" y="2332381"/>
              <a:ext cx="2404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2" name="خط"/>
            <p:cNvSpPr/>
            <p:nvPr/>
          </p:nvSpPr>
          <p:spPr>
            <a:xfrm>
              <a:off x="747492" y="4015429"/>
              <a:ext cx="48088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3" name="خط"/>
            <p:cNvSpPr/>
            <p:nvPr/>
          </p:nvSpPr>
          <p:spPr>
            <a:xfrm>
              <a:off x="3055672" y="4303952"/>
              <a:ext cx="12022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25" name="١٦"/>
          <p:cNvSpPr txBox="1"/>
          <p:nvPr/>
        </p:nvSpPr>
        <p:spPr>
          <a:xfrm>
            <a:off x="6708033" y="10370075"/>
            <a:ext cx="1483378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١٦</a:t>
            </a:r>
          </a:p>
        </p:txBody>
      </p:sp>
      <p:grpSp>
        <p:nvGrpSpPr>
          <p:cNvPr id="240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228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26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27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29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30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1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2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3" name="IMG_4024.jpeg" descr="IMG_4024.jpeg"/>
            <p:cNvPicPr>
              <a:picLocks noChangeAspect="0"/>
            </p:cNvPicPr>
            <p:nvPr/>
          </p:nvPicPr>
          <p:blipFill>
            <a:blip r:embed="rId12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36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34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35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39" name="IMG_0291.jpeg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38" name="IMG_0291.jpeg" descr="IMG_0291.jpeg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37" name="IMG_0291.jpeg" descr="IMG_0291.jpeg"/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4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5"/>
      <p:bldP build="whole" bldLvl="1" animBg="1" rev="0" advAuto="0" spid="202" grpId="4"/>
      <p:bldP build="whole" bldLvl="1" animBg="1" rev="0" advAuto="0" spid="201" grpId="3"/>
      <p:bldP build="whole" bldLvl="1" animBg="1" rev="0" advAuto="0" spid="224" grpId="10"/>
      <p:bldP build="whole" bldLvl="1" animBg="1" rev="0" advAuto="0" spid="204" grpId="6"/>
      <p:bldP build="whole" bldLvl="1" animBg="1" rev="0" advAuto="0" spid="225" grpId="9"/>
      <p:bldP build="whole" bldLvl="1" animBg="1" rev="0" advAuto="0" spid="205" grpId="7"/>
      <p:bldP build="whole" bldLvl="1" animBg="1" rev="0" advAuto="0" spid="206" grpId="8"/>
      <p:bldP build="whole" bldLvl="1" animBg="1" rev="0" advAuto="0" spid="200" grpId="2"/>
      <p:bldP build="whole" bldLvl="1" animBg="1" rev="0" advAuto="0" spid="19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G_0302.png" descr="IMG_0302.png"/>
          <p:cNvPicPr>
            <a:picLocks noChangeAspect="1"/>
          </p:cNvPicPr>
          <p:nvPr/>
        </p:nvPicPr>
        <p:blipFill>
          <a:blip r:embed="rId2">
            <a:extLst/>
          </a:blip>
          <a:srcRect l="0" t="21155" r="0" b="12723"/>
          <a:stretch>
            <a:fillRect/>
          </a:stretch>
        </p:blipFill>
        <p:spPr>
          <a:xfrm>
            <a:off x="3269921" y="2576301"/>
            <a:ext cx="19192913" cy="4081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0303.png" descr="IMG_0303.png"/>
          <p:cNvPicPr>
            <a:picLocks noChangeAspect="1"/>
          </p:cNvPicPr>
          <p:nvPr/>
        </p:nvPicPr>
        <p:blipFill>
          <a:blip r:embed="rId3">
            <a:extLst/>
          </a:blip>
          <a:srcRect l="62514" t="12796" r="9219" b="39967"/>
          <a:stretch>
            <a:fillRect/>
          </a:stretch>
        </p:blipFill>
        <p:spPr>
          <a:xfrm>
            <a:off x="19355052" y="7070964"/>
            <a:ext cx="3390359" cy="3186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0303.png" descr="IMG_0303.png"/>
          <p:cNvPicPr>
            <a:picLocks noChangeAspect="1"/>
          </p:cNvPicPr>
          <p:nvPr/>
        </p:nvPicPr>
        <p:blipFill>
          <a:blip r:embed="rId3">
            <a:extLst/>
          </a:blip>
          <a:srcRect l="62514" t="12796" r="9219" b="39967"/>
          <a:stretch>
            <a:fillRect/>
          </a:stretch>
        </p:blipFill>
        <p:spPr>
          <a:xfrm>
            <a:off x="15466853" y="7070964"/>
            <a:ext cx="3390359" cy="3186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0303.png" descr="IMG_0303.png"/>
          <p:cNvPicPr>
            <a:picLocks noChangeAspect="1"/>
          </p:cNvPicPr>
          <p:nvPr/>
        </p:nvPicPr>
        <p:blipFill>
          <a:blip r:embed="rId3">
            <a:extLst/>
          </a:blip>
          <a:srcRect l="62514" t="12796" r="9219" b="39967"/>
          <a:stretch>
            <a:fillRect/>
          </a:stretch>
        </p:blipFill>
        <p:spPr>
          <a:xfrm>
            <a:off x="11578654" y="7070964"/>
            <a:ext cx="3390359" cy="3186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0303.png" descr="IMG_0303.png"/>
          <p:cNvPicPr>
            <a:picLocks noChangeAspect="1"/>
          </p:cNvPicPr>
          <p:nvPr/>
        </p:nvPicPr>
        <p:blipFill>
          <a:blip r:embed="rId3">
            <a:extLst/>
          </a:blip>
          <a:srcRect l="62514" t="12796" r="9219" b="39967"/>
          <a:stretch>
            <a:fillRect/>
          </a:stretch>
        </p:blipFill>
        <p:spPr>
          <a:xfrm>
            <a:off x="7690454" y="7070964"/>
            <a:ext cx="3390360" cy="3186992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٤٠"/>
          <p:cNvSpPr txBox="1"/>
          <p:nvPr/>
        </p:nvSpPr>
        <p:spPr>
          <a:xfrm>
            <a:off x="4640288" y="5026264"/>
            <a:ext cx="1483378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٤٠</a:t>
            </a:r>
          </a:p>
        </p:txBody>
      </p:sp>
      <p:grpSp>
        <p:nvGrpSpPr>
          <p:cNvPr id="262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250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48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49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51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52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53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54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55" name="IMG_4024.jpeg" descr="IMG_4024.jpeg"/>
            <p:cNvPicPr>
              <a:picLocks noChangeAspect="0"/>
            </p:cNvPicPr>
            <p:nvPr/>
          </p:nvPicPr>
          <p:blipFill>
            <a:blip r:embed="rId12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58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56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57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61" name="IMG_0291.jpeg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60" name="IMG_0291.jpeg" descr="IMG_0291.jpeg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59" name="IMG_0291.jpeg" descr="IMG_0291.jpeg"/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4"/>
      <p:bldP build="whole" bldLvl="1" animBg="1" rev="0" advAuto="0" spid="245" grpId="3"/>
      <p:bldP build="whole" bldLvl="1" animBg="1" rev="0" advAuto="0" spid="243" grpId="1"/>
      <p:bldP build="whole" bldLvl="1" animBg="1" rev="0" advAuto="0" spid="244" grpId="2"/>
      <p:bldP build="whole" bldLvl="1" animBg="1" rev="0" advAuto="0" spid="247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