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30" rtl="1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60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2FF"/>
    <a:srgbClr val="D883FF"/>
    <a:srgbClr val="FF85FF"/>
    <a:srgbClr val="C2EEC2"/>
    <a:srgbClr val="B2EEBA"/>
    <a:srgbClr val="C7F7A9"/>
    <a:srgbClr val="8CA0A3"/>
    <a:srgbClr val="BAC0C6"/>
    <a:srgbClr val="909497"/>
    <a:srgbClr val="709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333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693332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883900" y="5704212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9864" y="5166487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076991"/>
                  </p:ext>
                </p:extLst>
              </p:nvPr>
            </p:nvGraphicFramePr>
            <p:xfrm>
              <a:off x="6736056" y="550351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36056" y="550351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1D5188E-FFE7-BC88-F894-B1E4A0AEE0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330</a:t>
            </a:fld>
            <a:endParaRPr lang="en-GB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CC5C0CB6-12DD-6B2E-32DA-2CC1AD65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57" y="1078850"/>
            <a:ext cx="28915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BE404F9-2394-B706-88AC-314AC8AB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9" y="1798930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666E162A-EDF3-CA9C-B778-462B3970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33" y="1630780"/>
            <a:ext cx="3952875" cy="87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Picture 3">
            <a:extLst>
              <a:ext uri="{FF2B5EF4-FFF2-40B4-BE49-F238E27FC236}">
                <a16:creationId xmlns:a16="http://schemas.microsoft.com/office/drawing/2014/main" id="{19979984-C1EE-8842-A595-C908F608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72" y="4623985"/>
            <a:ext cx="19716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مثلث متساوي الساقين 1">
            <a:extLst>
              <a:ext uri="{FF2B5EF4-FFF2-40B4-BE49-F238E27FC236}">
                <a16:creationId xmlns:a16="http://schemas.microsoft.com/office/drawing/2014/main" id="{D6506209-111E-ACAA-42A3-104651523F9E}"/>
              </a:ext>
            </a:extLst>
          </p:cNvPr>
          <p:cNvSpPr/>
          <p:nvPr/>
        </p:nvSpPr>
        <p:spPr>
          <a:xfrm rot="476808" flipH="1">
            <a:off x="5111356" y="5053953"/>
            <a:ext cx="828000" cy="828000"/>
          </a:xfrm>
          <a:prstGeom prst="triangle">
            <a:avLst>
              <a:gd name="adj" fmla="val 57648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توازي أضلاع 17">
            <a:extLst>
              <a:ext uri="{FF2B5EF4-FFF2-40B4-BE49-F238E27FC236}">
                <a16:creationId xmlns:a16="http://schemas.microsoft.com/office/drawing/2014/main" id="{30410A1C-C862-5E54-F78C-F1ED1F7F75B3}"/>
              </a:ext>
            </a:extLst>
          </p:cNvPr>
          <p:cNvSpPr/>
          <p:nvPr/>
        </p:nvSpPr>
        <p:spPr>
          <a:xfrm rot="14878316" flipH="1" flipV="1">
            <a:off x="5655024" y="4969891"/>
            <a:ext cx="1044000" cy="828000"/>
          </a:xfrm>
          <a:prstGeom prst="parallelogram">
            <a:avLst>
              <a:gd name="adj" fmla="val 1264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7" name="مجموعة 9">
            <a:extLst>
              <a:ext uri="{FF2B5EF4-FFF2-40B4-BE49-F238E27FC236}">
                <a16:creationId xmlns:a16="http://schemas.microsoft.com/office/drawing/2014/main" id="{0BEEC45D-D634-4E85-009D-5340EDAFD88B}"/>
              </a:ext>
            </a:extLst>
          </p:cNvPr>
          <p:cNvGrpSpPr/>
          <p:nvPr/>
        </p:nvGrpSpPr>
        <p:grpSpPr>
          <a:xfrm>
            <a:off x="5035106" y="5388169"/>
            <a:ext cx="1827938" cy="490905"/>
            <a:chOff x="3578534" y="2284537"/>
            <a:chExt cx="1827938" cy="490905"/>
          </a:xfrm>
        </p:grpSpPr>
        <p:sp>
          <p:nvSpPr>
            <p:cNvPr id="65" name="متوازي أضلاع 19">
              <a:extLst>
                <a:ext uri="{FF2B5EF4-FFF2-40B4-BE49-F238E27FC236}">
                  <a16:creationId xmlns:a16="http://schemas.microsoft.com/office/drawing/2014/main" id="{3A31CD8C-3AB0-219E-F860-C457705D12C4}"/>
                </a:ext>
              </a:extLst>
            </p:cNvPr>
            <p:cNvSpPr/>
            <p:nvPr/>
          </p:nvSpPr>
          <p:spPr>
            <a:xfrm rot="20288803" flipH="1">
              <a:off x="3578534" y="2284537"/>
              <a:ext cx="1827938" cy="490905"/>
            </a:xfrm>
            <a:prstGeom prst="parallelogram">
              <a:avLst>
                <a:gd name="adj" fmla="val 142472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66" name="رابط مستقيم 3">
              <a:extLst>
                <a:ext uri="{FF2B5EF4-FFF2-40B4-BE49-F238E27FC236}">
                  <a16:creationId xmlns:a16="http://schemas.microsoft.com/office/drawing/2014/main" id="{489835EE-AABD-2054-0FBF-69534612FD38}"/>
                </a:ext>
              </a:extLst>
            </p:cNvPr>
            <p:cNvCxnSpPr/>
            <p:nvPr/>
          </p:nvCxnSpPr>
          <p:spPr>
            <a:xfrm flipH="1">
              <a:off x="3938442" y="2305745"/>
              <a:ext cx="1083987" cy="41741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 Box 22">
            <a:extLst>
              <a:ext uri="{FF2B5EF4-FFF2-40B4-BE49-F238E27FC236}">
                <a16:creationId xmlns:a16="http://schemas.microsoft.com/office/drawing/2014/main" id="{67A67818-2AD7-8BEE-EEF3-0937FA7CD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601" y="5618083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أمامي</a:t>
            </a:r>
            <a:endParaRPr lang="en-US" sz="2000" b="1" dirty="0"/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2FFEBE31-E82C-C66C-1E4C-F3E39E622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708" y="5371697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جانبي</a:t>
            </a:r>
            <a:endParaRPr lang="en-US" sz="2000" b="1" dirty="0"/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88EA1B6B-4A7D-1803-4B69-B6193A903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483" y="3047896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علوي</a:t>
            </a:r>
            <a:endParaRPr lang="en-US" sz="20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6AF5AA7-5612-C94B-5039-F5ABD0EE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333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8555E-6 L 0.16823 0.025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17919E-6 L -0.13837 0.055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3" grpId="1" animBg="1"/>
      <p:bldP spid="69" grpId="0"/>
      <p:bldP spid="71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33">
            <a:extLst>
              <a:ext uri="{FF2B5EF4-FFF2-40B4-BE49-F238E27FC236}">
                <a16:creationId xmlns:a16="http://schemas.microsoft.com/office/drawing/2014/main" id="{C851C74D-0898-C547-5470-B16B992870D5}"/>
              </a:ext>
            </a:extLst>
          </p:cNvPr>
          <p:cNvGrpSpPr/>
          <p:nvPr/>
        </p:nvGrpSpPr>
        <p:grpSpPr>
          <a:xfrm>
            <a:off x="5571220" y="2720042"/>
            <a:ext cx="1008000" cy="885486"/>
            <a:chOff x="2469374" y="2170982"/>
            <a:chExt cx="1080000" cy="876412"/>
          </a:xfrm>
        </p:grpSpPr>
        <p:sp>
          <p:nvSpPr>
            <p:cNvPr id="11" name="مكعب 34">
              <a:extLst>
                <a:ext uri="{FF2B5EF4-FFF2-40B4-BE49-F238E27FC236}">
                  <a16:creationId xmlns:a16="http://schemas.microsoft.com/office/drawing/2014/main" id="{2AAA07CD-CE85-B99C-6A04-32EDB84EE4F3}"/>
                </a:ext>
              </a:extLst>
            </p:cNvPr>
            <p:cNvSpPr/>
            <p:nvPr/>
          </p:nvSpPr>
          <p:spPr>
            <a:xfrm>
              <a:off x="2829374" y="2170982"/>
              <a:ext cx="720000" cy="540000"/>
            </a:xfrm>
            <a:prstGeom prst="cube">
              <a:avLst>
                <a:gd name="adj" fmla="val 3348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كعب 35">
              <a:extLst>
                <a:ext uri="{FF2B5EF4-FFF2-40B4-BE49-F238E27FC236}">
                  <a16:creationId xmlns:a16="http://schemas.microsoft.com/office/drawing/2014/main" id="{DF3B454C-28A9-02C5-1877-A9D9B143BE61}"/>
                </a:ext>
              </a:extLst>
            </p:cNvPr>
            <p:cNvSpPr/>
            <p:nvPr/>
          </p:nvSpPr>
          <p:spPr>
            <a:xfrm>
              <a:off x="2642378" y="2341939"/>
              <a:ext cx="720000" cy="540000"/>
            </a:xfrm>
            <a:prstGeom prst="cube">
              <a:avLst>
                <a:gd name="adj" fmla="val 3348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مكعب 36">
              <a:extLst>
                <a:ext uri="{FF2B5EF4-FFF2-40B4-BE49-F238E27FC236}">
                  <a16:creationId xmlns:a16="http://schemas.microsoft.com/office/drawing/2014/main" id="{4651BB6C-57B8-E615-CE07-5ED780FDE1D9}"/>
                </a:ext>
              </a:extLst>
            </p:cNvPr>
            <p:cNvSpPr/>
            <p:nvPr/>
          </p:nvSpPr>
          <p:spPr>
            <a:xfrm>
              <a:off x="2469374" y="2507394"/>
              <a:ext cx="720000" cy="540000"/>
            </a:xfrm>
            <a:prstGeom prst="cube">
              <a:avLst>
                <a:gd name="adj" fmla="val 3348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D9DAAFE-6E3F-F490-976E-AC7D52E5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10" y="545289"/>
            <a:ext cx="28915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8ABB153-3810-5704-5B29-FB5A8B77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06" y="1409385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77B6FFE-2D52-04B2-E8B6-09E10B45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38" y="1190310"/>
            <a:ext cx="6610350" cy="83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مكعب 32">
            <a:extLst>
              <a:ext uri="{FF2B5EF4-FFF2-40B4-BE49-F238E27FC236}">
                <a16:creationId xmlns:a16="http://schemas.microsoft.com/office/drawing/2014/main" id="{965D785D-2390-9319-6A38-857ED938485F}"/>
              </a:ext>
            </a:extLst>
          </p:cNvPr>
          <p:cNvSpPr/>
          <p:nvPr/>
        </p:nvSpPr>
        <p:spPr>
          <a:xfrm>
            <a:off x="5747204" y="4250440"/>
            <a:ext cx="648000" cy="540000"/>
          </a:xfrm>
          <a:prstGeom prst="cube">
            <a:avLst>
              <a:gd name="adj" fmla="val 334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4" name="مجموعة 4101">
            <a:extLst>
              <a:ext uri="{FF2B5EF4-FFF2-40B4-BE49-F238E27FC236}">
                <a16:creationId xmlns:a16="http://schemas.microsoft.com/office/drawing/2014/main" id="{92273804-E408-5EB3-BC65-4B601D77535C}"/>
              </a:ext>
            </a:extLst>
          </p:cNvPr>
          <p:cNvGrpSpPr/>
          <p:nvPr/>
        </p:nvGrpSpPr>
        <p:grpSpPr>
          <a:xfrm>
            <a:off x="5577446" y="4377002"/>
            <a:ext cx="432000" cy="914400"/>
            <a:chOff x="4060750" y="5102813"/>
            <a:chExt cx="626369" cy="914400"/>
          </a:xfrm>
        </p:grpSpPr>
        <p:cxnSp>
          <p:nvCxnSpPr>
            <p:cNvPr id="22" name="رابط مستقيم 20">
              <a:extLst>
                <a:ext uri="{FF2B5EF4-FFF2-40B4-BE49-F238E27FC236}">
                  <a16:creationId xmlns:a16="http://schemas.microsoft.com/office/drawing/2014/main" id="{47019949-1D71-D63E-E786-FE124F99FBD6}"/>
                </a:ext>
              </a:extLst>
            </p:cNvPr>
            <p:cNvCxnSpPr/>
            <p:nvPr/>
          </p:nvCxnSpPr>
          <p:spPr>
            <a:xfrm>
              <a:off x="4060750" y="5560013"/>
              <a:ext cx="61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مستطيل 4096">
              <a:extLst>
                <a:ext uri="{FF2B5EF4-FFF2-40B4-BE49-F238E27FC236}">
                  <a16:creationId xmlns:a16="http://schemas.microsoft.com/office/drawing/2014/main" id="{B88EF811-CF21-3405-78A7-33420E83AD35}"/>
                </a:ext>
              </a:extLst>
            </p:cNvPr>
            <p:cNvSpPr/>
            <p:nvPr/>
          </p:nvSpPr>
          <p:spPr>
            <a:xfrm>
              <a:off x="4060751" y="5102813"/>
              <a:ext cx="626368" cy="9144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2" name="مجموعة 7">
            <a:extLst>
              <a:ext uri="{FF2B5EF4-FFF2-40B4-BE49-F238E27FC236}">
                <a16:creationId xmlns:a16="http://schemas.microsoft.com/office/drawing/2014/main" id="{46B9628D-7345-963C-8F5B-1BD81029D1EE}"/>
              </a:ext>
            </a:extLst>
          </p:cNvPr>
          <p:cNvGrpSpPr/>
          <p:nvPr/>
        </p:nvGrpSpPr>
        <p:grpSpPr>
          <a:xfrm>
            <a:off x="5571220" y="2715885"/>
            <a:ext cx="990223" cy="542007"/>
            <a:chOff x="6082126" y="2537707"/>
            <a:chExt cx="990223" cy="542007"/>
          </a:xfrm>
        </p:grpSpPr>
        <p:cxnSp>
          <p:nvCxnSpPr>
            <p:cNvPr id="26" name="رابط مستقيم 2">
              <a:extLst>
                <a:ext uri="{FF2B5EF4-FFF2-40B4-BE49-F238E27FC236}">
                  <a16:creationId xmlns:a16="http://schemas.microsoft.com/office/drawing/2014/main" id="{9780BA56-0C29-A548-F303-673A39495F31}"/>
                </a:ext>
              </a:extLst>
            </p:cNvPr>
            <p:cNvCxnSpPr/>
            <p:nvPr/>
          </p:nvCxnSpPr>
          <p:spPr>
            <a:xfrm rot="21540000" flipH="1">
              <a:off x="6093377" y="2539714"/>
              <a:ext cx="504000" cy="54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63D59B1A-46E6-C7E1-7DF7-2E436B2EB317}"/>
                </a:ext>
              </a:extLst>
            </p:cNvPr>
            <p:cNvCxnSpPr/>
            <p:nvPr/>
          </p:nvCxnSpPr>
          <p:spPr>
            <a:xfrm flipH="1">
              <a:off x="6568349" y="2537707"/>
              <a:ext cx="504000" cy="54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F3AFC623-6BE7-E2E7-737B-8B9C7539F381}"/>
                </a:ext>
              </a:extLst>
            </p:cNvPr>
            <p:cNvCxnSpPr/>
            <p:nvPr/>
          </p:nvCxnSpPr>
          <p:spPr>
            <a:xfrm flipH="1">
              <a:off x="6586349" y="2546630"/>
              <a:ext cx="46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9">
              <a:extLst>
                <a:ext uri="{FF2B5EF4-FFF2-40B4-BE49-F238E27FC236}">
                  <a16:creationId xmlns:a16="http://schemas.microsoft.com/office/drawing/2014/main" id="{CED3B6AD-F60C-2F4F-DAE4-6DFA8B9099D0}"/>
                </a:ext>
              </a:extLst>
            </p:cNvPr>
            <p:cNvCxnSpPr/>
            <p:nvPr/>
          </p:nvCxnSpPr>
          <p:spPr>
            <a:xfrm flipH="1">
              <a:off x="6408870" y="2719357"/>
              <a:ext cx="50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30">
              <a:extLst>
                <a:ext uri="{FF2B5EF4-FFF2-40B4-BE49-F238E27FC236}">
                  <a16:creationId xmlns:a16="http://schemas.microsoft.com/office/drawing/2014/main" id="{8A51BFD1-7735-D2A6-F0D9-612EE31186DB}"/>
                </a:ext>
              </a:extLst>
            </p:cNvPr>
            <p:cNvCxnSpPr/>
            <p:nvPr/>
          </p:nvCxnSpPr>
          <p:spPr>
            <a:xfrm flipH="1">
              <a:off x="6263368" y="2882083"/>
              <a:ext cx="50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1">
              <a:extLst>
                <a:ext uri="{FF2B5EF4-FFF2-40B4-BE49-F238E27FC236}">
                  <a16:creationId xmlns:a16="http://schemas.microsoft.com/office/drawing/2014/main" id="{201A6C54-C46A-6C35-FAE9-6B80FE0DDE0F}"/>
                </a:ext>
              </a:extLst>
            </p:cNvPr>
            <p:cNvCxnSpPr/>
            <p:nvPr/>
          </p:nvCxnSpPr>
          <p:spPr>
            <a:xfrm flipH="1">
              <a:off x="6082126" y="3072589"/>
              <a:ext cx="50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مجموعة 11">
            <a:extLst>
              <a:ext uri="{FF2B5EF4-FFF2-40B4-BE49-F238E27FC236}">
                <a16:creationId xmlns:a16="http://schemas.microsoft.com/office/drawing/2014/main" id="{D05FEA05-F1C0-FB06-8A94-EC3E361E1875}"/>
              </a:ext>
            </a:extLst>
          </p:cNvPr>
          <p:cNvGrpSpPr/>
          <p:nvPr/>
        </p:nvGrpSpPr>
        <p:grpSpPr>
          <a:xfrm>
            <a:off x="6039662" y="4283038"/>
            <a:ext cx="536126" cy="1057759"/>
            <a:chOff x="5885576" y="3871257"/>
            <a:chExt cx="536126" cy="1057759"/>
          </a:xfrm>
        </p:grpSpPr>
        <p:cxnSp>
          <p:nvCxnSpPr>
            <p:cNvPr id="34" name="رابط مستقيم 37">
              <a:extLst>
                <a:ext uri="{FF2B5EF4-FFF2-40B4-BE49-F238E27FC236}">
                  <a16:creationId xmlns:a16="http://schemas.microsoft.com/office/drawing/2014/main" id="{C4D3954E-0CB9-614A-B5FD-E4288ECDA5AB}"/>
                </a:ext>
              </a:extLst>
            </p:cNvPr>
            <p:cNvCxnSpPr/>
            <p:nvPr/>
          </p:nvCxnSpPr>
          <p:spPr>
            <a:xfrm flipH="1">
              <a:off x="5885576" y="4034260"/>
              <a:ext cx="504000" cy="54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8">
              <a:extLst>
                <a:ext uri="{FF2B5EF4-FFF2-40B4-BE49-F238E27FC236}">
                  <a16:creationId xmlns:a16="http://schemas.microsoft.com/office/drawing/2014/main" id="{A08C9AD3-A9C2-B0A1-19A8-44D2C809BE91}"/>
                </a:ext>
              </a:extLst>
            </p:cNvPr>
            <p:cNvCxnSpPr/>
            <p:nvPr/>
          </p:nvCxnSpPr>
          <p:spPr>
            <a:xfrm flipH="1">
              <a:off x="5915792" y="4368505"/>
              <a:ext cx="504000" cy="54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9">
              <a:extLst>
                <a:ext uri="{FF2B5EF4-FFF2-40B4-BE49-F238E27FC236}">
                  <a16:creationId xmlns:a16="http://schemas.microsoft.com/office/drawing/2014/main" id="{2EF3AE09-1D40-2EC5-214B-E2D5AC5EAF44}"/>
                </a:ext>
              </a:extLst>
            </p:cNvPr>
            <p:cNvCxnSpPr/>
            <p:nvPr/>
          </p:nvCxnSpPr>
          <p:spPr>
            <a:xfrm>
              <a:off x="5890338" y="4569016"/>
              <a:ext cx="8212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40">
              <a:extLst>
                <a:ext uri="{FF2B5EF4-FFF2-40B4-BE49-F238E27FC236}">
                  <a16:creationId xmlns:a16="http://schemas.microsoft.com/office/drawing/2014/main" id="{C1952AA0-1693-B047-95F1-B310731FC2E0}"/>
                </a:ext>
              </a:extLst>
            </p:cNvPr>
            <p:cNvCxnSpPr/>
            <p:nvPr/>
          </p:nvCxnSpPr>
          <p:spPr>
            <a:xfrm>
              <a:off x="6075665" y="4366829"/>
              <a:ext cx="8212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41">
              <a:extLst>
                <a:ext uri="{FF2B5EF4-FFF2-40B4-BE49-F238E27FC236}">
                  <a16:creationId xmlns:a16="http://schemas.microsoft.com/office/drawing/2014/main" id="{A0D47138-2C94-D5AB-8B28-C68B96922605}"/>
                </a:ext>
              </a:extLst>
            </p:cNvPr>
            <p:cNvCxnSpPr/>
            <p:nvPr/>
          </p:nvCxnSpPr>
          <p:spPr>
            <a:xfrm>
              <a:off x="6249368" y="4174798"/>
              <a:ext cx="8212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44">
              <a:extLst>
                <a:ext uri="{FF2B5EF4-FFF2-40B4-BE49-F238E27FC236}">
                  <a16:creationId xmlns:a16="http://schemas.microsoft.com/office/drawing/2014/main" id="{554EF8DC-5D13-1564-5369-A191E5A2563E}"/>
                </a:ext>
              </a:extLst>
            </p:cNvPr>
            <p:cNvCxnSpPr/>
            <p:nvPr/>
          </p:nvCxnSpPr>
          <p:spPr>
            <a:xfrm>
              <a:off x="6413490" y="4016389"/>
              <a:ext cx="8212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45">
              <a:extLst>
                <a:ext uri="{FF2B5EF4-FFF2-40B4-BE49-F238E27FC236}">
                  <a16:creationId xmlns:a16="http://schemas.microsoft.com/office/drawing/2014/main" id="{62631042-CFCD-BC2D-E8CF-F2098832E7B6}"/>
                </a:ext>
              </a:extLst>
            </p:cNvPr>
            <p:cNvCxnSpPr/>
            <p:nvPr/>
          </p:nvCxnSpPr>
          <p:spPr>
            <a:xfrm>
              <a:off x="6067453" y="4034260"/>
              <a:ext cx="8212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8">
              <a:extLst>
                <a:ext uri="{FF2B5EF4-FFF2-40B4-BE49-F238E27FC236}">
                  <a16:creationId xmlns:a16="http://schemas.microsoft.com/office/drawing/2014/main" id="{5774FFC9-24BC-BADE-30E4-4F23420FD0A7}"/>
                </a:ext>
              </a:extLst>
            </p:cNvPr>
            <p:cNvCxnSpPr/>
            <p:nvPr/>
          </p:nvCxnSpPr>
          <p:spPr>
            <a:xfrm>
              <a:off x="6241156" y="3871257"/>
              <a:ext cx="8212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9">
              <a:extLst>
                <a:ext uri="{FF2B5EF4-FFF2-40B4-BE49-F238E27FC236}">
                  <a16:creationId xmlns:a16="http://schemas.microsoft.com/office/drawing/2014/main" id="{ADC0CE4C-55CF-C845-26D8-73F981118179}"/>
                </a:ext>
              </a:extLst>
            </p:cNvPr>
            <p:cNvCxnSpPr/>
            <p:nvPr/>
          </p:nvCxnSpPr>
          <p:spPr>
            <a:xfrm rot="-60000" flipH="1">
              <a:off x="6061649" y="3872614"/>
              <a:ext cx="180000" cy="18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EFBF78B-C694-CA5E-FF0F-219E12E5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899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29C974F-3A5D-91CA-488B-6FF62DEE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9" y="1874305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8813C8-AD1A-84CD-A184-6118BC7F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57" y="1154225"/>
            <a:ext cx="28915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67B2640-2E2E-76BA-BC86-7BA8F015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93" y="1725205"/>
            <a:ext cx="6105525" cy="83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مجموعة 3">
            <a:extLst>
              <a:ext uri="{FF2B5EF4-FFF2-40B4-BE49-F238E27FC236}">
                <a16:creationId xmlns:a16="http://schemas.microsoft.com/office/drawing/2014/main" id="{A2413236-A3A7-AD7A-67F5-7D17DCF5E114}"/>
              </a:ext>
            </a:extLst>
          </p:cNvPr>
          <p:cNvGrpSpPr/>
          <p:nvPr/>
        </p:nvGrpSpPr>
        <p:grpSpPr>
          <a:xfrm>
            <a:off x="5298893" y="3905043"/>
            <a:ext cx="1336198" cy="725711"/>
            <a:chOff x="3955884" y="3011466"/>
            <a:chExt cx="1336198" cy="725711"/>
          </a:xfrm>
        </p:grpSpPr>
        <p:grpSp>
          <p:nvGrpSpPr>
            <p:cNvPr id="16" name="مجموعة 8">
              <a:extLst>
                <a:ext uri="{FF2B5EF4-FFF2-40B4-BE49-F238E27FC236}">
                  <a16:creationId xmlns:a16="http://schemas.microsoft.com/office/drawing/2014/main" id="{ED31A8BD-B297-8C8F-6FFF-06F37E343779}"/>
                </a:ext>
              </a:extLst>
            </p:cNvPr>
            <p:cNvGrpSpPr/>
            <p:nvPr/>
          </p:nvGrpSpPr>
          <p:grpSpPr>
            <a:xfrm>
              <a:off x="4138579" y="3011466"/>
              <a:ext cx="1153503" cy="545590"/>
              <a:chOff x="2313480" y="2143683"/>
              <a:chExt cx="1235894" cy="540000"/>
            </a:xfrm>
          </p:grpSpPr>
          <p:sp>
            <p:nvSpPr>
              <p:cNvPr id="20" name="مكعب 11">
                <a:extLst>
                  <a:ext uri="{FF2B5EF4-FFF2-40B4-BE49-F238E27FC236}">
                    <a16:creationId xmlns:a16="http://schemas.microsoft.com/office/drawing/2014/main" id="{75226E64-764C-1271-E897-E57634FF5DB8}"/>
                  </a:ext>
                </a:extLst>
              </p:cNvPr>
              <p:cNvSpPr/>
              <p:nvPr/>
            </p:nvSpPr>
            <p:spPr>
              <a:xfrm>
                <a:off x="2313480" y="2143683"/>
                <a:ext cx="720000" cy="540000"/>
              </a:xfrm>
              <a:prstGeom prst="cube">
                <a:avLst>
                  <a:gd name="adj" fmla="val 33488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مكعب 9">
                <a:extLst>
                  <a:ext uri="{FF2B5EF4-FFF2-40B4-BE49-F238E27FC236}">
                    <a16:creationId xmlns:a16="http://schemas.microsoft.com/office/drawing/2014/main" id="{6A1A2C52-043E-5A3D-5750-00E99E67E6AB}"/>
                  </a:ext>
                </a:extLst>
              </p:cNvPr>
              <p:cNvSpPr/>
              <p:nvPr/>
            </p:nvSpPr>
            <p:spPr>
              <a:xfrm>
                <a:off x="2829374" y="2143683"/>
                <a:ext cx="720000" cy="540000"/>
              </a:xfrm>
              <a:prstGeom prst="cube">
                <a:avLst>
                  <a:gd name="adj" fmla="val 33488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7" name="مجموعة 12">
              <a:extLst>
                <a:ext uri="{FF2B5EF4-FFF2-40B4-BE49-F238E27FC236}">
                  <a16:creationId xmlns:a16="http://schemas.microsoft.com/office/drawing/2014/main" id="{56D09603-E7AF-09DF-DF38-2F79A5B68814}"/>
                </a:ext>
              </a:extLst>
            </p:cNvPr>
            <p:cNvGrpSpPr/>
            <p:nvPr/>
          </p:nvGrpSpPr>
          <p:grpSpPr>
            <a:xfrm>
              <a:off x="3955884" y="3197177"/>
              <a:ext cx="1153503" cy="540000"/>
              <a:chOff x="2313480" y="2143683"/>
              <a:chExt cx="1235894" cy="540000"/>
            </a:xfrm>
          </p:grpSpPr>
          <p:sp>
            <p:nvSpPr>
              <p:cNvPr id="18" name="مكعب 13">
                <a:extLst>
                  <a:ext uri="{FF2B5EF4-FFF2-40B4-BE49-F238E27FC236}">
                    <a16:creationId xmlns:a16="http://schemas.microsoft.com/office/drawing/2014/main" id="{E701E3C2-11FF-E5F1-84DA-CADAD9119A5D}"/>
                  </a:ext>
                </a:extLst>
              </p:cNvPr>
              <p:cNvSpPr/>
              <p:nvPr/>
            </p:nvSpPr>
            <p:spPr>
              <a:xfrm>
                <a:off x="2313480" y="2143683"/>
                <a:ext cx="720000" cy="540000"/>
              </a:xfrm>
              <a:prstGeom prst="cube">
                <a:avLst>
                  <a:gd name="adj" fmla="val 33488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مكعب 14">
                <a:extLst>
                  <a:ext uri="{FF2B5EF4-FFF2-40B4-BE49-F238E27FC236}">
                    <a16:creationId xmlns:a16="http://schemas.microsoft.com/office/drawing/2014/main" id="{458CF7D1-67F0-77A9-2B29-CC7718EBA147}"/>
                  </a:ext>
                </a:extLst>
              </p:cNvPr>
              <p:cNvSpPr/>
              <p:nvPr/>
            </p:nvSpPr>
            <p:spPr>
              <a:xfrm>
                <a:off x="2829374" y="2143683"/>
                <a:ext cx="720000" cy="540000"/>
              </a:xfrm>
              <a:prstGeom prst="cube">
                <a:avLst>
                  <a:gd name="adj" fmla="val 33488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25" name="مجموعة 15">
            <a:extLst>
              <a:ext uri="{FF2B5EF4-FFF2-40B4-BE49-F238E27FC236}">
                <a16:creationId xmlns:a16="http://schemas.microsoft.com/office/drawing/2014/main" id="{732A9F3A-F308-061A-B9B6-4B97BDF0AF75}"/>
              </a:ext>
            </a:extLst>
          </p:cNvPr>
          <p:cNvGrpSpPr/>
          <p:nvPr/>
        </p:nvGrpSpPr>
        <p:grpSpPr>
          <a:xfrm rot="5400000">
            <a:off x="5600930" y="5744461"/>
            <a:ext cx="358930" cy="914400"/>
            <a:chOff x="4060750" y="5102813"/>
            <a:chExt cx="626369" cy="914400"/>
          </a:xfrm>
        </p:grpSpPr>
        <p:cxnSp>
          <p:nvCxnSpPr>
            <p:cNvPr id="23" name="رابط مستقيم 16">
              <a:extLst>
                <a:ext uri="{FF2B5EF4-FFF2-40B4-BE49-F238E27FC236}">
                  <a16:creationId xmlns:a16="http://schemas.microsoft.com/office/drawing/2014/main" id="{F5B427FC-8509-5BD5-BF12-8FE91D0D1D30}"/>
                </a:ext>
              </a:extLst>
            </p:cNvPr>
            <p:cNvCxnSpPr/>
            <p:nvPr/>
          </p:nvCxnSpPr>
          <p:spPr>
            <a:xfrm>
              <a:off x="4060750" y="5560013"/>
              <a:ext cx="61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مستطيل 17">
              <a:extLst>
                <a:ext uri="{FF2B5EF4-FFF2-40B4-BE49-F238E27FC236}">
                  <a16:creationId xmlns:a16="http://schemas.microsoft.com/office/drawing/2014/main" id="{62F27824-CCBB-B7A7-9E69-4503166A5B93}"/>
                </a:ext>
              </a:extLst>
            </p:cNvPr>
            <p:cNvSpPr/>
            <p:nvPr/>
          </p:nvSpPr>
          <p:spPr>
            <a:xfrm>
              <a:off x="4060751" y="5102813"/>
              <a:ext cx="626368" cy="9144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2" name="مجموعة 25">
            <a:extLst>
              <a:ext uri="{FF2B5EF4-FFF2-40B4-BE49-F238E27FC236}">
                <a16:creationId xmlns:a16="http://schemas.microsoft.com/office/drawing/2014/main" id="{861A6438-A492-FD3F-AB9D-16C19651563A}"/>
              </a:ext>
            </a:extLst>
          </p:cNvPr>
          <p:cNvGrpSpPr/>
          <p:nvPr/>
        </p:nvGrpSpPr>
        <p:grpSpPr>
          <a:xfrm>
            <a:off x="6287006" y="5633622"/>
            <a:ext cx="352340" cy="710440"/>
            <a:chOff x="6069362" y="4016389"/>
            <a:chExt cx="352340" cy="710440"/>
          </a:xfrm>
        </p:grpSpPr>
        <p:cxnSp>
          <p:nvCxnSpPr>
            <p:cNvPr id="27" name="رابط مستقيم 28">
              <a:extLst>
                <a:ext uri="{FF2B5EF4-FFF2-40B4-BE49-F238E27FC236}">
                  <a16:creationId xmlns:a16="http://schemas.microsoft.com/office/drawing/2014/main" id="{F1732051-A16F-A138-E0F1-6322C29EBC83}"/>
                </a:ext>
              </a:extLst>
            </p:cNvPr>
            <p:cNvCxnSpPr/>
            <p:nvPr/>
          </p:nvCxnSpPr>
          <p:spPr>
            <a:xfrm flipH="1">
              <a:off x="6069362" y="4034259"/>
              <a:ext cx="324000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30">
              <a:extLst>
                <a:ext uri="{FF2B5EF4-FFF2-40B4-BE49-F238E27FC236}">
                  <a16:creationId xmlns:a16="http://schemas.microsoft.com/office/drawing/2014/main" id="{CCF2B441-3B76-EC30-B276-1A5788C4F393}"/>
                </a:ext>
              </a:extLst>
            </p:cNvPr>
            <p:cNvCxnSpPr/>
            <p:nvPr/>
          </p:nvCxnSpPr>
          <p:spPr>
            <a:xfrm flipH="1">
              <a:off x="6075665" y="4368505"/>
              <a:ext cx="344127" cy="3583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32">
              <a:extLst>
                <a:ext uri="{FF2B5EF4-FFF2-40B4-BE49-F238E27FC236}">
                  <a16:creationId xmlns:a16="http://schemas.microsoft.com/office/drawing/2014/main" id="{20A99567-8291-AEC7-E119-26B506DC66B0}"/>
                </a:ext>
              </a:extLst>
            </p:cNvPr>
            <p:cNvCxnSpPr/>
            <p:nvPr/>
          </p:nvCxnSpPr>
          <p:spPr>
            <a:xfrm>
              <a:off x="6075665" y="4366829"/>
              <a:ext cx="8212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33">
              <a:extLst>
                <a:ext uri="{FF2B5EF4-FFF2-40B4-BE49-F238E27FC236}">
                  <a16:creationId xmlns:a16="http://schemas.microsoft.com/office/drawing/2014/main" id="{D24432AB-42EA-59EF-C4D0-3E6C3BD7E5FF}"/>
                </a:ext>
              </a:extLst>
            </p:cNvPr>
            <p:cNvCxnSpPr/>
            <p:nvPr/>
          </p:nvCxnSpPr>
          <p:spPr>
            <a:xfrm>
              <a:off x="6249368" y="4174798"/>
              <a:ext cx="8212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4">
              <a:extLst>
                <a:ext uri="{FF2B5EF4-FFF2-40B4-BE49-F238E27FC236}">
                  <a16:creationId xmlns:a16="http://schemas.microsoft.com/office/drawing/2014/main" id="{09992B1B-862E-0B6A-73A1-1FDBAA49659A}"/>
                </a:ext>
              </a:extLst>
            </p:cNvPr>
            <p:cNvCxnSpPr/>
            <p:nvPr/>
          </p:nvCxnSpPr>
          <p:spPr>
            <a:xfrm rot="21480000">
              <a:off x="6413490" y="4016389"/>
              <a:ext cx="8212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مجموعة 2">
            <a:extLst>
              <a:ext uri="{FF2B5EF4-FFF2-40B4-BE49-F238E27FC236}">
                <a16:creationId xmlns:a16="http://schemas.microsoft.com/office/drawing/2014/main" id="{D09A3646-96D3-78A8-E317-AF9866263E27}"/>
              </a:ext>
            </a:extLst>
          </p:cNvPr>
          <p:cNvGrpSpPr/>
          <p:nvPr/>
        </p:nvGrpSpPr>
        <p:grpSpPr>
          <a:xfrm>
            <a:off x="5282011" y="3890529"/>
            <a:ext cx="1357315" cy="393474"/>
            <a:chOff x="4067769" y="5138196"/>
            <a:chExt cx="1357315" cy="393474"/>
          </a:xfrm>
        </p:grpSpPr>
        <p:cxnSp>
          <p:nvCxnSpPr>
            <p:cNvPr id="34" name="رابط مستقيم 46">
              <a:extLst>
                <a:ext uri="{FF2B5EF4-FFF2-40B4-BE49-F238E27FC236}">
                  <a16:creationId xmlns:a16="http://schemas.microsoft.com/office/drawing/2014/main" id="{E872E01E-06F9-17AC-6FAF-28ED8F8E54CC}"/>
                </a:ext>
              </a:extLst>
            </p:cNvPr>
            <p:cNvCxnSpPr/>
            <p:nvPr/>
          </p:nvCxnSpPr>
          <p:spPr>
            <a:xfrm flipH="1">
              <a:off x="4067769" y="5157192"/>
              <a:ext cx="385315" cy="3744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50">
              <a:extLst>
                <a:ext uri="{FF2B5EF4-FFF2-40B4-BE49-F238E27FC236}">
                  <a16:creationId xmlns:a16="http://schemas.microsoft.com/office/drawing/2014/main" id="{83B20CB1-D3F1-7233-0F23-F3D855B5FAAC}"/>
                </a:ext>
              </a:extLst>
            </p:cNvPr>
            <p:cNvCxnSpPr/>
            <p:nvPr/>
          </p:nvCxnSpPr>
          <p:spPr>
            <a:xfrm flipH="1">
              <a:off x="4090715" y="5517156"/>
              <a:ext cx="97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51">
              <a:extLst>
                <a:ext uri="{FF2B5EF4-FFF2-40B4-BE49-F238E27FC236}">
                  <a16:creationId xmlns:a16="http://schemas.microsoft.com/office/drawing/2014/main" id="{D8EE1CD5-F393-7A06-14B1-B16EF20930A1}"/>
                </a:ext>
              </a:extLst>
            </p:cNvPr>
            <p:cNvCxnSpPr/>
            <p:nvPr/>
          </p:nvCxnSpPr>
          <p:spPr>
            <a:xfrm flipH="1">
              <a:off x="4453084" y="5157192"/>
              <a:ext cx="97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52">
              <a:extLst>
                <a:ext uri="{FF2B5EF4-FFF2-40B4-BE49-F238E27FC236}">
                  <a16:creationId xmlns:a16="http://schemas.microsoft.com/office/drawing/2014/main" id="{DFD010A1-65C3-38F6-8B2A-1EF615E47BDE}"/>
                </a:ext>
              </a:extLst>
            </p:cNvPr>
            <p:cNvCxnSpPr/>
            <p:nvPr/>
          </p:nvCxnSpPr>
          <p:spPr>
            <a:xfrm flipH="1">
              <a:off x="5039208" y="5142678"/>
              <a:ext cx="385315" cy="3744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53">
              <a:extLst>
                <a:ext uri="{FF2B5EF4-FFF2-40B4-BE49-F238E27FC236}">
                  <a16:creationId xmlns:a16="http://schemas.microsoft.com/office/drawing/2014/main" id="{40FCB163-47D7-8AB3-0243-CFABB1B49C4A}"/>
                </a:ext>
              </a:extLst>
            </p:cNvPr>
            <p:cNvCxnSpPr/>
            <p:nvPr/>
          </p:nvCxnSpPr>
          <p:spPr>
            <a:xfrm flipH="1">
              <a:off x="4263406" y="5344431"/>
              <a:ext cx="97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54">
              <a:extLst>
                <a:ext uri="{FF2B5EF4-FFF2-40B4-BE49-F238E27FC236}">
                  <a16:creationId xmlns:a16="http://schemas.microsoft.com/office/drawing/2014/main" id="{4FF6428D-3483-B3A9-2387-B1730C7E28B5}"/>
                </a:ext>
              </a:extLst>
            </p:cNvPr>
            <p:cNvCxnSpPr/>
            <p:nvPr/>
          </p:nvCxnSpPr>
          <p:spPr>
            <a:xfrm flipH="1">
              <a:off x="4559024" y="5138196"/>
              <a:ext cx="385315" cy="3744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499D0356-8957-BBD3-AB69-4FB24F32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376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DD1FCDD-45CC-4662-D648-BA71D25A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64" y="1839427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31EF61-565E-212C-E595-E059994F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09" y="1162889"/>
            <a:ext cx="28915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FCC8F2D-6F8B-A785-677B-39D78E96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41" y="1810961"/>
            <a:ext cx="3352800" cy="71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D057478-9B2A-037E-B509-3F49B049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00" y="4318166"/>
            <a:ext cx="1932582" cy="148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سداسي 1">
            <a:extLst>
              <a:ext uri="{FF2B5EF4-FFF2-40B4-BE49-F238E27FC236}">
                <a16:creationId xmlns:a16="http://schemas.microsoft.com/office/drawing/2014/main" id="{17FBAB76-412C-9447-2C75-34880B61A071}"/>
              </a:ext>
            </a:extLst>
          </p:cNvPr>
          <p:cNvSpPr/>
          <p:nvPr/>
        </p:nvSpPr>
        <p:spPr>
          <a:xfrm rot="4011257" flipV="1">
            <a:off x="4948612" y="4941955"/>
            <a:ext cx="972000" cy="756000"/>
          </a:xfrm>
          <a:prstGeom prst="hexagon">
            <a:avLst>
              <a:gd name="adj" fmla="val 33898"/>
              <a:gd name="vf" fmla="val 115470"/>
            </a:avLst>
          </a:prstGeom>
          <a:solidFill>
            <a:srgbClr val="FFCC66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2" name="مجموعة 19">
            <a:extLst>
              <a:ext uri="{FF2B5EF4-FFF2-40B4-BE49-F238E27FC236}">
                <a16:creationId xmlns:a16="http://schemas.microsoft.com/office/drawing/2014/main" id="{70928D0C-DC51-1E6E-0443-DCBAC174589A}"/>
              </a:ext>
            </a:extLst>
          </p:cNvPr>
          <p:cNvGrpSpPr/>
          <p:nvPr/>
        </p:nvGrpSpPr>
        <p:grpSpPr>
          <a:xfrm>
            <a:off x="4986762" y="4740984"/>
            <a:ext cx="1879457" cy="653259"/>
            <a:chOff x="2870369" y="2430150"/>
            <a:chExt cx="1879457" cy="653259"/>
          </a:xfrm>
          <a:solidFill>
            <a:srgbClr val="FFCC66"/>
          </a:solidFill>
        </p:grpSpPr>
        <p:sp>
          <p:nvSpPr>
            <p:cNvPr id="19" name="متوازي أضلاع 17">
              <a:extLst>
                <a:ext uri="{FF2B5EF4-FFF2-40B4-BE49-F238E27FC236}">
                  <a16:creationId xmlns:a16="http://schemas.microsoft.com/office/drawing/2014/main" id="{9F3E7606-119F-996F-A24C-D8AD4E9849BB}"/>
                </a:ext>
              </a:extLst>
            </p:cNvPr>
            <p:cNvSpPr/>
            <p:nvPr/>
          </p:nvSpPr>
          <p:spPr>
            <a:xfrm rot="19929765" flipH="1">
              <a:off x="2870369" y="2471505"/>
              <a:ext cx="1879457" cy="579535"/>
            </a:xfrm>
            <a:prstGeom prst="parallelogram">
              <a:avLst>
                <a:gd name="adj" fmla="val 127391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20" name="رابط مستقيم 18">
              <a:extLst>
                <a:ext uri="{FF2B5EF4-FFF2-40B4-BE49-F238E27FC236}">
                  <a16:creationId xmlns:a16="http://schemas.microsoft.com/office/drawing/2014/main" id="{8F866C62-D5DD-493A-A70C-97B22D9E3AAB}"/>
                </a:ext>
              </a:extLst>
            </p:cNvPr>
            <p:cNvCxnSpPr/>
            <p:nvPr/>
          </p:nvCxnSpPr>
          <p:spPr>
            <a:xfrm rot="60000" flipH="1">
              <a:off x="3454984" y="2507409"/>
              <a:ext cx="1008000" cy="576000"/>
            </a:xfrm>
            <a:prstGeom prst="line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2">
              <a:extLst>
                <a:ext uri="{FF2B5EF4-FFF2-40B4-BE49-F238E27FC236}">
                  <a16:creationId xmlns:a16="http://schemas.microsoft.com/office/drawing/2014/main" id="{81269B2D-77A6-DF85-4AA1-1E5A4143CD9A}"/>
                </a:ext>
              </a:extLst>
            </p:cNvPr>
            <p:cNvCxnSpPr/>
            <p:nvPr/>
          </p:nvCxnSpPr>
          <p:spPr>
            <a:xfrm rot="60000" flipH="1">
              <a:off x="3105466" y="2430150"/>
              <a:ext cx="1008000" cy="576000"/>
            </a:xfrm>
            <a:prstGeom prst="line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مجموعة 15">
            <a:extLst>
              <a:ext uri="{FF2B5EF4-FFF2-40B4-BE49-F238E27FC236}">
                <a16:creationId xmlns:a16="http://schemas.microsoft.com/office/drawing/2014/main" id="{7D1C719D-6C05-03A7-C75B-6043BE7012C9}"/>
              </a:ext>
            </a:extLst>
          </p:cNvPr>
          <p:cNvGrpSpPr/>
          <p:nvPr/>
        </p:nvGrpSpPr>
        <p:grpSpPr>
          <a:xfrm>
            <a:off x="5467296" y="4770594"/>
            <a:ext cx="1440000" cy="684000"/>
            <a:chOff x="5884317" y="3861215"/>
            <a:chExt cx="1440000" cy="684000"/>
          </a:xfrm>
          <a:solidFill>
            <a:srgbClr val="FFCC66"/>
          </a:solidFill>
        </p:grpSpPr>
        <p:sp>
          <p:nvSpPr>
            <p:cNvPr id="24" name="متوازي أضلاع 24">
              <a:extLst>
                <a:ext uri="{FF2B5EF4-FFF2-40B4-BE49-F238E27FC236}">
                  <a16:creationId xmlns:a16="http://schemas.microsoft.com/office/drawing/2014/main" id="{BD40DC84-21AB-3FD6-6183-65883D102720}"/>
                </a:ext>
              </a:extLst>
            </p:cNvPr>
            <p:cNvSpPr/>
            <p:nvPr/>
          </p:nvSpPr>
          <p:spPr>
            <a:xfrm rot="9114645" flipH="1" flipV="1">
              <a:off x="5884317" y="3861215"/>
              <a:ext cx="1440000" cy="684000"/>
            </a:xfrm>
            <a:prstGeom prst="parallelogram">
              <a:avLst>
                <a:gd name="adj" fmla="val 55912"/>
              </a:avLst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25" name="رابط مستقيم 25">
              <a:extLst>
                <a:ext uri="{FF2B5EF4-FFF2-40B4-BE49-F238E27FC236}">
                  <a16:creationId xmlns:a16="http://schemas.microsoft.com/office/drawing/2014/main" id="{30F3D8E5-7621-E556-C0FD-D7135B0D3176}"/>
                </a:ext>
              </a:extLst>
            </p:cNvPr>
            <p:cNvCxnSpPr/>
            <p:nvPr/>
          </p:nvCxnSpPr>
          <p:spPr>
            <a:xfrm rot="60000" flipH="1">
              <a:off x="6144493" y="3985390"/>
              <a:ext cx="936000" cy="504000"/>
            </a:xfrm>
            <a:prstGeom prst="line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2">
            <a:extLst>
              <a:ext uri="{FF2B5EF4-FFF2-40B4-BE49-F238E27FC236}">
                <a16:creationId xmlns:a16="http://schemas.microsoft.com/office/drawing/2014/main" id="{3C268046-A63E-0A65-D963-62C22017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723" y="5443299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أمامي</a:t>
            </a:r>
            <a:endParaRPr lang="en-US" sz="2000" b="1" dirty="0"/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2DF9526D-B87A-FC13-FA34-7A9689A43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547" y="5146769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جانبي</a:t>
            </a:r>
            <a:endParaRPr lang="en-US" sz="2000" b="1" dirty="0"/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729CC4D7-107C-4397-D486-DA389AEA2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237" y="2920084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علوي</a:t>
            </a:r>
            <a:endParaRPr lang="en-US" sz="2000" b="1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81369421-A2A2-99CC-556C-3ACEFBD2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320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79769E-6 L -0.00243 -0.191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09249E-7 L 0.15816 0.022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9191E-6 L -0.15347 0.055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2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8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1386F7D-0016-9FA5-1DF1-786582A9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84" y="1990870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7AF98-D05C-B59F-D9A3-B263B42A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29" y="1314332"/>
            <a:ext cx="28915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FAF876E-044A-B4B3-00FC-DBDDD4E59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61" y="1962404"/>
            <a:ext cx="3352800" cy="71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5AEC6BF-391F-93FF-25A0-763DD37D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09" y="4442770"/>
            <a:ext cx="17049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مجموعة 4">
            <a:extLst>
              <a:ext uri="{FF2B5EF4-FFF2-40B4-BE49-F238E27FC236}">
                <a16:creationId xmlns:a16="http://schemas.microsoft.com/office/drawing/2014/main" id="{C9E862B8-E209-A0A1-374C-1BAF935503F6}"/>
              </a:ext>
            </a:extLst>
          </p:cNvPr>
          <p:cNvGrpSpPr/>
          <p:nvPr/>
        </p:nvGrpSpPr>
        <p:grpSpPr>
          <a:xfrm>
            <a:off x="4843020" y="4559936"/>
            <a:ext cx="1584000" cy="684000"/>
            <a:chOff x="3364678" y="4910140"/>
            <a:chExt cx="1584000" cy="684000"/>
          </a:xfrm>
        </p:grpSpPr>
        <p:sp>
          <p:nvSpPr>
            <p:cNvPr id="17" name="متوازي أضلاع 1">
              <a:extLst>
                <a:ext uri="{FF2B5EF4-FFF2-40B4-BE49-F238E27FC236}">
                  <a16:creationId xmlns:a16="http://schemas.microsoft.com/office/drawing/2014/main" id="{19BD523D-C62F-0073-023F-8F288FA65628}"/>
                </a:ext>
              </a:extLst>
            </p:cNvPr>
            <p:cNvSpPr/>
            <p:nvPr/>
          </p:nvSpPr>
          <p:spPr>
            <a:xfrm rot="5580000">
              <a:off x="3814678" y="4460140"/>
              <a:ext cx="684000" cy="1584000"/>
            </a:xfrm>
            <a:prstGeom prst="parallelogram">
              <a:avLst>
                <a:gd name="adj" fmla="val 11122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8" name="رابط مستقيم 3">
              <a:extLst>
                <a:ext uri="{FF2B5EF4-FFF2-40B4-BE49-F238E27FC236}">
                  <a16:creationId xmlns:a16="http://schemas.microsoft.com/office/drawing/2014/main" id="{0D533686-983F-2D44-6197-879F89DBF928}"/>
                </a:ext>
              </a:extLst>
            </p:cNvPr>
            <p:cNvCxnSpPr/>
            <p:nvPr/>
          </p:nvCxnSpPr>
          <p:spPr>
            <a:xfrm rot="-240000" flipH="1">
              <a:off x="4420554" y="4969634"/>
              <a:ext cx="77608" cy="62194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8">
              <a:extLst>
                <a:ext uri="{FF2B5EF4-FFF2-40B4-BE49-F238E27FC236}">
                  <a16:creationId xmlns:a16="http://schemas.microsoft.com/office/drawing/2014/main" id="{B27B489F-B3C1-63B1-0A23-B4C9A44FD349}"/>
                </a:ext>
              </a:extLst>
            </p:cNvPr>
            <p:cNvCxnSpPr/>
            <p:nvPr/>
          </p:nvCxnSpPr>
          <p:spPr>
            <a:xfrm rot="-240000" flipH="1">
              <a:off x="3824723" y="4912139"/>
              <a:ext cx="77608" cy="62194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متوازي أضلاع 14">
            <a:extLst>
              <a:ext uri="{FF2B5EF4-FFF2-40B4-BE49-F238E27FC236}">
                <a16:creationId xmlns:a16="http://schemas.microsoft.com/office/drawing/2014/main" id="{3282B391-D289-6C53-BE80-801C0F49F23C}"/>
              </a:ext>
            </a:extLst>
          </p:cNvPr>
          <p:cNvSpPr/>
          <p:nvPr/>
        </p:nvSpPr>
        <p:spPr>
          <a:xfrm rot="9114645" flipH="1" flipV="1">
            <a:off x="5573999" y="4879642"/>
            <a:ext cx="1044000" cy="540000"/>
          </a:xfrm>
          <a:prstGeom prst="parallelogram">
            <a:avLst>
              <a:gd name="adj" fmla="val 55912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8" name="مجموعة 19">
            <a:extLst>
              <a:ext uri="{FF2B5EF4-FFF2-40B4-BE49-F238E27FC236}">
                <a16:creationId xmlns:a16="http://schemas.microsoft.com/office/drawing/2014/main" id="{7C1B27D8-7E32-D13A-603F-889EE583A730}"/>
              </a:ext>
            </a:extLst>
          </p:cNvPr>
          <p:cNvGrpSpPr/>
          <p:nvPr/>
        </p:nvGrpSpPr>
        <p:grpSpPr>
          <a:xfrm>
            <a:off x="4781837" y="4480871"/>
            <a:ext cx="1598689" cy="590516"/>
            <a:chOff x="3967471" y="3421522"/>
            <a:chExt cx="1598689" cy="590516"/>
          </a:xfrm>
        </p:grpSpPr>
        <p:cxnSp>
          <p:nvCxnSpPr>
            <p:cNvPr id="24" name="رابط مستقيم 7">
              <a:extLst>
                <a:ext uri="{FF2B5EF4-FFF2-40B4-BE49-F238E27FC236}">
                  <a16:creationId xmlns:a16="http://schemas.microsoft.com/office/drawing/2014/main" id="{C400BDC5-AAFA-F302-9ADF-4905DC912767}"/>
                </a:ext>
              </a:extLst>
            </p:cNvPr>
            <p:cNvCxnSpPr/>
            <p:nvPr/>
          </p:nvCxnSpPr>
          <p:spPr>
            <a:xfrm flipH="1">
              <a:off x="4926695" y="3601522"/>
              <a:ext cx="639465" cy="3600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18">
              <a:extLst>
                <a:ext uri="{FF2B5EF4-FFF2-40B4-BE49-F238E27FC236}">
                  <a16:creationId xmlns:a16="http://schemas.microsoft.com/office/drawing/2014/main" id="{7C793C16-82E2-5A67-78DB-D0710C92BFB7}"/>
                </a:ext>
              </a:extLst>
            </p:cNvPr>
            <p:cNvCxnSpPr/>
            <p:nvPr/>
          </p:nvCxnSpPr>
          <p:spPr>
            <a:xfrm>
              <a:off x="3967471" y="3421522"/>
              <a:ext cx="1561916" cy="1800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0">
              <a:extLst>
                <a:ext uri="{FF2B5EF4-FFF2-40B4-BE49-F238E27FC236}">
                  <a16:creationId xmlns:a16="http://schemas.microsoft.com/office/drawing/2014/main" id="{481F488D-6D65-3B0B-BC1C-1A960ACF0B59}"/>
                </a:ext>
              </a:extLst>
            </p:cNvPr>
            <p:cNvCxnSpPr/>
            <p:nvPr/>
          </p:nvCxnSpPr>
          <p:spPr>
            <a:xfrm rot="-480000">
              <a:off x="4212522" y="3832038"/>
              <a:ext cx="720000" cy="1800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1">
              <a:extLst>
                <a:ext uri="{FF2B5EF4-FFF2-40B4-BE49-F238E27FC236}">
                  <a16:creationId xmlns:a16="http://schemas.microsoft.com/office/drawing/2014/main" id="{BC2A2792-4F6F-5AA1-467C-DEA406C8200A}"/>
                </a:ext>
              </a:extLst>
            </p:cNvPr>
            <p:cNvCxnSpPr/>
            <p:nvPr/>
          </p:nvCxnSpPr>
          <p:spPr>
            <a:xfrm>
              <a:off x="3967471" y="3421522"/>
              <a:ext cx="265078" cy="47991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22">
            <a:extLst>
              <a:ext uri="{FF2B5EF4-FFF2-40B4-BE49-F238E27FC236}">
                <a16:creationId xmlns:a16="http://schemas.microsoft.com/office/drawing/2014/main" id="{F9F50FC1-28C3-30EB-AE8D-D7C5279C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841" y="6026790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أمامي</a:t>
            </a:r>
            <a:endParaRPr lang="en-US" sz="2000" b="1" dirty="0"/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60627D9F-C96D-BF30-1851-C90CAC69A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681" y="5346780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جانبي</a:t>
            </a:r>
            <a:endParaRPr lang="en-US" sz="2000" b="1" dirty="0"/>
          </a:p>
        </p:txBody>
      </p:sp>
      <p:sp>
        <p:nvSpPr>
          <p:cNvPr id="34" name="Text Box 22">
            <a:extLst>
              <a:ext uri="{FF2B5EF4-FFF2-40B4-BE49-F238E27FC236}">
                <a16:creationId xmlns:a16="http://schemas.microsoft.com/office/drawing/2014/main" id="{C53EFFD7-2AF0-ECDD-BF95-432134562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355" y="2900858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علوي</a:t>
            </a:r>
            <a:endParaRPr lang="en-US" sz="2000" b="1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EC241CC7-7260-EC84-6098-BD44CDFE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07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6821E-6 L 0.00295 -0.158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9191E-6 L 0.11198 0.08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2775E-6 L -0.05798 0.211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10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0" grpId="0"/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80BDF5E-12E0-8113-6A23-24F958DB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874" y="1552887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C9F7A-1EA9-422F-4242-F26F45D71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19" y="650319"/>
            <a:ext cx="28915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1EC8828-F9ED-B292-15F3-C2593154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31" y="1257612"/>
            <a:ext cx="4657725" cy="120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E791BCC-646B-5EFB-4FD6-C4BA71B5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91" y="2951895"/>
            <a:ext cx="3663851" cy="28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مجموعة 10">
            <a:extLst>
              <a:ext uri="{FF2B5EF4-FFF2-40B4-BE49-F238E27FC236}">
                <a16:creationId xmlns:a16="http://schemas.microsoft.com/office/drawing/2014/main" id="{E7AC0A6E-496F-DA45-4B97-A50FE858273B}"/>
              </a:ext>
            </a:extLst>
          </p:cNvPr>
          <p:cNvGrpSpPr/>
          <p:nvPr/>
        </p:nvGrpSpPr>
        <p:grpSpPr>
          <a:xfrm>
            <a:off x="4105876" y="3098977"/>
            <a:ext cx="1031086" cy="1382585"/>
            <a:chOff x="6072910" y="3861039"/>
            <a:chExt cx="1031086" cy="1382585"/>
          </a:xfrm>
        </p:grpSpPr>
        <p:grpSp>
          <p:nvGrpSpPr>
            <p:cNvPr id="17" name="مجموعة 8">
              <a:extLst>
                <a:ext uri="{FF2B5EF4-FFF2-40B4-BE49-F238E27FC236}">
                  <a16:creationId xmlns:a16="http://schemas.microsoft.com/office/drawing/2014/main" id="{D7035E07-6E58-713F-B3BB-98AA29BA37ED}"/>
                </a:ext>
              </a:extLst>
            </p:cNvPr>
            <p:cNvGrpSpPr/>
            <p:nvPr/>
          </p:nvGrpSpPr>
          <p:grpSpPr>
            <a:xfrm>
              <a:off x="6185100" y="3861039"/>
              <a:ext cx="918896" cy="719999"/>
              <a:chOff x="6861866" y="2816932"/>
              <a:chExt cx="391379" cy="326996"/>
            </a:xfrm>
          </p:grpSpPr>
          <p:cxnSp>
            <p:nvCxnSpPr>
              <p:cNvPr id="25" name="رابط مستقيم 4">
                <a:extLst>
                  <a:ext uri="{FF2B5EF4-FFF2-40B4-BE49-F238E27FC236}">
                    <a16:creationId xmlns:a16="http://schemas.microsoft.com/office/drawing/2014/main" id="{96507938-FB29-C12F-0E02-BB2C43FEBF87}"/>
                  </a:ext>
                </a:extLst>
              </p:cNvPr>
              <p:cNvCxnSpPr/>
              <p:nvPr/>
            </p:nvCxnSpPr>
            <p:spPr>
              <a:xfrm flipH="1">
                <a:off x="6915914" y="2996952"/>
                <a:ext cx="337331" cy="1440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رابط مستقيم 28">
                <a:extLst>
                  <a:ext uri="{FF2B5EF4-FFF2-40B4-BE49-F238E27FC236}">
                    <a16:creationId xmlns:a16="http://schemas.microsoft.com/office/drawing/2014/main" id="{65E47CC5-6A8F-5DE1-D1E5-9ACA584AE20C}"/>
                  </a:ext>
                </a:extLst>
              </p:cNvPr>
              <p:cNvCxnSpPr/>
              <p:nvPr/>
            </p:nvCxnSpPr>
            <p:spPr>
              <a:xfrm rot="540000">
                <a:off x="6861866" y="2821234"/>
                <a:ext cx="83208" cy="3226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مستقيم 42">
                <a:extLst>
                  <a:ext uri="{FF2B5EF4-FFF2-40B4-BE49-F238E27FC236}">
                    <a16:creationId xmlns:a16="http://schemas.microsoft.com/office/drawing/2014/main" id="{AE138ECC-DFB6-0986-EB53-2DD32D77ABA9}"/>
                  </a:ext>
                </a:extLst>
              </p:cNvPr>
              <p:cNvCxnSpPr/>
              <p:nvPr/>
            </p:nvCxnSpPr>
            <p:spPr>
              <a:xfrm>
                <a:off x="6893746" y="2816932"/>
                <a:ext cx="351477" cy="18002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57">
              <a:extLst>
                <a:ext uri="{FF2B5EF4-FFF2-40B4-BE49-F238E27FC236}">
                  <a16:creationId xmlns:a16="http://schemas.microsoft.com/office/drawing/2014/main" id="{82D75B3D-1D2A-61F2-4A9D-2B61F237631D}"/>
                </a:ext>
              </a:extLst>
            </p:cNvPr>
            <p:cNvGrpSpPr/>
            <p:nvPr/>
          </p:nvGrpSpPr>
          <p:grpSpPr>
            <a:xfrm>
              <a:off x="6072910" y="4523625"/>
              <a:ext cx="918896" cy="719999"/>
              <a:chOff x="6861866" y="2816932"/>
              <a:chExt cx="391379" cy="326996"/>
            </a:xfrm>
          </p:grpSpPr>
          <p:cxnSp>
            <p:nvCxnSpPr>
              <p:cNvPr id="22" name="رابط مستقيم 58">
                <a:extLst>
                  <a:ext uri="{FF2B5EF4-FFF2-40B4-BE49-F238E27FC236}">
                    <a16:creationId xmlns:a16="http://schemas.microsoft.com/office/drawing/2014/main" id="{726985C2-AB31-CE64-572A-11EAD625270A}"/>
                  </a:ext>
                </a:extLst>
              </p:cNvPr>
              <p:cNvCxnSpPr/>
              <p:nvPr/>
            </p:nvCxnSpPr>
            <p:spPr>
              <a:xfrm flipH="1">
                <a:off x="6915914" y="2996952"/>
                <a:ext cx="337331" cy="1440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59">
                <a:extLst>
                  <a:ext uri="{FF2B5EF4-FFF2-40B4-BE49-F238E27FC236}">
                    <a16:creationId xmlns:a16="http://schemas.microsoft.com/office/drawing/2014/main" id="{73F205B8-DBFD-989A-AAA0-A61951B6D645}"/>
                  </a:ext>
                </a:extLst>
              </p:cNvPr>
              <p:cNvCxnSpPr/>
              <p:nvPr/>
            </p:nvCxnSpPr>
            <p:spPr>
              <a:xfrm rot="540000">
                <a:off x="6861866" y="2821234"/>
                <a:ext cx="83208" cy="3226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رابط مستقيم 60">
                <a:extLst>
                  <a:ext uri="{FF2B5EF4-FFF2-40B4-BE49-F238E27FC236}">
                    <a16:creationId xmlns:a16="http://schemas.microsoft.com/office/drawing/2014/main" id="{74370B85-14E4-27C9-4B19-AF1CC634B88B}"/>
                  </a:ext>
                </a:extLst>
              </p:cNvPr>
              <p:cNvCxnSpPr/>
              <p:nvPr/>
            </p:nvCxnSpPr>
            <p:spPr>
              <a:xfrm>
                <a:off x="6893746" y="2816932"/>
                <a:ext cx="351477" cy="18002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رابط مستقيم 61">
              <a:extLst>
                <a:ext uri="{FF2B5EF4-FFF2-40B4-BE49-F238E27FC236}">
                  <a16:creationId xmlns:a16="http://schemas.microsoft.com/office/drawing/2014/main" id="{CDD7ED72-C769-E61C-48C4-F66B5AB82D60}"/>
                </a:ext>
              </a:extLst>
            </p:cNvPr>
            <p:cNvCxnSpPr/>
            <p:nvPr/>
          </p:nvCxnSpPr>
          <p:spPr>
            <a:xfrm flipH="1">
              <a:off x="7001826" y="4257427"/>
              <a:ext cx="65734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62">
              <a:extLst>
                <a:ext uri="{FF2B5EF4-FFF2-40B4-BE49-F238E27FC236}">
                  <a16:creationId xmlns:a16="http://schemas.microsoft.com/office/drawing/2014/main" id="{F941E747-B31F-94DB-8F31-3936BDA67061}"/>
                </a:ext>
              </a:extLst>
            </p:cNvPr>
            <p:cNvCxnSpPr/>
            <p:nvPr/>
          </p:nvCxnSpPr>
          <p:spPr>
            <a:xfrm rot="120000" flipH="1">
              <a:off x="6166939" y="3890530"/>
              <a:ext cx="65734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52">
              <a:extLst>
                <a:ext uri="{FF2B5EF4-FFF2-40B4-BE49-F238E27FC236}">
                  <a16:creationId xmlns:a16="http://schemas.microsoft.com/office/drawing/2014/main" id="{A8AA718E-114E-55C8-EFF4-219FC1239836}"/>
                </a:ext>
              </a:extLst>
            </p:cNvPr>
            <p:cNvCxnSpPr/>
            <p:nvPr/>
          </p:nvCxnSpPr>
          <p:spPr>
            <a:xfrm flipH="1">
              <a:off x="6246262" y="4541954"/>
              <a:ext cx="65734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مثلث متساوي الساقين 12">
            <a:extLst>
              <a:ext uri="{FF2B5EF4-FFF2-40B4-BE49-F238E27FC236}">
                <a16:creationId xmlns:a16="http://schemas.microsoft.com/office/drawing/2014/main" id="{21E5FCEE-C1A0-1A2F-7A35-D811CBF98134}"/>
              </a:ext>
            </a:extLst>
          </p:cNvPr>
          <p:cNvSpPr/>
          <p:nvPr/>
        </p:nvSpPr>
        <p:spPr>
          <a:xfrm rot="12336128">
            <a:off x="7233989" y="4212894"/>
            <a:ext cx="972000" cy="648000"/>
          </a:xfrm>
          <a:prstGeom prst="triangle">
            <a:avLst>
              <a:gd name="adj" fmla="val 5824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توازي أضلاع 13">
            <a:extLst>
              <a:ext uri="{FF2B5EF4-FFF2-40B4-BE49-F238E27FC236}">
                <a16:creationId xmlns:a16="http://schemas.microsoft.com/office/drawing/2014/main" id="{71576F6B-CF10-04C2-A1C7-A61205759017}"/>
              </a:ext>
            </a:extLst>
          </p:cNvPr>
          <p:cNvSpPr/>
          <p:nvPr/>
        </p:nvSpPr>
        <p:spPr>
          <a:xfrm rot="20388426">
            <a:off x="7379402" y="4640449"/>
            <a:ext cx="1044000" cy="576000"/>
          </a:xfrm>
          <a:prstGeom prst="parallelogram">
            <a:avLst>
              <a:gd name="adj" fmla="val 4725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6" name="مجموعة 16">
            <a:extLst>
              <a:ext uri="{FF2B5EF4-FFF2-40B4-BE49-F238E27FC236}">
                <a16:creationId xmlns:a16="http://schemas.microsoft.com/office/drawing/2014/main" id="{AFDDB762-6D7B-83FB-2FFA-2A0C3FFDA2F1}"/>
              </a:ext>
            </a:extLst>
          </p:cNvPr>
          <p:cNvGrpSpPr/>
          <p:nvPr/>
        </p:nvGrpSpPr>
        <p:grpSpPr>
          <a:xfrm>
            <a:off x="7383412" y="4121892"/>
            <a:ext cx="864000" cy="972000"/>
            <a:chOff x="4712347" y="5066871"/>
            <a:chExt cx="864000" cy="972000"/>
          </a:xfrm>
        </p:grpSpPr>
        <p:sp>
          <p:nvSpPr>
            <p:cNvPr id="34" name="متوازي أضلاع 63">
              <a:extLst>
                <a:ext uri="{FF2B5EF4-FFF2-40B4-BE49-F238E27FC236}">
                  <a16:creationId xmlns:a16="http://schemas.microsoft.com/office/drawing/2014/main" id="{3A898E6A-AF34-60A7-F37A-3179717D022B}"/>
                </a:ext>
              </a:extLst>
            </p:cNvPr>
            <p:cNvSpPr/>
            <p:nvPr/>
          </p:nvSpPr>
          <p:spPr>
            <a:xfrm rot="16654886">
              <a:off x="4658347" y="5120871"/>
              <a:ext cx="972000" cy="864000"/>
            </a:xfrm>
            <a:prstGeom prst="parallelogram">
              <a:avLst>
                <a:gd name="adj" fmla="val 31568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35" name="رابط مستقيم 15">
              <a:extLst>
                <a:ext uri="{FF2B5EF4-FFF2-40B4-BE49-F238E27FC236}">
                  <a16:creationId xmlns:a16="http://schemas.microsoft.com/office/drawing/2014/main" id="{8CC91D62-4931-F442-5154-C3ED5B967D09}"/>
                </a:ext>
              </a:extLst>
            </p:cNvPr>
            <p:cNvCxnSpPr/>
            <p:nvPr/>
          </p:nvCxnSpPr>
          <p:spPr>
            <a:xfrm flipH="1">
              <a:off x="5083705" y="5206301"/>
              <a:ext cx="92256" cy="6931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22">
            <a:extLst>
              <a:ext uri="{FF2B5EF4-FFF2-40B4-BE49-F238E27FC236}">
                <a16:creationId xmlns:a16="http://schemas.microsoft.com/office/drawing/2014/main" id="{690ECEC3-A7E2-165C-4883-1A4E31DB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276" y="6266943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أمامي</a:t>
            </a:r>
            <a:endParaRPr lang="en-US" sz="2000" b="1" dirty="0"/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id="{887C8F31-7BF6-4552-6E20-CD2566699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731" y="6082857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جانبي</a:t>
            </a:r>
            <a:endParaRPr lang="en-US" sz="2000" b="1" dirty="0"/>
          </a:p>
        </p:txBody>
      </p:sp>
      <p:sp>
        <p:nvSpPr>
          <p:cNvPr id="42" name="Text Box 22">
            <a:extLst>
              <a:ext uri="{FF2B5EF4-FFF2-40B4-BE49-F238E27FC236}">
                <a16:creationId xmlns:a16="http://schemas.microsoft.com/office/drawing/2014/main" id="{79453BAF-C1FB-5A05-579E-5540A937F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5874" y="3063612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علوي</a:t>
            </a:r>
            <a:endParaRPr lang="en-US" sz="2000" b="1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8230FC27-C0A2-983D-D16A-2CF8227F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190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5607E-7 L 0.34653 0.140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7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0.02934 -0.148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7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208 L 0.12517 0.1026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5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6 L -0.15208 0.1477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8" grpId="0"/>
      <p:bldP spid="40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397737-3B06-9994-93A4-9A3DEA5E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453" y="1076756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BADAB-85EC-1CC9-238D-ADB057DE6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51" y="320197"/>
            <a:ext cx="28915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1">
            <a:extLst>
              <a:ext uri="{FF2B5EF4-FFF2-40B4-BE49-F238E27FC236}">
                <a16:creationId xmlns:a16="http://schemas.microsoft.com/office/drawing/2014/main" id="{ABB29D1E-6944-875B-3932-8E54B0BAF088}"/>
              </a:ext>
            </a:extLst>
          </p:cNvPr>
          <p:cNvGrpSpPr/>
          <p:nvPr/>
        </p:nvGrpSpPr>
        <p:grpSpPr>
          <a:xfrm>
            <a:off x="5812562" y="2723977"/>
            <a:ext cx="854692" cy="725710"/>
            <a:chOff x="4437386" y="3011467"/>
            <a:chExt cx="854692" cy="725710"/>
          </a:xfrm>
        </p:grpSpPr>
        <p:sp>
          <p:nvSpPr>
            <p:cNvPr id="14" name="مكعب 31">
              <a:extLst>
                <a:ext uri="{FF2B5EF4-FFF2-40B4-BE49-F238E27FC236}">
                  <a16:creationId xmlns:a16="http://schemas.microsoft.com/office/drawing/2014/main" id="{654387C7-D3FA-D1E7-3532-71A668094595}"/>
                </a:ext>
              </a:extLst>
            </p:cNvPr>
            <p:cNvSpPr/>
            <p:nvPr/>
          </p:nvSpPr>
          <p:spPr>
            <a:xfrm>
              <a:off x="4620078" y="3011467"/>
              <a:ext cx="672000" cy="545590"/>
            </a:xfrm>
            <a:prstGeom prst="cube">
              <a:avLst>
                <a:gd name="adj" fmla="val 3348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كعب 29">
              <a:extLst>
                <a:ext uri="{FF2B5EF4-FFF2-40B4-BE49-F238E27FC236}">
                  <a16:creationId xmlns:a16="http://schemas.microsoft.com/office/drawing/2014/main" id="{C7948431-76E3-DCD5-9028-CB637A0B0165}"/>
                </a:ext>
              </a:extLst>
            </p:cNvPr>
            <p:cNvSpPr/>
            <p:nvPr/>
          </p:nvSpPr>
          <p:spPr>
            <a:xfrm>
              <a:off x="4437386" y="3197177"/>
              <a:ext cx="672001" cy="540000"/>
            </a:xfrm>
            <a:prstGeom prst="cube">
              <a:avLst>
                <a:gd name="adj" fmla="val 3348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مجموعة 2">
            <a:extLst>
              <a:ext uri="{FF2B5EF4-FFF2-40B4-BE49-F238E27FC236}">
                <a16:creationId xmlns:a16="http://schemas.microsoft.com/office/drawing/2014/main" id="{B407EA52-1857-EADA-D95D-9FEB9527DD02}"/>
              </a:ext>
            </a:extLst>
          </p:cNvPr>
          <p:cNvGrpSpPr/>
          <p:nvPr/>
        </p:nvGrpSpPr>
        <p:grpSpPr>
          <a:xfrm>
            <a:off x="5822253" y="2700400"/>
            <a:ext cx="865499" cy="378960"/>
            <a:chOff x="4783138" y="1700808"/>
            <a:chExt cx="865499" cy="378960"/>
          </a:xfrm>
        </p:grpSpPr>
        <p:cxnSp>
          <p:nvCxnSpPr>
            <p:cNvPr id="18" name="رابط مستقيم 44">
              <a:extLst>
                <a:ext uri="{FF2B5EF4-FFF2-40B4-BE49-F238E27FC236}">
                  <a16:creationId xmlns:a16="http://schemas.microsoft.com/office/drawing/2014/main" id="{C06D31F5-2084-3363-2DFF-B8DCDACEAC79}"/>
                </a:ext>
              </a:extLst>
            </p:cNvPr>
            <p:cNvCxnSpPr/>
            <p:nvPr/>
          </p:nvCxnSpPr>
          <p:spPr>
            <a:xfrm flipH="1">
              <a:off x="4788080" y="2075286"/>
              <a:ext cx="50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45">
              <a:extLst>
                <a:ext uri="{FF2B5EF4-FFF2-40B4-BE49-F238E27FC236}">
                  <a16:creationId xmlns:a16="http://schemas.microsoft.com/office/drawing/2014/main" id="{72733B02-E0B7-FB3E-06A1-4F64280848A7}"/>
                </a:ext>
              </a:extLst>
            </p:cNvPr>
            <p:cNvCxnSpPr/>
            <p:nvPr/>
          </p:nvCxnSpPr>
          <p:spPr>
            <a:xfrm flipH="1">
              <a:off x="5148064" y="1719804"/>
              <a:ext cx="46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46">
              <a:extLst>
                <a:ext uri="{FF2B5EF4-FFF2-40B4-BE49-F238E27FC236}">
                  <a16:creationId xmlns:a16="http://schemas.microsoft.com/office/drawing/2014/main" id="{F7FEC799-73CD-E594-8990-6A7EC3629129}"/>
                </a:ext>
              </a:extLst>
            </p:cNvPr>
            <p:cNvCxnSpPr/>
            <p:nvPr/>
          </p:nvCxnSpPr>
          <p:spPr>
            <a:xfrm flipH="1">
              <a:off x="5263322" y="1705290"/>
              <a:ext cx="385315" cy="3744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47">
              <a:extLst>
                <a:ext uri="{FF2B5EF4-FFF2-40B4-BE49-F238E27FC236}">
                  <a16:creationId xmlns:a16="http://schemas.microsoft.com/office/drawing/2014/main" id="{6E54CCB3-7D8B-C3C0-20E6-75BEE9C741EE}"/>
                </a:ext>
              </a:extLst>
            </p:cNvPr>
            <p:cNvCxnSpPr/>
            <p:nvPr/>
          </p:nvCxnSpPr>
          <p:spPr>
            <a:xfrm flipH="1">
              <a:off x="4968096" y="1907043"/>
              <a:ext cx="46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48">
              <a:extLst>
                <a:ext uri="{FF2B5EF4-FFF2-40B4-BE49-F238E27FC236}">
                  <a16:creationId xmlns:a16="http://schemas.microsoft.com/office/drawing/2014/main" id="{A0678A8B-2F60-DF46-51A0-DA664949E9C9}"/>
                </a:ext>
              </a:extLst>
            </p:cNvPr>
            <p:cNvCxnSpPr/>
            <p:nvPr/>
          </p:nvCxnSpPr>
          <p:spPr>
            <a:xfrm flipH="1">
              <a:off x="4783138" y="1700808"/>
              <a:ext cx="385315" cy="37447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B8BAAC87-08D6-6831-58B6-F78B7ED69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29" y="923667"/>
            <a:ext cx="4457700" cy="143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مكعب 30">
            <a:extLst>
              <a:ext uri="{FF2B5EF4-FFF2-40B4-BE49-F238E27FC236}">
                <a16:creationId xmlns:a16="http://schemas.microsoft.com/office/drawing/2014/main" id="{9DF00BBA-2C9B-63EB-A52C-FD2A97DC252F}"/>
              </a:ext>
            </a:extLst>
          </p:cNvPr>
          <p:cNvSpPr/>
          <p:nvPr/>
        </p:nvSpPr>
        <p:spPr>
          <a:xfrm>
            <a:off x="5984846" y="4071997"/>
            <a:ext cx="672000" cy="545590"/>
          </a:xfrm>
          <a:prstGeom prst="cube">
            <a:avLst>
              <a:gd name="adj" fmla="val 334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0" name="مجموعة 32">
            <a:extLst>
              <a:ext uri="{FF2B5EF4-FFF2-40B4-BE49-F238E27FC236}">
                <a16:creationId xmlns:a16="http://schemas.microsoft.com/office/drawing/2014/main" id="{6505B9C7-792A-909C-4A28-BBC181007559}"/>
              </a:ext>
            </a:extLst>
          </p:cNvPr>
          <p:cNvGrpSpPr/>
          <p:nvPr/>
        </p:nvGrpSpPr>
        <p:grpSpPr>
          <a:xfrm>
            <a:off x="5827195" y="4217839"/>
            <a:ext cx="468000" cy="914400"/>
            <a:chOff x="4060750" y="5102813"/>
            <a:chExt cx="626369" cy="914400"/>
          </a:xfrm>
        </p:grpSpPr>
        <p:cxnSp>
          <p:nvCxnSpPr>
            <p:cNvPr id="28" name="رابط مستقيم 33">
              <a:extLst>
                <a:ext uri="{FF2B5EF4-FFF2-40B4-BE49-F238E27FC236}">
                  <a16:creationId xmlns:a16="http://schemas.microsoft.com/office/drawing/2014/main" id="{2F1B9F87-46C5-9E2A-1061-C527C67C2C6E}"/>
                </a:ext>
              </a:extLst>
            </p:cNvPr>
            <p:cNvCxnSpPr/>
            <p:nvPr/>
          </p:nvCxnSpPr>
          <p:spPr>
            <a:xfrm>
              <a:off x="4060750" y="5560013"/>
              <a:ext cx="61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مستطيل 35">
              <a:extLst>
                <a:ext uri="{FF2B5EF4-FFF2-40B4-BE49-F238E27FC236}">
                  <a16:creationId xmlns:a16="http://schemas.microsoft.com/office/drawing/2014/main" id="{79C5640E-D2FE-A917-603E-9148A01D4159}"/>
                </a:ext>
              </a:extLst>
            </p:cNvPr>
            <p:cNvSpPr/>
            <p:nvPr/>
          </p:nvSpPr>
          <p:spPr>
            <a:xfrm>
              <a:off x="4060751" y="5102813"/>
              <a:ext cx="626368" cy="9144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8" name="مجموعة 36">
            <a:extLst>
              <a:ext uri="{FF2B5EF4-FFF2-40B4-BE49-F238E27FC236}">
                <a16:creationId xmlns:a16="http://schemas.microsoft.com/office/drawing/2014/main" id="{C819F082-BB21-7B27-3878-3630E1A66E86}"/>
              </a:ext>
            </a:extLst>
          </p:cNvPr>
          <p:cNvGrpSpPr/>
          <p:nvPr/>
        </p:nvGrpSpPr>
        <p:grpSpPr>
          <a:xfrm>
            <a:off x="6316740" y="4104352"/>
            <a:ext cx="344127" cy="1056915"/>
            <a:chOff x="6061151" y="3684428"/>
            <a:chExt cx="344127" cy="1056915"/>
          </a:xfrm>
        </p:grpSpPr>
        <p:cxnSp>
          <p:nvCxnSpPr>
            <p:cNvPr id="32" name="رابط مستقيم 37">
              <a:extLst>
                <a:ext uri="{FF2B5EF4-FFF2-40B4-BE49-F238E27FC236}">
                  <a16:creationId xmlns:a16="http://schemas.microsoft.com/office/drawing/2014/main" id="{8FA4CA1C-0B4A-E16D-15D7-60374E14AE80}"/>
                </a:ext>
              </a:extLst>
            </p:cNvPr>
            <p:cNvCxnSpPr/>
            <p:nvPr/>
          </p:nvCxnSpPr>
          <p:spPr>
            <a:xfrm flipH="1">
              <a:off x="6069362" y="4034259"/>
              <a:ext cx="324000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8">
              <a:extLst>
                <a:ext uri="{FF2B5EF4-FFF2-40B4-BE49-F238E27FC236}">
                  <a16:creationId xmlns:a16="http://schemas.microsoft.com/office/drawing/2014/main" id="{7793538C-B350-157F-540D-AE75C17F7B57}"/>
                </a:ext>
              </a:extLst>
            </p:cNvPr>
            <p:cNvCxnSpPr/>
            <p:nvPr/>
          </p:nvCxnSpPr>
          <p:spPr>
            <a:xfrm rot="180000" flipH="1">
              <a:off x="6061151" y="4383019"/>
              <a:ext cx="344127" cy="3583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9">
              <a:extLst>
                <a:ext uri="{FF2B5EF4-FFF2-40B4-BE49-F238E27FC236}">
                  <a16:creationId xmlns:a16="http://schemas.microsoft.com/office/drawing/2014/main" id="{26C872B1-B2B4-F79A-8E1A-73259F708D7F}"/>
                </a:ext>
              </a:extLst>
            </p:cNvPr>
            <p:cNvCxnSpPr/>
            <p:nvPr/>
          </p:nvCxnSpPr>
          <p:spPr>
            <a:xfrm>
              <a:off x="6061151" y="4352315"/>
              <a:ext cx="8212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40">
              <a:extLst>
                <a:ext uri="{FF2B5EF4-FFF2-40B4-BE49-F238E27FC236}">
                  <a16:creationId xmlns:a16="http://schemas.microsoft.com/office/drawing/2014/main" id="{59C802BD-0553-F474-6A06-1B5B3775E97E}"/>
                </a:ext>
              </a:extLst>
            </p:cNvPr>
            <p:cNvCxnSpPr/>
            <p:nvPr/>
          </p:nvCxnSpPr>
          <p:spPr>
            <a:xfrm>
              <a:off x="6234854" y="3829006"/>
              <a:ext cx="8212" cy="72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41">
              <a:extLst>
                <a:ext uri="{FF2B5EF4-FFF2-40B4-BE49-F238E27FC236}">
                  <a16:creationId xmlns:a16="http://schemas.microsoft.com/office/drawing/2014/main" id="{87A0F2D0-4E80-072B-393A-E45431B44EA3}"/>
                </a:ext>
              </a:extLst>
            </p:cNvPr>
            <p:cNvCxnSpPr/>
            <p:nvPr/>
          </p:nvCxnSpPr>
          <p:spPr>
            <a:xfrm rot="21480000">
              <a:off x="6390742" y="3698866"/>
              <a:ext cx="8212" cy="72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49">
              <a:extLst>
                <a:ext uri="{FF2B5EF4-FFF2-40B4-BE49-F238E27FC236}">
                  <a16:creationId xmlns:a16="http://schemas.microsoft.com/office/drawing/2014/main" id="{ED7163CC-CB71-E523-8B18-9D78F6EC8052}"/>
                </a:ext>
              </a:extLst>
            </p:cNvPr>
            <p:cNvCxnSpPr/>
            <p:nvPr/>
          </p:nvCxnSpPr>
          <p:spPr>
            <a:xfrm rot="180000" flipH="1">
              <a:off x="6245876" y="3684428"/>
              <a:ext cx="131852" cy="18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A6225FDA-A293-FFF7-728B-5BB42A15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415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69942E-6 L 0.13767 -0.002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3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4971E-6 L -0.08854 0.1338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6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6D78B1D-87B0-655C-961C-53731F0B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28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رسم الاشكال الثلاثية الابعاد </a:t>
            </a: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C367F04-D85D-7FC7-B026-FBB44A5000AD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٨-٧</a:t>
            </a:r>
            <a:endParaRPr lang="ar-SA" sz="4500" dirty="0">
              <a:solidFill>
                <a:srgbClr val="C00000"/>
              </a:solidFill>
              <a:latin typeface="18 Khebrat Musamim" pitchFamily="2" charset="0"/>
              <a:cs typeface="KufiStandardGK" pitchFamily="2" charset="-78"/>
            </a:endParaRPr>
          </a:p>
        </p:txBody>
      </p: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0EC8B779-30BA-A7B6-8E14-7ECCD522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48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رسم الاشكال الثلاثية الابعاد 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EDAA611-A8F1-DDD9-649C-6246AF8B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1DEFFDC-0599-A1CD-413B-96E8A6F9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333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C99DA90-1EB3-8D4B-F43A-465F1DA1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55781" y="127056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D33A9F81-F373-416E-BC8E-FC4F437EB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87" y="744105"/>
            <a:ext cx="10572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9976BF1-44FE-0050-7D7D-61ABE146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75" y="744105"/>
            <a:ext cx="28915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54B2C17-2AD6-C0D5-3360-C6C1C590A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15" y="1536193"/>
            <a:ext cx="3352800" cy="71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6B7BEF-2B8B-4216-1DBE-D6386702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50" y="2976353"/>
            <a:ext cx="32194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متوازي أضلاع 8">
            <a:extLst>
              <a:ext uri="{FF2B5EF4-FFF2-40B4-BE49-F238E27FC236}">
                <a16:creationId xmlns:a16="http://schemas.microsoft.com/office/drawing/2014/main" id="{7706B001-6B47-0BF1-A48D-0CC2E55C49A7}"/>
              </a:ext>
            </a:extLst>
          </p:cNvPr>
          <p:cNvSpPr/>
          <p:nvPr/>
        </p:nvSpPr>
        <p:spPr>
          <a:xfrm rot="5400000">
            <a:off x="5066212" y="4552733"/>
            <a:ext cx="931299" cy="769077"/>
          </a:xfrm>
          <a:prstGeom prst="parallelogram">
            <a:avLst>
              <a:gd name="adj" fmla="val 12501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0" name="مجموعة 11">
            <a:extLst>
              <a:ext uri="{FF2B5EF4-FFF2-40B4-BE49-F238E27FC236}">
                <a16:creationId xmlns:a16="http://schemas.microsoft.com/office/drawing/2014/main" id="{69DF837D-B9D2-C516-61DC-24D372016162}"/>
              </a:ext>
            </a:extLst>
          </p:cNvPr>
          <p:cNvGrpSpPr/>
          <p:nvPr/>
        </p:nvGrpSpPr>
        <p:grpSpPr>
          <a:xfrm>
            <a:off x="3539953" y="4488521"/>
            <a:ext cx="1562472" cy="914400"/>
            <a:chOff x="2541376" y="5445224"/>
            <a:chExt cx="1562472" cy="914400"/>
          </a:xfrm>
        </p:grpSpPr>
        <p:sp>
          <p:nvSpPr>
            <p:cNvPr id="48" name="مستطيل 9">
              <a:extLst>
                <a:ext uri="{FF2B5EF4-FFF2-40B4-BE49-F238E27FC236}">
                  <a16:creationId xmlns:a16="http://schemas.microsoft.com/office/drawing/2014/main" id="{E1E20B8A-0E49-2017-9F80-5A163A7CFA79}"/>
                </a:ext>
              </a:extLst>
            </p:cNvPr>
            <p:cNvSpPr/>
            <p:nvPr/>
          </p:nvSpPr>
          <p:spPr>
            <a:xfrm>
              <a:off x="2541376" y="5445224"/>
              <a:ext cx="1562472" cy="9144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دائري 10">
              <a:extLst>
                <a:ext uri="{FF2B5EF4-FFF2-40B4-BE49-F238E27FC236}">
                  <a16:creationId xmlns:a16="http://schemas.microsoft.com/office/drawing/2014/main" id="{82358942-60B0-B5A1-2B66-3F798865956B}"/>
                </a:ext>
              </a:extLst>
            </p:cNvPr>
            <p:cNvSpPr/>
            <p:nvPr/>
          </p:nvSpPr>
          <p:spPr>
            <a:xfrm rot="10800000">
              <a:off x="3131840" y="5776236"/>
              <a:ext cx="360000" cy="360000"/>
            </a:xfrm>
            <a:prstGeom prst="pie">
              <a:avLst>
                <a:gd name="adj1" fmla="val 0"/>
                <a:gd name="adj2" fmla="val 10747918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مجموعة 36">
            <a:extLst>
              <a:ext uri="{FF2B5EF4-FFF2-40B4-BE49-F238E27FC236}">
                <a16:creationId xmlns:a16="http://schemas.microsoft.com/office/drawing/2014/main" id="{88B22A05-8381-E7A3-D200-A178981B2C8B}"/>
              </a:ext>
            </a:extLst>
          </p:cNvPr>
          <p:cNvGrpSpPr/>
          <p:nvPr/>
        </p:nvGrpSpPr>
        <p:grpSpPr>
          <a:xfrm>
            <a:off x="3274204" y="3642169"/>
            <a:ext cx="2064941" cy="781336"/>
            <a:chOff x="6181613" y="3076208"/>
            <a:chExt cx="1800000" cy="1800000"/>
          </a:xfrm>
        </p:grpSpPr>
        <p:sp>
          <p:nvSpPr>
            <p:cNvPr id="52" name="ثماني 37">
              <a:extLst>
                <a:ext uri="{FF2B5EF4-FFF2-40B4-BE49-F238E27FC236}">
                  <a16:creationId xmlns:a16="http://schemas.microsoft.com/office/drawing/2014/main" id="{5C469F60-16BC-CF8C-FF68-9183D1862239}"/>
                </a:ext>
              </a:extLst>
            </p:cNvPr>
            <p:cNvSpPr/>
            <p:nvPr/>
          </p:nvSpPr>
          <p:spPr>
            <a:xfrm>
              <a:off x="6181613" y="3076208"/>
              <a:ext cx="1800000" cy="1800000"/>
            </a:xfrm>
            <a:prstGeom prst="octag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شكل بيضاوي 38">
              <a:extLst>
                <a:ext uri="{FF2B5EF4-FFF2-40B4-BE49-F238E27FC236}">
                  <a16:creationId xmlns:a16="http://schemas.microsoft.com/office/drawing/2014/main" id="{FD2D1B06-B388-AF5F-FCCE-675C7265C224}"/>
                </a:ext>
              </a:extLst>
            </p:cNvPr>
            <p:cNvSpPr/>
            <p:nvPr/>
          </p:nvSpPr>
          <p:spPr>
            <a:xfrm>
              <a:off x="6638927" y="3519008"/>
              <a:ext cx="914400" cy="9144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56" name="Picture 5">
            <a:extLst>
              <a:ext uri="{FF2B5EF4-FFF2-40B4-BE49-F238E27FC236}">
                <a16:creationId xmlns:a16="http://schemas.microsoft.com/office/drawing/2014/main" id="{03B90711-E7CE-8CD7-F876-DF8DF2DD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09" y="2797060"/>
            <a:ext cx="3181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>
            <a:extLst>
              <a:ext uri="{FF2B5EF4-FFF2-40B4-BE49-F238E27FC236}">
                <a16:creationId xmlns:a16="http://schemas.microsoft.com/office/drawing/2014/main" id="{BA5CB35D-90CA-7D17-05A2-9121B40C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62" y="4235219"/>
            <a:ext cx="3162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 Box 22">
            <a:extLst>
              <a:ext uri="{FF2B5EF4-FFF2-40B4-BE49-F238E27FC236}">
                <a16:creationId xmlns:a16="http://schemas.microsoft.com/office/drawing/2014/main" id="{E639559D-3095-5ACC-BD52-C627C7A6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953" y="5739534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أمامي</a:t>
            </a:r>
            <a:endParaRPr lang="en-US" sz="2000" b="1" dirty="0"/>
          </a:p>
        </p:txBody>
      </p:sp>
      <p:sp>
        <p:nvSpPr>
          <p:cNvPr id="62" name="Text Box 22">
            <a:extLst>
              <a:ext uri="{FF2B5EF4-FFF2-40B4-BE49-F238E27FC236}">
                <a16:creationId xmlns:a16="http://schemas.microsoft.com/office/drawing/2014/main" id="{231CDE37-ABFB-8CC2-0ABB-911B3FF1E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4389" y="4846717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جانبي</a:t>
            </a:r>
            <a:endParaRPr lang="en-US" sz="2000" b="1" dirty="0"/>
          </a:p>
        </p:txBody>
      </p:sp>
      <p:sp>
        <p:nvSpPr>
          <p:cNvPr id="64" name="Text Box 22">
            <a:extLst>
              <a:ext uri="{FF2B5EF4-FFF2-40B4-BE49-F238E27FC236}">
                <a16:creationId xmlns:a16="http://schemas.microsoft.com/office/drawing/2014/main" id="{3DB373F3-255B-EC7C-F914-9D8F1DFB9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422" y="2624266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علوي</a:t>
            </a:r>
            <a:endParaRPr lang="en-US" sz="20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66C14AE-38F5-094E-4472-4DF09644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91329E-6 L 0.23612 0.16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8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60" grpId="0"/>
      <p:bldP spid="62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C04B6C8-A890-C3C9-9457-ACD2463B9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40" y="1203298"/>
            <a:ext cx="28915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70EBC-B4E6-A42A-F662-E2D62C150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836" y="2067394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FD74F57-9D14-95B0-FDB1-C6F994B3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28" y="1910231"/>
            <a:ext cx="3352800" cy="71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7A70C49-453D-D998-66F2-26523BB2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20" y="4275496"/>
            <a:ext cx="1800200" cy="16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مجموعة 14">
            <a:extLst>
              <a:ext uri="{FF2B5EF4-FFF2-40B4-BE49-F238E27FC236}">
                <a16:creationId xmlns:a16="http://schemas.microsoft.com/office/drawing/2014/main" id="{BADC11B8-AA78-23A9-5B26-C0243F508BCE}"/>
              </a:ext>
            </a:extLst>
          </p:cNvPr>
          <p:cNvGrpSpPr/>
          <p:nvPr/>
        </p:nvGrpSpPr>
        <p:grpSpPr>
          <a:xfrm>
            <a:off x="5273440" y="4685596"/>
            <a:ext cx="1454394" cy="361495"/>
            <a:chOff x="6080974" y="2978454"/>
            <a:chExt cx="1454394" cy="361495"/>
          </a:xfrm>
        </p:grpSpPr>
        <p:cxnSp>
          <p:nvCxnSpPr>
            <p:cNvPr id="19" name="رابط مستقيم 8">
              <a:extLst>
                <a:ext uri="{FF2B5EF4-FFF2-40B4-BE49-F238E27FC236}">
                  <a16:creationId xmlns:a16="http://schemas.microsoft.com/office/drawing/2014/main" id="{C14DFFDF-38A9-95BB-2174-2DAA969B7DA7}"/>
                </a:ext>
              </a:extLst>
            </p:cNvPr>
            <p:cNvCxnSpPr/>
            <p:nvPr/>
          </p:nvCxnSpPr>
          <p:spPr>
            <a:xfrm flipH="1">
              <a:off x="7132508" y="2978454"/>
              <a:ext cx="396000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5">
              <a:extLst>
                <a:ext uri="{FF2B5EF4-FFF2-40B4-BE49-F238E27FC236}">
                  <a16:creationId xmlns:a16="http://schemas.microsoft.com/office/drawing/2014/main" id="{8BF58B82-010F-FAF0-91CA-BAE90192648C}"/>
                </a:ext>
              </a:extLst>
            </p:cNvPr>
            <p:cNvCxnSpPr/>
            <p:nvPr/>
          </p:nvCxnSpPr>
          <p:spPr>
            <a:xfrm flipH="1">
              <a:off x="6095368" y="2979909"/>
              <a:ext cx="1440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17">
              <a:extLst>
                <a:ext uri="{FF2B5EF4-FFF2-40B4-BE49-F238E27FC236}">
                  <a16:creationId xmlns:a16="http://schemas.microsoft.com/office/drawing/2014/main" id="{F34C049E-AFF8-278E-2014-CB23285A3F22}"/>
                </a:ext>
              </a:extLst>
            </p:cNvPr>
            <p:cNvCxnSpPr/>
            <p:nvPr/>
          </p:nvCxnSpPr>
          <p:spPr>
            <a:xfrm flipH="1" flipV="1">
              <a:off x="6080974" y="2979949"/>
              <a:ext cx="1080000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مجموعة 18">
            <a:extLst>
              <a:ext uri="{FF2B5EF4-FFF2-40B4-BE49-F238E27FC236}">
                <a16:creationId xmlns:a16="http://schemas.microsoft.com/office/drawing/2014/main" id="{5753766F-8374-37BD-1F37-3A5D156F86CA}"/>
              </a:ext>
            </a:extLst>
          </p:cNvPr>
          <p:cNvGrpSpPr/>
          <p:nvPr/>
        </p:nvGrpSpPr>
        <p:grpSpPr>
          <a:xfrm>
            <a:off x="6310464" y="4688148"/>
            <a:ext cx="403654" cy="925867"/>
            <a:chOff x="7488088" y="3841211"/>
            <a:chExt cx="403654" cy="925867"/>
          </a:xfrm>
        </p:grpSpPr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13EB3ACE-95F9-891D-CA83-8CABF6C5C74F}"/>
                </a:ext>
              </a:extLst>
            </p:cNvPr>
            <p:cNvCxnSpPr/>
            <p:nvPr/>
          </p:nvCxnSpPr>
          <p:spPr>
            <a:xfrm flipH="1">
              <a:off x="7495742" y="3841211"/>
              <a:ext cx="396000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4">
              <a:extLst>
                <a:ext uri="{FF2B5EF4-FFF2-40B4-BE49-F238E27FC236}">
                  <a16:creationId xmlns:a16="http://schemas.microsoft.com/office/drawing/2014/main" id="{97E0C788-59E3-BA51-E18E-C8EF5FFE4E19}"/>
                </a:ext>
              </a:extLst>
            </p:cNvPr>
            <p:cNvCxnSpPr/>
            <p:nvPr/>
          </p:nvCxnSpPr>
          <p:spPr>
            <a:xfrm flipV="1">
              <a:off x="7495742" y="4191078"/>
              <a:ext cx="0" cy="576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5">
              <a:extLst>
                <a:ext uri="{FF2B5EF4-FFF2-40B4-BE49-F238E27FC236}">
                  <a16:creationId xmlns:a16="http://schemas.microsoft.com/office/drawing/2014/main" id="{57C1427F-B979-238D-42D7-DF52521C8B97}"/>
                </a:ext>
              </a:extLst>
            </p:cNvPr>
            <p:cNvCxnSpPr/>
            <p:nvPr/>
          </p:nvCxnSpPr>
          <p:spPr>
            <a:xfrm flipV="1">
              <a:off x="7884088" y="3841211"/>
              <a:ext cx="0" cy="576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6">
              <a:extLst>
                <a:ext uri="{FF2B5EF4-FFF2-40B4-BE49-F238E27FC236}">
                  <a16:creationId xmlns:a16="http://schemas.microsoft.com/office/drawing/2014/main" id="{2AE4AF5B-2D3E-6455-E02A-BC8E05CC3572}"/>
                </a:ext>
              </a:extLst>
            </p:cNvPr>
            <p:cNvCxnSpPr/>
            <p:nvPr/>
          </p:nvCxnSpPr>
          <p:spPr>
            <a:xfrm flipH="1">
              <a:off x="7488088" y="4407078"/>
              <a:ext cx="396000" cy="360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مجموعة 27">
            <a:extLst>
              <a:ext uri="{FF2B5EF4-FFF2-40B4-BE49-F238E27FC236}">
                <a16:creationId xmlns:a16="http://schemas.microsoft.com/office/drawing/2014/main" id="{BB40595B-F737-AE6B-53BD-1431EEBB693C}"/>
              </a:ext>
            </a:extLst>
          </p:cNvPr>
          <p:cNvGrpSpPr/>
          <p:nvPr/>
        </p:nvGrpSpPr>
        <p:grpSpPr>
          <a:xfrm>
            <a:off x="5259604" y="4688480"/>
            <a:ext cx="1057836" cy="907086"/>
            <a:chOff x="3715438" y="4785859"/>
            <a:chExt cx="1057836" cy="907086"/>
          </a:xfrm>
        </p:grpSpPr>
        <p:cxnSp>
          <p:nvCxnSpPr>
            <p:cNvPr id="29" name="رابط مستقيم 23">
              <a:extLst>
                <a:ext uri="{FF2B5EF4-FFF2-40B4-BE49-F238E27FC236}">
                  <a16:creationId xmlns:a16="http://schemas.microsoft.com/office/drawing/2014/main" id="{F740BD7A-93D7-A915-596A-94E2DB05F21B}"/>
                </a:ext>
              </a:extLst>
            </p:cNvPr>
            <p:cNvCxnSpPr/>
            <p:nvPr/>
          </p:nvCxnSpPr>
          <p:spPr>
            <a:xfrm flipH="1" flipV="1">
              <a:off x="3729274" y="4785859"/>
              <a:ext cx="1044000" cy="34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31">
              <a:extLst>
                <a:ext uri="{FF2B5EF4-FFF2-40B4-BE49-F238E27FC236}">
                  <a16:creationId xmlns:a16="http://schemas.microsoft.com/office/drawing/2014/main" id="{C4B73CC5-BED7-7848-0BE9-2F86F5795A9E}"/>
                </a:ext>
              </a:extLst>
            </p:cNvPr>
            <p:cNvCxnSpPr/>
            <p:nvPr/>
          </p:nvCxnSpPr>
          <p:spPr>
            <a:xfrm flipV="1">
              <a:off x="4744924" y="5116945"/>
              <a:ext cx="0" cy="576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4">
              <a:extLst>
                <a:ext uri="{FF2B5EF4-FFF2-40B4-BE49-F238E27FC236}">
                  <a16:creationId xmlns:a16="http://schemas.microsoft.com/office/drawing/2014/main" id="{BA15DF27-7029-6824-ECC8-C264E29D8D9F}"/>
                </a:ext>
              </a:extLst>
            </p:cNvPr>
            <p:cNvCxnSpPr/>
            <p:nvPr/>
          </p:nvCxnSpPr>
          <p:spPr>
            <a:xfrm rot="60000" flipV="1">
              <a:off x="3743788" y="4791033"/>
              <a:ext cx="0" cy="576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5">
              <a:extLst>
                <a:ext uri="{FF2B5EF4-FFF2-40B4-BE49-F238E27FC236}">
                  <a16:creationId xmlns:a16="http://schemas.microsoft.com/office/drawing/2014/main" id="{8DA06779-4244-33C9-13D1-2F3F0D8D6CB1}"/>
                </a:ext>
              </a:extLst>
            </p:cNvPr>
            <p:cNvCxnSpPr/>
            <p:nvPr/>
          </p:nvCxnSpPr>
          <p:spPr>
            <a:xfrm flipH="1" flipV="1">
              <a:off x="3715438" y="5347345"/>
              <a:ext cx="1044000" cy="345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22">
            <a:extLst>
              <a:ext uri="{FF2B5EF4-FFF2-40B4-BE49-F238E27FC236}">
                <a16:creationId xmlns:a16="http://schemas.microsoft.com/office/drawing/2014/main" id="{95896BC4-8E2B-C93D-CE8D-D9CF289DF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104" y="5022656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أمامي</a:t>
            </a:r>
            <a:endParaRPr lang="en-US" sz="2000" b="1" dirty="0"/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380D5EF7-C390-F7CD-F9FB-AD1E38EA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617" y="5739802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جانبي</a:t>
            </a:r>
            <a:endParaRPr lang="en-US" sz="2000" b="1" dirty="0"/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63FF9681-64C1-3F16-BB67-1727E74C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130" y="2931490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علوي</a:t>
            </a:r>
            <a:endParaRPr lang="en-US" sz="2000" b="1" dirty="0"/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431C2115-DE34-AD00-77D2-865BCF03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6821E-6 L 0.00174 -0.1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96532E-6 L 0.19063 0.002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2EB64C7-4715-2D8E-34D2-7EF3D5DC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04" y="1025110"/>
            <a:ext cx="28915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3E7D5B-0959-1C15-C074-D89074570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36" y="1745190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516B1E-95FF-8FD3-2B73-5D0A9C53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52" y="4203271"/>
            <a:ext cx="13335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توازي أضلاع 1">
            <a:extLst>
              <a:ext uri="{FF2B5EF4-FFF2-40B4-BE49-F238E27FC236}">
                <a16:creationId xmlns:a16="http://schemas.microsoft.com/office/drawing/2014/main" id="{6333ABED-D975-15E8-52D6-C349A5FE5140}"/>
              </a:ext>
            </a:extLst>
          </p:cNvPr>
          <p:cNvSpPr/>
          <p:nvPr/>
        </p:nvSpPr>
        <p:spPr>
          <a:xfrm rot="9660000" flipH="1" flipV="1">
            <a:off x="5737903" y="4543864"/>
            <a:ext cx="1152000" cy="864000"/>
          </a:xfrm>
          <a:prstGeom prst="parallelogram">
            <a:avLst>
              <a:gd name="adj" fmla="val 35764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توازي أضلاع 14">
            <a:extLst>
              <a:ext uri="{FF2B5EF4-FFF2-40B4-BE49-F238E27FC236}">
                <a16:creationId xmlns:a16="http://schemas.microsoft.com/office/drawing/2014/main" id="{72DDB283-5ADC-F2FE-44C7-2F205C67B663}"/>
              </a:ext>
            </a:extLst>
          </p:cNvPr>
          <p:cNvSpPr/>
          <p:nvPr/>
        </p:nvSpPr>
        <p:spPr>
          <a:xfrm rot="1260000" flipH="1">
            <a:off x="5313217" y="4608081"/>
            <a:ext cx="792000" cy="864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توازي أضلاع 15">
            <a:extLst>
              <a:ext uri="{FF2B5EF4-FFF2-40B4-BE49-F238E27FC236}">
                <a16:creationId xmlns:a16="http://schemas.microsoft.com/office/drawing/2014/main" id="{3A28C137-3EEA-5A1F-EE55-2F65E0DE3271}"/>
              </a:ext>
            </a:extLst>
          </p:cNvPr>
          <p:cNvSpPr/>
          <p:nvPr/>
        </p:nvSpPr>
        <p:spPr>
          <a:xfrm rot="20450781" flipH="1">
            <a:off x="5538016" y="4305338"/>
            <a:ext cx="1152000" cy="252000"/>
          </a:xfrm>
          <a:prstGeom prst="parallelogram">
            <a:avLst>
              <a:gd name="adj" fmla="val 126111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58CBBE2F-3544-B1A0-09C8-40384194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174" y="5203336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أمامي</a:t>
            </a:r>
            <a:endParaRPr lang="en-US" sz="2000" b="1" dirty="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6A912652-FF3A-686A-ED7F-2112C5A7E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388" y="5233512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جانبي</a:t>
            </a:r>
            <a:endParaRPr lang="en-US" sz="2000" b="1" dirty="0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1C9BEB18-F7A3-2E56-4DE7-AE2938FEB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94" y="2983967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علوي</a:t>
            </a:r>
            <a:endParaRPr lang="en-US" sz="2000" b="1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F8413356-6677-8F1B-C91B-E07930E2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6" y="1732043"/>
            <a:ext cx="3352800" cy="71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B345764-FD88-DBE5-A322-4C5BEFFF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238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9827E-6 L 0.00052 -0.112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62428E-6 L -0.11198 0.054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2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4335E-6 L 0.12829 0.080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9" grpId="0" animBg="1"/>
      <p:bldP spid="19" grpId="1" animBg="1"/>
      <p:bldP spid="21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9BD4A82-5937-26A5-8EFE-C39575B5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55" y="944620"/>
            <a:ext cx="289152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43F74-8A1C-AF1F-957E-65BED1CB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87" y="1664700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2">
            <a:extLst>
              <a:ext uri="{FF2B5EF4-FFF2-40B4-BE49-F238E27FC236}">
                <a16:creationId xmlns:a16="http://schemas.microsoft.com/office/drawing/2014/main" id="{BB083D50-D138-0744-28A7-D233DB478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266" y="5764202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أمامي</a:t>
            </a:r>
            <a:endParaRPr lang="en-US" sz="2000" b="1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F0EF0CFE-E17F-D68D-43A8-AA4599931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963" y="4503551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جانبي</a:t>
            </a:r>
            <a:endParaRPr lang="en-US" sz="2000" b="1" dirty="0"/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DD0B4F0B-8F99-C7D3-103B-A46211AE5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512" y="3588076"/>
            <a:ext cx="1323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/>
              <a:t>منظر علوي</a:t>
            </a:r>
            <a:endParaRPr lang="en-US" sz="2000" b="1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9496F82-92D6-83E3-C7AD-463254A6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87" y="1651553"/>
            <a:ext cx="3352800" cy="71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9A8428F-7A5D-479F-1BA9-A87F5C71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40" y="4098705"/>
            <a:ext cx="971550" cy="1390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3" name="شكل بيضاوي 2">
            <a:extLst>
              <a:ext uri="{FF2B5EF4-FFF2-40B4-BE49-F238E27FC236}">
                <a16:creationId xmlns:a16="http://schemas.microsoft.com/office/drawing/2014/main" id="{73E1F9A6-F4E0-157A-F8A9-2430C6D3C08E}"/>
              </a:ext>
            </a:extLst>
          </p:cNvPr>
          <p:cNvSpPr/>
          <p:nvPr/>
        </p:nvSpPr>
        <p:spPr>
          <a:xfrm>
            <a:off x="5235668" y="4991630"/>
            <a:ext cx="864000" cy="43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ثلث متساوي الساقين 3">
            <a:extLst>
              <a:ext uri="{FF2B5EF4-FFF2-40B4-BE49-F238E27FC236}">
                <a16:creationId xmlns:a16="http://schemas.microsoft.com/office/drawing/2014/main" id="{653B26FC-A602-3574-9C67-C4FCE652D2CE}"/>
              </a:ext>
            </a:extLst>
          </p:cNvPr>
          <p:cNvSpPr/>
          <p:nvPr/>
        </p:nvSpPr>
        <p:spPr>
          <a:xfrm>
            <a:off x="5261835" y="4204120"/>
            <a:ext cx="828000" cy="1008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ثلث متساوي الساقين 19">
            <a:extLst>
              <a:ext uri="{FF2B5EF4-FFF2-40B4-BE49-F238E27FC236}">
                <a16:creationId xmlns:a16="http://schemas.microsoft.com/office/drawing/2014/main" id="{7C055950-A2D1-0EEC-2E22-37DE711B3696}"/>
              </a:ext>
            </a:extLst>
          </p:cNvPr>
          <p:cNvSpPr/>
          <p:nvPr/>
        </p:nvSpPr>
        <p:spPr>
          <a:xfrm>
            <a:off x="5269281" y="4199606"/>
            <a:ext cx="828000" cy="1008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A56D2ABC-442A-6714-6E3D-39AE3583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023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52601E-6 L 0.12638 -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4624E-6 L 0.00121 0.238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283</Words>
  <Application>Microsoft Macintosh PowerPoint</Application>
  <PresentationFormat>شاشة عريضة</PresentationFormat>
  <Paragraphs>246</Paragraphs>
  <Slides>17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2022-08-09T15:15:48Z</dcterms:modified>
</cp:coreProperties>
</file>