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.jpeg"/><Relationship Id="rId7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.jpeg"/><Relationship Id="rId7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عودا حميداً للجميع…"/>
          <p:cNvSpPr txBox="1"/>
          <p:nvPr/>
        </p:nvSpPr>
        <p:spPr>
          <a:xfrm>
            <a:off x="6053616" y="4044950"/>
            <a:ext cx="12276768" cy="562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45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عودا حميداً للجميع </a:t>
            </a:r>
          </a:p>
          <a:p>
            <a:pPr rtl="0">
              <a:defRPr sz="145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فصلاً دراسياً  ملئ بالنشاط </a:t>
            </a:r>
          </a:p>
          <a:p>
            <a:pPr rtl="0">
              <a:defRPr>
                <a:solidFill>
                  <a:srgbClr val="000000"/>
                </a:solidFill>
              </a:defRPr>
            </a:pPr>
            <a:r>
              <a:rPr sz="14500">
                <a:latin typeface="Farah Regular"/>
                <a:ea typeface="Farah Regular"/>
                <a:cs typeface="Farah Regular"/>
                <a:sym typeface="Farah Regular"/>
              </a:rPr>
              <a:t>مختوم بالتفوق والنجاح</a:t>
            </a:r>
            <a:r>
              <a:t> </a:t>
            </a:r>
          </a:p>
        </p:txBody>
      </p:sp>
      <p:pic>
        <p:nvPicPr>
          <p:cNvPr id="15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0" t="3349" r="5397" b="1915"/>
          <a:stretch>
            <a:fillRect/>
          </a:stretch>
        </p:blipFill>
        <p:spPr>
          <a:xfrm>
            <a:off x="253624" y="4511304"/>
            <a:ext cx="5799994" cy="6206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5" y="683"/>
                  <a:pt x="13593" y="887"/>
                </a:cubicBezTo>
                <a:cubicBezTo>
                  <a:pt x="13769" y="952"/>
                  <a:pt x="13990" y="1047"/>
                  <a:pt x="14086" y="1097"/>
                </a:cubicBezTo>
                <a:cubicBezTo>
                  <a:pt x="14341" y="1230"/>
                  <a:pt x="14364" y="1218"/>
                  <a:pt x="14203" y="1036"/>
                </a:cubicBezTo>
                <a:cubicBezTo>
                  <a:pt x="14088" y="905"/>
                  <a:pt x="14087" y="839"/>
                  <a:pt x="14205" y="706"/>
                </a:cubicBezTo>
                <a:cubicBezTo>
                  <a:pt x="14422" y="459"/>
                  <a:pt x="14173" y="0"/>
                  <a:pt x="13821" y="0"/>
                </a:cubicBezTo>
                <a:close/>
                <a:moveTo>
                  <a:pt x="20818" y="1309"/>
                </a:moveTo>
                <a:cubicBezTo>
                  <a:pt x="20216" y="1309"/>
                  <a:pt x="20025" y="1965"/>
                  <a:pt x="20556" y="2207"/>
                </a:cubicBezTo>
                <a:cubicBezTo>
                  <a:pt x="20847" y="2340"/>
                  <a:pt x="20893" y="2330"/>
                  <a:pt x="21089" y="2099"/>
                </a:cubicBezTo>
                <a:cubicBezTo>
                  <a:pt x="21407" y="1724"/>
                  <a:pt x="21265" y="1309"/>
                  <a:pt x="20818" y="1309"/>
                </a:cubicBezTo>
                <a:close/>
                <a:moveTo>
                  <a:pt x="15047" y="3097"/>
                </a:moveTo>
                <a:cubicBezTo>
                  <a:pt x="15035" y="3108"/>
                  <a:pt x="15027" y="3146"/>
                  <a:pt x="15024" y="3210"/>
                </a:cubicBezTo>
                <a:cubicBezTo>
                  <a:pt x="15019" y="3325"/>
                  <a:pt x="15047" y="3388"/>
                  <a:pt x="15085" y="3352"/>
                </a:cubicBezTo>
                <a:cubicBezTo>
                  <a:pt x="15124" y="3316"/>
                  <a:pt x="15128" y="3222"/>
                  <a:pt x="15094" y="3144"/>
                </a:cubicBezTo>
                <a:cubicBezTo>
                  <a:pt x="15075" y="3100"/>
                  <a:pt x="15059" y="3085"/>
                  <a:pt x="15047" y="3097"/>
                </a:cubicBezTo>
                <a:close/>
                <a:moveTo>
                  <a:pt x="16561" y="3391"/>
                </a:moveTo>
                <a:cubicBezTo>
                  <a:pt x="16478" y="3402"/>
                  <a:pt x="16405" y="3427"/>
                  <a:pt x="16349" y="3465"/>
                </a:cubicBezTo>
                <a:cubicBezTo>
                  <a:pt x="16285" y="3509"/>
                  <a:pt x="16175" y="3644"/>
                  <a:pt x="16105" y="3764"/>
                </a:cubicBezTo>
                <a:cubicBezTo>
                  <a:pt x="15929" y="4061"/>
                  <a:pt x="15654" y="4091"/>
                  <a:pt x="15388" y="3841"/>
                </a:cubicBezTo>
                <a:cubicBezTo>
                  <a:pt x="15208" y="3671"/>
                  <a:pt x="15147" y="3661"/>
                  <a:pt x="15062" y="3782"/>
                </a:cubicBezTo>
                <a:cubicBezTo>
                  <a:pt x="15004" y="3863"/>
                  <a:pt x="14643" y="3979"/>
                  <a:pt x="14260" y="4040"/>
                </a:cubicBezTo>
                <a:cubicBezTo>
                  <a:pt x="13877" y="4101"/>
                  <a:pt x="13208" y="4278"/>
                  <a:pt x="12773" y="4434"/>
                </a:cubicBezTo>
                <a:lnTo>
                  <a:pt x="11981" y="4717"/>
                </a:lnTo>
                <a:lnTo>
                  <a:pt x="11670" y="4445"/>
                </a:lnTo>
                <a:cubicBezTo>
                  <a:pt x="11499" y="4295"/>
                  <a:pt x="11246" y="4117"/>
                  <a:pt x="11106" y="4050"/>
                </a:cubicBezTo>
                <a:cubicBezTo>
                  <a:pt x="10403" y="3710"/>
                  <a:pt x="9557" y="4131"/>
                  <a:pt x="9310" y="4945"/>
                </a:cubicBezTo>
                <a:cubicBezTo>
                  <a:pt x="9069" y="5738"/>
                  <a:pt x="9020" y="5742"/>
                  <a:pt x="8239" y="5038"/>
                </a:cubicBezTo>
                <a:cubicBezTo>
                  <a:pt x="7212" y="4112"/>
                  <a:pt x="6625" y="3863"/>
                  <a:pt x="5908" y="4050"/>
                </a:cubicBezTo>
                <a:cubicBezTo>
                  <a:pt x="5145" y="4248"/>
                  <a:pt x="4807" y="5286"/>
                  <a:pt x="5088" y="6565"/>
                </a:cubicBezTo>
                <a:cubicBezTo>
                  <a:pt x="5374" y="7862"/>
                  <a:pt x="6008" y="8895"/>
                  <a:pt x="7490" y="10484"/>
                </a:cubicBezTo>
                <a:cubicBezTo>
                  <a:pt x="7860" y="10881"/>
                  <a:pt x="8130" y="11237"/>
                  <a:pt x="8089" y="11276"/>
                </a:cubicBezTo>
                <a:cubicBezTo>
                  <a:pt x="8048" y="11314"/>
                  <a:pt x="7827" y="11346"/>
                  <a:pt x="7599" y="11346"/>
                </a:cubicBezTo>
                <a:cubicBezTo>
                  <a:pt x="7181" y="11347"/>
                  <a:pt x="6586" y="11617"/>
                  <a:pt x="6118" y="12022"/>
                </a:cubicBezTo>
                <a:lnTo>
                  <a:pt x="5868" y="12238"/>
                </a:lnTo>
                <a:lnTo>
                  <a:pt x="5673" y="11961"/>
                </a:lnTo>
                <a:cubicBezTo>
                  <a:pt x="5284" y="11403"/>
                  <a:pt x="4937" y="11477"/>
                  <a:pt x="3702" y="12385"/>
                </a:cubicBezTo>
                <a:cubicBezTo>
                  <a:pt x="3319" y="12666"/>
                  <a:pt x="2802" y="12994"/>
                  <a:pt x="2553" y="13113"/>
                </a:cubicBezTo>
                <a:cubicBezTo>
                  <a:pt x="1877" y="13438"/>
                  <a:pt x="1028" y="14286"/>
                  <a:pt x="933" y="14731"/>
                </a:cubicBezTo>
                <a:cubicBezTo>
                  <a:pt x="861" y="15068"/>
                  <a:pt x="893" y="15141"/>
                  <a:pt x="1225" y="15396"/>
                </a:cubicBezTo>
                <a:lnTo>
                  <a:pt x="1598" y="15683"/>
                </a:lnTo>
                <a:lnTo>
                  <a:pt x="1257" y="15850"/>
                </a:lnTo>
                <a:cubicBezTo>
                  <a:pt x="1070" y="15943"/>
                  <a:pt x="713" y="16215"/>
                  <a:pt x="466" y="16455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1"/>
                  <a:pt x="451" y="17871"/>
                </a:cubicBezTo>
                <a:cubicBezTo>
                  <a:pt x="1054" y="18064"/>
                  <a:pt x="3034" y="17982"/>
                  <a:pt x="3775" y="17733"/>
                </a:cubicBezTo>
                <a:cubicBezTo>
                  <a:pt x="4070" y="17633"/>
                  <a:pt x="4525" y="17380"/>
                  <a:pt x="4786" y="17171"/>
                </a:cubicBezTo>
                <a:cubicBezTo>
                  <a:pt x="5452" y="16635"/>
                  <a:pt x="6366" y="16492"/>
                  <a:pt x="7046" y="16818"/>
                </a:cubicBezTo>
                <a:cubicBezTo>
                  <a:pt x="7308" y="16944"/>
                  <a:pt x="7890" y="17105"/>
                  <a:pt x="8339" y="17176"/>
                </a:cubicBezTo>
                <a:cubicBezTo>
                  <a:pt x="9018" y="17284"/>
                  <a:pt x="9155" y="17340"/>
                  <a:pt x="9155" y="17515"/>
                </a:cubicBezTo>
                <a:cubicBezTo>
                  <a:pt x="9155" y="17652"/>
                  <a:pt x="8976" y="17812"/>
                  <a:pt x="8633" y="17980"/>
                </a:cubicBezTo>
                <a:cubicBezTo>
                  <a:pt x="8346" y="18120"/>
                  <a:pt x="7967" y="18364"/>
                  <a:pt x="7790" y="18521"/>
                </a:cubicBezTo>
                <a:cubicBezTo>
                  <a:pt x="7528" y="18756"/>
                  <a:pt x="7376" y="18803"/>
                  <a:pt x="6956" y="18778"/>
                </a:cubicBezTo>
                <a:cubicBezTo>
                  <a:pt x="6388" y="18745"/>
                  <a:pt x="5963" y="19019"/>
                  <a:pt x="5963" y="19419"/>
                </a:cubicBezTo>
                <a:cubicBezTo>
                  <a:pt x="5963" y="19610"/>
                  <a:pt x="6041" y="19637"/>
                  <a:pt x="6579" y="19637"/>
                </a:cubicBezTo>
                <a:cubicBezTo>
                  <a:pt x="7474" y="19637"/>
                  <a:pt x="7565" y="19791"/>
                  <a:pt x="7005" y="20362"/>
                </a:cubicBezTo>
                <a:cubicBezTo>
                  <a:pt x="6650" y="20725"/>
                  <a:pt x="6544" y="20920"/>
                  <a:pt x="6544" y="21216"/>
                </a:cubicBezTo>
                <a:cubicBezTo>
                  <a:pt x="6544" y="21561"/>
                  <a:pt x="6576" y="21600"/>
                  <a:pt x="6860" y="21600"/>
                </a:cubicBezTo>
                <a:cubicBezTo>
                  <a:pt x="7084" y="21600"/>
                  <a:pt x="7350" y="21437"/>
                  <a:pt x="7781" y="21036"/>
                </a:cubicBezTo>
                <a:cubicBezTo>
                  <a:pt x="8467" y="20400"/>
                  <a:pt x="8573" y="20414"/>
                  <a:pt x="8991" y="21184"/>
                </a:cubicBezTo>
                <a:cubicBezTo>
                  <a:pt x="9196" y="21561"/>
                  <a:pt x="9260" y="21600"/>
                  <a:pt x="9679" y="21600"/>
                </a:cubicBezTo>
                <a:cubicBezTo>
                  <a:pt x="10204" y="21600"/>
                  <a:pt x="10234" y="21529"/>
                  <a:pt x="9910" y="21030"/>
                </a:cubicBezTo>
                <a:cubicBezTo>
                  <a:pt x="9635" y="20606"/>
                  <a:pt x="9609" y="20200"/>
                  <a:pt x="9851" y="20112"/>
                </a:cubicBezTo>
                <a:cubicBezTo>
                  <a:pt x="9971" y="20069"/>
                  <a:pt x="10025" y="19893"/>
                  <a:pt x="10025" y="19543"/>
                </a:cubicBezTo>
                <a:cubicBezTo>
                  <a:pt x="10026" y="19164"/>
                  <a:pt x="10113" y="18914"/>
                  <a:pt x="10373" y="18546"/>
                </a:cubicBezTo>
                <a:cubicBezTo>
                  <a:pt x="10564" y="18276"/>
                  <a:pt x="10779" y="17771"/>
                  <a:pt x="10852" y="17425"/>
                </a:cubicBezTo>
                <a:cubicBezTo>
                  <a:pt x="10975" y="16836"/>
                  <a:pt x="11031" y="16761"/>
                  <a:pt x="11706" y="16256"/>
                </a:cubicBezTo>
                <a:cubicBezTo>
                  <a:pt x="12103" y="15959"/>
                  <a:pt x="12629" y="15486"/>
                  <a:pt x="12873" y="15205"/>
                </a:cubicBezTo>
                <a:lnTo>
                  <a:pt x="13318" y="14696"/>
                </a:lnTo>
                <a:lnTo>
                  <a:pt x="14834" y="14767"/>
                </a:lnTo>
                <a:cubicBezTo>
                  <a:pt x="17209" y="14880"/>
                  <a:pt x="17707" y="15047"/>
                  <a:pt x="17851" y="15771"/>
                </a:cubicBezTo>
                <a:cubicBezTo>
                  <a:pt x="17948" y="16257"/>
                  <a:pt x="18186" y="16255"/>
                  <a:pt x="18678" y="15765"/>
                </a:cubicBezTo>
                <a:cubicBezTo>
                  <a:pt x="18889" y="15555"/>
                  <a:pt x="19110" y="15382"/>
                  <a:pt x="19172" y="15382"/>
                </a:cubicBezTo>
                <a:cubicBezTo>
                  <a:pt x="19234" y="15382"/>
                  <a:pt x="19336" y="15243"/>
                  <a:pt x="19399" y="15074"/>
                </a:cubicBezTo>
                <a:cubicBezTo>
                  <a:pt x="19483" y="14849"/>
                  <a:pt x="19658" y="14715"/>
                  <a:pt x="20050" y="14574"/>
                </a:cubicBezTo>
                <a:cubicBezTo>
                  <a:pt x="20436" y="14436"/>
                  <a:pt x="20605" y="14306"/>
                  <a:pt x="20657" y="14113"/>
                </a:cubicBezTo>
                <a:cubicBezTo>
                  <a:pt x="20758" y="13734"/>
                  <a:pt x="20651" y="13685"/>
                  <a:pt x="20057" y="13834"/>
                </a:cubicBezTo>
                <a:cubicBezTo>
                  <a:pt x="19322" y="14019"/>
                  <a:pt x="19036" y="13997"/>
                  <a:pt x="18676" y="13732"/>
                </a:cubicBezTo>
                <a:lnTo>
                  <a:pt x="18362" y="13499"/>
                </a:lnTo>
                <a:lnTo>
                  <a:pt x="18795" y="13082"/>
                </a:lnTo>
                <a:cubicBezTo>
                  <a:pt x="19155" y="12736"/>
                  <a:pt x="19283" y="12678"/>
                  <a:pt x="19561" y="12730"/>
                </a:cubicBezTo>
                <a:cubicBezTo>
                  <a:pt x="19791" y="12773"/>
                  <a:pt x="19966" y="12731"/>
                  <a:pt x="20122" y="12599"/>
                </a:cubicBezTo>
                <a:cubicBezTo>
                  <a:pt x="20475" y="12298"/>
                  <a:pt x="20804" y="11329"/>
                  <a:pt x="20888" y="10339"/>
                </a:cubicBezTo>
                <a:cubicBezTo>
                  <a:pt x="20945" y="9668"/>
                  <a:pt x="21020" y="9386"/>
                  <a:pt x="21181" y="9241"/>
                </a:cubicBezTo>
                <a:cubicBezTo>
                  <a:pt x="21589" y="8873"/>
                  <a:pt x="21326" y="7394"/>
                  <a:pt x="20718" y="6636"/>
                </a:cubicBezTo>
                <a:cubicBezTo>
                  <a:pt x="20504" y="6370"/>
                  <a:pt x="20459" y="5304"/>
                  <a:pt x="20642" y="4855"/>
                </a:cubicBezTo>
                <a:cubicBezTo>
                  <a:pt x="20728" y="4644"/>
                  <a:pt x="20726" y="4643"/>
                  <a:pt x="20562" y="4841"/>
                </a:cubicBezTo>
                <a:cubicBezTo>
                  <a:pt x="20414" y="5019"/>
                  <a:pt x="20356" y="5028"/>
                  <a:pt x="20111" y="4905"/>
                </a:cubicBezTo>
                <a:cubicBezTo>
                  <a:pt x="19957" y="4826"/>
                  <a:pt x="19674" y="4730"/>
                  <a:pt x="19482" y="4692"/>
                </a:cubicBezTo>
                <a:cubicBezTo>
                  <a:pt x="19171" y="4629"/>
                  <a:pt x="19138" y="4584"/>
                  <a:pt x="19166" y="4260"/>
                </a:cubicBezTo>
                <a:cubicBezTo>
                  <a:pt x="19234" y="3490"/>
                  <a:pt x="18528" y="3111"/>
                  <a:pt x="17960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52" y="3441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27" name="صورة"/>
          <p:cNvGrpSpPr/>
          <p:nvPr/>
        </p:nvGrpSpPr>
        <p:grpSpPr>
          <a:xfrm>
            <a:off x="1184256" y="2753697"/>
            <a:ext cx="23046949" cy="6017969"/>
            <a:chOff x="0" y="0"/>
            <a:chExt cx="23046948" cy="6017967"/>
          </a:xfrm>
        </p:grpSpPr>
        <p:pic>
          <p:nvPicPr>
            <p:cNvPr id="226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4200" y="469900"/>
              <a:ext cx="21903949" cy="49257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3046949" cy="6017968"/>
            </a:xfrm>
            <a:prstGeom prst="rect">
              <a:avLst/>
            </a:prstGeom>
            <a:effectLst/>
          </p:spPr>
        </p:pic>
      </p:grpSp>
      <p:pic>
        <p:nvPicPr>
          <p:cNvPr id="228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1" t="3349" r="5399" b="1913"/>
          <a:stretch>
            <a:fillRect/>
          </a:stretch>
        </p:blipFill>
        <p:spPr>
          <a:xfrm>
            <a:off x="336938" y="7342915"/>
            <a:ext cx="2670103" cy="285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1" y="0"/>
                  <a:pt x="13045" y="685"/>
                  <a:pt x="13593" y="888"/>
                </a:cubicBezTo>
                <a:cubicBezTo>
                  <a:pt x="13768" y="953"/>
                  <a:pt x="13993" y="1045"/>
                  <a:pt x="14088" y="1095"/>
                </a:cubicBezTo>
                <a:cubicBezTo>
                  <a:pt x="14344" y="1229"/>
                  <a:pt x="14364" y="1217"/>
                  <a:pt x="14203" y="1035"/>
                </a:cubicBezTo>
                <a:cubicBezTo>
                  <a:pt x="14087" y="904"/>
                  <a:pt x="14088" y="838"/>
                  <a:pt x="14206" y="705"/>
                </a:cubicBezTo>
                <a:cubicBezTo>
                  <a:pt x="14424" y="458"/>
                  <a:pt x="14173" y="0"/>
                  <a:pt x="13821" y="0"/>
                </a:cubicBezTo>
                <a:close/>
                <a:moveTo>
                  <a:pt x="20818" y="1308"/>
                </a:moveTo>
                <a:cubicBezTo>
                  <a:pt x="20217" y="1308"/>
                  <a:pt x="20027" y="1963"/>
                  <a:pt x="20558" y="2205"/>
                </a:cubicBezTo>
                <a:cubicBezTo>
                  <a:pt x="20849" y="2338"/>
                  <a:pt x="20896" y="2330"/>
                  <a:pt x="21092" y="2100"/>
                </a:cubicBezTo>
                <a:cubicBezTo>
                  <a:pt x="21410" y="1725"/>
                  <a:pt x="21266" y="1308"/>
                  <a:pt x="20818" y="1308"/>
                </a:cubicBezTo>
                <a:close/>
                <a:moveTo>
                  <a:pt x="15048" y="3096"/>
                </a:moveTo>
                <a:cubicBezTo>
                  <a:pt x="15036" y="3107"/>
                  <a:pt x="15029" y="3146"/>
                  <a:pt x="15026" y="3210"/>
                </a:cubicBezTo>
                <a:cubicBezTo>
                  <a:pt x="15021" y="3325"/>
                  <a:pt x="15048" y="3387"/>
                  <a:pt x="15086" y="3351"/>
                </a:cubicBezTo>
                <a:cubicBezTo>
                  <a:pt x="15125" y="3315"/>
                  <a:pt x="15129" y="3223"/>
                  <a:pt x="15096" y="3144"/>
                </a:cubicBezTo>
                <a:cubicBezTo>
                  <a:pt x="15077" y="3100"/>
                  <a:pt x="15060" y="3085"/>
                  <a:pt x="15048" y="3096"/>
                </a:cubicBezTo>
                <a:close/>
                <a:moveTo>
                  <a:pt x="16561" y="3390"/>
                </a:moveTo>
                <a:cubicBezTo>
                  <a:pt x="16477" y="3401"/>
                  <a:pt x="16406" y="3427"/>
                  <a:pt x="16351" y="3465"/>
                </a:cubicBezTo>
                <a:cubicBezTo>
                  <a:pt x="16287" y="3509"/>
                  <a:pt x="16177" y="3645"/>
                  <a:pt x="16106" y="3765"/>
                </a:cubicBezTo>
                <a:cubicBezTo>
                  <a:pt x="15931" y="4063"/>
                  <a:pt x="15654" y="4090"/>
                  <a:pt x="15388" y="3840"/>
                </a:cubicBezTo>
                <a:cubicBezTo>
                  <a:pt x="15208" y="3670"/>
                  <a:pt x="15146" y="3659"/>
                  <a:pt x="15061" y="3780"/>
                </a:cubicBezTo>
                <a:cubicBezTo>
                  <a:pt x="15003" y="3861"/>
                  <a:pt x="14643" y="3980"/>
                  <a:pt x="14260" y="4041"/>
                </a:cubicBezTo>
                <a:cubicBezTo>
                  <a:pt x="13877" y="4102"/>
                  <a:pt x="13208" y="4278"/>
                  <a:pt x="12773" y="4434"/>
                </a:cubicBezTo>
                <a:lnTo>
                  <a:pt x="11982" y="4716"/>
                </a:lnTo>
                <a:lnTo>
                  <a:pt x="11670" y="4443"/>
                </a:lnTo>
                <a:cubicBezTo>
                  <a:pt x="11499" y="4293"/>
                  <a:pt x="11247" y="4117"/>
                  <a:pt x="11108" y="4050"/>
                </a:cubicBezTo>
                <a:cubicBezTo>
                  <a:pt x="10404" y="3710"/>
                  <a:pt x="9557" y="4130"/>
                  <a:pt x="9309" y="4944"/>
                </a:cubicBezTo>
                <a:cubicBezTo>
                  <a:pt x="9068" y="5738"/>
                  <a:pt x="9019" y="5744"/>
                  <a:pt x="8238" y="5040"/>
                </a:cubicBezTo>
                <a:cubicBezTo>
                  <a:pt x="7211" y="4113"/>
                  <a:pt x="6624" y="3864"/>
                  <a:pt x="5906" y="4050"/>
                </a:cubicBezTo>
                <a:cubicBezTo>
                  <a:pt x="5144" y="4248"/>
                  <a:pt x="4808" y="5286"/>
                  <a:pt x="5089" y="6564"/>
                </a:cubicBezTo>
                <a:cubicBezTo>
                  <a:pt x="5375" y="7862"/>
                  <a:pt x="6009" y="8896"/>
                  <a:pt x="7492" y="10485"/>
                </a:cubicBezTo>
                <a:cubicBezTo>
                  <a:pt x="7862" y="10881"/>
                  <a:pt x="8130" y="11235"/>
                  <a:pt x="8089" y="11274"/>
                </a:cubicBezTo>
                <a:cubicBezTo>
                  <a:pt x="8048" y="11313"/>
                  <a:pt x="7825" y="11346"/>
                  <a:pt x="7597" y="11346"/>
                </a:cubicBezTo>
                <a:cubicBezTo>
                  <a:pt x="7179" y="11346"/>
                  <a:pt x="6587" y="11617"/>
                  <a:pt x="6119" y="12021"/>
                </a:cubicBezTo>
                <a:lnTo>
                  <a:pt x="5868" y="12240"/>
                </a:lnTo>
                <a:lnTo>
                  <a:pt x="5674" y="11961"/>
                </a:lnTo>
                <a:cubicBezTo>
                  <a:pt x="5285" y="11403"/>
                  <a:pt x="4936" y="11477"/>
                  <a:pt x="3701" y="12384"/>
                </a:cubicBezTo>
                <a:cubicBezTo>
                  <a:pt x="3318" y="12665"/>
                  <a:pt x="2802" y="12994"/>
                  <a:pt x="2554" y="13113"/>
                </a:cubicBezTo>
                <a:cubicBezTo>
                  <a:pt x="1877" y="13438"/>
                  <a:pt x="1028" y="14284"/>
                  <a:pt x="933" y="14730"/>
                </a:cubicBezTo>
                <a:cubicBezTo>
                  <a:pt x="861" y="15067"/>
                  <a:pt x="893" y="15141"/>
                  <a:pt x="1226" y="15396"/>
                </a:cubicBezTo>
                <a:lnTo>
                  <a:pt x="1597" y="15681"/>
                </a:lnTo>
                <a:lnTo>
                  <a:pt x="1257" y="15849"/>
                </a:lnTo>
                <a:cubicBezTo>
                  <a:pt x="1070" y="15941"/>
                  <a:pt x="714" y="16215"/>
                  <a:pt x="466" y="16455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3" y="17731"/>
                  <a:pt x="450" y="17871"/>
                </a:cubicBezTo>
                <a:cubicBezTo>
                  <a:pt x="1053" y="18064"/>
                  <a:pt x="3033" y="17982"/>
                  <a:pt x="3774" y="17733"/>
                </a:cubicBezTo>
                <a:cubicBezTo>
                  <a:pt x="4070" y="17634"/>
                  <a:pt x="4524" y="17382"/>
                  <a:pt x="4784" y="17172"/>
                </a:cubicBezTo>
                <a:cubicBezTo>
                  <a:pt x="5451" y="16636"/>
                  <a:pt x="6367" y="16492"/>
                  <a:pt x="7047" y="16818"/>
                </a:cubicBezTo>
                <a:cubicBezTo>
                  <a:pt x="7309" y="16944"/>
                  <a:pt x="7891" y="17104"/>
                  <a:pt x="8340" y="17175"/>
                </a:cubicBezTo>
                <a:cubicBezTo>
                  <a:pt x="9019" y="17283"/>
                  <a:pt x="9154" y="17340"/>
                  <a:pt x="9154" y="17514"/>
                </a:cubicBezTo>
                <a:cubicBezTo>
                  <a:pt x="9154" y="17651"/>
                  <a:pt x="8975" y="17811"/>
                  <a:pt x="8632" y="17979"/>
                </a:cubicBezTo>
                <a:cubicBezTo>
                  <a:pt x="8345" y="18119"/>
                  <a:pt x="7967" y="18365"/>
                  <a:pt x="7790" y="18522"/>
                </a:cubicBezTo>
                <a:cubicBezTo>
                  <a:pt x="7528" y="18756"/>
                  <a:pt x="7377" y="18801"/>
                  <a:pt x="6958" y="18777"/>
                </a:cubicBezTo>
                <a:cubicBezTo>
                  <a:pt x="6389" y="18744"/>
                  <a:pt x="5963" y="19019"/>
                  <a:pt x="5963" y="19419"/>
                </a:cubicBezTo>
                <a:cubicBezTo>
                  <a:pt x="5963" y="19610"/>
                  <a:pt x="6042" y="19635"/>
                  <a:pt x="6580" y="19635"/>
                </a:cubicBezTo>
                <a:cubicBezTo>
                  <a:pt x="7475" y="19635"/>
                  <a:pt x="7566" y="19790"/>
                  <a:pt x="7006" y="20361"/>
                </a:cubicBezTo>
                <a:cubicBezTo>
                  <a:pt x="6650" y="20723"/>
                  <a:pt x="6545" y="20920"/>
                  <a:pt x="6545" y="21216"/>
                </a:cubicBezTo>
                <a:cubicBezTo>
                  <a:pt x="6545" y="21561"/>
                  <a:pt x="6576" y="21600"/>
                  <a:pt x="6859" y="21600"/>
                </a:cubicBezTo>
                <a:cubicBezTo>
                  <a:pt x="7084" y="21600"/>
                  <a:pt x="7350" y="21436"/>
                  <a:pt x="7781" y="21036"/>
                </a:cubicBezTo>
                <a:cubicBezTo>
                  <a:pt x="8466" y="20400"/>
                  <a:pt x="8573" y="20413"/>
                  <a:pt x="8992" y="21183"/>
                </a:cubicBezTo>
                <a:cubicBezTo>
                  <a:pt x="9196" y="21560"/>
                  <a:pt x="9263" y="21600"/>
                  <a:pt x="9681" y="21600"/>
                </a:cubicBezTo>
                <a:cubicBezTo>
                  <a:pt x="10207" y="21600"/>
                  <a:pt x="10234" y="21529"/>
                  <a:pt x="9910" y="21030"/>
                </a:cubicBezTo>
                <a:cubicBezTo>
                  <a:pt x="9635" y="20606"/>
                  <a:pt x="9610" y="20199"/>
                  <a:pt x="9853" y="20112"/>
                </a:cubicBezTo>
                <a:cubicBezTo>
                  <a:pt x="9973" y="20069"/>
                  <a:pt x="10024" y="19891"/>
                  <a:pt x="10024" y="19542"/>
                </a:cubicBezTo>
                <a:cubicBezTo>
                  <a:pt x="10025" y="19162"/>
                  <a:pt x="10114" y="18914"/>
                  <a:pt x="10374" y="18546"/>
                </a:cubicBezTo>
                <a:cubicBezTo>
                  <a:pt x="10565" y="18276"/>
                  <a:pt x="10781" y="17770"/>
                  <a:pt x="10854" y="17424"/>
                </a:cubicBezTo>
                <a:cubicBezTo>
                  <a:pt x="10977" y="16835"/>
                  <a:pt x="11033" y="16759"/>
                  <a:pt x="11708" y="16254"/>
                </a:cubicBezTo>
                <a:cubicBezTo>
                  <a:pt x="12106" y="15957"/>
                  <a:pt x="12630" y="15484"/>
                  <a:pt x="12875" y="15204"/>
                </a:cubicBezTo>
                <a:lnTo>
                  <a:pt x="13319" y="14694"/>
                </a:lnTo>
                <a:lnTo>
                  <a:pt x="14835" y="14766"/>
                </a:lnTo>
                <a:cubicBezTo>
                  <a:pt x="17211" y="14879"/>
                  <a:pt x="17706" y="15046"/>
                  <a:pt x="17851" y="15771"/>
                </a:cubicBezTo>
                <a:cubicBezTo>
                  <a:pt x="17947" y="16256"/>
                  <a:pt x="18185" y="16255"/>
                  <a:pt x="18677" y="15765"/>
                </a:cubicBezTo>
                <a:cubicBezTo>
                  <a:pt x="18887" y="15555"/>
                  <a:pt x="19111" y="15381"/>
                  <a:pt x="19172" y="15381"/>
                </a:cubicBezTo>
                <a:cubicBezTo>
                  <a:pt x="19234" y="15381"/>
                  <a:pt x="19339" y="15244"/>
                  <a:pt x="19401" y="15075"/>
                </a:cubicBezTo>
                <a:cubicBezTo>
                  <a:pt x="19485" y="14850"/>
                  <a:pt x="19657" y="14715"/>
                  <a:pt x="20049" y="14574"/>
                </a:cubicBezTo>
                <a:cubicBezTo>
                  <a:pt x="20435" y="14436"/>
                  <a:pt x="20605" y="14305"/>
                  <a:pt x="20656" y="14112"/>
                </a:cubicBezTo>
                <a:cubicBezTo>
                  <a:pt x="20758" y="13733"/>
                  <a:pt x="20652" y="13684"/>
                  <a:pt x="20059" y="13833"/>
                </a:cubicBezTo>
                <a:cubicBezTo>
                  <a:pt x="19323" y="14018"/>
                  <a:pt x="19036" y="13997"/>
                  <a:pt x="18677" y="13731"/>
                </a:cubicBezTo>
                <a:lnTo>
                  <a:pt x="18362" y="13500"/>
                </a:lnTo>
                <a:lnTo>
                  <a:pt x="18794" y="13083"/>
                </a:lnTo>
                <a:cubicBezTo>
                  <a:pt x="19154" y="12736"/>
                  <a:pt x="19282" y="12677"/>
                  <a:pt x="19560" y="12729"/>
                </a:cubicBezTo>
                <a:cubicBezTo>
                  <a:pt x="19789" y="12772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1"/>
                </a:cubicBezTo>
                <a:cubicBezTo>
                  <a:pt x="20946" y="9669"/>
                  <a:pt x="21020" y="9385"/>
                  <a:pt x="21181" y="9240"/>
                </a:cubicBezTo>
                <a:cubicBezTo>
                  <a:pt x="21589" y="8871"/>
                  <a:pt x="21328" y="7394"/>
                  <a:pt x="20720" y="6636"/>
                </a:cubicBezTo>
                <a:cubicBezTo>
                  <a:pt x="20506" y="6369"/>
                  <a:pt x="20460" y="5304"/>
                  <a:pt x="20644" y="4854"/>
                </a:cubicBezTo>
                <a:cubicBezTo>
                  <a:pt x="20730" y="4643"/>
                  <a:pt x="20728" y="4644"/>
                  <a:pt x="20564" y="4842"/>
                </a:cubicBezTo>
                <a:cubicBezTo>
                  <a:pt x="20416" y="5021"/>
                  <a:pt x="20358" y="5029"/>
                  <a:pt x="20113" y="4905"/>
                </a:cubicBezTo>
                <a:cubicBezTo>
                  <a:pt x="19959" y="4827"/>
                  <a:pt x="19675" y="4731"/>
                  <a:pt x="19484" y="4692"/>
                </a:cubicBezTo>
                <a:cubicBezTo>
                  <a:pt x="19173" y="4629"/>
                  <a:pt x="19138" y="4584"/>
                  <a:pt x="19166" y="4260"/>
                </a:cubicBezTo>
                <a:cubicBezTo>
                  <a:pt x="19233" y="3490"/>
                  <a:pt x="18527" y="3110"/>
                  <a:pt x="17959" y="3612"/>
                </a:cubicBezTo>
                <a:lnTo>
                  <a:pt x="17698" y="3843"/>
                </a:lnTo>
                <a:lnTo>
                  <a:pt x="17387" y="3612"/>
                </a:lnTo>
                <a:cubicBezTo>
                  <a:pt x="17154" y="3440"/>
                  <a:pt x="16810" y="3356"/>
                  <a:pt x="16561" y="339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9" name="صفحة ١٢ صفحة ١٢" descr="صفحة ١٢ صفحة ١٢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81061" y="663505"/>
            <a:ext cx="7043054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صفحة ١٢ صفحة ١٢" descr="صفحة ١٢ صفحة ١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1061" y="663505"/>
            <a:ext cx="7043054" cy="2362201"/>
          </a:xfrm>
          <a:prstGeom prst="rect">
            <a:avLst/>
          </a:prstGeom>
        </p:spPr>
      </p:pic>
      <p:grpSp>
        <p:nvGrpSpPr>
          <p:cNvPr id="237" name="صورة"/>
          <p:cNvGrpSpPr/>
          <p:nvPr/>
        </p:nvGrpSpPr>
        <p:grpSpPr>
          <a:xfrm>
            <a:off x="809561" y="3498303"/>
            <a:ext cx="23362266" cy="4804003"/>
            <a:chOff x="0" y="0"/>
            <a:chExt cx="23362265" cy="4804002"/>
          </a:xfrm>
        </p:grpSpPr>
        <p:pic>
          <p:nvPicPr>
            <p:cNvPr id="23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4200" y="469900"/>
              <a:ext cx="22219266" cy="37118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3362266" cy="4804003"/>
            </a:xfrm>
            <a:prstGeom prst="rect">
              <a:avLst/>
            </a:prstGeom>
            <a:effectLst/>
          </p:spPr>
        </p:pic>
      </p:grpSp>
      <p:pic>
        <p:nvPicPr>
          <p:cNvPr id="238" name="IMG_2300.jpeg" descr="IMG_2300.jpeg"/>
          <p:cNvPicPr>
            <a:picLocks noChangeAspect="1"/>
          </p:cNvPicPr>
          <p:nvPr/>
        </p:nvPicPr>
        <p:blipFill>
          <a:blip r:embed="rId7">
            <a:extLst/>
          </a:blip>
          <a:srcRect l="29038" t="3349" r="5399" b="1914"/>
          <a:stretch>
            <a:fillRect/>
          </a:stretch>
        </p:blipFill>
        <p:spPr>
          <a:xfrm>
            <a:off x="394307" y="6597438"/>
            <a:ext cx="3680431" cy="3938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70" y="951"/>
                  <a:pt x="13992" y="1047"/>
                  <a:pt x="14087" y="1097"/>
                </a:cubicBezTo>
                <a:cubicBezTo>
                  <a:pt x="14343" y="1231"/>
                  <a:pt x="14364" y="1218"/>
                  <a:pt x="14203" y="1036"/>
                </a:cubicBezTo>
                <a:cubicBezTo>
                  <a:pt x="14087" y="905"/>
                  <a:pt x="14090" y="838"/>
                  <a:pt x="14207" y="705"/>
                </a:cubicBezTo>
                <a:cubicBezTo>
                  <a:pt x="14425" y="459"/>
                  <a:pt x="14174" y="0"/>
                  <a:pt x="13822" y="0"/>
                </a:cubicBezTo>
                <a:close/>
                <a:moveTo>
                  <a:pt x="20819" y="1308"/>
                </a:moveTo>
                <a:cubicBezTo>
                  <a:pt x="20217" y="1308"/>
                  <a:pt x="20025" y="1965"/>
                  <a:pt x="20556" y="2207"/>
                </a:cubicBezTo>
                <a:cubicBezTo>
                  <a:pt x="20847" y="2340"/>
                  <a:pt x="20895" y="2331"/>
                  <a:pt x="21091" y="2100"/>
                </a:cubicBezTo>
                <a:cubicBezTo>
                  <a:pt x="21410" y="1725"/>
                  <a:pt x="21266" y="1308"/>
                  <a:pt x="20819" y="1308"/>
                </a:cubicBezTo>
                <a:close/>
                <a:moveTo>
                  <a:pt x="15049" y="3095"/>
                </a:moveTo>
                <a:cubicBezTo>
                  <a:pt x="15036" y="3107"/>
                  <a:pt x="15028" y="3145"/>
                  <a:pt x="15026" y="3208"/>
                </a:cubicBezTo>
                <a:cubicBezTo>
                  <a:pt x="15021" y="3323"/>
                  <a:pt x="15047" y="3388"/>
                  <a:pt x="15086" y="3352"/>
                </a:cubicBezTo>
                <a:cubicBezTo>
                  <a:pt x="15124" y="3316"/>
                  <a:pt x="15128" y="3222"/>
                  <a:pt x="15095" y="3143"/>
                </a:cubicBezTo>
                <a:cubicBezTo>
                  <a:pt x="15076" y="3099"/>
                  <a:pt x="15061" y="3084"/>
                  <a:pt x="15049" y="3095"/>
                </a:cubicBezTo>
                <a:close/>
                <a:moveTo>
                  <a:pt x="16561" y="3391"/>
                </a:moveTo>
                <a:cubicBezTo>
                  <a:pt x="16478" y="3402"/>
                  <a:pt x="16407" y="3427"/>
                  <a:pt x="16351" y="3465"/>
                </a:cubicBezTo>
                <a:cubicBezTo>
                  <a:pt x="16287" y="3509"/>
                  <a:pt x="16175" y="3643"/>
                  <a:pt x="16105" y="3763"/>
                </a:cubicBezTo>
                <a:cubicBezTo>
                  <a:pt x="15929" y="4061"/>
                  <a:pt x="15653" y="4092"/>
                  <a:pt x="15388" y="3842"/>
                </a:cubicBezTo>
                <a:cubicBezTo>
                  <a:pt x="15207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9" y="4278"/>
                  <a:pt x="12773" y="4434"/>
                </a:cubicBezTo>
                <a:lnTo>
                  <a:pt x="11983" y="4717"/>
                </a:lnTo>
                <a:lnTo>
                  <a:pt x="11671" y="4444"/>
                </a:lnTo>
                <a:cubicBezTo>
                  <a:pt x="11501" y="4295"/>
                  <a:pt x="11246" y="4118"/>
                  <a:pt x="11107" y="4051"/>
                </a:cubicBezTo>
                <a:cubicBezTo>
                  <a:pt x="10403" y="3711"/>
                  <a:pt x="9558" y="4131"/>
                  <a:pt x="9311" y="4945"/>
                </a:cubicBezTo>
                <a:cubicBezTo>
                  <a:pt x="9070" y="5739"/>
                  <a:pt x="9020" y="5743"/>
                  <a:pt x="8239" y="5039"/>
                </a:cubicBezTo>
                <a:cubicBezTo>
                  <a:pt x="7211" y="4112"/>
                  <a:pt x="6626" y="3864"/>
                  <a:pt x="5908" y="4051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2"/>
                  <a:pt x="6010" y="8895"/>
                  <a:pt x="7492" y="10484"/>
                </a:cubicBezTo>
                <a:cubicBezTo>
                  <a:pt x="7862" y="10881"/>
                  <a:pt x="8130" y="11236"/>
                  <a:pt x="8089" y="11274"/>
                </a:cubicBezTo>
                <a:cubicBezTo>
                  <a:pt x="8048" y="11313"/>
                  <a:pt x="7827" y="11346"/>
                  <a:pt x="7598" y="11346"/>
                </a:cubicBezTo>
                <a:cubicBezTo>
                  <a:pt x="7180" y="11347"/>
                  <a:pt x="6588" y="11617"/>
                  <a:pt x="6120" y="12021"/>
                </a:cubicBezTo>
                <a:lnTo>
                  <a:pt x="5869" y="12239"/>
                </a:lnTo>
                <a:lnTo>
                  <a:pt x="5673" y="11960"/>
                </a:lnTo>
                <a:cubicBezTo>
                  <a:pt x="5284" y="11402"/>
                  <a:pt x="4938" y="11477"/>
                  <a:pt x="3702" y="12385"/>
                </a:cubicBezTo>
                <a:cubicBezTo>
                  <a:pt x="3319" y="12666"/>
                  <a:pt x="2802" y="12992"/>
                  <a:pt x="2554" y="13111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2"/>
                </a:lnTo>
                <a:lnTo>
                  <a:pt x="1259" y="15850"/>
                </a:lnTo>
                <a:cubicBezTo>
                  <a:pt x="1071" y="15942"/>
                  <a:pt x="713" y="16214"/>
                  <a:pt x="466" y="16455"/>
                </a:cubicBezTo>
                <a:cubicBezTo>
                  <a:pt x="114" y="16796"/>
                  <a:pt x="13" y="16984"/>
                  <a:pt x="2" y="17308"/>
                </a:cubicBezTo>
                <a:cubicBezTo>
                  <a:pt x="-11" y="17698"/>
                  <a:pt x="15" y="17731"/>
                  <a:pt x="452" y="17872"/>
                </a:cubicBezTo>
                <a:cubicBezTo>
                  <a:pt x="1055" y="18065"/>
                  <a:pt x="3035" y="17981"/>
                  <a:pt x="3776" y="17732"/>
                </a:cubicBezTo>
                <a:cubicBezTo>
                  <a:pt x="4072" y="17633"/>
                  <a:pt x="4525" y="17380"/>
                  <a:pt x="4786" y="17171"/>
                </a:cubicBezTo>
                <a:cubicBezTo>
                  <a:pt x="5452" y="16635"/>
                  <a:pt x="6367" y="16492"/>
                  <a:pt x="7047" y="16818"/>
                </a:cubicBezTo>
                <a:cubicBezTo>
                  <a:pt x="7310" y="16944"/>
                  <a:pt x="7892" y="17106"/>
                  <a:pt x="8340" y="17177"/>
                </a:cubicBezTo>
                <a:cubicBezTo>
                  <a:pt x="9019" y="17285"/>
                  <a:pt x="9156" y="17340"/>
                  <a:pt x="9156" y="17515"/>
                </a:cubicBezTo>
                <a:cubicBezTo>
                  <a:pt x="9156" y="17652"/>
                  <a:pt x="8976" y="17813"/>
                  <a:pt x="8633" y="17980"/>
                </a:cubicBezTo>
                <a:cubicBezTo>
                  <a:pt x="8346" y="18121"/>
                  <a:pt x="7966" y="18363"/>
                  <a:pt x="7789" y="18520"/>
                </a:cubicBezTo>
                <a:cubicBezTo>
                  <a:pt x="7527" y="18754"/>
                  <a:pt x="7376" y="18801"/>
                  <a:pt x="6957" y="18777"/>
                </a:cubicBezTo>
                <a:cubicBezTo>
                  <a:pt x="6388" y="18744"/>
                  <a:pt x="5964" y="19019"/>
                  <a:pt x="5964" y="19419"/>
                </a:cubicBezTo>
                <a:cubicBezTo>
                  <a:pt x="5964" y="19610"/>
                  <a:pt x="6041" y="19637"/>
                  <a:pt x="6579" y="19637"/>
                </a:cubicBezTo>
                <a:cubicBezTo>
                  <a:pt x="7474" y="19637"/>
                  <a:pt x="7566" y="19790"/>
                  <a:pt x="7006" y="20362"/>
                </a:cubicBezTo>
                <a:cubicBezTo>
                  <a:pt x="6650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0" y="21600"/>
                </a:cubicBezTo>
                <a:cubicBezTo>
                  <a:pt x="7085" y="21600"/>
                  <a:pt x="7351" y="21437"/>
                  <a:pt x="7782" y="21036"/>
                </a:cubicBezTo>
                <a:cubicBezTo>
                  <a:pt x="8468" y="20400"/>
                  <a:pt x="8575" y="20414"/>
                  <a:pt x="8993" y="21184"/>
                </a:cubicBezTo>
                <a:cubicBezTo>
                  <a:pt x="9197" y="21561"/>
                  <a:pt x="9261" y="21600"/>
                  <a:pt x="9680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10" y="20199"/>
                  <a:pt x="9853" y="20111"/>
                </a:cubicBezTo>
                <a:cubicBezTo>
                  <a:pt x="9973" y="20068"/>
                  <a:pt x="10025" y="19892"/>
                  <a:pt x="10026" y="19543"/>
                </a:cubicBezTo>
                <a:cubicBezTo>
                  <a:pt x="10026" y="19163"/>
                  <a:pt x="10113" y="18914"/>
                  <a:pt x="10374" y="18546"/>
                </a:cubicBezTo>
                <a:cubicBezTo>
                  <a:pt x="10564" y="18276"/>
                  <a:pt x="10780" y="17772"/>
                  <a:pt x="10853" y="17425"/>
                </a:cubicBezTo>
                <a:cubicBezTo>
                  <a:pt x="10977" y="16837"/>
                  <a:pt x="11033" y="16759"/>
                  <a:pt x="11708" y="16254"/>
                </a:cubicBezTo>
                <a:cubicBezTo>
                  <a:pt x="12105" y="15957"/>
                  <a:pt x="12630" y="15486"/>
                  <a:pt x="12875" y="15205"/>
                </a:cubicBezTo>
                <a:lnTo>
                  <a:pt x="13317" y="14696"/>
                </a:lnTo>
                <a:lnTo>
                  <a:pt x="14834" y="14768"/>
                </a:lnTo>
                <a:cubicBezTo>
                  <a:pt x="17210" y="14881"/>
                  <a:pt x="17707" y="15046"/>
                  <a:pt x="17852" y="15771"/>
                </a:cubicBezTo>
                <a:cubicBezTo>
                  <a:pt x="17949" y="16256"/>
                  <a:pt x="18188" y="16255"/>
                  <a:pt x="18680" y="15765"/>
                </a:cubicBezTo>
                <a:cubicBezTo>
                  <a:pt x="18890" y="15555"/>
                  <a:pt x="19111" y="15382"/>
                  <a:pt x="19173" y="15382"/>
                </a:cubicBezTo>
                <a:cubicBezTo>
                  <a:pt x="19235" y="15382"/>
                  <a:pt x="19338" y="15244"/>
                  <a:pt x="19401" y="15075"/>
                </a:cubicBezTo>
                <a:cubicBezTo>
                  <a:pt x="19485" y="14850"/>
                  <a:pt x="19659" y="14715"/>
                  <a:pt x="20051" y="14574"/>
                </a:cubicBezTo>
                <a:cubicBezTo>
                  <a:pt x="20437" y="14436"/>
                  <a:pt x="20606" y="14306"/>
                  <a:pt x="20657" y="14113"/>
                </a:cubicBezTo>
                <a:cubicBezTo>
                  <a:pt x="20759" y="13734"/>
                  <a:pt x="20651" y="13683"/>
                  <a:pt x="20058" y="13832"/>
                </a:cubicBezTo>
                <a:cubicBezTo>
                  <a:pt x="19322" y="14017"/>
                  <a:pt x="19036" y="13997"/>
                  <a:pt x="18677" y="13732"/>
                </a:cubicBezTo>
                <a:lnTo>
                  <a:pt x="18364" y="13499"/>
                </a:lnTo>
                <a:lnTo>
                  <a:pt x="18795" y="13083"/>
                </a:lnTo>
                <a:cubicBezTo>
                  <a:pt x="19155" y="12737"/>
                  <a:pt x="19284" y="12676"/>
                  <a:pt x="19562" y="12728"/>
                </a:cubicBezTo>
                <a:cubicBezTo>
                  <a:pt x="19792" y="12772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69"/>
                  <a:pt x="20460" y="5303"/>
                  <a:pt x="20644" y="4854"/>
                </a:cubicBezTo>
                <a:cubicBezTo>
                  <a:pt x="20730" y="4643"/>
                  <a:pt x="20727" y="4643"/>
                  <a:pt x="20563" y="4841"/>
                </a:cubicBezTo>
                <a:cubicBezTo>
                  <a:pt x="20415" y="5019"/>
                  <a:pt x="20356" y="5027"/>
                  <a:pt x="20111" y="4904"/>
                </a:cubicBezTo>
                <a:cubicBezTo>
                  <a:pt x="19957" y="4826"/>
                  <a:pt x="19676" y="4731"/>
                  <a:pt x="19484" y="4693"/>
                </a:cubicBezTo>
                <a:cubicBezTo>
                  <a:pt x="19173" y="4630"/>
                  <a:pt x="19138" y="4584"/>
                  <a:pt x="19166" y="4259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6" y="3613"/>
                </a:lnTo>
                <a:cubicBezTo>
                  <a:pt x="17153" y="3441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3" name="صفحة ١٢ صفحة ١٢" descr="صفحة ١٢ صفحة ١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1061" y="663505"/>
            <a:ext cx="7043054" cy="2362201"/>
          </a:xfrm>
          <a:prstGeom prst="rect">
            <a:avLst/>
          </a:prstGeom>
        </p:spPr>
      </p:pic>
      <p:grpSp>
        <p:nvGrpSpPr>
          <p:cNvPr id="246" name="صورة"/>
          <p:cNvGrpSpPr/>
          <p:nvPr/>
        </p:nvGrpSpPr>
        <p:grpSpPr>
          <a:xfrm>
            <a:off x="1087789" y="3280094"/>
            <a:ext cx="22891173" cy="4614792"/>
            <a:chOff x="0" y="0"/>
            <a:chExt cx="22891171" cy="4614791"/>
          </a:xfrm>
        </p:grpSpPr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4200" y="469900"/>
              <a:ext cx="21748172" cy="35225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2891172" cy="4614792"/>
            </a:xfrm>
            <a:prstGeom prst="rect">
              <a:avLst/>
            </a:prstGeom>
            <a:effectLst/>
          </p:spPr>
        </p:pic>
      </p:grpSp>
      <p:pic>
        <p:nvPicPr>
          <p:cNvPr id="247" name="IMG_2300.jpeg" descr="IMG_2300.jpeg"/>
          <p:cNvPicPr>
            <a:picLocks noChangeAspect="1"/>
          </p:cNvPicPr>
          <p:nvPr/>
        </p:nvPicPr>
        <p:blipFill>
          <a:blip r:embed="rId7">
            <a:extLst/>
          </a:blip>
          <a:srcRect l="29039" t="3349" r="5395" b="1908"/>
          <a:stretch>
            <a:fillRect/>
          </a:stretch>
        </p:blipFill>
        <p:spPr>
          <a:xfrm>
            <a:off x="188027" y="6463999"/>
            <a:ext cx="3150034" cy="3371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5" y="684"/>
                  <a:pt x="13593" y="887"/>
                </a:cubicBezTo>
                <a:cubicBezTo>
                  <a:pt x="13769" y="953"/>
                  <a:pt x="13990" y="1046"/>
                  <a:pt x="14086" y="1096"/>
                </a:cubicBezTo>
                <a:cubicBezTo>
                  <a:pt x="14342" y="1230"/>
                  <a:pt x="14363" y="1220"/>
                  <a:pt x="14202" y="1038"/>
                </a:cubicBezTo>
                <a:cubicBezTo>
                  <a:pt x="14087" y="907"/>
                  <a:pt x="14087" y="840"/>
                  <a:pt x="14205" y="707"/>
                </a:cubicBezTo>
                <a:cubicBezTo>
                  <a:pt x="14422" y="460"/>
                  <a:pt x="14174" y="0"/>
                  <a:pt x="13822" y="0"/>
                </a:cubicBezTo>
                <a:close/>
                <a:moveTo>
                  <a:pt x="20817" y="1310"/>
                </a:moveTo>
                <a:cubicBezTo>
                  <a:pt x="20216" y="1310"/>
                  <a:pt x="20025" y="1965"/>
                  <a:pt x="20556" y="2207"/>
                </a:cubicBezTo>
                <a:cubicBezTo>
                  <a:pt x="20847" y="2340"/>
                  <a:pt x="20893" y="2331"/>
                  <a:pt x="21089" y="2100"/>
                </a:cubicBezTo>
                <a:cubicBezTo>
                  <a:pt x="21408" y="1726"/>
                  <a:pt x="21264" y="1310"/>
                  <a:pt x="20817" y="1310"/>
                </a:cubicBezTo>
                <a:close/>
                <a:moveTo>
                  <a:pt x="15048" y="3095"/>
                </a:moveTo>
                <a:cubicBezTo>
                  <a:pt x="15036" y="3106"/>
                  <a:pt x="15026" y="3146"/>
                  <a:pt x="15024" y="3209"/>
                </a:cubicBezTo>
                <a:cubicBezTo>
                  <a:pt x="15018" y="3324"/>
                  <a:pt x="15047" y="3388"/>
                  <a:pt x="15085" y="3352"/>
                </a:cubicBezTo>
                <a:cubicBezTo>
                  <a:pt x="15124" y="3315"/>
                  <a:pt x="15127" y="3222"/>
                  <a:pt x="15094" y="3143"/>
                </a:cubicBezTo>
                <a:cubicBezTo>
                  <a:pt x="15075" y="3100"/>
                  <a:pt x="15060" y="3083"/>
                  <a:pt x="15048" y="3095"/>
                </a:cubicBezTo>
                <a:close/>
                <a:moveTo>
                  <a:pt x="16561" y="3392"/>
                </a:moveTo>
                <a:cubicBezTo>
                  <a:pt x="16478" y="3404"/>
                  <a:pt x="16404" y="3428"/>
                  <a:pt x="16349" y="3466"/>
                </a:cubicBezTo>
                <a:cubicBezTo>
                  <a:pt x="16285" y="3510"/>
                  <a:pt x="16174" y="3644"/>
                  <a:pt x="16104" y="3764"/>
                </a:cubicBezTo>
                <a:cubicBezTo>
                  <a:pt x="15928" y="4061"/>
                  <a:pt x="15653" y="4090"/>
                  <a:pt x="15387" y="3840"/>
                </a:cubicBezTo>
                <a:cubicBezTo>
                  <a:pt x="15207" y="3670"/>
                  <a:pt x="15146" y="3661"/>
                  <a:pt x="15061" y="3781"/>
                </a:cubicBezTo>
                <a:cubicBezTo>
                  <a:pt x="15004" y="3863"/>
                  <a:pt x="14644" y="3980"/>
                  <a:pt x="14261" y="4041"/>
                </a:cubicBezTo>
                <a:cubicBezTo>
                  <a:pt x="13878" y="4102"/>
                  <a:pt x="13207" y="4277"/>
                  <a:pt x="12772" y="4432"/>
                </a:cubicBezTo>
                <a:lnTo>
                  <a:pt x="11980" y="4717"/>
                </a:lnTo>
                <a:lnTo>
                  <a:pt x="11670" y="4445"/>
                </a:lnTo>
                <a:cubicBezTo>
                  <a:pt x="11499" y="4295"/>
                  <a:pt x="11247" y="4116"/>
                  <a:pt x="11107" y="4048"/>
                </a:cubicBezTo>
                <a:cubicBezTo>
                  <a:pt x="10404" y="3709"/>
                  <a:pt x="9558" y="4130"/>
                  <a:pt x="9311" y="4944"/>
                </a:cubicBezTo>
                <a:cubicBezTo>
                  <a:pt x="9070" y="5737"/>
                  <a:pt x="9019" y="5741"/>
                  <a:pt x="8239" y="5038"/>
                </a:cubicBezTo>
                <a:cubicBezTo>
                  <a:pt x="7211" y="4111"/>
                  <a:pt x="6624" y="3862"/>
                  <a:pt x="5906" y="4048"/>
                </a:cubicBezTo>
                <a:cubicBezTo>
                  <a:pt x="5144" y="4246"/>
                  <a:pt x="4806" y="5285"/>
                  <a:pt x="5087" y="6563"/>
                </a:cubicBezTo>
                <a:cubicBezTo>
                  <a:pt x="5373" y="7861"/>
                  <a:pt x="6008" y="8896"/>
                  <a:pt x="7490" y="10485"/>
                </a:cubicBezTo>
                <a:cubicBezTo>
                  <a:pt x="7860" y="10881"/>
                  <a:pt x="8129" y="11237"/>
                  <a:pt x="8088" y="11276"/>
                </a:cubicBezTo>
                <a:cubicBezTo>
                  <a:pt x="8047" y="11314"/>
                  <a:pt x="7826" y="11344"/>
                  <a:pt x="7598" y="11344"/>
                </a:cubicBezTo>
                <a:cubicBezTo>
                  <a:pt x="7180" y="11345"/>
                  <a:pt x="6587" y="11617"/>
                  <a:pt x="6119" y="12021"/>
                </a:cubicBezTo>
                <a:lnTo>
                  <a:pt x="5869" y="12239"/>
                </a:lnTo>
                <a:lnTo>
                  <a:pt x="5672" y="11960"/>
                </a:lnTo>
                <a:cubicBezTo>
                  <a:pt x="5283" y="11401"/>
                  <a:pt x="4936" y="11477"/>
                  <a:pt x="3700" y="12384"/>
                </a:cubicBezTo>
                <a:cubicBezTo>
                  <a:pt x="3317" y="12666"/>
                  <a:pt x="2801" y="12992"/>
                  <a:pt x="2553" y="13112"/>
                </a:cubicBezTo>
                <a:cubicBezTo>
                  <a:pt x="1876" y="13437"/>
                  <a:pt x="1026" y="14286"/>
                  <a:pt x="931" y="14731"/>
                </a:cubicBezTo>
                <a:cubicBezTo>
                  <a:pt x="860" y="15068"/>
                  <a:pt x="893" y="15140"/>
                  <a:pt x="1225" y="15395"/>
                </a:cubicBezTo>
                <a:lnTo>
                  <a:pt x="1597" y="15683"/>
                </a:lnTo>
                <a:lnTo>
                  <a:pt x="1257" y="15850"/>
                </a:lnTo>
                <a:cubicBezTo>
                  <a:pt x="1070" y="15943"/>
                  <a:pt x="713" y="16215"/>
                  <a:pt x="465" y="16456"/>
                </a:cubicBezTo>
                <a:cubicBezTo>
                  <a:pt x="114" y="16797"/>
                  <a:pt x="13" y="16984"/>
                  <a:pt x="2" y="17307"/>
                </a:cubicBezTo>
                <a:cubicBezTo>
                  <a:pt x="-11" y="17697"/>
                  <a:pt x="15" y="17729"/>
                  <a:pt x="452" y="17869"/>
                </a:cubicBezTo>
                <a:cubicBezTo>
                  <a:pt x="1055" y="18063"/>
                  <a:pt x="3035" y="17981"/>
                  <a:pt x="3776" y="17732"/>
                </a:cubicBezTo>
                <a:cubicBezTo>
                  <a:pt x="4071" y="17633"/>
                  <a:pt x="4525" y="17380"/>
                  <a:pt x="4786" y="17170"/>
                </a:cubicBezTo>
                <a:cubicBezTo>
                  <a:pt x="5452" y="16634"/>
                  <a:pt x="6366" y="16491"/>
                  <a:pt x="7046" y="16817"/>
                </a:cubicBezTo>
                <a:cubicBezTo>
                  <a:pt x="7308" y="16943"/>
                  <a:pt x="7890" y="17104"/>
                  <a:pt x="8338" y="17175"/>
                </a:cubicBezTo>
                <a:cubicBezTo>
                  <a:pt x="9017" y="17283"/>
                  <a:pt x="9155" y="17339"/>
                  <a:pt x="9155" y="17513"/>
                </a:cubicBezTo>
                <a:cubicBezTo>
                  <a:pt x="9155" y="17651"/>
                  <a:pt x="8975" y="17811"/>
                  <a:pt x="8632" y="17979"/>
                </a:cubicBezTo>
                <a:cubicBezTo>
                  <a:pt x="8345" y="18119"/>
                  <a:pt x="7965" y="18363"/>
                  <a:pt x="7789" y="18520"/>
                </a:cubicBezTo>
                <a:cubicBezTo>
                  <a:pt x="7527" y="18755"/>
                  <a:pt x="7376" y="18802"/>
                  <a:pt x="6957" y="18777"/>
                </a:cubicBezTo>
                <a:cubicBezTo>
                  <a:pt x="6388" y="18744"/>
                  <a:pt x="5963" y="19018"/>
                  <a:pt x="5963" y="19418"/>
                </a:cubicBezTo>
                <a:cubicBezTo>
                  <a:pt x="5963" y="19609"/>
                  <a:pt x="6042" y="19634"/>
                  <a:pt x="6580" y="19634"/>
                </a:cubicBezTo>
                <a:cubicBezTo>
                  <a:pt x="7475" y="19634"/>
                  <a:pt x="7565" y="19791"/>
                  <a:pt x="7005" y="20362"/>
                </a:cubicBezTo>
                <a:cubicBezTo>
                  <a:pt x="6650" y="20724"/>
                  <a:pt x="6545" y="20917"/>
                  <a:pt x="6545" y="21213"/>
                </a:cubicBezTo>
                <a:cubicBezTo>
                  <a:pt x="6545" y="21559"/>
                  <a:pt x="6576" y="21600"/>
                  <a:pt x="6860" y="21600"/>
                </a:cubicBezTo>
                <a:cubicBezTo>
                  <a:pt x="7084" y="21600"/>
                  <a:pt x="7350" y="21436"/>
                  <a:pt x="7781" y="21035"/>
                </a:cubicBezTo>
                <a:cubicBezTo>
                  <a:pt x="8466" y="20399"/>
                  <a:pt x="8575" y="20413"/>
                  <a:pt x="8993" y="21183"/>
                </a:cubicBezTo>
                <a:cubicBezTo>
                  <a:pt x="9198" y="21560"/>
                  <a:pt x="9261" y="21600"/>
                  <a:pt x="9680" y="21600"/>
                </a:cubicBezTo>
                <a:cubicBezTo>
                  <a:pt x="10205" y="21600"/>
                  <a:pt x="10233" y="21527"/>
                  <a:pt x="9909" y="21028"/>
                </a:cubicBezTo>
                <a:cubicBezTo>
                  <a:pt x="9634" y="20604"/>
                  <a:pt x="9610" y="20197"/>
                  <a:pt x="9852" y="20110"/>
                </a:cubicBezTo>
                <a:cubicBezTo>
                  <a:pt x="9972" y="20067"/>
                  <a:pt x="10024" y="19892"/>
                  <a:pt x="10024" y="19543"/>
                </a:cubicBezTo>
                <a:cubicBezTo>
                  <a:pt x="10025" y="19163"/>
                  <a:pt x="10112" y="18911"/>
                  <a:pt x="10372" y="18543"/>
                </a:cubicBezTo>
                <a:cubicBezTo>
                  <a:pt x="10563" y="18273"/>
                  <a:pt x="10779" y="17771"/>
                  <a:pt x="10851" y="17424"/>
                </a:cubicBezTo>
                <a:cubicBezTo>
                  <a:pt x="10975" y="16836"/>
                  <a:pt x="11030" y="16760"/>
                  <a:pt x="11705" y="16255"/>
                </a:cubicBezTo>
                <a:cubicBezTo>
                  <a:pt x="12102" y="15958"/>
                  <a:pt x="12630" y="15485"/>
                  <a:pt x="12874" y="15204"/>
                </a:cubicBezTo>
                <a:lnTo>
                  <a:pt x="13319" y="14696"/>
                </a:lnTo>
                <a:lnTo>
                  <a:pt x="14832" y="14767"/>
                </a:lnTo>
                <a:cubicBezTo>
                  <a:pt x="17208" y="14880"/>
                  <a:pt x="17707" y="15044"/>
                  <a:pt x="17852" y="15769"/>
                </a:cubicBezTo>
                <a:cubicBezTo>
                  <a:pt x="17948" y="16254"/>
                  <a:pt x="18187" y="16254"/>
                  <a:pt x="18679" y="15764"/>
                </a:cubicBezTo>
                <a:cubicBezTo>
                  <a:pt x="18889" y="15554"/>
                  <a:pt x="19112" y="15380"/>
                  <a:pt x="19174" y="15380"/>
                </a:cubicBezTo>
                <a:cubicBezTo>
                  <a:pt x="19236" y="15380"/>
                  <a:pt x="19338" y="15241"/>
                  <a:pt x="19400" y="15072"/>
                </a:cubicBezTo>
                <a:cubicBezTo>
                  <a:pt x="19484" y="14847"/>
                  <a:pt x="19657" y="14715"/>
                  <a:pt x="20049" y="14574"/>
                </a:cubicBezTo>
                <a:cubicBezTo>
                  <a:pt x="20435" y="14435"/>
                  <a:pt x="20604" y="14307"/>
                  <a:pt x="20656" y="14113"/>
                </a:cubicBezTo>
                <a:cubicBezTo>
                  <a:pt x="20757" y="13734"/>
                  <a:pt x="20651" y="13682"/>
                  <a:pt x="20058" y="13831"/>
                </a:cubicBezTo>
                <a:cubicBezTo>
                  <a:pt x="19322" y="14016"/>
                  <a:pt x="19035" y="13995"/>
                  <a:pt x="18676" y="13730"/>
                </a:cubicBezTo>
                <a:lnTo>
                  <a:pt x="18363" y="13498"/>
                </a:lnTo>
                <a:lnTo>
                  <a:pt x="18794" y="13081"/>
                </a:lnTo>
                <a:cubicBezTo>
                  <a:pt x="19154" y="12734"/>
                  <a:pt x="19281" y="12675"/>
                  <a:pt x="19559" y="12728"/>
                </a:cubicBezTo>
                <a:cubicBezTo>
                  <a:pt x="19789" y="12771"/>
                  <a:pt x="19967" y="12730"/>
                  <a:pt x="20122" y="12598"/>
                </a:cubicBezTo>
                <a:cubicBezTo>
                  <a:pt x="20476" y="12297"/>
                  <a:pt x="20803" y="11330"/>
                  <a:pt x="20887" y="10340"/>
                </a:cubicBezTo>
                <a:cubicBezTo>
                  <a:pt x="20944" y="9668"/>
                  <a:pt x="21020" y="9386"/>
                  <a:pt x="21181" y="9241"/>
                </a:cubicBezTo>
                <a:cubicBezTo>
                  <a:pt x="21589" y="8872"/>
                  <a:pt x="21328" y="7395"/>
                  <a:pt x="20720" y="6637"/>
                </a:cubicBezTo>
                <a:cubicBezTo>
                  <a:pt x="20506" y="6370"/>
                  <a:pt x="20459" y="5304"/>
                  <a:pt x="20642" y="4855"/>
                </a:cubicBezTo>
                <a:cubicBezTo>
                  <a:pt x="20728" y="4644"/>
                  <a:pt x="20725" y="4644"/>
                  <a:pt x="20561" y="4842"/>
                </a:cubicBezTo>
                <a:cubicBezTo>
                  <a:pt x="20413" y="5020"/>
                  <a:pt x="20356" y="5027"/>
                  <a:pt x="20111" y="4903"/>
                </a:cubicBezTo>
                <a:cubicBezTo>
                  <a:pt x="19957" y="4825"/>
                  <a:pt x="19673" y="4730"/>
                  <a:pt x="19481" y="4692"/>
                </a:cubicBezTo>
                <a:cubicBezTo>
                  <a:pt x="19170" y="4629"/>
                  <a:pt x="19138" y="4584"/>
                  <a:pt x="19166" y="4259"/>
                </a:cubicBezTo>
                <a:cubicBezTo>
                  <a:pt x="19233" y="3490"/>
                  <a:pt x="18527" y="3112"/>
                  <a:pt x="17959" y="3614"/>
                </a:cubicBezTo>
                <a:lnTo>
                  <a:pt x="17698" y="3845"/>
                </a:lnTo>
                <a:lnTo>
                  <a:pt x="17386" y="3614"/>
                </a:lnTo>
                <a:cubicBezTo>
                  <a:pt x="17153" y="3441"/>
                  <a:pt x="16811" y="3358"/>
                  <a:pt x="16561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2" name="صفحة ١٢ صفحة ١٢" descr="صفحة ١٢ صفحة ١٢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1061" y="663505"/>
            <a:ext cx="7043054" cy="2362201"/>
          </a:xfrm>
          <a:prstGeom prst="rect">
            <a:avLst/>
          </a:prstGeom>
        </p:spPr>
      </p:pic>
      <p:grpSp>
        <p:nvGrpSpPr>
          <p:cNvPr id="255" name="صورة"/>
          <p:cNvGrpSpPr/>
          <p:nvPr/>
        </p:nvGrpSpPr>
        <p:grpSpPr>
          <a:xfrm>
            <a:off x="764361" y="3346576"/>
            <a:ext cx="23177400" cy="4561706"/>
            <a:chOff x="0" y="0"/>
            <a:chExt cx="23177399" cy="4561704"/>
          </a:xfrm>
        </p:grpSpPr>
        <p:pic>
          <p:nvPicPr>
            <p:cNvPr id="254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4200" y="469900"/>
              <a:ext cx="22034400" cy="34695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3177400" cy="4561705"/>
            </a:xfrm>
            <a:prstGeom prst="rect">
              <a:avLst/>
            </a:prstGeom>
            <a:effectLst/>
          </p:spPr>
        </p:pic>
      </p:grpSp>
      <p:pic>
        <p:nvPicPr>
          <p:cNvPr id="256" name="IMG_2300.jpeg" descr="IMG_2300.jpeg"/>
          <p:cNvPicPr>
            <a:picLocks noChangeAspect="1"/>
          </p:cNvPicPr>
          <p:nvPr/>
        </p:nvPicPr>
        <p:blipFill>
          <a:blip r:embed="rId7">
            <a:extLst/>
          </a:blip>
          <a:srcRect l="29038" t="3349" r="5399" b="1914"/>
          <a:stretch>
            <a:fillRect/>
          </a:stretch>
        </p:blipFill>
        <p:spPr>
          <a:xfrm>
            <a:off x="394307" y="5938987"/>
            <a:ext cx="3680431" cy="393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70" y="951"/>
                  <a:pt x="13992" y="1047"/>
                  <a:pt x="14087" y="1097"/>
                </a:cubicBezTo>
                <a:cubicBezTo>
                  <a:pt x="14343" y="1231"/>
                  <a:pt x="14364" y="1218"/>
                  <a:pt x="14203" y="1036"/>
                </a:cubicBezTo>
                <a:cubicBezTo>
                  <a:pt x="14087" y="905"/>
                  <a:pt x="14090" y="838"/>
                  <a:pt x="14207" y="705"/>
                </a:cubicBezTo>
                <a:cubicBezTo>
                  <a:pt x="14425" y="459"/>
                  <a:pt x="14174" y="0"/>
                  <a:pt x="13822" y="0"/>
                </a:cubicBezTo>
                <a:close/>
                <a:moveTo>
                  <a:pt x="20819" y="1308"/>
                </a:moveTo>
                <a:cubicBezTo>
                  <a:pt x="20217" y="1308"/>
                  <a:pt x="20025" y="1965"/>
                  <a:pt x="20556" y="2207"/>
                </a:cubicBezTo>
                <a:cubicBezTo>
                  <a:pt x="20847" y="2340"/>
                  <a:pt x="20895" y="2331"/>
                  <a:pt x="21091" y="2100"/>
                </a:cubicBezTo>
                <a:cubicBezTo>
                  <a:pt x="21410" y="1725"/>
                  <a:pt x="21266" y="1308"/>
                  <a:pt x="20819" y="1308"/>
                </a:cubicBezTo>
                <a:close/>
                <a:moveTo>
                  <a:pt x="15049" y="3095"/>
                </a:moveTo>
                <a:cubicBezTo>
                  <a:pt x="15036" y="3107"/>
                  <a:pt x="15028" y="3145"/>
                  <a:pt x="15026" y="3208"/>
                </a:cubicBezTo>
                <a:cubicBezTo>
                  <a:pt x="15021" y="3323"/>
                  <a:pt x="15047" y="3388"/>
                  <a:pt x="15086" y="3352"/>
                </a:cubicBezTo>
                <a:cubicBezTo>
                  <a:pt x="15124" y="3316"/>
                  <a:pt x="15128" y="3222"/>
                  <a:pt x="15095" y="3143"/>
                </a:cubicBezTo>
                <a:cubicBezTo>
                  <a:pt x="15076" y="3099"/>
                  <a:pt x="15061" y="3084"/>
                  <a:pt x="15049" y="3095"/>
                </a:cubicBezTo>
                <a:close/>
                <a:moveTo>
                  <a:pt x="16561" y="3391"/>
                </a:moveTo>
                <a:cubicBezTo>
                  <a:pt x="16478" y="3402"/>
                  <a:pt x="16407" y="3427"/>
                  <a:pt x="16351" y="3465"/>
                </a:cubicBezTo>
                <a:cubicBezTo>
                  <a:pt x="16287" y="3509"/>
                  <a:pt x="16175" y="3643"/>
                  <a:pt x="16105" y="3763"/>
                </a:cubicBezTo>
                <a:cubicBezTo>
                  <a:pt x="15929" y="4061"/>
                  <a:pt x="15653" y="4092"/>
                  <a:pt x="15388" y="3842"/>
                </a:cubicBezTo>
                <a:cubicBezTo>
                  <a:pt x="15207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9" y="4278"/>
                  <a:pt x="12773" y="4434"/>
                </a:cubicBezTo>
                <a:lnTo>
                  <a:pt x="11983" y="4717"/>
                </a:lnTo>
                <a:lnTo>
                  <a:pt x="11671" y="4444"/>
                </a:lnTo>
                <a:cubicBezTo>
                  <a:pt x="11501" y="4295"/>
                  <a:pt x="11246" y="4118"/>
                  <a:pt x="11107" y="4051"/>
                </a:cubicBezTo>
                <a:cubicBezTo>
                  <a:pt x="10403" y="3711"/>
                  <a:pt x="9558" y="4131"/>
                  <a:pt x="9311" y="4945"/>
                </a:cubicBezTo>
                <a:cubicBezTo>
                  <a:pt x="9070" y="5739"/>
                  <a:pt x="9020" y="5743"/>
                  <a:pt x="8239" y="5039"/>
                </a:cubicBezTo>
                <a:cubicBezTo>
                  <a:pt x="7211" y="4112"/>
                  <a:pt x="6626" y="3864"/>
                  <a:pt x="5908" y="4051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2"/>
                  <a:pt x="6010" y="8895"/>
                  <a:pt x="7492" y="10484"/>
                </a:cubicBezTo>
                <a:cubicBezTo>
                  <a:pt x="7862" y="10881"/>
                  <a:pt x="8130" y="11236"/>
                  <a:pt x="8089" y="11274"/>
                </a:cubicBezTo>
                <a:cubicBezTo>
                  <a:pt x="8048" y="11313"/>
                  <a:pt x="7827" y="11346"/>
                  <a:pt x="7598" y="11346"/>
                </a:cubicBezTo>
                <a:cubicBezTo>
                  <a:pt x="7180" y="11347"/>
                  <a:pt x="6588" y="11617"/>
                  <a:pt x="6120" y="12021"/>
                </a:cubicBezTo>
                <a:lnTo>
                  <a:pt x="5869" y="12239"/>
                </a:lnTo>
                <a:lnTo>
                  <a:pt x="5673" y="11960"/>
                </a:lnTo>
                <a:cubicBezTo>
                  <a:pt x="5284" y="11402"/>
                  <a:pt x="4938" y="11477"/>
                  <a:pt x="3702" y="12385"/>
                </a:cubicBezTo>
                <a:cubicBezTo>
                  <a:pt x="3319" y="12666"/>
                  <a:pt x="2802" y="12992"/>
                  <a:pt x="2554" y="13111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2"/>
                </a:lnTo>
                <a:lnTo>
                  <a:pt x="1259" y="15850"/>
                </a:lnTo>
                <a:cubicBezTo>
                  <a:pt x="1071" y="15942"/>
                  <a:pt x="713" y="16214"/>
                  <a:pt x="466" y="16455"/>
                </a:cubicBezTo>
                <a:cubicBezTo>
                  <a:pt x="114" y="16796"/>
                  <a:pt x="13" y="16984"/>
                  <a:pt x="2" y="17308"/>
                </a:cubicBezTo>
                <a:cubicBezTo>
                  <a:pt x="-11" y="17698"/>
                  <a:pt x="15" y="17731"/>
                  <a:pt x="452" y="17872"/>
                </a:cubicBezTo>
                <a:cubicBezTo>
                  <a:pt x="1055" y="18065"/>
                  <a:pt x="3035" y="17981"/>
                  <a:pt x="3776" y="17732"/>
                </a:cubicBezTo>
                <a:cubicBezTo>
                  <a:pt x="4072" y="17633"/>
                  <a:pt x="4525" y="17380"/>
                  <a:pt x="4786" y="17171"/>
                </a:cubicBezTo>
                <a:cubicBezTo>
                  <a:pt x="5452" y="16635"/>
                  <a:pt x="6367" y="16492"/>
                  <a:pt x="7047" y="16818"/>
                </a:cubicBezTo>
                <a:cubicBezTo>
                  <a:pt x="7310" y="16944"/>
                  <a:pt x="7892" y="17106"/>
                  <a:pt x="8340" y="17177"/>
                </a:cubicBezTo>
                <a:cubicBezTo>
                  <a:pt x="9019" y="17285"/>
                  <a:pt x="9156" y="17340"/>
                  <a:pt x="9156" y="17515"/>
                </a:cubicBezTo>
                <a:cubicBezTo>
                  <a:pt x="9156" y="17652"/>
                  <a:pt x="8976" y="17813"/>
                  <a:pt x="8633" y="17980"/>
                </a:cubicBezTo>
                <a:cubicBezTo>
                  <a:pt x="8346" y="18121"/>
                  <a:pt x="7966" y="18363"/>
                  <a:pt x="7789" y="18520"/>
                </a:cubicBezTo>
                <a:cubicBezTo>
                  <a:pt x="7527" y="18754"/>
                  <a:pt x="7376" y="18801"/>
                  <a:pt x="6957" y="18777"/>
                </a:cubicBezTo>
                <a:cubicBezTo>
                  <a:pt x="6388" y="18744"/>
                  <a:pt x="5964" y="19019"/>
                  <a:pt x="5964" y="19419"/>
                </a:cubicBezTo>
                <a:cubicBezTo>
                  <a:pt x="5964" y="19610"/>
                  <a:pt x="6041" y="19637"/>
                  <a:pt x="6579" y="19637"/>
                </a:cubicBezTo>
                <a:cubicBezTo>
                  <a:pt x="7474" y="19637"/>
                  <a:pt x="7566" y="19790"/>
                  <a:pt x="7006" y="20362"/>
                </a:cubicBezTo>
                <a:cubicBezTo>
                  <a:pt x="6650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0" y="21600"/>
                </a:cubicBezTo>
                <a:cubicBezTo>
                  <a:pt x="7085" y="21600"/>
                  <a:pt x="7351" y="21437"/>
                  <a:pt x="7782" y="21036"/>
                </a:cubicBezTo>
                <a:cubicBezTo>
                  <a:pt x="8468" y="20400"/>
                  <a:pt x="8575" y="20414"/>
                  <a:pt x="8993" y="21184"/>
                </a:cubicBezTo>
                <a:cubicBezTo>
                  <a:pt x="9197" y="21561"/>
                  <a:pt x="9261" y="21600"/>
                  <a:pt x="9680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10" y="20199"/>
                  <a:pt x="9853" y="20111"/>
                </a:cubicBezTo>
                <a:cubicBezTo>
                  <a:pt x="9973" y="20068"/>
                  <a:pt x="10025" y="19892"/>
                  <a:pt x="10026" y="19543"/>
                </a:cubicBezTo>
                <a:cubicBezTo>
                  <a:pt x="10026" y="19163"/>
                  <a:pt x="10113" y="18914"/>
                  <a:pt x="10374" y="18546"/>
                </a:cubicBezTo>
                <a:cubicBezTo>
                  <a:pt x="10564" y="18276"/>
                  <a:pt x="10780" y="17772"/>
                  <a:pt x="10853" y="17425"/>
                </a:cubicBezTo>
                <a:cubicBezTo>
                  <a:pt x="10977" y="16837"/>
                  <a:pt x="11033" y="16759"/>
                  <a:pt x="11708" y="16254"/>
                </a:cubicBezTo>
                <a:cubicBezTo>
                  <a:pt x="12105" y="15957"/>
                  <a:pt x="12630" y="15486"/>
                  <a:pt x="12875" y="15205"/>
                </a:cubicBezTo>
                <a:lnTo>
                  <a:pt x="13317" y="14696"/>
                </a:lnTo>
                <a:lnTo>
                  <a:pt x="14834" y="14768"/>
                </a:lnTo>
                <a:cubicBezTo>
                  <a:pt x="17210" y="14881"/>
                  <a:pt x="17707" y="15046"/>
                  <a:pt x="17852" y="15771"/>
                </a:cubicBezTo>
                <a:cubicBezTo>
                  <a:pt x="17949" y="16256"/>
                  <a:pt x="18188" y="16255"/>
                  <a:pt x="18680" y="15765"/>
                </a:cubicBezTo>
                <a:cubicBezTo>
                  <a:pt x="18890" y="15555"/>
                  <a:pt x="19111" y="15382"/>
                  <a:pt x="19173" y="15382"/>
                </a:cubicBezTo>
                <a:cubicBezTo>
                  <a:pt x="19235" y="15382"/>
                  <a:pt x="19338" y="15244"/>
                  <a:pt x="19401" y="15075"/>
                </a:cubicBezTo>
                <a:cubicBezTo>
                  <a:pt x="19485" y="14850"/>
                  <a:pt x="19659" y="14715"/>
                  <a:pt x="20051" y="14574"/>
                </a:cubicBezTo>
                <a:cubicBezTo>
                  <a:pt x="20437" y="14436"/>
                  <a:pt x="20606" y="14306"/>
                  <a:pt x="20657" y="14113"/>
                </a:cubicBezTo>
                <a:cubicBezTo>
                  <a:pt x="20759" y="13734"/>
                  <a:pt x="20651" y="13683"/>
                  <a:pt x="20058" y="13832"/>
                </a:cubicBezTo>
                <a:cubicBezTo>
                  <a:pt x="19322" y="14017"/>
                  <a:pt x="19036" y="13997"/>
                  <a:pt x="18677" y="13732"/>
                </a:cubicBezTo>
                <a:lnTo>
                  <a:pt x="18364" y="13499"/>
                </a:lnTo>
                <a:lnTo>
                  <a:pt x="18795" y="13083"/>
                </a:lnTo>
                <a:cubicBezTo>
                  <a:pt x="19155" y="12737"/>
                  <a:pt x="19284" y="12676"/>
                  <a:pt x="19562" y="12728"/>
                </a:cubicBezTo>
                <a:cubicBezTo>
                  <a:pt x="19792" y="12772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69"/>
                  <a:pt x="20460" y="5303"/>
                  <a:pt x="20644" y="4854"/>
                </a:cubicBezTo>
                <a:cubicBezTo>
                  <a:pt x="20730" y="4643"/>
                  <a:pt x="20727" y="4643"/>
                  <a:pt x="20563" y="4841"/>
                </a:cubicBezTo>
                <a:cubicBezTo>
                  <a:pt x="20415" y="5019"/>
                  <a:pt x="20356" y="5027"/>
                  <a:pt x="20111" y="4904"/>
                </a:cubicBezTo>
                <a:cubicBezTo>
                  <a:pt x="19957" y="4826"/>
                  <a:pt x="19676" y="4731"/>
                  <a:pt x="19484" y="4693"/>
                </a:cubicBezTo>
                <a:cubicBezTo>
                  <a:pt x="19173" y="4630"/>
                  <a:pt x="19138" y="4584"/>
                  <a:pt x="19166" y="4259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6" y="3613"/>
                </a:lnTo>
                <a:cubicBezTo>
                  <a:pt x="17153" y="3441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61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62" name="الفصل ٥ - الضرب في عدد من رقم واحد"/>
          <p:cNvSpPr txBox="1"/>
          <p:nvPr/>
        </p:nvSpPr>
        <p:spPr>
          <a:xfrm>
            <a:off x="6965281" y="5713270"/>
            <a:ext cx="11196188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الفصل ٥ - الضرب في عدد من رقم واحد</a:t>
            </a:r>
            <a:r>
              <a:t>  </a:t>
            </a:r>
          </a:p>
        </p:txBody>
      </p:sp>
      <p:pic>
        <p:nvPicPr>
          <p:cNvPr id="16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7" t="3349" r="5396" b="1916"/>
          <a:stretch>
            <a:fillRect/>
          </a:stretch>
        </p:blipFill>
        <p:spPr>
          <a:xfrm>
            <a:off x="264476" y="5388001"/>
            <a:ext cx="4981167" cy="5330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3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70" y="951"/>
                  <a:pt x="13991" y="1047"/>
                  <a:pt x="14087" y="1097"/>
                </a:cubicBezTo>
                <a:cubicBezTo>
                  <a:pt x="14342" y="1230"/>
                  <a:pt x="14363" y="1218"/>
                  <a:pt x="14202" y="1036"/>
                </a:cubicBezTo>
                <a:cubicBezTo>
                  <a:pt x="14087" y="905"/>
                  <a:pt x="14088" y="839"/>
                  <a:pt x="14206" y="706"/>
                </a:cubicBezTo>
                <a:cubicBezTo>
                  <a:pt x="14424" y="459"/>
                  <a:pt x="14174" y="0"/>
                  <a:pt x="13823" y="0"/>
                </a:cubicBezTo>
                <a:close/>
                <a:moveTo>
                  <a:pt x="20818" y="1309"/>
                </a:moveTo>
                <a:cubicBezTo>
                  <a:pt x="20216" y="1309"/>
                  <a:pt x="20025" y="1964"/>
                  <a:pt x="20556" y="2207"/>
                </a:cubicBezTo>
                <a:cubicBezTo>
                  <a:pt x="20847" y="2340"/>
                  <a:pt x="20893" y="2329"/>
                  <a:pt x="21089" y="2099"/>
                </a:cubicBezTo>
                <a:cubicBezTo>
                  <a:pt x="21407" y="1724"/>
                  <a:pt x="21265" y="1309"/>
                  <a:pt x="20818" y="1309"/>
                </a:cubicBezTo>
                <a:close/>
                <a:moveTo>
                  <a:pt x="15047" y="3096"/>
                </a:moveTo>
                <a:cubicBezTo>
                  <a:pt x="15035" y="3108"/>
                  <a:pt x="15026" y="3145"/>
                  <a:pt x="15023" y="3209"/>
                </a:cubicBezTo>
                <a:cubicBezTo>
                  <a:pt x="15018" y="3324"/>
                  <a:pt x="15046" y="3388"/>
                  <a:pt x="15085" y="3352"/>
                </a:cubicBezTo>
                <a:cubicBezTo>
                  <a:pt x="15123" y="3316"/>
                  <a:pt x="15128" y="3221"/>
                  <a:pt x="15095" y="3143"/>
                </a:cubicBezTo>
                <a:cubicBezTo>
                  <a:pt x="15076" y="3099"/>
                  <a:pt x="15059" y="3085"/>
                  <a:pt x="15047" y="3096"/>
                </a:cubicBezTo>
                <a:close/>
                <a:moveTo>
                  <a:pt x="16561" y="3392"/>
                </a:moveTo>
                <a:cubicBezTo>
                  <a:pt x="16478" y="3403"/>
                  <a:pt x="16404" y="3428"/>
                  <a:pt x="16349" y="3466"/>
                </a:cubicBezTo>
                <a:cubicBezTo>
                  <a:pt x="16285" y="3510"/>
                  <a:pt x="16176" y="3644"/>
                  <a:pt x="16105" y="3764"/>
                </a:cubicBezTo>
                <a:cubicBezTo>
                  <a:pt x="15930" y="4061"/>
                  <a:pt x="15654" y="4091"/>
                  <a:pt x="15388" y="3841"/>
                </a:cubicBezTo>
                <a:cubicBezTo>
                  <a:pt x="15207" y="3671"/>
                  <a:pt x="15146" y="3661"/>
                  <a:pt x="15061" y="3781"/>
                </a:cubicBezTo>
                <a:cubicBezTo>
                  <a:pt x="15003" y="3863"/>
                  <a:pt x="14643" y="3979"/>
                  <a:pt x="14260" y="4040"/>
                </a:cubicBezTo>
                <a:cubicBezTo>
                  <a:pt x="13877" y="4101"/>
                  <a:pt x="13209" y="4279"/>
                  <a:pt x="12773" y="4434"/>
                </a:cubicBezTo>
                <a:lnTo>
                  <a:pt x="11981" y="4717"/>
                </a:lnTo>
                <a:lnTo>
                  <a:pt x="11671" y="4444"/>
                </a:lnTo>
                <a:cubicBezTo>
                  <a:pt x="11501" y="4294"/>
                  <a:pt x="11245" y="4117"/>
                  <a:pt x="11106" y="4050"/>
                </a:cubicBezTo>
                <a:cubicBezTo>
                  <a:pt x="10402" y="3710"/>
                  <a:pt x="9558" y="4130"/>
                  <a:pt x="9311" y="4944"/>
                </a:cubicBezTo>
                <a:cubicBezTo>
                  <a:pt x="9069" y="5738"/>
                  <a:pt x="9020" y="5743"/>
                  <a:pt x="8239" y="5039"/>
                </a:cubicBezTo>
                <a:cubicBezTo>
                  <a:pt x="7212" y="4112"/>
                  <a:pt x="6625" y="3863"/>
                  <a:pt x="5907" y="4050"/>
                </a:cubicBezTo>
                <a:cubicBezTo>
                  <a:pt x="5145" y="4248"/>
                  <a:pt x="4808" y="5285"/>
                  <a:pt x="5090" y="6564"/>
                </a:cubicBezTo>
                <a:cubicBezTo>
                  <a:pt x="5376" y="7861"/>
                  <a:pt x="6009" y="8896"/>
                  <a:pt x="7492" y="10485"/>
                </a:cubicBezTo>
                <a:cubicBezTo>
                  <a:pt x="7861" y="10881"/>
                  <a:pt x="8130" y="11237"/>
                  <a:pt x="8089" y="11276"/>
                </a:cubicBezTo>
                <a:cubicBezTo>
                  <a:pt x="8048" y="11315"/>
                  <a:pt x="7827" y="11347"/>
                  <a:pt x="7599" y="11347"/>
                </a:cubicBezTo>
                <a:cubicBezTo>
                  <a:pt x="7181" y="11347"/>
                  <a:pt x="6586" y="11618"/>
                  <a:pt x="6119" y="12022"/>
                </a:cubicBezTo>
                <a:lnTo>
                  <a:pt x="5868" y="12239"/>
                </a:lnTo>
                <a:lnTo>
                  <a:pt x="5674" y="11960"/>
                </a:lnTo>
                <a:cubicBezTo>
                  <a:pt x="5285" y="11401"/>
                  <a:pt x="4937" y="11477"/>
                  <a:pt x="3702" y="12384"/>
                </a:cubicBezTo>
                <a:cubicBezTo>
                  <a:pt x="3319" y="12666"/>
                  <a:pt x="2802" y="12994"/>
                  <a:pt x="2554" y="13113"/>
                </a:cubicBezTo>
                <a:cubicBezTo>
                  <a:pt x="1877" y="13438"/>
                  <a:pt x="1029" y="14285"/>
                  <a:pt x="934" y="14731"/>
                </a:cubicBezTo>
                <a:cubicBezTo>
                  <a:pt x="862" y="15067"/>
                  <a:pt x="893" y="15141"/>
                  <a:pt x="1225" y="15397"/>
                </a:cubicBezTo>
                <a:lnTo>
                  <a:pt x="1598" y="15683"/>
                </a:lnTo>
                <a:lnTo>
                  <a:pt x="1258" y="15850"/>
                </a:lnTo>
                <a:cubicBezTo>
                  <a:pt x="1070" y="15943"/>
                  <a:pt x="715" y="16216"/>
                  <a:pt x="467" y="16457"/>
                </a:cubicBezTo>
                <a:cubicBezTo>
                  <a:pt x="116" y="16798"/>
                  <a:pt x="13" y="16983"/>
                  <a:pt x="2" y="17307"/>
                </a:cubicBezTo>
                <a:cubicBezTo>
                  <a:pt x="-11" y="17697"/>
                  <a:pt x="17" y="17732"/>
                  <a:pt x="454" y="17872"/>
                </a:cubicBezTo>
                <a:cubicBezTo>
                  <a:pt x="1056" y="18065"/>
                  <a:pt x="3034" y="17983"/>
                  <a:pt x="3775" y="17734"/>
                </a:cubicBezTo>
                <a:cubicBezTo>
                  <a:pt x="4071" y="17634"/>
                  <a:pt x="4526" y="17380"/>
                  <a:pt x="4787" y="17171"/>
                </a:cubicBezTo>
                <a:cubicBezTo>
                  <a:pt x="5453" y="16635"/>
                  <a:pt x="6367" y="16492"/>
                  <a:pt x="7047" y="16818"/>
                </a:cubicBezTo>
                <a:cubicBezTo>
                  <a:pt x="7309" y="16944"/>
                  <a:pt x="7891" y="17106"/>
                  <a:pt x="8340" y="17177"/>
                </a:cubicBezTo>
                <a:cubicBezTo>
                  <a:pt x="9019" y="17285"/>
                  <a:pt x="9156" y="17341"/>
                  <a:pt x="9156" y="17515"/>
                </a:cubicBezTo>
                <a:cubicBezTo>
                  <a:pt x="9156" y="17652"/>
                  <a:pt x="8976" y="17812"/>
                  <a:pt x="8633" y="17980"/>
                </a:cubicBezTo>
                <a:cubicBezTo>
                  <a:pt x="8346" y="18120"/>
                  <a:pt x="7966" y="18364"/>
                  <a:pt x="7790" y="18522"/>
                </a:cubicBezTo>
                <a:cubicBezTo>
                  <a:pt x="7527" y="18756"/>
                  <a:pt x="7376" y="18803"/>
                  <a:pt x="6957" y="18779"/>
                </a:cubicBezTo>
                <a:cubicBezTo>
                  <a:pt x="6388" y="18746"/>
                  <a:pt x="5964" y="19019"/>
                  <a:pt x="5964" y="19419"/>
                </a:cubicBezTo>
                <a:cubicBezTo>
                  <a:pt x="5964" y="19610"/>
                  <a:pt x="6043" y="19636"/>
                  <a:pt x="6580" y="19636"/>
                </a:cubicBezTo>
                <a:cubicBezTo>
                  <a:pt x="7475" y="19636"/>
                  <a:pt x="7566" y="19790"/>
                  <a:pt x="7006" y="20362"/>
                </a:cubicBezTo>
                <a:cubicBezTo>
                  <a:pt x="6651" y="20724"/>
                  <a:pt x="6544" y="20921"/>
                  <a:pt x="6544" y="21217"/>
                </a:cubicBezTo>
                <a:cubicBezTo>
                  <a:pt x="6544" y="21563"/>
                  <a:pt x="6576" y="21600"/>
                  <a:pt x="6860" y="21600"/>
                </a:cubicBezTo>
                <a:cubicBezTo>
                  <a:pt x="7084" y="21600"/>
                  <a:pt x="7351" y="21438"/>
                  <a:pt x="7783" y="21037"/>
                </a:cubicBezTo>
                <a:cubicBezTo>
                  <a:pt x="8468" y="20401"/>
                  <a:pt x="8574" y="20415"/>
                  <a:pt x="8992" y="21185"/>
                </a:cubicBezTo>
                <a:cubicBezTo>
                  <a:pt x="9197" y="21562"/>
                  <a:pt x="9262" y="21600"/>
                  <a:pt x="9680" y="21600"/>
                </a:cubicBezTo>
                <a:cubicBezTo>
                  <a:pt x="10206" y="21600"/>
                  <a:pt x="10234" y="21530"/>
                  <a:pt x="9910" y="21031"/>
                </a:cubicBezTo>
                <a:cubicBezTo>
                  <a:pt x="9635" y="20607"/>
                  <a:pt x="9610" y="20200"/>
                  <a:pt x="9852" y="20112"/>
                </a:cubicBezTo>
                <a:cubicBezTo>
                  <a:pt x="9972" y="20069"/>
                  <a:pt x="10026" y="19892"/>
                  <a:pt x="10026" y="19543"/>
                </a:cubicBezTo>
                <a:cubicBezTo>
                  <a:pt x="10026" y="19163"/>
                  <a:pt x="10113" y="18914"/>
                  <a:pt x="10373" y="18546"/>
                </a:cubicBezTo>
                <a:cubicBezTo>
                  <a:pt x="10564" y="18276"/>
                  <a:pt x="10779" y="17773"/>
                  <a:pt x="10852" y="17426"/>
                </a:cubicBezTo>
                <a:cubicBezTo>
                  <a:pt x="10976" y="16838"/>
                  <a:pt x="11032" y="16761"/>
                  <a:pt x="11707" y="16255"/>
                </a:cubicBezTo>
                <a:cubicBezTo>
                  <a:pt x="12104" y="15958"/>
                  <a:pt x="12629" y="15486"/>
                  <a:pt x="12874" y="15205"/>
                </a:cubicBezTo>
                <a:lnTo>
                  <a:pt x="13318" y="14695"/>
                </a:lnTo>
                <a:lnTo>
                  <a:pt x="14834" y="14768"/>
                </a:lnTo>
                <a:cubicBezTo>
                  <a:pt x="17210" y="14881"/>
                  <a:pt x="17706" y="15046"/>
                  <a:pt x="17851" y="15771"/>
                </a:cubicBezTo>
                <a:cubicBezTo>
                  <a:pt x="17948" y="16256"/>
                  <a:pt x="18185" y="16254"/>
                  <a:pt x="18677" y="15763"/>
                </a:cubicBezTo>
                <a:cubicBezTo>
                  <a:pt x="18888" y="15553"/>
                  <a:pt x="19111" y="15382"/>
                  <a:pt x="19173" y="15382"/>
                </a:cubicBezTo>
                <a:cubicBezTo>
                  <a:pt x="19234" y="15382"/>
                  <a:pt x="19336" y="15244"/>
                  <a:pt x="19399" y="15075"/>
                </a:cubicBezTo>
                <a:cubicBezTo>
                  <a:pt x="19483" y="14850"/>
                  <a:pt x="19658" y="14716"/>
                  <a:pt x="20050" y="14575"/>
                </a:cubicBezTo>
                <a:cubicBezTo>
                  <a:pt x="20435" y="14436"/>
                  <a:pt x="20605" y="14307"/>
                  <a:pt x="20656" y="14113"/>
                </a:cubicBezTo>
                <a:cubicBezTo>
                  <a:pt x="20757" y="13734"/>
                  <a:pt x="20650" y="13684"/>
                  <a:pt x="20057" y="13833"/>
                </a:cubicBezTo>
                <a:cubicBezTo>
                  <a:pt x="19321" y="14018"/>
                  <a:pt x="19036" y="13998"/>
                  <a:pt x="18677" y="13732"/>
                </a:cubicBezTo>
                <a:lnTo>
                  <a:pt x="18362" y="13499"/>
                </a:lnTo>
                <a:lnTo>
                  <a:pt x="18794" y="13082"/>
                </a:lnTo>
                <a:cubicBezTo>
                  <a:pt x="19155" y="12736"/>
                  <a:pt x="19283" y="12678"/>
                  <a:pt x="19561" y="12730"/>
                </a:cubicBezTo>
                <a:cubicBezTo>
                  <a:pt x="19790" y="12773"/>
                  <a:pt x="19966" y="12732"/>
                  <a:pt x="20121" y="12600"/>
                </a:cubicBezTo>
                <a:cubicBezTo>
                  <a:pt x="20475" y="12299"/>
                  <a:pt x="20803" y="11330"/>
                  <a:pt x="20888" y="10340"/>
                </a:cubicBezTo>
                <a:cubicBezTo>
                  <a:pt x="20945" y="9668"/>
                  <a:pt x="21020" y="9387"/>
                  <a:pt x="21181" y="9242"/>
                </a:cubicBezTo>
                <a:cubicBezTo>
                  <a:pt x="21589" y="8873"/>
                  <a:pt x="21327" y="7394"/>
                  <a:pt x="20719" y="6636"/>
                </a:cubicBezTo>
                <a:cubicBezTo>
                  <a:pt x="20505" y="6369"/>
                  <a:pt x="20459" y="5304"/>
                  <a:pt x="20643" y="4854"/>
                </a:cubicBezTo>
                <a:cubicBezTo>
                  <a:pt x="20728" y="4643"/>
                  <a:pt x="20727" y="4643"/>
                  <a:pt x="20562" y="4841"/>
                </a:cubicBezTo>
                <a:cubicBezTo>
                  <a:pt x="20414" y="5020"/>
                  <a:pt x="20356" y="5028"/>
                  <a:pt x="20111" y="4904"/>
                </a:cubicBezTo>
                <a:cubicBezTo>
                  <a:pt x="19957" y="4826"/>
                  <a:pt x="19674" y="4730"/>
                  <a:pt x="19483" y="4692"/>
                </a:cubicBezTo>
                <a:cubicBezTo>
                  <a:pt x="19172" y="4629"/>
                  <a:pt x="19137" y="4583"/>
                  <a:pt x="19166" y="4259"/>
                </a:cubicBezTo>
                <a:cubicBezTo>
                  <a:pt x="19233" y="3489"/>
                  <a:pt x="18528" y="3111"/>
                  <a:pt x="17960" y="3612"/>
                </a:cubicBezTo>
                <a:lnTo>
                  <a:pt x="17698" y="3844"/>
                </a:lnTo>
                <a:lnTo>
                  <a:pt x="17384" y="3612"/>
                </a:lnTo>
                <a:cubicBezTo>
                  <a:pt x="17151" y="3440"/>
                  <a:pt x="16811" y="3358"/>
                  <a:pt x="16561" y="339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6" name="IMG_2300.jpeg" descr="IMG_2300.jpeg"/>
          <p:cNvPicPr>
            <a:picLocks noChangeAspect="1"/>
          </p:cNvPicPr>
          <p:nvPr/>
        </p:nvPicPr>
        <p:blipFill>
          <a:blip r:embed="rId3">
            <a:extLst/>
          </a:blip>
          <a:srcRect l="29038" t="3349" r="5399" b="1914"/>
          <a:stretch>
            <a:fillRect/>
          </a:stretch>
        </p:blipFill>
        <p:spPr>
          <a:xfrm>
            <a:off x="0" y="6745257"/>
            <a:ext cx="3680430" cy="393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70" y="951"/>
                  <a:pt x="13992" y="1047"/>
                  <a:pt x="14087" y="1097"/>
                </a:cubicBezTo>
                <a:cubicBezTo>
                  <a:pt x="14343" y="1231"/>
                  <a:pt x="14364" y="1218"/>
                  <a:pt x="14203" y="1036"/>
                </a:cubicBezTo>
                <a:cubicBezTo>
                  <a:pt x="14087" y="905"/>
                  <a:pt x="14090" y="838"/>
                  <a:pt x="14207" y="705"/>
                </a:cubicBezTo>
                <a:cubicBezTo>
                  <a:pt x="14425" y="459"/>
                  <a:pt x="14174" y="0"/>
                  <a:pt x="13822" y="0"/>
                </a:cubicBezTo>
                <a:close/>
                <a:moveTo>
                  <a:pt x="20819" y="1308"/>
                </a:moveTo>
                <a:cubicBezTo>
                  <a:pt x="20217" y="1308"/>
                  <a:pt x="20025" y="1965"/>
                  <a:pt x="20556" y="2207"/>
                </a:cubicBezTo>
                <a:cubicBezTo>
                  <a:pt x="20847" y="2340"/>
                  <a:pt x="20895" y="2331"/>
                  <a:pt x="21091" y="2100"/>
                </a:cubicBezTo>
                <a:cubicBezTo>
                  <a:pt x="21410" y="1725"/>
                  <a:pt x="21266" y="1308"/>
                  <a:pt x="20819" y="1308"/>
                </a:cubicBezTo>
                <a:close/>
                <a:moveTo>
                  <a:pt x="15049" y="3095"/>
                </a:moveTo>
                <a:cubicBezTo>
                  <a:pt x="15036" y="3107"/>
                  <a:pt x="15028" y="3145"/>
                  <a:pt x="15026" y="3208"/>
                </a:cubicBezTo>
                <a:cubicBezTo>
                  <a:pt x="15021" y="3323"/>
                  <a:pt x="15047" y="3388"/>
                  <a:pt x="15086" y="3352"/>
                </a:cubicBezTo>
                <a:cubicBezTo>
                  <a:pt x="15124" y="3316"/>
                  <a:pt x="15128" y="3222"/>
                  <a:pt x="15095" y="3143"/>
                </a:cubicBezTo>
                <a:cubicBezTo>
                  <a:pt x="15076" y="3099"/>
                  <a:pt x="15061" y="3084"/>
                  <a:pt x="15049" y="3095"/>
                </a:cubicBezTo>
                <a:close/>
                <a:moveTo>
                  <a:pt x="16561" y="3391"/>
                </a:moveTo>
                <a:cubicBezTo>
                  <a:pt x="16478" y="3402"/>
                  <a:pt x="16407" y="3427"/>
                  <a:pt x="16351" y="3465"/>
                </a:cubicBezTo>
                <a:cubicBezTo>
                  <a:pt x="16287" y="3509"/>
                  <a:pt x="16175" y="3643"/>
                  <a:pt x="16105" y="3763"/>
                </a:cubicBezTo>
                <a:cubicBezTo>
                  <a:pt x="15929" y="4061"/>
                  <a:pt x="15653" y="4092"/>
                  <a:pt x="15388" y="3842"/>
                </a:cubicBezTo>
                <a:cubicBezTo>
                  <a:pt x="15207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9" y="4278"/>
                  <a:pt x="12773" y="4434"/>
                </a:cubicBezTo>
                <a:lnTo>
                  <a:pt x="11983" y="4717"/>
                </a:lnTo>
                <a:lnTo>
                  <a:pt x="11671" y="4444"/>
                </a:lnTo>
                <a:cubicBezTo>
                  <a:pt x="11501" y="4295"/>
                  <a:pt x="11246" y="4118"/>
                  <a:pt x="11107" y="4051"/>
                </a:cubicBezTo>
                <a:cubicBezTo>
                  <a:pt x="10403" y="3711"/>
                  <a:pt x="9558" y="4131"/>
                  <a:pt x="9311" y="4945"/>
                </a:cubicBezTo>
                <a:cubicBezTo>
                  <a:pt x="9070" y="5739"/>
                  <a:pt x="9020" y="5743"/>
                  <a:pt x="8239" y="5039"/>
                </a:cubicBezTo>
                <a:cubicBezTo>
                  <a:pt x="7211" y="4112"/>
                  <a:pt x="6626" y="3864"/>
                  <a:pt x="5908" y="4051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2"/>
                  <a:pt x="6010" y="8895"/>
                  <a:pt x="7492" y="10484"/>
                </a:cubicBezTo>
                <a:cubicBezTo>
                  <a:pt x="7862" y="10881"/>
                  <a:pt x="8130" y="11236"/>
                  <a:pt x="8089" y="11274"/>
                </a:cubicBezTo>
                <a:cubicBezTo>
                  <a:pt x="8048" y="11313"/>
                  <a:pt x="7827" y="11346"/>
                  <a:pt x="7598" y="11346"/>
                </a:cubicBezTo>
                <a:cubicBezTo>
                  <a:pt x="7180" y="11347"/>
                  <a:pt x="6588" y="11617"/>
                  <a:pt x="6120" y="12021"/>
                </a:cubicBezTo>
                <a:lnTo>
                  <a:pt x="5869" y="12239"/>
                </a:lnTo>
                <a:lnTo>
                  <a:pt x="5673" y="11960"/>
                </a:lnTo>
                <a:cubicBezTo>
                  <a:pt x="5284" y="11402"/>
                  <a:pt x="4938" y="11477"/>
                  <a:pt x="3702" y="12385"/>
                </a:cubicBezTo>
                <a:cubicBezTo>
                  <a:pt x="3319" y="12666"/>
                  <a:pt x="2802" y="12992"/>
                  <a:pt x="2554" y="13111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2"/>
                </a:lnTo>
                <a:lnTo>
                  <a:pt x="1259" y="15850"/>
                </a:lnTo>
                <a:cubicBezTo>
                  <a:pt x="1071" y="15942"/>
                  <a:pt x="713" y="16214"/>
                  <a:pt x="466" y="16455"/>
                </a:cubicBezTo>
                <a:cubicBezTo>
                  <a:pt x="114" y="16796"/>
                  <a:pt x="13" y="16984"/>
                  <a:pt x="2" y="17308"/>
                </a:cubicBezTo>
                <a:cubicBezTo>
                  <a:pt x="-11" y="17698"/>
                  <a:pt x="15" y="17731"/>
                  <a:pt x="452" y="17872"/>
                </a:cubicBezTo>
                <a:cubicBezTo>
                  <a:pt x="1055" y="18065"/>
                  <a:pt x="3035" y="17981"/>
                  <a:pt x="3776" y="17732"/>
                </a:cubicBezTo>
                <a:cubicBezTo>
                  <a:pt x="4072" y="17633"/>
                  <a:pt x="4525" y="17380"/>
                  <a:pt x="4786" y="17171"/>
                </a:cubicBezTo>
                <a:cubicBezTo>
                  <a:pt x="5452" y="16635"/>
                  <a:pt x="6367" y="16492"/>
                  <a:pt x="7047" y="16818"/>
                </a:cubicBezTo>
                <a:cubicBezTo>
                  <a:pt x="7310" y="16944"/>
                  <a:pt x="7892" y="17106"/>
                  <a:pt x="8340" y="17177"/>
                </a:cubicBezTo>
                <a:cubicBezTo>
                  <a:pt x="9019" y="17285"/>
                  <a:pt x="9156" y="17340"/>
                  <a:pt x="9156" y="17515"/>
                </a:cubicBezTo>
                <a:cubicBezTo>
                  <a:pt x="9156" y="17652"/>
                  <a:pt x="8976" y="17813"/>
                  <a:pt x="8633" y="17980"/>
                </a:cubicBezTo>
                <a:cubicBezTo>
                  <a:pt x="8346" y="18121"/>
                  <a:pt x="7966" y="18363"/>
                  <a:pt x="7789" y="18520"/>
                </a:cubicBezTo>
                <a:cubicBezTo>
                  <a:pt x="7527" y="18754"/>
                  <a:pt x="7376" y="18801"/>
                  <a:pt x="6957" y="18777"/>
                </a:cubicBezTo>
                <a:cubicBezTo>
                  <a:pt x="6388" y="18744"/>
                  <a:pt x="5964" y="19019"/>
                  <a:pt x="5964" y="19419"/>
                </a:cubicBezTo>
                <a:cubicBezTo>
                  <a:pt x="5964" y="19610"/>
                  <a:pt x="6041" y="19637"/>
                  <a:pt x="6579" y="19637"/>
                </a:cubicBezTo>
                <a:cubicBezTo>
                  <a:pt x="7474" y="19637"/>
                  <a:pt x="7566" y="19790"/>
                  <a:pt x="7006" y="20362"/>
                </a:cubicBezTo>
                <a:cubicBezTo>
                  <a:pt x="6650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0" y="21600"/>
                </a:cubicBezTo>
                <a:cubicBezTo>
                  <a:pt x="7085" y="21600"/>
                  <a:pt x="7351" y="21437"/>
                  <a:pt x="7782" y="21036"/>
                </a:cubicBezTo>
                <a:cubicBezTo>
                  <a:pt x="8468" y="20400"/>
                  <a:pt x="8575" y="20414"/>
                  <a:pt x="8993" y="21184"/>
                </a:cubicBezTo>
                <a:cubicBezTo>
                  <a:pt x="9197" y="21561"/>
                  <a:pt x="9261" y="21600"/>
                  <a:pt x="9680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10" y="20199"/>
                  <a:pt x="9853" y="20111"/>
                </a:cubicBezTo>
                <a:cubicBezTo>
                  <a:pt x="9973" y="20068"/>
                  <a:pt x="10025" y="19892"/>
                  <a:pt x="10026" y="19543"/>
                </a:cubicBezTo>
                <a:cubicBezTo>
                  <a:pt x="10026" y="19163"/>
                  <a:pt x="10113" y="18914"/>
                  <a:pt x="10374" y="18546"/>
                </a:cubicBezTo>
                <a:cubicBezTo>
                  <a:pt x="10564" y="18276"/>
                  <a:pt x="10780" y="17772"/>
                  <a:pt x="10853" y="17425"/>
                </a:cubicBezTo>
                <a:cubicBezTo>
                  <a:pt x="10977" y="16837"/>
                  <a:pt x="11033" y="16759"/>
                  <a:pt x="11708" y="16254"/>
                </a:cubicBezTo>
                <a:cubicBezTo>
                  <a:pt x="12105" y="15957"/>
                  <a:pt x="12630" y="15486"/>
                  <a:pt x="12875" y="15205"/>
                </a:cubicBezTo>
                <a:lnTo>
                  <a:pt x="13317" y="14696"/>
                </a:lnTo>
                <a:lnTo>
                  <a:pt x="14834" y="14768"/>
                </a:lnTo>
                <a:cubicBezTo>
                  <a:pt x="17210" y="14881"/>
                  <a:pt x="17707" y="15046"/>
                  <a:pt x="17852" y="15771"/>
                </a:cubicBezTo>
                <a:cubicBezTo>
                  <a:pt x="17949" y="16256"/>
                  <a:pt x="18188" y="16255"/>
                  <a:pt x="18680" y="15765"/>
                </a:cubicBezTo>
                <a:cubicBezTo>
                  <a:pt x="18890" y="15555"/>
                  <a:pt x="19111" y="15382"/>
                  <a:pt x="19173" y="15382"/>
                </a:cubicBezTo>
                <a:cubicBezTo>
                  <a:pt x="19235" y="15382"/>
                  <a:pt x="19338" y="15244"/>
                  <a:pt x="19401" y="15075"/>
                </a:cubicBezTo>
                <a:cubicBezTo>
                  <a:pt x="19485" y="14850"/>
                  <a:pt x="19659" y="14715"/>
                  <a:pt x="20051" y="14574"/>
                </a:cubicBezTo>
                <a:cubicBezTo>
                  <a:pt x="20437" y="14436"/>
                  <a:pt x="20606" y="14306"/>
                  <a:pt x="20657" y="14113"/>
                </a:cubicBezTo>
                <a:cubicBezTo>
                  <a:pt x="20759" y="13734"/>
                  <a:pt x="20651" y="13683"/>
                  <a:pt x="20058" y="13832"/>
                </a:cubicBezTo>
                <a:cubicBezTo>
                  <a:pt x="19322" y="14017"/>
                  <a:pt x="19036" y="13997"/>
                  <a:pt x="18677" y="13732"/>
                </a:cubicBezTo>
                <a:lnTo>
                  <a:pt x="18364" y="13499"/>
                </a:lnTo>
                <a:lnTo>
                  <a:pt x="18795" y="13083"/>
                </a:lnTo>
                <a:cubicBezTo>
                  <a:pt x="19155" y="12737"/>
                  <a:pt x="19284" y="12676"/>
                  <a:pt x="19562" y="12728"/>
                </a:cubicBezTo>
                <a:cubicBezTo>
                  <a:pt x="19792" y="12772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69"/>
                  <a:pt x="20460" y="5303"/>
                  <a:pt x="20644" y="4854"/>
                </a:cubicBezTo>
                <a:cubicBezTo>
                  <a:pt x="20730" y="4643"/>
                  <a:pt x="20727" y="4643"/>
                  <a:pt x="20563" y="4841"/>
                </a:cubicBezTo>
                <a:cubicBezTo>
                  <a:pt x="20415" y="5019"/>
                  <a:pt x="20356" y="5027"/>
                  <a:pt x="20111" y="4904"/>
                </a:cubicBezTo>
                <a:cubicBezTo>
                  <a:pt x="19957" y="4826"/>
                  <a:pt x="19676" y="4731"/>
                  <a:pt x="19484" y="4693"/>
                </a:cubicBezTo>
                <a:cubicBezTo>
                  <a:pt x="19173" y="4630"/>
                  <a:pt x="19138" y="4584"/>
                  <a:pt x="19166" y="4259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6" y="3613"/>
                </a:lnTo>
                <a:cubicBezTo>
                  <a:pt x="17153" y="3441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187" t="13066" r="3307" b="13046"/>
          <a:stretch>
            <a:fillRect/>
          </a:stretch>
        </p:blipFill>
        <p:spPr>
          <a:xfrm>
            <a:off x="15542528" y="955275"/>
            <a:ext cx="4946289" cy="1387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92" fill="norm" stroke="1" extrusionOk="0">
                <a:moveTo>
                  <a:pt x="10600" y="1"/>
                </a:moveTo>
                <a:cubicBezTo>
                  <a:pt x="2632" y="10"/>
                  <a:pt x="2135" y="56"/>
                  <a:pt x="1687" y="798"/>
                </a:cubicBezTo>
                <a:cubicBezTo>
                  <a:pt x="698" y="2438"/>
                  <a:pt x="126" y="5683"/>
                  <a:pt x="14" y="10293"/>
                </a:cubicBezTo>
                <a:cubicBezTo>
                  <a:pt x="-96" y="14770"/>
                  <a:pt x="455" y="18597"/>
                  <a:pt x="1487" y="20517"/>
                </a:cubicBezTo>
                <a:lnTo>
                  <a:pt x="2042" y="21555"/>
                </a:lnTo>
                <a:lnTo>
                  <a:pt x="10700" y="21573"/>
                </a:lnTo>
                <a:lnTo>
                  <a:pt x="19356" y="21592"/>
                </a:lnTo>
                <a:lnTo>
                  <a:pt x="19975" y="20492"/>
                </a:lnTo>
                <a:cubicBezTo>
                  <a:pt x="20924" y="18802"/>
                  <a:pt x="21489" y="15263"/>
                  <a:pt x="21502" y="11121"/>
                </a:cubicBezTo>
                <a:cubicBezTo>
                  <a:pt x="21504" y="10529"/>
                  <a:pt x="21494" y="9930"/>
                  <a:pt x="21473" y="9317"/>
                </a:cubicBezTo>
                <a:cubicBezTo>
                  <a:pt x="21326" y="5060"/>
                  <a:pt x="20757" y="2403"/>
                  <a:pt x="19665" y="872"/>
                </a:cubicBezTo>
                <a:cubicBezTo>
                  <a:pt x="19051" y="13"/>
                  <a:pt x="18859" y="-8"/>
                  <a:pt x="10600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9683" y="3574690"/>
            <a:ext cx="15539988" cy="204473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grpSp>
        <p:nvGrpSpPr>
          <p:cNvPr id="173" name="صورة"/>
          <p:cNvGrpSpPr/>
          <p:nvPr/>
        </p:nvGrpSpPr>
        <p:grpSpPr>
          <a:xfrm>
            <a:off x="4566739" y="6851650"/>
            <a:ext cx="16669333" cy="3084360"/>
            <a:chOff x="0" y="0"/>
            <a:chExt cx="16669331" cy="3084359"/>
          </a:xfrm>
        </p:grpSpPr>
        <p:pic>
          <p:nvPicPr>
            <p:cNvPr id="17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350" y="6350"/>
              <a:ext cx="16656632" cy="307166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669332" cy="30843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0" name="صورة"/>
          <p:cNvGrpSpPr/>
          <p:nvPr/>
        </p:nvGrpSpPr>
        <p:grpSpPr>
          <a:xfrm>
            <a:off x="4027684" y="2635299"/>
            <a:ext cx="16780401" cy="9522239"/>
            <a:chOff x="0" y="0"/>
            <a:chExt cx="16780400" cy="9522238"/>
          </a:xfrm>
        </p:grpSpPr>
        <p:pic>
          <p:nvPicPr>
            <p:cNvPr id="179" name="صورة" descr="صورة"/>
            <p:cNvPicPr>
              <a:picLocks noChangeAspect="1"/>
            </p:cNvPicPr>
            <p:nvPr/>
          </p:nvPicPr>
          <p:blipFill>
            <a:blip r:embed="rId4">
              <a:alphaModFix amt="81995"/>
              <a:extLst/>
            </a:blip>
            <a:stretch>
              <a:fillRect/>
            </a:stretch>
          </p:blipFill>
          <p:spPr>
            <a:xfrm>
              <a:off x="6350" y="6350"/>
              <a:ext cx="16767701" cy="95095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5">
              <a:alphaModFix amt="81995"/>
              <a:extLst/>
            </a:blip>
            <a:stretch>
              <a:fillRect/>
            </a:stretch>
          </p:blipFill>
          <p:spPr>
            <a:xfrm>
              <a:off x="0" y="0"/>
              <a:ext cx="16780401" cy="9522239"/>
            </a:xfrm>
            <a:prstGeom prst="rect">
              <a:avLst/>
            </a:prstGeom>
            <a:effectLst/>
          </p:spPr>
        </p:pic>
      </p:grpSp>
      <p:pic>
        <p:nvPicPr>
          <p:cNvPr id="181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38" t="3349" r="5399" b="1914"/>
          <a:stretch>
            <a:fillRect/>
          </a:stretch>
        </p:blipFill>
        <p:spPr>
          <a:xfrm>
            <a:off x="1393761" y="6180071"/>
            <a:ext cx="3680431" cy="393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70" y="951"/>
                  <a:pt x="13992" y="1047"/>
                  <a:pt x="14087" y="1097"/>
                </a:cubicBezTo>
                <a:cubicBezTo>
                  <a:pt x="14343" y="1231"/>
                  <a:pt x="14364" y="1218"/>
                  <a:pt x="14203" y="1036"/>
                </a:cubicBezTo>
                <a:cubicBezTo>
                  <a:pt x="14087" y="905"/>
                  <a:pt x="14090" y="838"/>
                  <a:pt x="14207" y="705"/>
                </a:cubicBezTo>
                <a:cubicBezTo>
                  <a:pt x="14425" y="459"/>
                  <a:pt x="14174" y="0"/>
                  <a:pt x="13822" y="0"/>
                </a:cubicBezTo>
                <a:close/>
                <a:moveTo>
                  <a:pt x="20819" y="1308"/>
                </a:moveTo>
                <a:cubicBezTo>
                  <a:pt x="20217" y="1308"/>
                  <a:pt x="20025" y="1965"/>
                  <a:pt x="20556" y="2207"/>
                </a:cubicBezTo>
                <a:cubicBezTo>
                  <a:pt x="20847" y="2340"/>
                  <a:pt x="20895" y="2331"/>
                  <a:pt x="21091" y="2100"/>
                </a:cubicBezTo>
                <a:cubicBezTo>
                  <a:pt x="21410" y="1725"/>
                  <a:pt x="21266" y="1308"/>
                  <a:pt x="20819" y="1308"/>
                </a:cubicBezTo>
                <a:close/>
                <a:moveTo>
                  <a:pt x="15049" y="3095"/>
                </a:moveTo>
                <a:cubicBezTo>
                  <a:pt x="15036" y="3107"/>
                  <a:pt x="15028" y="3145"/>
                  <a:pt x="15026" y="3208"/>
                </a:cubicBezTo>
                <a:cubicBezTo>
                  <a:pt x="15021" y="3323"/>
                  <a:pt x="15047" y="3388"/>
                  <a:pt x="15086" y="3352"/>
                </a:cubicBezTo>
                <a:cubicBezTo>
                  <a:pt x="15124" y="3316"/>
                  <a:pt x="15128" y="3222"/>
                  <a:pt x="15095" y="3143"/>
                </a:cubicBezTo>
                <a:cubicBezTo>
                  <a:pt x="15076" y="3099"/>
                  <a:pt x="15061" y="3084"/>
                  <a:pt x="15049" y="3095"/>
                </a:cubicBezTo>
                <a:close/>
                <a:moveTo>
                  <a:pt x="16561" y="3391"/>
                </a:moveTo>
                <a:cubicBezTo>
                  <a:pt x="16478" y="3402"/>
                  <a:pt x="16407" y="3427"/>
                  <a:pt x="16351" y="3465"/>
                </a:cubicBezTo>
                <a:cubicBezTo>
                  <a:pt x="16287" y="3509"/>
                  <a:pt x="16175" y="3643"/>
                  <a:pt x="16105" y="3763"/>
                </a:cubicBezTo>
                <a:cubicBezTo>
                  <a:pt x="15929" y="4061"/>
                  <a:pt x="15653" y="4092"/>
                  <a:pt x="15388" y="3842"/>
                </a:cubicBezTo>
                <a:cubicBezTo>
                  <a:pt x="15207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9" y="4278"/>
                  <a:pt x="12773" y="4434"/>
                </a:cubicBezTo>
                <a:lnTo>
                  <a:pt x="11983" y="4717"/>
                </a:lnTo>
                <a:lnTo>
                  <a:pt x="11671" y="4444"/>
                </a:lnTo>
                <a:cubicBezTo>
                  <a:pt x="11501" y="4295"/>
                  <a:pt x="11246" y="4118"/>
                  <a:pt x="11107" y="4051"/>
                </a:cubicBezTo>
                <a:cubicBezTo>
                  <a:pt x="10403" y="3711"/>
                  <a:pt x="9558" y="4131"/>
                  <a:pt x="9311" y="4945"/>
                </a:cubicBezTo>
                <a:cubicBezTo>
                  <a:pt x="9070" y="5739"/>
                  <a:pt x="9020" y="5743"/>
                  <a:pt x="8239" y="5039"/>
                </a:cubicBezTo>
                <a:cubicBezTo>
                  <a:pt x="7211" y="4112"/>
                  <a:pt x="6626" y="3864"/>
                  <a:pt x="5908" y="4051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2"/>
                  <a:pt x="6010" y="8895"/>
                  <a:pt x="7492" y="10484"/>
                </a:cubicBezTo>
                <a:cubicBezTo>
                  <a:pt x="7862" y="10881"/>
                  <a:pt x="8130" y="11236"/>
                  <a:pt x="8089" y="11274"/>
                </a:cubicBezTo>
                <a:cubicBezTo>
                  <a:pt x="8048" y="11313"/>
                  <a:pt x="7827" y="11346"/>
                  <a:pt x="7598" y="11346"/>
                </a:cubicBezTo>
                <a:cubicBezTo>
                  <a:pt x="7180" y="11347"/>
                  <a:pt x="6588" y="11617"/>
                  <a:pt x="6120" y="12021"/>
                </a:cubicBezTo>
                <a:lnTo>
                  <a:pt x="5869" y="12239"/>
                </a:lnTo>
                <a:lnTo>
                  <a:pt x="5673" y="11960"/>
                </a:lnTo>
                <a:cubicBezTo>
                  <a:pt x="5284" y="11402"/>
                  <a:pt x="4938" y="11477"/>
                  <a:pt x="3702" y="12385"/>
                </a:cubicBezTo>
                <a:cubicBezTo>
                  <a:pt x="3319" y="12666"/>
                  <a:pt x="2802" y="12992"/>
                  <a:pt x="2554" y="13111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2"/>
                </a:lnTo>
                <a:lnTo>
                  <a:pt x="1259" y="15850"/>
                </a:lnTo>
                <a:cubicBezTo>
                  <a:pt x="1071" y="15942"/>
                  <a:pt x="713" y="16214"/>
                  <a:pt x="466" y="16455"/>
                </a:cubicBezTo>
                <a:cubicBezTo>
                  <a:pt x="114" y="16796"/>
                  <a:pt x="13" y="16984"/>
                  <a:pt x="2" y="17308"/>
                </a:cubicBezTo>
                <a:cubicBezTo>
                  <a:pt x="-11" y="17698"/>
                  <a:pt x="15" y="17731"/>
                  <a:pt x="452" y="17872"/>
                </a:cubicBezTo>
                <a:cubicBezTo>
                  <a:pt x="1055" y="18065"/>
                  <a:pt x="3035" y="17981"/>
                  <a:pt x="3776" y="17732"/>
                </a:cubicBezTo>
                <a:cubicBezTo>
                  <a:pt x="4072" y="17633"/>
                  <a:pt x="4525" y="17380"/>
                  <a:pt x="4786" y="17171"/>
                </a:cubicBezTo>
                <a:cubicBezTo>
                  <a:pt x="5452" y="16635"/>
                  <a:pt x="6367" y="16492"/>
                  <a:pt x="7047" y="16818"/>
                </a:cubicBezTo>
                <a:cubicBezTo>
                  <a:pt x="7310" y="16944"/>
                  <a:pt x="7892" y="17106"/>
                  <a:pt x="8340" y="17177"/>
                </a:cubicBezTo>
                <a:cubicBezTo>
                  <a:pt x="9019" y="17285"/>
                  <a:pt x="9156" y="17340"/>
                  <a:pt x="9156" y="17515"/>
                </a:cubicBezTo>
                <a:cubicBezTo>
                  <a:pt x="9156" y="17652"/>
                  <a:pt x="8976" y="17813"/>
                  <a:pt x="8633" y="17980"/>
                </a:cubicBezTo>
                <a:cubicBezTo>
                  <a:pt x="8346" y="18121"/>
                  <a:pt x="7966" y="18363"/>
                  <a:pt x="7789" y="18520"/>
                </a:cubicBezTo>
                <a:cubicBezTo>
                  <a:pt x="7527" y="18754"/>
                  <a:pt x="7376" y="18801"/>
                  <a:pt x="6957" y="18777"/>
                </a:cubicBezTo>
                <a:cubicBezTo>
                  <a:pt x="6388" y="18744"/>
                  <a:pt x="5964" y="19019"/>
                  <a:pt x="5964" y="19419"/>
                </a:cubicBezTo>
                <a:cubicBezTo>
                  <a:pt x="5964" y="19610"/>
                  <a:pt x="6041" y="19637"/>
                  <a:pt x="6579" y="19637"/>
                </a:cubicBezTo>
                <a:cubicBezTo>
                  <a:pt x="7474" y="19637"/>
                  <a:pt x="7566" y="19790"/>
                  <a:pt x="7006" y="20362"/>
                </a:cubicBezTo>
                <a:cubicBezTo>
                  <a:pt x="6650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0" y="21600"/>
                </a:cubicBezTo>
                <a:cubicBezTo>
                  <a:pt x="7085" y="21600"/>
                  <a:pt x="7351" y="21437"/>
                  <a:pt x="7782" y="21036"/>
                </a:cubicBezTo>
                <a:cubicBezTo>
                  <a:pt x="8468" y="20400"/>
                  <a:pt x="8575" y="20414"/>
                  <a:pt x="8993" y="21184"/>
                </a:cubicBezTo>
                <a:cubicBezTo>
                  <a:pt x="9197" y="21561"/>
                  <a:pt x="9261" y="21600"/>
                  <a:pt x="9680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10" y="20199"/>
                  <a:pt x="9853" y="20111"/>
                </a:cubicBezTo>
                <a:cubicBezTo>
                  <a:pt x="9973" y="20068"/>
                  <a:pt x="10025" y="19892"/>
                  <a:pt x="10026" y="19543"/>
                </a:cubicBezTo>
                <a:cubicBezTo>
                  <a:pt x="10026" y="19163"/>
                  <a:pt x="10113" y="18914"/>
                  <a:pt x="10374" y="18546"/>
                </a:cubicBezTo>
                <a:cubicBezTo>
                  <a:pt x="10564" y="18276"/>
                  <a:pt x="10780" y="17772"/>
                  <a:pt x="10853" y="17425"/>
                </a:cubicBezTo>
                <a:cubicBezTo>
                  <a:pt x="10977" y="16837"/>
                  <a:pt x="11033" y="16759"/>
                  <a:pt x="11708" y="16254"/>
                </a:cubicBezTo>
                <a:cubicBezTo>
                  <a:pt x="12105" y="15957"/>
                  <a:pt x="12630" y="15486"/>
                  <a:pt x="12875" y="15205"/>
                </a:cubicBezTo>
                <a:lnTo>
                  <a:pt x="13317" y="14696"/>
                </a:lnTo>
                <a:lnTo>
                  <a:pt x="14834" y="14768"/>
                </a:lnTo>
                <a:cubicBezTo>
                  <a:pt x="17210" y="14881"/>
                  <a:pt x="17707" y="15046"/>
                  <a:pt x="17852" y="15771"/>
                </a:cubicBezTo>
                <a:cubicBezTo>
                  <a:pt x="17949" y="16256"/>
                  <a:pt x="18188" y="16255"/>
                  <a:pt x="18680" y="15765"/>
                </a:cubicBezTo>
                <a:cubicBezTo>
                  <a:pt x="18890" y="15555"/>
                  <a:pt x="19111" y="15382"/>
                  <a:pt x="19173" y="15382"/>
                </a:cubicBezTo>
                <a:cubicBezTo>
                  <a:pt x="19235" y="15382"/>
                  <a:pt x="19338" y="15244"/>
                  <a:pt x="19401" y="15075"/>
                </a:cubicBezTo>
                <a:cubicBezTo>
                  <a:pt x="19485" y="14850"/>
                  <a:pt x="19659" y="14715"/>
                  <a:pt x="20051" y="14574"/>
                </a:cubicBezTo>
                <a:cubicBezTo>
                  <a:pt x="20437" y="14436"/>
                  <a:pt x="20606" y="14306"/>
                  <a:pt x="20657" y="14113"/>
                </a:cubicBezTo>
                <a:cubicBezTo>
                  <a:pt x="20759" y="13734"/>
                  <a:pt x="20651" y="13683"/>
                  <a:pt x="20058" y="13832"/>
                </a:cubicBezTo>
                <a:cubicBezTo>
                  <a:pt x="19322" y="14017"/>
                  <a:pt x="19036" y="13997"/>
                  <a:pt x="18677" y="13732"/>
                </a:cubicBezTo>
                <a:lnTo>
                  <a:pt x="18364" y="13499"/>
                </a:lnTo>
                <a:lnTo>
                  <a:pt x="18795" y="13083"/>
                </a:lnTo>
                <a:cubicBezTo>
                  <a:pt x="19155" y="12737"/>
                  <a:pt x="19284" y="12676"/>
                  <a:pt x="19562" y="12728"/>
                </a:cubicBezTo>
                <a:cubicBezTo>
                  <a:pt x="19792" y="12772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69"/>
                  <a:pt x="20460" y="5303"/>
                  <a:pt x="20644" y="4854"/>
                </a:cubicBezTo>
                <a:cubicBezTo>
                  <a:pt x="20730" y="4643"/>
                  <a:pt x="20727" y="4643"/>
                  <a:pt x="20563" y="4841"/>
                </a:cubicBezTo>
                <a:cubicBezTo>
                  <a:pt x="20415" y="5019"/>
                  <a:pt x="20356" y="5027"/>
                  <a:pt x="20111" y="4904"/>
                </a:cubicBezTo>
                <a:cubicBezTo>
                  <a:pt x="19957" y="4826"/>
                  <a:pt x="19676" y="4731"/>
                  <a:pt x="19484" y="4693"/>
                </a:cubicBezTo>
                <a:cubicBezTo>
                  <a:pt x="19173" y="4630"/>
                  <a:pt x="19138" y="4584"/>
                  <a:pt x="19166" y="4259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6" y="3613"/>
                </a:lnTo>
                <a:cubicBezTo>
                  <a:pt x="17153" y="3441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9" b="1914"/>
          <a:stretch>
            <a:fillRect/>
          </a:stretch>
        </p:blipFill>
        <p:spPr>
          <a:xfrm>
            <a:off x="1393761" y="6180071"/>
            <a:ext cx="3680431" cy="393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70" y="951"/>
                  <a:pt x="13992" y="1047"/>
                  <a:pt x="14087" y="1097"/>
                </a:cubicBezTo>
                <a:cubicBezTo>
                  <a:pt x="14343" y="1231"/>
                  <a:pt x="14364" y="1218"/>
                  <a:pt x="14203" y="1036"/>
                </a:cubicBezTo>
                <a:cubicBezTo>
                  <a:pt x="14087" y="905"/>
                  <a:pt x="14090" y="838"/>
                  <a:pt x="14207" y="705"/>
                </a:cubicBezTo>
                <a:cubicBezTo>
                  <a:pt x="14425" y="459"/>
                  <a:pt x="14174" y="0"/>
                  <a:pt x="13822" y="0"/>
                </a:cubicBezTo>
                <a:close/>
                <a:moveTo>
                  <a:pt x="20819" y="1308"/>
                </a:moveTo>
                <a:cubicBezTo>
                  <a:pt x="20217" y="1308"/>
                  <a:pt x="20025" y="1965"/>
                  <a:pt x="20556" y="2207"/>
                </a:cubicBezTo>
                <a:cubicBezTo>
                  <a:pt x="20847" y="2340"/>
                  <a:pt x="20895" y="2331"/>
                  <a:pt x="21091" y="2100"/>
                </a:cubicBezTo>
                <a:cubicBezTo>
                  <a:pt x="21410" y="1725"/>
                  <a:pt x="21266" y="1308"/>
                  <a:pt x="20819" y="1308"/>
                </a:cubicBezTo>
                <a:close/>
                <a:moveTo>
                  <a:pt x="15049" y="3095"/>
                </a:moveTo>
                <a:cubicBezTo>
                  <a:pt x="15036" y="3107"/>
                  <a:pt x="15028" y="3145"/>
                  <a:pt x="15026" y="3208"/>
                </a:cubicBezTo>
                <a:cubicBezTo>
                  <a:pt x="15021" y="3323"/>
                  <a:pt x="15047" y="3388"/>
                  <a:pt x="15086" y="3352"/>
                </a:cubicBezTo>
                <a:cubicBezTo>
                  <a:pt x="15124" y="3316"/>
                  <a:pt x="15128" y="3222"/>
                  <a:pt x="15095" y="3143"/>
                </a:cubicBezTo>
                <a:cubicBezTo>
                  <a:pt x="15076" y="3099"/>
                  <a:pt x="15061" y="3084"/>
                  <a:pt x="15049" y="3095"/>
                </a:cubicBezTo>
                <a:close/>
                <a:moveTo>
                  <a:pt x="16561" y="3391"/>
                </a:moveTo>
                <a:cubicBezTo>
                  <a:pt x="16478" y="3402"/>
                  <a:pt x="16407" y="3427"/>
                  <a:pt x="16351" y="3465"/>
                </a:cubicBezTo>
                <a:cubicBezTo>
                  <a:pt x="16287" y="3509"/>
                  <a:pt x="16175" y="3643"/>
                  <a:pt x="16105" y="3763"/>
                </a:cubicBezTo>
                <a:cubicBezTo>
                  <a:pt x="15929" y="4061"/>
                  <a:pt x="15653" y="4092"/>
                  <a:pt x="15388" y="3842"/>
                </a:cubicBezTo>
                <a:cubicBezTo>
                  <a:pt x="15207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9" y="4278"/>
                  <a:pt x="12773" y="4434"/>
                </a:cubicBezTo>
                <a:lnTo>
                  <a:pt x="11983" y="4717"/>
                </a:lnTo>
                <a:lnTo>
                  <a:pt x="11671" y="4444"/>
                </a:lnTo>
                <a:cubicBezTo>
                  <a:pt x="11501" y="4295"/>
                  <a:pt x="11246" y="4118"/>
                  <a:pt x="11107" y="4051"/>
                </a:cubicBezTo>
                <a:cubicBezTo>
                  <a:pt x="10403" y="3711"/>
                  <a:pt x="9558" y="4131"/>
                  <a:pt x="9311" y="4945"/>
                </a:cubicBezTo>
                <a:cubicBezTo>
                  <a:pt x="9070" y="5739"/>
                  <a:pt x="9020" y="5743"/>
                  <a:pt x="8239" y="5039"/>
                </a:cubicBezTo>
                <a:cubicBezTo>
                  <a:pt x="7211" y="4112"/>
                  <a:pt x="6626" y="3864"/>
                  <a:pt x="5908" y="4051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2"/>
                  <a:pt x="6010" y="8895"/>
                  <a:pt x="7492" y="10484"/>
                </a:cubicBezTo>
                <a:cubicBezTo>
                  <a:pt x="7862" y="10881"/>
                  <a:pt x="8130" y="11236"/>
                  <a:pt x="8089" y="11274"/>
                </a:cubicBezTo>
                <a:cubicBezTo>
                  <a:pt x="8048" y="11313"/>
                  <a:pt x="7827" y="11346"/>
                  <a:pt x="7598" y="11346"/>
                </a:cubicBezTo>
                <a:cubicBezTo>
                  <a:pt x="7180" y="11347"/>
                  <a:pt x="6588" y="11617"/>
                  <a:pt x="6120" y="12021"/>
                </a:cubicBezTo>
                <a:lnTo>
                  <a:pt x="5869" y="12239"/>
                </a:lnTo>
                <a:lnTo>
                  <a:pt x="5673" y="11960"/>
                </a:lnTo>
                <a:cubicBezTo>
                  <a:pt x="5284" y="11402"/>
                  <a:pt x="4938" y="11477"/>
                  <a:pt x="3702" y="12385"/>
                </a:cubicBezTo>
                <a:cubicBezTo>
                  <a:pt x="3319" y="12666"/>
                  <a:pt x="2802" y="12992"/>
                  <a:pt x="2554" y="13111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2"/>
                </a:lnTo>
                <a:lnTo>
                  <a:pt x="1259" y="15850"/>
                </a:lnTo>
                <a:cubicBezTo>
                  <a:pt x="1071" y="15942"/>
                  <a:pt x="713" y="16214"/>
                  <a:pt x="466" y="16455"/>
                </a:cubicBezTo>
                <a:cubicBezTo>
                  <a:pt x="114" y="16796"/>
                  <a:pt x="13" y="16984"/>
                  <a:pt x="2" y="17308"/>
                </a:cubicBezTo>
                <a:cubicBezTo>
                  <a:pt x="-11" y="17698"/>
                  <a:pt x="15" y="17731"/>
                  <a:pt x="452" y="17872"/>
                </a:cubicBezTo>
                <a:cubicBezTo>
                  <a:pt x="1055" y="18065"/>
                  <a:pt x="3035" y="17981"/>
                  <a:pt x="3776" y="17732"/>
                </a:cubicBezTo>
                <a:cubicBezTo>
                  <a:pt x="4072" y="17633"/>
                  <a:pt x="4525" y="17380"/>
                  <a:pt x="4786" y="17171"/>
                </a:cubicBezTo>
                <a:cubicBezTo>
                  <a:pt x="5452" y="16635"/>
                  <a:pt x="6367" y="16492"/>
                  <a:pt x="7047" y="16818"/>
                </a:cubicBezTo>
                <a:cubicBezTo>
                  <a:pt x="7310" y="16944"/>
                  <a:pt x="7892" y="17106"/>
                  <a:pt x="8340" y="17177"/>
                </a:cubicBezTo>
                <a:cubicBezTo>
                  <a:pt x="9019" y="17285"/>
                  <a:pt x="9156" y="17340"/>
                  <a:pt x="9156" y="17515"/>
                </a:cubicBezTo>
                <a:cubicBezTo>
                  <a:pt x="9156" y="17652"/>
                  <a:pt x="8976" y="17813"/>
                  <a:pt x="8633" y="17980"/>
                </a:cubicBezTo>
                <a:cubicBezTo>
                  <a:pt x="8346" y="18121"/>
                  <a:pt x="7966" y="18363"/>
                  <a:pt x="7789" y="18520"/>
                </a:cubicBezTo>
                <a:cubicBezTo>
                  <a:pt x="7527" y="18754"/>
                  <a:pt x="7376" y="18801"/>
                  <a:pt x="6957" y="18777"/>
                </a:cubicBezTo>
                <a:cubicBezTo>
                  <a:pt x="6388" y="18744"/>
                  <a:pt x="5964" y="19019"/>
                  <a:pt x="5964" y="19419"/>
                </a:cubicBezTo>
                <a:cubicBezTo>
                  <a:pt x="5964" y="19610"/>
                  <a:pt x="6041" y="19637"/>
                  <a:pt x="6579" y="19637"/>
                </a:cubicBezTo>
                <a:cubicBezTo>
                  <a:pt x="7474" y="19637"/>
                  <a:pt x="7566" y="19790"/>
                  <a:pt x="7006" y="20362"/>
                </a:cubicBezTo>
                <a:cubicBezTo>
                  <a:pt x="6650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0" y="21600"/>
                </a:cubicBezTo>
                <a:cubicBezTo>
                  <a:pt x="7085" y="21600"/>
                  <a:pt x="7351" y="21437"/>
                  <a:pt x="7782" y="21036"/>
                </a:cubicBezTo>
                <a:cubicBezTo>
                  <a:pt x="8468" y="20400"/>
                  <a:pt x="8575" y="20414"/>
                  <a:pt x="8993" y="21184"/>
                </a:cubicBezTo>
                <a:cubicBezTo>
                  <a:pt x="9197" y="21561"/>
                  <a:pt x="9261" y="21600"/>
                  <a:pt x="9680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10" y="20199"/>
                  <a:pt x="9853" y="20111"/>
                </a:cubicBezTo>
                <a:cubicBezTo>
                  <a:pt x="9973" y="20068"/>
                  <a:pt x="10025" y="19892"/>
                  <a:pt x="10026" y="19543"/>
                </a:cubicBezTo>
                <a:cubicBezTo>
                  <a:pt x="10026" y="19163"/>
                  <a:pt x="10113" y="18914"/>
                  <a:pt x="10374" y="18546"/>
                </a:cubicBezTo>
                <a:cubicBezTo>
                  <a:pt x="10564" y="18276"/>
                  <a:pt x="10780" y="17772"/>
                  <a:pt x="10853" y="17425"/>
                </a:cubicBezTo>
                <a:cubicBezTo>
                  <a:pt x="10977" y="16837"/>
                  <a:pt x="11033" y="16759"/>
                  <a:pt x="11708" y="16254"/>
                </a:cubicBezTo>
                <a:cubicBezTo>
                  <a:pt x="12105" y="15957"/>
                  <a:pt x="12630" y="15486"/>
                  <a:pt x="12875" y="15205"/>
                </a:cubicBezTo>
                <a:lnTo>
                  <a:pt x="13317" y="14696"/>
                </a:lnTo>
                <a:lnTo>
                  <a:pt x="14834" y="14768"/>
                </a:lnTo>
                <a:cubicBezTo>
                  <a:pt x="17210" y="14881"/>
                  <a:pt x="17707" y="15046"/>
                  <a:pt x="17852" y="15771"/>
                </a:cubicBezTo>
                <a:cubicBezTo>
                  <a:pt x="17949" y="16256"/>
                  <a:pt x="18188" y="16255"/>
                  <a:pt x="18680" y="15765"/>
                </a:cubicBezTo>
                <a:cubicBezTo>
                  <a:pt x="18890" y="15555"/>
                  <a:pt x="19111" y="15382"/>
                  <a:pt x="19173" y="15382"/>
                </a:cubicBezTo>
                <a:cubicBezTo>
                  <a:pt x="19235" y="15382"/>
                  <a:pt x="19338" y="15244"/>
                  <a:pt x="19401" y="15075"/>
                </a:cubicBezTo>
                <a:cubicBezTo>
                  <a:pt x="19485" y="14850"/>
                  <a:pt x="19659" y="14715"/>
                  <a:pt x="20051" y="14574"/>
                </a:cubicBezTo>
                <a:cubicBezTo>
                  <a:pt x="20437" y="14436"/>
                  <a:pt x="20606" y="14306"/>
                  <a:pt x="20657" y="14113"/>
                </a:cubicBezTo>
                <a:cubicBezTo>
                  <a:pt x="20759" y="13734"/>
                  <a:pt x="20651" y="13683"/>
                  <a:pt x="20058" y="13832"/>
                </a:cubicBezTo>
                <a:cubicBezTo>
                  <a:pt x="19322" y="14017"/>
                  <a:pt x="19036" y="13997"/>
                  <a:pt x="18677" y="13732"/>
                </a:cubicBezTo>
                <a:lnTo>
                  <a:pt x="18364" y="13499"/>
                </a:lnTo>
                <a:lnTo>
                  <a:pt x="18795" y="13083"/>
                </a:lnTo>
                <a:cubicBezTo>
                  <a:pt x="19155" y="12737"/>
                  <a:pt x="19284" y="12676"/>
                  <a:pt x="19562" y="12728"/>
                </a:cubicBezTo>
                <a:cubicBezTo>
                  <a:pt x="19792" y="12772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69"/>
                  <a:pt x="20460" y="5303"/>
                  <a:pt x="20644" y="4854"/>
                </a:cubicBezTo>
                <a:cubicBezTo>
                  <a:pt x="20730" y="4643"/>
                  <a:pt x="20727" y="4643"/>
                  <a:pt x="20563" y="4841"/>
                </a:cubicBezTo>
                <a:cubicBezTo>
                  <a:pt x="20415" y="5019"/>
                  <a:pt x="20356" y="5027"/>
                  <a:pt x="20111" y="4904"/>
                </a:cubicBezTo>
                <a:cubicBezTo>
                  <a:pt x="19957" y="4826"/>
                  <a:pt x="19676" y="4731"/>
                  <a:pt x="19484" y="4693"/>
                </a:cubicBezTo>
                <a:cubicBezTo>
                  <a:pt x="19173" y="4630"/>
                  <a:pt x="19138" y="4584"/>
                  <a:pt x="19166" y="4259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6" y="3613"/>
                </a:lnTo>
                <a:cubicBezTo>
                  <a:pt x="17153" y="3441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12121" t="13656" r="5497" b="20450"/>
          <a:stretch>
            <a:fillRect/>
          </a:stretch>
        </p:blipFill>
        <p:spPr>
          <a:xfrm>
            <a:off x="6452428" y="1851698"/>
            <a:ext cx="14536654" cy="2084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558" fill="norm" stroke="1" extrusionOk="0">
                <a:moveTo>
                  <a:pt x="15232" y="10"/>
                </a:moveTo>
                <a:cubicBezTo>
                  <a:pt x="15229" y="-42"/>
                  <a:pt x="15188" y="118"/>
                  <a:pt x="15122" y="441"/>
                </a:cubicBezTo>
                <a:cubicBezTo>
                  <a:pt x="15036" y="871"/>
                  <a:pt x="14954" y="1257"/>
                  <a:pt x="14942" y="1299"/>
                </a:cubicBezTo>
                <a:cubicBezTo>
                  <a:pt x="14931" y="1341"/>
                  <a:pt x="14943" y="1779"/>
                  <a:pt x="14971" y="2272"/>
                </a:cubicBezTo>
                <a:cubicBezTo>
                  <a:pt x="15027" y="3290"/>
                  <a:pt x="15075" y="3356"/>
                  <a:pt x="15236" y="2654"/>
                </a:cubicBezTo>
                <a:cubicBezTo>
                  <a:pt x="15324" y="2268"/>
                  <a:pt x="15328" y="1987"/>
                  <a:pt x="15256" y="1385"/>
                </a:cubicBezTo>
                <a:cubicBezTo>
                  <a:pt x="15205" y="960"/>
                  <a:pt x="15190" y="396"/>
                  <a:pt x="15222" y="133"/>
                </a:cubicBezTo>
                <a:cubicBezTo>
                  <a:pt x="15230" y="68"/>
                  <a:pt x="15233" y="27"/>
                  <a:pt x="15232" y="10"/>
                </a:cubicBezTo>
                <a:close/>
                <a:moveTo>
                  <a:pt x="5711" y="1611"/>
                </a:moveTo>
                <a:cubicBezTo>
                  <a:pt x="5699" y="1599"/>
                  <a:pt x="5685" y="1609"/>
                  <a:pt x="5667" y="1648"/>
                </a:cubicBezTo>
                <a:cubicBezTo>
                  <a:pt x="5609" y="1782"/>
                  <a:pt x="5549" y="2333"/>
                  <a:pt x="5534" y="2867"/>
                </a:cubicBezTo>
                <a:cubicBezTo>
                  <a:pt x="5517" y="3489"/>
                  <a:pt x="5545" y="3750"/>
                  <a:pt x="5613" y="3594"/>
                </a:cubicBezTo>
                <a:cubicBezTo>
                  <a:pt x="5671" y="3459"/>
                  <a:pt x="5731" y="2913"/>
                  <a:pt x="5746" y="2379"/>
                </a:cubicBezTo>
                <a:cubicBezTo>
                  <a:pt x="5759" y="1912"/>
                  <a:pt x="5747" y="1648"/>
                  <a:pt x="5711" y="1611"/>
                </a:cubicBezTo>
                <a:close/>
                <a:moveTo>
                  <a:pt x="14316" y="3294"/>
                </a:moveTo>
                <a:cubicBezTo>
                  <a:pt x="14304" y="3266"/>
                  <a:pt x="14289" y="3265"/>
                  <a:pt x="14273" y="3302"/>
                </a:cubicBezTo>
                <a:cubicBezTo>
                  <a:pt x="14219" y="3427"/>
                  <a:pt x="14173" y="4171"/>
                  <a:pt x="14171" y="4957"/>
                </a:cubicBezTo>
                <a:cubicBezTo>
                  <a:pt x="14168" y="6066"/>
                  <a:pt x="14190" y="6254"/>
                  <a:pt x="14269" y="5798"/>
                </a:cubicBezTo>
                <a:cubicBezTo>
                  <a:pt x="14385" y="5137"/>
                  <a:pt x="14402" y="3493"/>
                  <a:pt x="14316" y="3294"/>
                </a:cubicBezTo>
                <a:close/>
                <a:moveTo>
                  <a:pt x="3197" y="4801"/>
                </a:moveTo>
                <a:cubicBezTo>
                  <a:pt x="3124" y="4801"/>
                  <a:pt x="3072" y="5268"/>
                  <a:pt x="3072" y="5938"/>
                </a:cubicBezTo>
                <a:cubicBezTo>
                  <a:pt x="3072" y="7267"/>
                  <a:pt x="3257" y="7080"/>
                  <a:pt x="3295" y="5712"/>
                </a:cubicBezTo>
                <a:cubicBezTo>
                  <a:pt x="3310" y="5174"/>
                  <a:pt x="3270" y="4801"/>
                  <a:pt x="3197" y="4801"/>
                </a:cubicBezTo>
                <a:close/>
                <a:moveTo>
                  <a:pt x="17672" y="4965"/>
                </a:moveTo>
                <a:cubicBezTo>
                  <a:pt x="17623" y="5003"/>
                  <a:pt x="17575" y="5285"/>
                  <a:pt x="17550" y="5790"/>
                </a:cubicBezTo>
                <a:cubicBezTo>
                  <a:pt x="17533" y="6150"/>
                  <a:pt x="17591" y="6439"/>
                  <a:pt x="17681" y="6439"/>
                </a:cubicBezTo>
                <a:cubicBezTo>
                  <a:pt x="17795" y="6439"/>
                  <a:pt x="17829" y="6186"/>
                  <a:pt x="17797" y="5597"/>
                </a:cubicBezTo>
                <a:cubicBezTo>
                  <a:pt x="17771" y="5132"/>
                  <a:pt x="17721" y="4926"/>
                  <a:pt x="17672" y="4965"/>
                </a:cubicBezTo>
                <a:close/>
                <a:moveTo>
                  <a:pt x="253" y="6697"/>
                </a:moveTo>
                <a:cubicBezTo>
                  <a:pt x="121" y="6611"/>
                  <a:pt x="64" y="7351"/>
                  <a:pt x="19" y="9275"/>
                </a:cubicBezTo>
                <a:cubicBezTo>
                  <a:pt x="8" y="9723"/>
                  <a:pt x="1" y="10069"/>
                  <a:pt x="0" y="10347"/>
                </a:cubicBezTo>
                <a:cubicBezTo>
                  <a:pt x="-2" y="11179"/>
                  <a:pt x="51" y="11386"/>
                  <a:pt x="232" y="11821"/>
                </a:cubicBezTo>
                <a:lnTo>
                  <a:pt x="491" y="12445"/>
                </a:lnTo>
                <a:lnTo>
                  <a:pt x="320" y="13697"/>
                </a:lnTo>
                <a:cubicBezTo>
                  <a:pt x="188" y="14668"/>
                  <a:pt x="171" y="15098"/>
                  <a:pt x="244" y="15601"/>
                </a:cubicBezTo>
                <a:cubicBezTo>
                  <a:pt x="365" y="16436"/>
                  <a:pt x="425" y="16423"/>
                  <a:pt x="532" y="15532"/>
                </a:cubicBezTo>
                <a:cubicBezTo>
                  <a:pt x="585" y="15088"/>
                  <a:pt x="591" y="14615"/>
                  <a:pt x="546" y="14304"/>
                </a:cubicBezTo>
                <a:cubicBezTo>
                  <a:pt x="501" y="13994"/>
                  <a:pt x="501" y="12959"/>
                  <a:pt x="546" y="11619"/>
                </a:cubicBezTo>
                <a:cubicBezTo>
                  <a:pt x="657" y="8315"/>
                  <a:pt x="641" y="7762"/>
                  <a:pt x="413" y="7046"/>
                </a:cubicBezTo>
                <a:cubicBezTo>
                  <a:pt x="350" y="6847"/>
                  <a:pt x="297" y="6726"/>
                  <a:pt x="253" y="6697"/>
                </a:cubicBezTo>
                <a:close/>
                <a:moveTo>
                  <a:pt x="12396" y="6710"/>
                </a:moveTo>
                <a:cubicBezTo>
                  <a:pt x="12339" y="6710"/>
                  <a:pt x="12276" y="7016"/>
                  <a:pt x="12258" y="7391"/>
                </a:cubicBezTo>
                <a:cubicBezTo>
                  <a:pt x="12238" y="7797"/>
                  <a:pt x="12295" y="8073"/>
                  <a:pt x="12396" y="8073"/>
                </a:cubicBezTo>
                <a:cubicBezTo>
                  <a:pt x="12498" y="8073"/>
                  <a:pt x="12554" y="7797"/>
                  <a:pt x="12535" y="7391"/>
                </a:cubicBezTo>
                <a:cubicBezTo>
                  <a:pt x="12517" y="7016"/>
                  <a:pt x="12454" y="6710"/>
                  <a:pt x="12396" y="6710"/>
                </a:cubicBezTo>
                <a:close/>
                <a:moveTo>
                  <a:pt x="8057" y="6985"/>
                </a:moveTo>
                <a:cubicBezTo>
                  <a:pt x="7893" y="6985"/>
                  <a:pt x="7843" y="7554"/>
                  <a:pt x="7946" y="8265"/>
                </a:cubicBezTo>
                <a:cubicBezTo>
                  <a:pt x="8020" y="8771"/>
                  <a:pt x="8152" y="8426"/>
                  <a:pt x="8190" y="7629"/>
                </a:cubicBezTo>
                <a:cubicBezTo>
                  <a:pt x="8208" y="7267"/>
                  <a:pt x="8149" y="6985"/>
                  <a:pt x="8057" y="6985"/>
                </a:cubicBezTo>
                <a:close/>
                <a:moveTo>
                  <a:pt x="1916" y="7046"/>
                </a:moveTo>
                <a:cubicBezTo>
                  <a:pt x="1868" y="6961"/>
                  <a:pt x="1857" y="8156"/>
                  <a:pt x="1852" y="12707"/>
                </a:cubicBezTo>
                <a:lnTo>
                  <a:pt x="1847" y="17071"/>
                </a:lnTo>
                <a:lnTo>
                  <a:pt x="1560" y="17235"/>
                </a:lnTo>
                <a:cubicBezTo>
                  <a:pt x="1327" y="17370"/>
                  <a:pt x="1241" y="17125"/>
                  <a:pt x="1106" y="15934"/>
                </a:cubicBezTo>
                <a:lnTo>
                  <a:pt x="939" y="14468"/>
                </a:lnTo>
                <a:lnTo>
                  <a:pt x="939" y="16427"/>
                </a:lnTo>
                <a:cubicBezTo>
                  <a:pt x="939" y="17703"/>
                  <a:pt x="987" y="18583"/>
                  <a:pt x="1077" y="18964"/>
                </a:cubicBezTo>
                <a:cubicBezTo>
                  <a:pt x="1299" y="19899"/>
                  <a:pt x="1749" y="19180"/>
                  <a:pt x="1933" y="17597"/>
                </a:cubicBezTo>
                <a:lnTo>
                  <a:pt x="2099" y="16184"/>
                </a:lnTo>
                <a:lnTo>
                  <a:pt x="3880" y="16229"/>
                </a:lnTo>
                <a:lnTo>
                  <a:pt x="5662" y="16279"/>
                </a:lnTo>
                <a:lnTo>
                  <a:pt x="5713" y="14858"/>
                </a:lnTo>
                <a:cubicBezTo>
                  <a:pt x="5742" y="14076"/>
                  <a:pt x="5744" y="12976"/>
                  <a:pt x="5718" y="12416"/>
                </a:cubicBezTo>
                <a:cubicBezTo>
                  <a:pt x="5692" y="11855"/>
                  <a:pt x="5728" y="10803"/>
                  <a:pt x="5796" y="10080"/>
                </a:cubicBezTo>
                <a:cubicBezTo>
                  <a:pt x="5915" y="8832"/>
                  <a:pt x="5911" y="8718"/>
                  <a:pt x="5726" y="7880"/>
                </a:cubicBezTo>
                <a:cubicBezTo>
                  <a:pt x="5461" y="6684"/>
                  <a:pt x="5407" y="7492"/>
                  <a:pt x="5524" y="10868"/>
                </a:cubicBezTo>
                <a:cubicBezTo>
                  <a:pt x="5588" y="12721"/>
                  <a:pt x="5594" y="13796"/>
                  <a:pt x="5540" y="14169"/>
                </a:cubicBezTo>
                <a:cubicBezTo>
                  <a:pt x="5414" y="15036"/>
                  <a:pt x="5167" y="14438"/>
                  <a:pt x="5158" y="13245"/>
                </a:cubicBezTo>
                <a:cubicBezTo>
                  <a:pt x="5154" y="12651"/>
                  <a:pt x="5145" y="11855"/>
                  <a:pt x="5139" y="11480"/>
                </a:cubicBezTo>
                <a:cubicBezTo>
                  <a:pt x="5117" y="10200"/>
                  <a:pt x="4842" y="10796"/>
                  <a:pt x="4573" y="12707"/>
                </a:cubicBezTo>
                <a:cubicBezTo>
                  <a:pt x="4255" y="14972"/>
                  <a:pt x="4122" y="15102"/>
                  <a:pt x="4020" y="13241"/>
                </a:cubicBezTo>
                <a:cubicBezTo>
                  <a:pt x="3907" y="11188"/>
                  <a:pt x="3748" y="11067"/>
                  <a:pt x="3271" y="12679"/>
                </a:cubicBezTo>
                <a:cubicBezTo>
                  <a:pt x="2747" y="14448"/>
                  <a:pt x="2729" y="14454"/>
                  <a:pt x="2669" y="12876"/>
                </a:cubicBezTo>
                <a:cubicBezTo>
                  <a:pt x="2621" y="11633"/>
                  <a:pt x="2619" y="11637"/>
                  <a:pt x="2530" y="13155"/>
                </a:cubicBezTo>
                <a:cubicBezTo>
                  <a:pt x="2463" y="14304"/>
                  <a:pt x="2395" y="14648"/>
                  <a:pt x="2262" y="14518"/>
                </a:cubicBezTo>
                <a:cubicBezTo>
                  <a:pt x="2106" y="14364"/>
                  <a:pt x="2079" y="13935"/>
                  <a:pt x="2037" y="10926"/>
                </a:cubicBezTo>
                <a:cubicBezTo>
                  <a:pt x="2011" y="9046"/>
                  <a:pt x="1967" y="7352"/>
                  <a:pt x="1939" y="7157"/>
                </a:cubicBezTo>
                <a:cubicBezTo>
                  <a:pt x="1930" y="7099"/>
                  <a:pt x="1922" y="7058"/>
                  <a:pt x="1916" y="7046"/>
                </a:cubicBezTo>
                <a:close/>
                <a:moveTo>
                  <a:pt x="19248" y="7063"/>
                </a:moveTo>
                <a:cubicBezTo>
                  <a:pt x="19217" y="7061"/>
                  <a:pt x="19179" y="7110"/>
                  <a:pt x="19138" y="7219"/>
                </a:cubicBezTo>
                <a:cubicBezTo>
                  <a:pt x="19020" y="7532"/>
                  <a:pt x="19016" y="7662"/>
                  <a:pt x="19114" y="8081"/>
                </a:cubicBezTo>
                <a:cubicBezTo>
                  <a:pt x="19184" y="8378"/>
                  <a:pt x="19259" y="8370"/>
                  <a:pt x="19304" y="8060"/>
                </a:cubicBezTo>
                <a:cubicBezTo>
                  <a:pt x="19384" y="7510"/>
                  <a:pt x="19343" y="7066"/>
                  <a:pt x="19248" y="7063"/>
                </a:cubicBezTo>
                <a:close/>
                <a:moveTo>
                  <a:pt x="15209" y="7153"/>
                </a:moveTo>
                <a:cubicBezTo>
                  <a:pt x="15144" y="7039"/>
                  <a:pt x="15132" y="7868"/>
                  <a:pt x="15127" y="11344"/>
                </a:cubicBezTo>
                <a:cubicBezTo>
                  <a:pt x="15123" y="14050"/>
                  <a:pt x="15104" y="14361"/>
                  <a:pt x="14940" y="14522"/>
                </a:cubicBezTo>
                <a:cubicBezTo>
                  <a:pt x="14720" y="14737"/>
                  <a:pt x="14529" y="13752"/>
                  <a:pt x="14529" y="12399"/>
                </a:cubicBezTo>
                <a:cubicBezTo>
                  <a:pt x="14529" y="10986"/>
                  <a:pt x="14437" y="10763"/>
                  <a:pt x="14108" y="11389"/>
                </a:cubicBezTo>
                <a:cubicBezTo>
                  <a:pt x="13738" y="12094"/>
                  <a:pt x="13576" y="14110"/>
                  <a:pt x="13637" y="17243"/>
                </a:cubicBezTo>
                <a:cubicBezTo>
                  <a:pt x="13661" y="18499"/>
                  <a:pt x="13717" y="19526"/>
                  <a:pt x="13760" y="19526"/>
                </a:cubicBezTo>
                <a:cubicBezTo>
                  <a:pt x="13809" y="19526"/>
                  <a:pt x="13819" y="18497"/>
                  <a:pt x="13787" y="16837"/>
                </a:cubicBezTo>
                <a:cubicBezTo>
                  <a:pt x="13731" y="13940"/>
                  <a:pt x="13832" y="12753"/>
                  <a:pt x="13976" y="14608"/>
                </a:cubicBezTo>
                <a:cubicBezTo>
                  <a:pt x="14087" y="16042"/>
                  <a:pt x="14534" y="17379"/>
                  <a:pt x="14665" y="16669"/>
                </a:cubicBezTo>
                <a:cubicBezTo>
                  <a:pt x="14718" y="16381"/>
                  <a:pt x="15328" y="16170"/>
                  <a:pt x="16025" y="16197"/>
                </a:cubicBezTo>
                <a:lnTo>
                  <a:pt x="17288" y="16242"/>
                </a:lnTo>
                <a:lnTo>
                  <a:pt x="17338" y="14399"/>
                </a:lnTo>
                <a:cubicBezTo>
                  <a:pt x="17397" y="12224"/>
                  <a:pt x="17251" y="9800"/>
                  <a:pt x="17116" y="10729"/>
                </a:cubicBezTo>
                <a:cubicBezTo>
                  <a:pt x="17055" y="11150"/>
                  <a:pt x="17057" y="11711"/>
                  <a:pt x="17123" y="12711"/>
                </a:cubicBezTo>
                <a:cubicBezTo>
                  <a:pt x="17233" y="14374"/>
                  <a:pt x="17142" y="14790"/>
                  <a:pt x="16730" y="14518"/>
                </a:cubicBezTo>
                <a:cubicBezTo>
                  <a:pt x="16515" y="14376"/>
                  <a:pt x="16464" y="14101"/>
                  <a:pt x="16456" y="13056"/>
                </a:cubicBezTo>
                <a:cubicBezTo>
                  <a:pt x="16440" y="10837"/>
                  <a:pt x="16073" y="10043"/>
                  <a:pt x="15832" y="11706"/>
                </a:cubicBezTo>
                <a:cubicBezTo>
                  <a:pt x="15712" y="12535"/>
                  <a:pt x="15712" y="12651"/>
                  <a:pt x="15828" y="13101"/>
                </a:cubicBezTo>
                <a:cubicBezTo>
                  <a:pt x="15994" y="13741"/>
                  <a:pt x="15912" y="14616"/>
                  <a:pt x="15687" y="14616"/>
                </a:cubicBezTo>
                <a:cubicBezTo>
                  <a:pt x="15413" y="14616"/>
                  <a:pt x="15320" y="13559"/>
                  <a:pt x="15320" y="10449"/>
                </a:cubicBezTo>
                <a:cubicBezTo>
                  <a:pt x="15320" y="8878"/>
                  <a:pt x="15284" y="7441"/>
                  <a:pt x="15241" y="7256"/>
                </a:cubicBezTo>
                <a:cubicBezTo>
                  <a:pt x="15229" y="7206"/>
                  <a:pt x="15219" y="7169"/>
                  <a:pt x="15209" y="7153"/>
                </a:cubicBezTo>
                <a:close/>
                <a:moveTo>
                  <a:pt x="16999" y="7169"/>
                </a:moveTo>
                <a:cubicBezTo>
                  <a:pt x="16694" y="7090"/>
                  <a:pt x="16595" y="7422"/>
                  <a:pt x="16703" y="8167"/>
                </a:cubicBezTo>
                <a:cubicBezTo>
                  <a:pt x="16775" y="8661"/>
                  <a:pt x="17335" y="8315"/>
                  <a:pt x="17335" y="7777"/>
                </a:cubicBezTo>
                <a:cubicBezTo>
                  <a:pt x="17335" y="7489"/>
                  <a:pt x="17184" y="7218"/>
                  <a:pt x="16999" y="7169"/>
                </a:cubicBezTo>
                <a:close/>
                <a:moveTo>
                  <a:pt x="20236" y="7231"/>
                </a:moveTo>
                <a:cubicBezTo>
                  <a:pt x="20231" y="7222"/>
                  <a:pt x="20225" y="7230"/>
                  <a:pt x="20219" y="7256"/>
                </a:cubicBezTo>
                <a:cubicBezTo>
                  <a:pt x="20131" y="7632"/>
                  <a:pt x="20113" y="11928"/>
                  <a:pt x="20189" y="14550"/>
                </a:cubicBezTo>
                <a:cubicBezTo>
                  <a:pt x="20231" y="15987"/>
                  <a:pt x="20274" y="16254"/>
                  <a:pt x="20467" y="16254"/>
                </a:cubicBezTo>
                <a:cubicBezTo>
                  <a:pt x="20592" y="16254"/>
                  <a:pt x="20763" y="15960"/>
                  <a:pt x="20846" y="15601"/>
                </a:cubicBezTo>
                <a:cubicBezTo>
                  <a:pt x="20960" y="15109"/>
                  <a:pt x="21046" y="15103"/>
                  <a:pt x="21195" y="15573"/>
                </a:cubicBezTo>
                <a:cubicBezTo>
                  <a:pt x="21466" y="16426"/>
                  <a:pt x="21598" y="15295"/>
                  <a:pt x="21528" y="12715"/>
                </a:cubicBezTo>
                <a:cubicBezTo>
                  <a:pt x="21459" y="10187"/>
                  <a:pt x="21245" y="10182"/>
                  <a:pt x="20953" y="12707"/>
                </a:cubicBezTo>
                <a:cubicBezTo>
                  <a:pt x="20567" y="16051"/>
                  <a:pt x="20298" y="14826"/>
                  <a:pt x="20298" y="9715"/>
                </a:cubicBezTo>
                <a:cubicBezTo>
                  <a:pt x="20298" y="8206"/>
                  <a:pt x="20275" y="7295"/>
                  <a:pt x="20236" y="7231"/>
                </a:cubicBezTo>
                <a:close/>
                <a:moveTo>
                  <a:pt x="4707" y="7613"/>
                </a:moveTo>
                <a:cubicBezTo>
                  <a:pt x="4600" y="7618"/>
                  <a:pt x="4489" y="8112"/>
                  <a:pt x="4534" y="8614"/>
                </a:cubicBezTo>
                <a:cubicBezTo>
                  <a:pt x="4596" y="9304"/>
                  <a:pt x="4787" y="9329"/>
                  <a:pt x="4847" y="8655"/>
                </a:cubicBezTo>
                <a:cubicBezTo>
                  <a:pt x="4872" y="8376"/>
                  <a:pt x="4854" y="7987"/>
                  <a:pt x="4808" y="7789"/>
                </a:cubicBezTo>
                <a:cubicBezTo>
                  <a:pt x="4779" y="7665"/>
                  <a:pt x="4743" y="7611"/>
                  <a:pt x="4707" y="7613"/>
                </a:cubicBezTo>
                <a:close/>
                <a:moveTo>
                  <a:pt x="7209" y="8171"/>
                </a:moveTo>
                <a:cubicBezTo>
                  <a:pt x="7194" y="8165"/>
                  <a:pt x="7180" y="8405"/>
                  <a:pt x="7153" y="8885"/>
                </a:cubicBezTo>
                <a:cubicBezTo>
                  <a:pt x="7122" y="9437"/>
                  <a:pt x="7121" y="11342"/>
                  <a:pt x="7150" y="13118"/>
                </a:cubicBezTo>
                <a:cubicBezTo>
                  <a:pt x="7184" y="15198"/>
                  <a:pt x="7227" y="16087"/>
                  <a:pt x="7270" y="15618"/>
                </a:cubicBezTo>
                <a:cubicBezTo>
                  <a:pt x="7351" y="14730"/>
                  <a:pt x="7350" y="10376"/>
                  <a:pt x="7268" y="8931"/>
                </a:cubicBezTo>
                <a:cubicBezTo>
                  <a:pt x="7240" y="8427"/>
                  <a:pt x="7224" y="8177"/>
                  <a:pt x="7209" y="8171"/>
                </a:cubicBezTo>
                <a:close/>
                <a:moveTo>
                  <a:pt x="18645" y="8380"/>
                </a:moveTo>
                <a:cubicBezTo>
                  <a:pt x="18640" y="8363"/>
                  <a:pt x="18634" y="8368"/>
                  <a:pt x="18628" y="8393"/>
                </a:cubicBezTo>
                <a:cubicBezTo>
                  <a:pt x="18548" y="8733"/>
                  <a:pt x="18539" y="12658"/>
                  <a:pt x="18613" y="14575"/>
                </a:cubicBezTo>
                <a:cubicBezTo>
                  <a:pt x="18664" y="15881"/>
                  <a:pt x="18665" y="15886"/>
                  <a:pt x="18727" y="14731"/>
                </a:cubicBezTo>
                <a:cubicBezTo>
                  <a:pt x="18800" y="13376"/>
                  <a:pt x="18732" y="8637"/>
                  <a:pt x="18645" y="8380"/>
                </a:cubicBezTo>
                <a:close/>
                <a:moveTo>
                  <a:pt x="17718" y="8573"/>
                </a:moveTo>
                <a:cubicBezTo>
                  <a:pt x="17704" y="8565"/>
                  <a:pt x="17690" y="8638"/>
                  <a:pt x="17676" y="8816"/>
                </a:cubicBezTo>
                <a:cubicBezTo>
                  <a:pt x="17628" y="9404"/>
                  <a:pt x="17621" y="11114"/>
                  <a:pt x="17657" y="13155"/>
                </a:cubicBezTo>
                <a:cubicBezTo>
                  <a:pt x="17714" y="16373"/>
                  <a:pt x="17720" y="16449"/>
                  <a:pt x="17792" y="14793"/>
                </a:cubicBezTo>
                <a:cubicBezTo>
                  <a:pt x="17879" y="12809"/>
                  <a:pt x="17813" y="8634"/>
                  <a:pt x="17718" y="8573"/>
                </a:cubicBezTo>
                <a:close/>
                <a:moveTo>
                  <a:pt x="6338" y="8627"/>
                </a:moveTo>
                <a:cubicBezTo>
                  <a:pt x="6324" y="8593"/>
                  <a:pt x="6311" y="8650"/>
                  <a:pt x="6297" y="8820"/>
                </a:cubicBezTo>
                <a:cubicBezTo>
                  <a:pt x="6250" y="9394"/>
                  <a:pt x="6242" y="11155"/>
                  <a:pt x="6276" y="13155"/>
                </a:cubicBezTo>
                <a:cubicBezTo>
                  <a:pt x="6325" y="16072"/>
                  <a:pt x="6342" y="16343"/>
                  <a:pt x="6407" y="15162"/>
                </a:cubicBezTo>
                <a:cubicBezTo>
                  <a:pt x="6496" y="13536"/>
                  <a:pt x="6429" y="8861"/>
                  <a:pt x="6338" y="8627"/>
                </a:cubicBezTo>
                <a:close/>
                <a:moveTo>
                  <a:pt x="8462" y="8992"/>
                </a:moveTo>
                <a:cubicBezTo>
                  <a:pt x="8445" y="9001"/>
                  <a:pt x="8431" y="9268"/>
                  <a:pt x="8413" y="9731"/>
                </a:cubicBezTo>
                <a:cubicBezTo>
                  <a:pt x="8383" y="10492"/>
                  <a:pt x="8393" y="11757"/>
                  <a:pt x="8436" y="12539"/>
                </a:cubicBezTo>
                <a:cubicBezTo>
                  <a:pt x="8532" y="14294"/>
                  <a:pt x="8489" y="14616"/>
                  <a:pt x="8159" y="14616"/>
                </a:cubicBezTo>
                <a:cubicBezTo>
                  <a:pt x="7996" y="14616"/>
                  <a:pt x="7870" y="14266"/>
                  <a:pt x="7819" y="13664"/>
                </a:cubicBezTo>
                <a:cubicBezTo>
                  <a:pt x="7752" y="12872"/>
                  <a:pt x="7738" y="13009"/>
                  <a:pt x="7736" y="14464"/>
                </a:cubicBezTo>
                <a:lnTo>
                  <a:pt x="7734" y="16217"/>
                </a:lnTo>
                <a:lnTo>
                  <a:pt x="8900" y="16098"/>
                </a:lnTo>
                <a:lnTo>
                  <a:pt x="10065" y="15979"/>
                </a:lnTo>
                <a:lnTo>
                  <a:pt x="10091" y="14464"/>
                </a:lnTo>
                <a:cubicBezTo>
                  <a:pt x="10109" y="13326"/>
                  <a:pt x="10048" y="12477"/>
                  <a:pt x="9842" y="11057"/>
                </a:cubicBezTo>
                <a:cubicBezTo>
                  <a:pt x="9691" y="10017"/>
                  <a:pt x="9532" y="9164"/>
                  <a:pt x="9489" y="9164"/>
                </a:cubicBezTo>
                <a:cubicBezTo>
                  <a:pt x="9446" y="9164"/>
                  <a:pt x="9322" y="10330"/>
                  <a:pt x="9214" y="11755"/>
                </a:cubicBezTo>
                <a:cubicBezTo>
                  <a:pt x="8942" y="15343"/>
                  <a:pt x="8768" y="15226"/>
                  <a:pt x="8599" y="11344"/>
                </a:cubicBezTo>
                <a:cubicBezTo>
                  <a:pt x="8526" y="9671"/>
                  <a:pt x="8490" y="8976"/>
                  <a:pt x="8462" y="8992"/>
                </a:cubicBezTo>
                <a:close/>
                <a:moveTo>
                  <a:pt x="12775" y="9164"/>
                </a:moveTo>
                <a:cubicBezTo>
                  <a:pt x="12420" y="9164"/>
                  <a:pt x="12157" y="12439"/>
                  <a:pt x="12449" y="13212"/>
                </a:cubicBezTo>
                <a:cubicBezTo>
                  <a:pt x="12690" y="13850"/>
                  <a:pt x="12447" y="14554"/>
                  <a:pt x="11928" y="14723"/>
                </a:cubicBezTo>
                <a:cubicBezTo>
                  <a:pt x="11429" y="14885"/>
                  <a:pt x="11169" y="15983"/>
                  <a:pt x="11542" y="16349"/>
                </a:cubicBezTo>
                <a:cubicBezTo>
                  <a:pt x="11787" y="16588"/>
                  <a:pt x="11764" y="17494"/>
                  <a:pt x="11496" y="18142"/>
                </a:cubicBezTo>
                <a:cubicBezTo>
                  <a:pt x="11184" y="18902"/>
                  <a:pt x="10854" y="17536"/>
                  <a:pt x="10859" y="15499"/>
                </a:cubicBezTo>
                <a:cubicBezTo>
                  <a:pt x="10862" y="14128"/>
                  <a:pt x="10853" y="14073"/>
                  <a:pt x="10760" y="14949"/>
                </a:cubicBezTo>
                <a:cubicBezTo>
                  <a:pt x="10599" y="16469"/>
                  <a:pt x="10638" y="18317"/>
                  <a:pt x="10851" y="19280"/>
                </a:cubicBezTo>
                <a:cubicBezTo>
                  <a:pt x="10957" y="19759"/>
                  <a:pt x="11026" y="20470"/>
                  <a:pt x="11004" y="20856"/>
                </a:cubicBezTo>
                <a:cubicBezTo>
                  <a:pt x="10976" y="21358"/>
                  <a:pt x="11057" y="21558"/>
                  <a:pt x="11288" y="21558"/>
                </a:cubicBezTo>
                <a:cubicBezTo>
                  <a:pt x="11566" y="21558"/>
                  <a:pt x="11603" y="21421"/>
                  <a:pt x="11563" y="20540"/>
                </a:cubicBezTo>
                <a:cubicBezTo>
                  <a:pt x="11532" y="19857"/>
                  <a:pt x="11564" y="19393"/>
                  <a:pt x="11660" y="19140"/>
                </a:cubicBezTo>
                <a:cubicBezTo>
                  <a:pt x="11739" y="18933"/>
                  <a:pt x="11868" y="18201"/>
                  <a:pt x="11948" y="17510"/>
                </a:cubicBezTo>
                <a:cubicBezTo>
                  <a:pt x="12069" y="16453"/>
                  <a:pt x="12165" y="16254"/>
                  <a:pt x="12558" y="16254"/>
                </a:cubicBezTo>
                <a:cubicBezTo>
                  <a:pt x="12995" y="16254"/>
                  <a:pt x="13028" y="16162"/>
                  <a:pt x="13076" y="14842"/>
                </a:cubicBezTo>
                <a:cubicBezTo>
                  <a:pt x="13105" y="14065"/>
                  <a:pt x="13086" y="12468"/>
                  <a:pt x="13035" y="11295"/>
                </a:cubicBezTo>
                <a:cubicBezTo>
                  <a:pt x="12965" y="9683"/>
                  <a:pt x="12902" y="9164"/>
                  <a:pt x="12775" y="9164"/>
                </a:cubicBezTo>
                <a:close/>
                <a:moveTo>
                  <a:pt x="19498" y="9994"/>
                </a:moveTo>
                <a:cubicBezTo>
                  <a:pt x="19466" y="10028"/>
                  <a:pt x="19436" y="10180"/>
                  <a:pt x="19413" y="10474"/>
                </a:cubicBezTo>
                <a:cubicBezTo>
                  <a:pt x="19358" y="11152"/>
                  <a:pt x="19384" y="11634"/>
                  <a:pt x="19515" y="12367"/>
                </a:cubicBezTo>
                <a:cubicBezTo>
                  <a:pt x="19733" y="13586"/>
                  <a:pt x="19655" y="14616"/>
                  <a:pt x="19345" y="14616"/>
                </a:cubicBezTo>
                <a:cubicBezTo>
                  <a:pt x="19191" y="14616"/>
                  <a:pt x="19113" y="14891"/>
                  <a:pt x="19113" y="15433"/>
                </a:cubicBezTo>
                <a:cubicBezTo>
                  <a:pt x="19113" y="16039"/>
                  <a:pt x="19205" y="16254"/>
                  <a:pt x="19468" y="16254"/>
                </a:cubicBezTo>
                <a:lnTo>
                  <a:pt x="19824" y="16254"/>
                </a:lnTo>
                <a:lnTo>
                  <a:pt x="19824" y="14070"/>
                </a:lnTo>
                <a:cubicBezTo>
                  <a:pt x="19824" y="11890"/>
                  <a:pt x="19636" y="9844"/>
                  <a:pt x="19498" y="999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12183" y="4201149"/>
            <a:ext cx="14976760" cy="738853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3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38" t="3349" r="5399" b="1914"/>
          <a:stretch>
            <a:fillRect/>
          </a:stretch>
        </p:blipFill>
        <p:spPr>
          <a:xfrm>
            <a:off x="1393761" y="6180071"/>
            <a:ext cx="3680431" cy="3938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3"/>
                  <a:pt x="13594" y="886"/>
                </a:cubicBezTo>
                <a:cubicBezTo>
                  <a:pt x="13770" y="951"/>
                  <a:pt x="13992" y="1047"/>
                  <a:pt x="14087" y="1097"/>
                </a:cubicBezTo>
                <a:cubicBezTo>
                  <a:pt x="14343" y="1231"/>
                  <a:pt x="14364" y="1218"/>
                  <a:pt x="14203" y="1036"/>
                </a:cubicBezTo>
                <a:cubicBezTo>
                  <a:pt x="14087" y="905"/>
                  <a:pt x="14090" y="838"/>
                  <a:pt x="14207" y="705"/>
                </a:cubicBezTo>
                <a:cubicBezTo>
                  <a:pt x="14425" y="459"/>
                  <a:pt x="14174" y="0"/>
                  <a:pt x="13822" y="0"/>
                </a:cubicBezTo>
                <a:close/>
                <a:moveTo>
                  <a:pt x="20819" y="1308"/>
                </a:moveTo>
                <a:cubicBezTo>
                  <a:pt x="20217" y="1308"/>
                  <a:pt x="20025" y="1965"/>
                  <a:pt x="20556" y="2207"/>
                </a:cubicBezTo>
                <a:cubicBezTo>
                  <a:pt x="20847" y="2340"/>
                  <a:pt x="20895" y="2331"/>
                  <a:pt x="21091" y="2100"/>
                </a:cubicBezTo>
                <a:cubicBezTo>
                  <a:pt x="21410" y="1725"/>
                  <a:pt x="21266" y="1308"/>
                  <a:pt x="20819" y="1308"/>
                </a:cubicBezTo>
                <a:close/>
                <a:moveTo>
                  <a:pt x="15049" y="3095"/>
                </a:moveTo>
                <a:cubicBezTo>
                  <a:pt x="15036" y="3107"/>
                  <a:pt x="15028" y="3145"/>
                  <a:pt x="15026" y="3208"/>
                </a:cubicBezTo>
                <a:cubicBezTo>
                  <a:pt x="15021" y="3323"/>
                  <a:pt x="15047" y="3388"/>
                  <a:pt x="15086" y="3352"/>
                </a:cubicBezTo>
                <a:cubicBezTo>
                  <a:pt x="15124" y="3316"/>
                  <a:pt x="15128" y="3222"/>
                  <a:pt x="15095" y="3143"/>
                </a:cubicBezTo>
                <a:cubicBezTo>
                  <a:pt x="15076" y="3099"/>
                  <a:pt x="15061" y="3084"/>
                  <a:pt x="15049" y="3095"/>
                </a:cubicBezTo>
                <a:close/>
                <a:moveTo>
                  <a:pt x="16561" y="3391"/>
                </a:moveTo>
                <a:cubicBezTo>
                  <a:pt x="16478" y="3402"/>
                  <a:pt x="16407" y="3427"/>
                  <a:pt x="16351" y="3465"/>
                </a:cubicBezTo>
                <a:cubicBezTo>
                  <a:pt x="16287" y="3509"/>
                  <a:pt x="16175" y="3643"/>
                  <a:pt x="16105" y="3763"/>
                </a:cubicBezTo>
                <a:cubicBezTo>
                  <a:pt x="15929" y="4061"/>
                  <a:pt x="15653" y="4092"/>
                  <a:pt x="15388" y="3842"/>
                </a:cubicBezTo>
                <a:cubicBezTo>
                  <a:pt x="15207" y="3672"/>
                  <a:pt x="15148" y="3660"/>
                  <a:pt x="15063" y="3781"/>
                </a:cubicBezTo>
                <a:cubicBezTo>
                  <a:pt x="15005" y="3862"/>
                  <a:pt x="14643" y="3979"/>
                  <a:pt x="14260" y="4040"/>
                </a:cubicBezTo>
                <a:cubicBezTo>
                  <a:pt x="13877" y="4101"/>
                  <a:pt x="13209" y="4278"/>
                  <a:pt x="12773" y="4434"/>
                </a:cubicBezTo>
                <a:lnTo>
                  <a:pt x="11983" y="4717"/>
                </a:lnTo>
                <a:lnTo>
                  <a:pt x="11671" y="4444"/>
                </a:lnTo>
                <a:cubicBezTo>
                  <a:pt x="11501" y="4295"/>
                  <a:pt x="11246" y="4118"/>
                  <a:pt x="11107" y="4051"/>
                </a:cubicBezTo>
                <a:cubicBezTo>
                  <a:pt x="10403" y="3711"/>
                  <a:pt x="9558" y="4131"/>
                  <a:pt x="9311" y="4945"/>
                </a:cubicBezTo>
                <a:cubicBezTo>
                  <a:pt x="9070" y="5739"/>
                  <a:pt x="9020" y="5743"/>
                  <a:pt x="8239" y="5039"/>
                </a:cubicBezTo>
                <a:cubicBezTo>
                  <a:pt x="7211" y="4112"/>
                  <a:pt x="6626" y="3864"/>
                  <a:pt x="5908" y="4051"/>
                </a:cubicBezTo>
                <a:cubicBezTo>
                  <a:pt x="5146" y="4248"/>
                  <a:pt x="4808" y="5286"/>
                  <a:pt x="5090" y="6564"/>
                </a:cubicBezTo>
                <a:cubicBezTo>
                  <a:pt x="5376" y="7862"/>
                  <a:pt x="6010" y="8895"/>
                  <a:pt x="7492" y="10484"/>
                </a:cubicBezTo>
                <a:cubicBezTo>
                  <a:pt x="7862" y="10881"/>
                  <a:pt x="8130" y="11236"/>
                  <a:pt x="8089" y="11274"/>
                </a:cubicBezTo>
                <a:cubicBezTo>
                  <a:pt x="8048" y="11313"/>
                  <a:pt x="7827" y="11346"/>
                  <a:pt x="7598" y="11346"/>
                </a:cubicBezTo>
                <a:cubicBezTo>
                  <a:pt x="7180" y="11347"/>
                  <a:pt x="6588" y="11617"/>
                  <a:pt x="6120" y="12021"/>
                </a:cubicBezTo>
                <a:lnTo>
                  <a:pt x="5869" y="12239"/>
                </a:lnTo>
                <a:lnTo>
                  <a:pt x="5673" y="11960"/>
                </a:lnTo>
                <a:cubicBezTo>
                  <a:pt x="5284" y="11402"/>
                  <a:pt x="4938" y="11477"/>
                  <a:pt x="3702" y="12385"/>
                </a:cubicBezTo>
                <a:cubicBezTo>
                  <a:pt x="3319" y="12666"/>
                  <a:pt x="2802" y="12992"/>
                  <a:pt x="2554" y="13111"/>
                </a:cubicBezTo>
                <a:cubicBezTo>
                  <a:pt x="1877" y="13437"/>
                  <a:pt x="1029" y="14285"/>
                  <a:pt x="934" y="14731"/>
                </a:cubicBezTo>
                <a:cubicBezTo>
                  <a:pt x="862" y="15068"/>
                  <a:pt x="894" y="15142"/>
                  <a:pt x="1226" y="15397"/>
                </a:cubicBezTo>
                <a:lnTo>
                  <a:pt x="1597" y="15682"/>
                </a:lnTo>
                <a:lnTo>
                  <a:pt x="1259" y="15850"/>
                </a:lnTo>
                <a:cubicBezTo>
                  <a:pt x="1071" y="15942"/>
                  <a:pt x="713" y="16214"/>
                  <a:pt x="466" y="16455"/>
                </a:cubicBezTo>
                <a:cubicBezTo>
                  <a:pt x="114" y="16796"/>
                  <a:pt x="13" y="16984"/>
                  <a:pt x="2" y="17308"/>
                </a:cubicBezTo>
                <a:cubicBezTo>
                  <a:pt x="-11" y="17698"/>
                  <a:pt x="15" y="17731"/>
                  <a:pt x="452" y="17872"/>
                </a:cubicBezTo>
                <a:cubicBezTo>
                  <a:pt x="1055" y="18065"/>
                  <a:pt x="3035" y="17981"/>
                  <a:pt x="3776" y="17732"/>
                </a:cubicBezTo>
                <a:cubicBezTo>
                  <a:pt x="4072" y="17633"/>
                  <a:pt x="4525" y="17380"/>
                  <a:pt x="4786" y="17171"/>
                </a:cubicBezTo>
                <a:cubicBezTo>
                  <a:pt x="5452" y="16635"/>
                  <a:pt x="6367" y="16492"/>
                  <a:pt x="7047" y="16818"/>
                </a:cubicBezTo>
                <a:cubicBezTo>
                  <a:pt x="7310" y="16944"/>
                  <a:pt x="7892" y="17106"/>
                  <a:pt x="8340" y="17177"/>
                </a:cubicBezTo>
                <a:cubicBezTo>
                  <a:pt x="9019" y="17285"/>
                  <a:pt x="9156" y="17340"/>
                  <a:pt x="9156" y="17515"/>
                </a:cubicBezTo>
                <a:cubicBezTo>
                  <a:pt x="9156" y="17652"/>
                  <a:pt x="8976" y="17813"/>
                  <a:pt x="8633" y="17980"/>
                </a:cubicBezTo>
                <a:cubicBezTo>
                  <a:pt x="8346" y="18121"/>
                  <a:pt x="7966" y="18363"/>
                  <a:pt x="7789" y="18520"/>
                </a:cubicBezTo>
                <a:cubicBezTo>
                  <a:pt x="7527" y="18754"/>
                  <a:pt x="7376" y="18801"/>
                  <a:pt x="6957" y="18777"/>
                </a:cubicBezTo>
                <a:cubicBezTo>
                  <a:pt x="6388" y="18744"/>
                  <a:pt x="5964" y="19019"/>
                  <a:pt x="5964" y="19419"/>
                </a:cubicBezTo>
                <a:cubicBezTo>
                  <a:pt x="5964" y="19610"/>
                  <a:pt x="6041" y="19637"/>
                  <a:pt x="6579" y="19637"/>
                </a:cubicBezTo>
                <a:cubicBezTo>
                  <a:pt x="7474" y="19637"/>
                  <a:pt x="7566" y="19790"/>
                  <a:pt x="7006" y="20362"/>
                </a:cubicBezTo>
                <a:cubicBezTo>
                  <a:pt x="6650" y="20724"/>
                  <a:pt x="6545" y="20921"/>
                  <a:pt x="6545" y="21217"/>
                </a:cubicBezTo>
                <a:cubicBezTo>
                  <a:pt x="6545" y="21562"/>
                  <a:pt x="6577" y="21600"/>
                  <a:pt x="6860" y="21600"/>
                </a:cubicBezTo>
                <a:cubicBezTo>
                  <a:pt x="7085" y="21600"/>
                  <a:pt x="7351" y="21437"/>
                  <a:pt x="7782" y="21036"/>
                </a:cubicBezTo>
                <a:cubicBezTo>
                  <a:pt x="8468" y="20400"/>
                  <a:pt x="8575" y="20414"/>
                  <a:pt x="8993" y="21184"/>
                </a:cubicBezTo>
                <a:cubicBezTo>
                  <a:pt x="9197" y="21561"/>
                  <a:pt x="9261" y="21600"/>
                  <a:pt x="9680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10" y="20199"/>
                  <a:pt x="9853" y="20111"/>
                </a:cubicBezTo>
                <a:cubicBezTo>
                  <a:pt x="9973" y="20068"/>
                  <a:pt x="10025" y="19892"/>
                  <a:pt x="10026" y="19543"/>
                </a:cubicBezTo>
                <a:cubicBezTo>
                  <a:pt x="10026" y="19163"/>
                  <a:pt x="10113" y="18914"/>
                  <a:pt x="10374" y="18546"/>
                </a:cubicBezTo>
                <a:cubicBezTo>
                  <a:pt x="10564" y="18276"/>
                  <a:pt x="10780" y="17772"/>
                  <a:pt x="10853" y="17425"/>
                </a:cubicBezTo>
                <a:cubicBezTo>
                  <a:pt x="10977" y="16837"/>
                  <a:pt x="11033" y="16759"/>
                  <a:pt x="11708" y="16254"/>
                </a:cubicBezTo>
                <a:cubicBezTo>
                  <a:pt x="12105" y="15957"/>
                  <a:pt x="12630" y="15486"/>
                  <a:pt x="12875" y="15205"/>
                </a:cubicBezTo>
                <a:lnTo>
                  <a:pt x="13317" y="14696"/>
                </a:lnTo>
                <a:lnTo>
                  <a:pt x="14834" y="14768"/>
                </a:lnTo>
                <a:cubicBezTo>
                  <a:pt x="17210" y="14881"/>
                  <a:pt x="17707" y="15046"/>
                  <a:pt x="17852" y="15771"/>
                </a:cubicBezTo>
                <a:cubicBezTo>
                  <a:pt x="17949" y="16256"/>
                  <a:pt x="18188" y="16255"/>
                  <a:pt x="18680" y="15765"/>
                </a:cubicBezTo>
                <a:cubicBezTo>
                  <a:pt x="18890" y="15555"/>
                  <a:pt x="19111" y="15382"/>
                  <a:pt x="19173" y="15382"/>
                </a:cubicBezTo>
                <a:cubicBezTo>
                  <a:pt x="19235" y="15382"/>
                  <a:pt x="19338" y="15244"/>
                  <a:pt x="19401" y="15075"/>
                </a:cubicBezTo>
                <a:cubicBezTo>
                  <a:pt x="19485" y="14850"/>
                  <a:pt x="19659" y="14715"/>
                  <a:pt x="20051" y="14574"/>
                </a:cubicBezTo>
                <a:cubicBezTo>
                  <a:pt x="20437" y="14436"/>
                  <a:pt x="20606" y="14306"/>
                  <a:pt x="20657" y="14113"/>
                </a:cubicBezTo>
                <a:cubicBezTo>
                  <a:pt x="20759" y="13734"/>
                  <a:pt x="20651" y="13683"/>
                  <a:pt x="20058" y="13832"/>
                </a:cubicBezTo>
                <a:cubicBezTo>
                  <a:pt x="19322" y="14017"/>
                  <a:pt x="19036" y="13997"/>
                  <a:pt x="18677" y="13732"/>
                </a:cubicBezTo>
                <a:lnTo>
                  <a:pt x="18364" y="13499"/>
                </a:lnTo>
                <a:lnTo>
                  <a:pt x="18795" y="13083"/>
                </a:lnTo>
                <a:cubicBezTo>
                  <a:pt x="19155" y="12737"/>
                  <a:pt x="19284" y="12676"/>
                  <a:pt x="19562" y="12728"/>
                </a:cubicBezTo>
                <a:cubicBezTo>
                  <a:pt x="19792" y="12772"/>
                  <a:pt x="19967" y="12732"/>
                  <a:pt x="20123" y="12600"/>
                </a:cubicBezTo>
                <a:cubicBezTo>
                  <a:pt x="20476" y="12299"/>
                  <a:pt x="20804" y="11331"/>
                  <a:pt x="20888" y="10341"/>
                </a:cubicBezTo>
                <a:cubicBezTo>
                  <a:pt x="20945" y="9669"/>
                  <a:pt x="21020" y="9387"/>
                  <a:pt x="21181" y="9242"/>
                </a:cubicBezTo>
                <a:cubicBezTo>
                  <a:pt x="21589" y="8873"/>
                  <a:pt x="21328" y="7394"/>
                  <a:pt x="20720" y="6636"/>
                </a:cubicBezTo>
                <a:cubicBezTo>
                  <a:pt x="20506" y="6369"/>
                  <a:pt x="20460" y="5303"/>
                  <a:pt x="20644" y="4854"/>
                </a:cubicBezTo>
                <a:cubicBezTo>
                  <a:pt x="20730" y="4643"/>
                  <a:pt x="20727" y="4643"/>
                  <a:pt x="20563" y="4841"/>
                </a:cubicBezTo>
                <a:cubicBezTo>
                  <a:pt x="20415" y="5019"/>
                  <a:pt x="20356" y="5027"/>
                  <a:pt x="20111" y="4904"/>
                </a:cubicBezTo>
                <a:cubicBezTo>
                  <a:pt x="19957" y="4826"/>
                  <a:pt x="19676" y="4731"/>
                  <a:pt x="19484" y="4693"/>
                </a:cubicBezTo>
                <a:cubicBezTo>
                  <a:pt x="19173" y="4630"/>
                  <a:pt x="19138" y="4584"/>
                  <a:pt x="19166" y="4259"/>
                </a:cubicBezTo>
                <a:cubicBezTo>
                  <a:pt x="19233" y="3490"/>
                  <a:pt x="18528" y="3111"/>
                  <a:pt x="17960" y="3613"/>
                </a:cubicBezTo>
                <a:lnTo>
                  <a:pt x="17697" y="3844"/>
                </a:lnTo>
                <a:lnTo>
                  <a:pt x="17386" y="3613"/>
                </a:lnTo>
                <a:cubicBezTo>
                  <a:pt x="17153" y="3441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29564" y="2138164"/>
            <a:ext cx="9770714" cy="1051467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99" name="مستطيل"/>
          <p:cNvSpPr/>
          <p:nvPr/>
        </p:nvSpPr>
        <p:spPr>
          <a:xfrm>
            <a:off x="4247327" y="3516953"/>
            <a:ext cx="16133688" cy="7201080"/>
          </a:xfrm>
          <a:prstGeom prst="rect">
            <a:avLst/>
          </a:prstGeom>
          <a:solidFill>
            <a:srgbClr val="FFF2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00" name="التهيئة"/>
          <p:cNvSpPr txBox="1"/>
          <p:nvPr/>
        </p:nvSpPr>
        <p:spPr>
          <a:xfrm>
            <a:off x="4988185" y="5752923"/>
            <a:ext cx="14838785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التهيئة </a:t>
            </a:r>
          </a:p>
        </p:txBody>
      </p:sp>
      <p:pic>
        <p:nvPicPr>
          <p:cNvPr id="201" name="IMG_2300.jpeg" descr="IMG_2300.jpeg"/>
          <p:cNvPicPr>
            <a:picLocks noChangeAspect="1"/>
          </p:cNvPicPr>
          <p:nvPr/>
        </p:nvPicPr>
        <p:blipFill>
          <a:blip r:embed="rId4">
            <a:extLst/>
          </a:blip>
          <a:srcRect l="29040" t="3349" r="5398" b="1911"/>
          <a:stretch>
            <a:fillRect/>
          </a:stretch>
        </p:blipFill>
        <p:spPr>
          <a:xfrm>
            <a:off x="2454245" y="4301948"/>
            <a:ext cx="5844497" cy="625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2" y="0"/>
                </a:moveTo>
                <a:cubicBezTo>
                  <a:pt x="13222" y="0"/>
                  <a:pt x="13046" y="683"/>
                  <a:pt x="13594" y="887"/>
                </a:cubicBezTo>
                <a:cubicBezTo>
                  <a:pt x="13770" y="952"/>
                  <a:pt x="13991" y="1046"/>
                  <a:pt x="14086" y="1096"/>
                </a:cubicBezTo>
                <a:cubicBezTo>
                  <a:pt x="14342" y="1230"/>
                  <a:pt x="14363" y="1218"/>
                  <a:pt x="14203" y="1036"/>
                </a:cubicBezTo>
                <a:cubicBezTo>
                  <a:pt x="14087" y="905"/>
                  <a:pt x="14088" y="839"/>
                  <a:pt x="14205" y="706"/>
                </a:cubicBezTo>
                <a:cubicBezTo>
                  <a:pt x="14423" y="459"/>
                  <a:pt x="14174" y="0"/>
                  <a:pt x="13822" y="0"/>
                </a:cubicBezTo>
                <a:close/>
                <a:moveTo>
                  <a:pt x="20819" y="1309"/>
                </a:moveTo>
                <a:cubicBezTo>
                  <a:pt x="20218" y="1309"/>
                  <a:pt x="20026" y="1964"/>
                  <a:pt x="20556" y="2207"/>
                </a:cubicBezTo>
                <a:cubicBezTo>
                  <a:pt x="20848" y="2339"/>
                  <a:pt x="20893" y="2330"/>
                  <a:pt x="21089" y="2100"/>
                </a:cubicBezTo>
                <a:cubicBezTo>
                  <a:pt x="21408" y="1725"/>
                  <a:pt x="21266" y="1309"/>
                  <a:pt x="20819" y="1309"/>
                </a:cubicBezTo>
                <a:close/>
                <a:moveTo>
                  <a:pt x="15047" y="3096"/>
                </a:moveTo>
                <a:cubicBezTo>
                  <a:pt x="15035" y="3108"/>
                  <a:pt x="15027" y="3145"/>
                  <a:pt x="15024" y="3208"/>
                </a:cubicBezTo>
                <a:cubicBezTo>
                  <a:pt x="15019" y="3323"/>
                  <a:pt x="15047" y="3389"/>
                  <a:pt x="15085" y="3352"/>
                </a:cubicBezTo>
                <a:cubicBezTo>
                  <a:pt x="15124" y="3316"/>
                  <a:pt x="15127" y="3221"/>
                  <a:pt x="15094" y="3143"/>
                </a:cubicBezTo>
                <a:cubicBezTo>
                  <a:pt x="15075" y="3099"/>
                  <a:pt x="15060" y="3085"/>
                  <a:pt x="15047" y="3096"/>
                </a:cubicBezTo>
                <a:close/>
                <a:moveTo>
                  <a:pt x="16561" y="3391"/>
                </a:moveTo>
                <a:cubicBezTo>
                  <a:pt x="16478" y="3402"/>
                  <a:pt x="16405" y="3426"/>
                  <a:pt x="16350" y="3465"/>
                </a:cubicBezTo>
                <a:cubicBezTo>
                  <a:pt x="16286" y="3509"/>
                  <a:pt x="16176" y="3644"/>
                  <a:pt x="16106" y="3764"/>
                </a:cubicBezTo>
                <a:cubicBezTo>
                  <a:pt x="15930" y="4061"/>
                  <a:pt x="15653" y="4092"/>
                  <a:pt x="15387" y="3842"/>
                </a:cubicBezTo>
                <a:cubicBezTo>
                  <a:pt x="15207" y="3672"/>
                  <a:pt x="15147" y="3661"/>
                  <a:pt x="15062" y="3781"/>
                </a:cubicBezTo>
                <a:cubicBezTo>
                  <a:pt x="15004" y="3863"/>
                  <a:pt x="14644" y="3978"/>
                  <a:pt x="14261" y="4039"/>
                </a:cubicBezTo>
                <a:cubicBezTo>
                  <a:pt x="13878" y="4100"/>
                  <a:pt x="13208" y="4278"/>
                  <a:pt x="12773" y="4434"/>
                </a:cubicBezTo>
                <a:lnTo>
                  <a:pt x="11981" y="4716"/>
                </a:lnTo>
                <a:lnTo>
                  <a:pt x="11671" y="4445"/>
                </a:lnTo>
                <a:cubicBezTo>
                  <a:pt x="11500" y="4295"/>
                  <a:pt x="11245" y="4117"/>
                  <a:pt x="11106" y="4050"/>
                </a:cubicBezTo>
                <a:cubicBezTo>
                  <a:pt x="10402" y="3710"/>
                  <a:pt x="9558" y="4130"/>
                  <a:pt x="9310" y="4944"/>
                </a:cubicBezTo>
                <a:cubicBezTo>
                  <a:pt x="9069" y="5737"/>
                  <a:pt x="9020" y="5742"/>
                  <a:pt x="8239" y="5038"/>
                </a:cubicBezTo>
                <a:cubicBezTo>
                  <a:pt x="7211" y="4112"/>
                  <a:pt x="6626" y="3864"/>
                  <a:pt x="5908" y="4050"/>
                </a:cubicBezTo>
                <a:cubicBezTo>
                  <a:pt x="5145" y="4248"/>
                  <a:pt x="4807" y="5285"/>
                  <a:pt x="5089" y="6564"/>
                </a:cubicBezTo>
                <a:cubicBezTo>
                  <a:pt x="5375" y="7861"/>
                  <a:pt x="6008" y="8896"/>
                  <a:pt x="7490" y="10485"/>
                </a:cubicBezTo>
                <a:cubicBezTo>
                  <a:pt x="7860" y="10881"/>
                  <a:pt x="8129" y="11237"/>
                  <a:pt x="8088" y="11276"/>
                </a:cubicBezTo>
                <a:cubicBezTo>
                  <a:pt x="8047" y="11314"/>
                  <a:pt x="7828" y="11345"/>
                  <a:pt x="7599" y="11345"/>
                </a:cubicBezTo>
                <a:cubicBezTo>
                  <a:pt x="7181" y="11346"/>
                  <a:pt x="6586" y="11617"/>
                  <a:pt x="6118" y="12021"/>
                </a:cubicBezTo>
                <a:lnTo>
                  <a:pt x="5867" y="12239"/>
                </a:lnTo>
                <a:lnTo>
                  <a:pt x="5674" y="11959"/>
                </a:lnTo>
                <a:cubicBezTo>
                  <a:pt x="5285" y="11401"/>
                  <a:pt x="4936" y="11477"/>
                  <a:pt x="3701" y="12384"/>
                </a:cubicBezTo>
                <a:cubicBezTo>
                  <a:pt x="3318" y="12666"/>
                  <a:pt x="2802" y="12993"/>
                  <a:pt x="2554" y="13112"/>
                </a:cubicBezTo>
                <a:cubicBezTo>
                  <a:pt x="1877" y="13437"/>
                  <a:pt x="1028" y="14285"/>
                  <a:pt x="933" y="14731"/>
                </a:cubicBezTo>
                <a:cubicBezTo>
                  <a:pt x="861" y="15067"/>
                  <a:pt x="892" y="15140"/>
                  <a:pt x="1224" y="15395"/>
                </a:cubicBezTo>
                <a:lnTo>
                  <a:pt x="1598" y="15682"/>
                </a:lnTo>
                <a:lnTo>
                  <a:pt x="1256" y="15851"/>
                </a:lnTo>
                <a:cubicBezTo>
                  <a:pt x="1069" y="15943"/>
                  <a:pt x="713" y="16215"/>
                  <a:pt x="465" y="16455"/>
                </a:cubicBezTo>
                <a:cubicBezTo>
                  <a:pt x="114" y="16796"/>
                  <a:pt x="13" y="16982"/>
                  <a:pt x="2" y="17306"/>
                </a:cubicBezTo>
                <a:cubicBezTo>
                  <a:pt x="-11" y="17696"/>
                  <a:pt x="15" y="17731"/>
                  <a:pt x="452" y="17871"/>
                </a:cubicBezTo>
                <a:cubicBezTo>
                  <a:pt x="1055" y="18064"/>
                  <a:pt x="3034" y="17981"/>
                  <a:pt x="3775" y="17732"/>
                </a:cubicBezTo>
                <a:cubicBezTo>
                  <a:pt x="4071" y="17633"/>
                  <a:pt x="4525" y="17380"/>
                  <a:pt x="4785" y="17170"/>
                </a:cubicBezTo>
                <a:cubicBezTo>
                  <a:pt x="5452" y="16634"/>
                  <a:pt x="6366" y="16492"/>
                  <a:pt x="7046" y="16818"/>
                </a:cubicBezTo>
                <a:cubicBezTo>
                  <a:pt x="7308" y="16944"/>
                  <a:pt x="7890" y="17105"/>
                  <a:pt x="8339" y="17176"/>
                </a:cubicBezTo>
                <a:cubicBezTo>
                  <a:pt x="9018" y="17283"/>
                  <a:pt x="9155" y="17340"/>
                  <a:pt x="9155" y="17514"/>
                </a:cubicBezTo>
                <a:cubicBezTo>
                  <a:pt x="9155" y="17652"/>
                  <a:pt x="8975" y="17811"/>
                  <a:pt x="8632" y="17979"/>
                </a:cubicBezTo>
                <a:cubicBezTo>
                  <a:pt x="8345" y="18119"/>
                  <a:pt x="7967" y="18363"/>
                  <a:pt x="7790" y="18520"/>
                </a:cubicBezTo>
                <a:cubicBezTo>
                  <a:pt x="7528" y="18755"/>
                  <a:pt x="7376" y="18801"/>
                  <a:pt x="6957" y="18777"/>
                </a:cubicBezTo>
                <a:cubicBezTo>
                  <a:pt x="6388" y="18744"/>
                  <a:pt x="5964" y="19018"/>
                  <a:pt x="5964" y="19418"/>
                </a:cubicBezTo>
                <a:cubicBezTo>
                  <a:pt x="5964" y="19609"/>
                  <a:pt x="6041" y="19636"/>
                  <a:pt x="6578" y="19636"/>
                </a:cubicBezTo>
                <a:cubicBezTo>
                  <a:pt x="7474" y="19636"/>
                  <a:pt x="7565" y="19790"/>
                  <a:pt x="7005" y="20361"/>
                </a:cubicBezTo>
                <a:cubicBezTo>
                  <a:pt x="6650" y="20723"/>
                  <a:pt x="6543" y="20919"/>
                  <a:pt x="6543" y="21215"/>
                </a:cubicBezTo>
                <a:cubicBezTo>
                  <a:pt x="6543" y="21560"/>
                  <a:pt x="6576" y="21600"/>
                  <a:pt x="6860" y="21600"/>
                </a:cubicBezTo>
                <a:cubicBezTo>
                  <a:pt x="7084" y="21600"/>
                  <a:pt x="7350" y="21436"/>
                  <a:pt x="7782" y="21035"/>
                </a:cubicBezTo>
                <a:cubicBezTo>
                  <a:pt x="8467" y="20399"/>
                  <a:pt x="8574" y="20413"/>
                  <a:pt x="8992" y="21183"/>
                </a:cubicBezTo>
                <a:cubicBezTo>
                  <a:pt x="9197" y="21560"/>
                  <a:pt x="9261" y="21600"/>
                  <a:pt x="9679" y="21600"/>
                </a:cubicBezTo>
                <a:cubicBezTo>
                  <a:pt x="10205" y="21600"/>
                  <a:pt x="10234" y="21529"/>
                  <a:pt x="9910" y="21030"/>
                </a:cubicBezTo>
                <a:cubicBezTo>
                  <a:pt x="9635" y="20606"/>
                  <a:pt x="9610" y="20199"/>
                  <a:pt x="9852" y="20112"/>
                </a:cubicBezTo>
                <a:cubicBezTo>
                  <a:pt x="9972" y="20068"/>
                  <a:pt x="10026" y="19892"/>
                  <a:pt x="10026" y="19543"/>
                </a:cubicBezTo>
                <a:cubicBezTo>
                  <a:pt x="10026" y="19163"/>
                  <a:pt x="10113" y="18913"/>
                  <a:pt x="10373" y="18545"/>
                </a:cubicBezTo>
                <a:cubicBezTo>
                  <a:pt x="10564" y="18275"/>
                  <a:pt x="10779" y="17770"/>
                  <a:pt x="10852" y="17424"/>
                </a:cubicBezTo>
                <a:cubicBezTo>
                  <a:pt x="10976" y="16835"/>
                  <a:pt x="11032" y="16760"/>
                  <a:pt x="11707" y="16255"/>
                </a:cubicBezTo>
                <a:cubicBezTo>
                  <a:pt x="12104" y="15958"/>
                  <a:pt x="12628" y="15485"/>
                  <a:pt x="12873" y="15205"/>
                </a:cubicBezTo>
                <a:lnTo>
                  <a:pt x="13318" y="14695"/>
                </a:lnTo>
                <a:lnTo>
                  <a:pt x="14834" y="14766"/>
                </a:lnTo>
                <a:cubicBezTo>
                  <a:pt x="17210" y="14879"/>
                  <a:pt x="17707" y="15046"/>
                  <a:pt x="17852" y="15771"/>
                </a:cubicBezTo>
                <a:cubicBezTo>
                  <a:pt x="17949" y="16256"/>
                  <a:pt x="18186" y="16253"/>
                  <a:pt x="18678" y="15763"/>
                </a:cubicBezTo>
                <a:cubicBezTo>
                  <a:pt x="18889" y="15553"/>
                  <a:pt x="19111" y="15382"/>
                  <a:pt x="19173" y="15382"/>
                </a:cubicBezTo>
                <a:cubicBezTo>
                  <a:pt x="19235" y="15382"/>
                  <a:pt x="19337" y="15243"/>
                  <a:pt x="19400" y="15073"/>
                </a:cubicBezTo>
                <a:cubicBezTo>
                  <a:pt x="19483" y="14848"/>
                  <a:pt x="19658" y="14714"/>
                  <a:pt x="20050" y="14573"/>
                </a:cubicBezTo>
                <a:cubicBezTo>
                  <a:pt x="20436" y="14435"/>
                  <a:pt x="20605" y="14306"/>
                  <a:pt x="20657" y="14113"/>
                </a:cubicBezTo>
                <a:cubicBezTo>
                  <a:pt x="20758" y="13734"/>
                  <a:pt x="20650" y="13684"/>
                  <a:pt x="20057" y="13833"/>
                </a:cubicBezTo>
                <a:cubicBezTo>
                  <a:pt x="19321" y="14018"/>
                  <a:pt x="19037" y="13996"/>
                  <a:pt x="18678" y="13730"/>
                </a:cubicBezTo>
                <a:lnTo>
                  <a:pt x="18363" y="13499"/>
                </a:lnTo>
                <a:lnTo>
                  <a:pt x="18796" y="13082"/>
                </a:lnTo>
                <a:cubicBezTo>
                  <a:pt x="19156" y="12735"/>
                  <a:pt x="19282" y="12676"/>
                  <a:pt x="19561" y="12728"/>
                </a:cubicBezTo>
                <a:cubicBezTo>
                  <a:pt x="19790" y="12771"/>
                  <a:pt x="19965" y="12732"/>
                  <a:pt x="20121" y="12600"/>
                </a:cubicBezTo>
                <a:cubicBezTo>
                  <a:pt x="20474" y="12299"/>
                  <a:pt x="20803" y="11330"/>
                  <a:pt x="20887" y="10339"/>
                </a:cubicBezTo>
                <a:cubicBezTo>
                  <a:pt x="20945" y="9668"/>
                  <a:pt x="21020" y="9385"/>
                  <a:pt x="21181" y="9240"/>
                </a:cubicBezTo>
                <a:cubicBezTo>
                  <a:pt x="21589" y="8872"/>
                  <a:pt x="21327" y="7394"/>
                  <a:pt x="20719" y="6636"/>
                </a:cubicBezTo>
                <a:cubicBezTo>
                  <a:pt x="20505" y="6369"/>
                  <a:pt x="20460" y="5304"/>
                  <a:pt x="20644" y="4855"/>
                </a:cubicBezTo>
                <a:cubicBezTo>
                  <a:pt x="20730" y="4644"/>
                  <a:pt x="20726" y="4643"/>
                  <a:pt x="20562" y="4841"/>
                </a:cubicBezTo>
                <a:cubicBezTo>
                  <a:pt x="20414" y="5019"/>
                  <a:pt x="20357" y="5028"/>
                  <a:pt x="20112" y="4904"/>
                </a:cubicBezTo>
                <a:cubicBezTo>
                  <a:pt x="19958" y="4826"/>
                  <a:pt x="19674" y="4730"/>
                  <a:pt x="19482" y="4691"/>
                </a:cubicBezTo>
                <a:cubicBezTo>
                  <a:pt x="19171" y="4629"/>
                  <a:pt x="19137" y="4584"/>
                  <a:pt x="19166" y="4260"/>
                </a:cubicBezTo>
                <a:cubicBezTo>
                  <a:pt x="19233" y="3490"/>
                  <a:pt x="18528" y="3111"/>
                  <a:pt x="17959" y="3613"/>
                </a:cubicBezTo>
                <a:lnTo>
                  <a:pt x="17698" y="3844"/>
                </a:lnTo>
                <a:lnTo>
                  <a:pt x="17385" y="3613"/>
                </a:lnTo>
                <a:cubicBezTo>
                  <a:pt x="17152" y="3441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08" name="صورة"/>
          <p:cNvGrpSpPr/>
          <p:nvPr/>
        </p:nvGrpSpPr>
        <p:grpSpPr>
          <a:xfrm>
            <a:off x="1671989" y="4040243"/>
            <a:ext cx="22341189" cy="6818944"/>
            <a:chOff x="0" y="0"/>
            <a:chExt cx="22341188" cy="6818943"/>
          </a:xfrm>
        </p:grpSpPr>
        <p:pic>
          <p:nvPicPr>
            <p:cNvPr id="207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4200" y="469900"/>
              <a:ext cx="21198189" cy="57267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2341189" cy="6818944"/>
            </a:xfrm>
            <a:prstGeom prst="rect">
              <a:avLst/>
            </a:prstGeom>
            <a:effectLst/>
          </p:spPr>
        </p:pic>
      </p:grpSp>
      <p:pic>
        <p:nvPicPr>
          <p:cNvPr id="209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1" t="3349" r="5397" b="1912"/>
          <a:stretch>
            <a:fillRect/>
          </a:stretch>
        </p:blipFill>
        <p:spPr>
          <a:xfrm>
            <a:off x="-170733" y="7087452"/>
            <a:ext cx="2681274" cy="2869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600" fill="norm" stroke="1" extrusionOk="0">
                <a:moveTo>
                  <a:pt x="13821" y="0"/>
                </a:moveTo>
                <a:cubicBezTo>
                  <a:pt x="13220" y="0"/>
                  <a:pt x="13045" y="684"/>
                  <a:pt x="13593" y="887"/>
                </a:cubicBezTo>
                <a:cubicBezTo>
                  <a:pt x="13768" y="952"/>
                  <a:pt x="13991" y="1046"/>
                  <a:pt x="14086" y="1096"/>
                </a:cubicBezTo>
                <a:cubicBezTo>
                  <a:pt x="14342" y="1230"/>
                  <a:pt x="14364" y="1219"/>
                  <a:pt x="14203" y="1037"/>
                </a:cubicBezTo>
                <a:cubicBezTo>
                  <a:pt x="14088" y="906"/>
                  <a:pt x="14089" y="838"/>
                  <a:pt x="14207" y="705"/>
                </a:cubicBezTo>
                <a:cubicBezTo>
                  <a:pt x="14424" y="458"/>
                  <a:pt x="14172" y="0"/>
                  <a:pt x="13821" y="0"/>
                </a:cubicBezTo>
                <a:close/>
                <a:moveTo>
                  <a:pt x="20820" y="1309"/>
                </a:moveTo>
                <a:cubicBezTo>
                  <a:pt x="20218" y="1309"/>
                  <a:pt x="20024" y="1966"/>
                  <a:pt x="20554" y="2208"/>
                </a:cubicBezTo>
                <a:cubicBezTo>
                  <a:pt x="20845" y="2341"/>
                  <a:pt x="20893" y="2331"/>
                  <a:pt x="21089" y="2100"/>
                </a:cubicBezTo>
                <a:cubicBezTo>
                  <a:pt x="21408" y="1725"/>
                  <a:pt x="21267" y="1309"/>
                  <a:pt x="20820" y="1309"/>
                </a:cubicBezTo>
                <a:close/>
                <a:moveTo>
                  <a:pt x="15048" y="3095"/>
                </a:moveTo>
                <a:cubicBezTo>
                  <a:pt x="15036" y="3107"/>
                  <a:pt x="15026" y="3145"/>
                  <a:pt x="15023" y="3209"/>
                </a:cubicBezTo>
                <a:cubicBezTo>
                  <a:pt x="15018" y="3324"/>
                  <a:pt x="15045" y="3388"/>
                  <a:pt x="15083" y="3352"/>
                </a:cubicBezTo>
                <a:cubicBezTo>
                  <a:pt x="15122" y="3316"/>
                  <a:pt x="15126" y="3222"/>
                  <a:pt x="15093" y="3143"/>
                </a:cubicBezTo>
                <a:cubicBezTo>
                  <a:pt x="15074" y="3099"/>
                  <a:pt x="15061" y="3084"/>
                  <a:pt x="15048" y="3095"/>
                </a:cubicBezTo>
                <a:close/>
                <a:moveTo>
                  <a:pt x="16561" y="3391"/>
                </a:moveTo>
                <a:cubicBezTo>
                  <a:pt x="16478" y="3402"/>
                  <a:pt x="16404" y="3427"/>
                  <a:pt x="16349" y="3466"/>
                </a:cubicBezTo>
                <a:cubicBezTo>
                  <a:pt x="16285" y="3510"/>
                  <a:pt x="16176" y="3644"/>
                  <a:pt x="16105" y="3764"/>
                </a:cubicBezTo>
                <a:cubicBezTo>
                  <a:pt x="15930" y="4062"/>
                  <a:pt x="15653" y="4092"/>
                  <a:pt x="15387" y="3842"/>
                </a:cubicBezTo>
                <a:cubicBezTo>
                  <a:pt x="15206" y="3672"/>
                  <a:pt x="15146" y="3662"/>
                  <a:pt x="15061" y="3782"/>
                </a:cubicBezTo>
                <a:cubicBezTo>
                  <a:pt x="15004" y="3864"/>
                  <a:pt x="14643" y="3978"/>
                  <a:pt x="14260" y="4039"/>
                </a:cubicBezTo>
                <a:cubicBezTo>
                  <a:pt x="13878" y="4100"/>
                  <a:pt x="13209" y="4278"/>
                  <a:pt x="12773" y="4434"/>
                </a:cubicBezTo>
                <a:lnTo>
                  <a:pt x="11982" y="4717"/>
                </a:lnTo>
                <a:lnTo>
                  <a:pt x="11669" y="4445"/>
                </a:lnTo>
                <a:cubicBezTo>
                  <a:pt x="11498" y="4296"/>
                  <a:pt x="11245" y="4118"/>
                  <a:pt x="11106" y="4051"/>
                </a:cubicBezTo>
                <a:cubicBezTo>
                  <a:pt x="10402" y="3711"/>
                  <a:pt x="9559" y="4131"/>
                  <a:pt x="9312" y="4944"/>
                </a:cubicBezTo>
                <a:cubicBezTo>
                  <a:pt x="9070" y="5738"/>
                  <a:pt x="9019" y="5744"/>
                  <a:pt x="8239" y="5040"/>
                </a:cubicBezTo>
                <a:cubicBezTo>
                  <a:pt x="7211" y="4113"/>
                  <a:pt x="6625" y="3865"/>
                  <a:pt x="5907" y="4051"/>
                </a:cubicBezTo>
                <a:cubicBezTo>
                  <a:pt x="5144" y="4249"/>
                  <a:pt x="4805" y="5285"/>
                  <a:pt x="5087" y="6564"/>
                </a:cubicBezTo>
                <a:cubicBezTo>
                  <a:pt x="5373" y="7861"/>
                  <a:pt x="6006" y="8894"/>
                  <a:pt x="7489" y="10483"/>
                </a:cubicBezTo>
                <a:cubicBezTo>
                  <a:pt x="7859" y="10880"/>
                  <a:pt x="8128" y="11236"/>
                  <a:pt x="8087" y="11275"/>
                </a:cubicBezTo>
                <a:cubicBezTo>
                  <a:pt x="8046" y="11314"/>
                  <a:pt x="7825" y="11346"/>
                  <a:pt x="7596" y="11347"/>
                </a:cubicBezTo>
                <a:cubicBezTo>
                  <a:pt x="7179" y="11347"/>
                  <a:pt x="6587" y="11618"/>
                  <a:pt x="6119" y="12022"/>
                </a:cubicBezTo>
                <a:lnTo>
                  <a:pt x="5866" y="12240"/>
                </a:lnTo>
                <a:lnTo>
                  <a:pt x="5673" y="11959"/>
                </a:lnTo>
                <a:cubicBezTo>
                  <a:pt x="5284" y="11401"/>
                  <a:pt x="4937" y="11476"/>
                  <a:pt x="3701" y="12383"/>
                </a:cubicBezTo>
                <a:cubicBezTo>
                  <a:pt x="3318" y="12665"/>
                  <a:pt x="2801" y="12993"/>
                  <a:pt x="2553" y="13112"/>
                </a:cubicBezTo>
                <a:cubicBezTo>
                  <a:pt x="1876" y="13437"/>
                  <a:pt x="1028" y="14286"/>
                  <a:pt x="932" y="14732"/>
                </a:cubicBezTo>
                <a:cubicBezTo>
                  <a:pt x="861" y="15068"/>
                  <a:pt x="891" y="15140"/>
                  <a:pt x="1224" y="15395"/>
                </a:cubicBezTo>
                <a:lnTo>
                  <a:pt x="1597" y="15682"/>
                </a:lnTo>
                <a:lnTo>
                  <a:pt x="1255" y="15849"/>
                </a:lnTo>
                <a:cubicBezTo>
                  <a:pt x="1068" y="15941"/>
                  <a:pt x="712" y="16215"/>
                  <a:pt x="464" y="16455"/>
                </a:cubicBezTo>
                <a:cubicBezTo>
                  <a:pt x="112" y="16797"/>
                  <a:pt x="13" y="16983"/>
                  <a:pt x="2" y="17307"/>
                </a:cubicBezTo>
                <a:cubicBezTo>
                  <a:pt x="-11" y="17697"/>
                  <a:pt x="15" y="17731"/>
                  <a:pt x="452" y="17872"/>
                </a:cubicBezTo>
                <a:cubicBezTo>
                  <a:pt x="1054" y="18065"/>
                  <a:pt x="3033" y="17980"/>
                  <a:pt x="3774" y="17731"/>
                </a:cubicBezTo>
                <a:cubicBezTo>
                  <a:pt x="4070" y="17632"/>
                  <a:pt x="4526" y="17379"/>
                  <a:pt x="4787" y="17169"/>
                </a:cubicBezTo>
                <a:cubicBezTo>
                  <a:pt x="5453" y="16634"/>
                  <a:pt x="6366" y="16491"/>
                  <a:pt x="7046" y="16817"/>
                </a:cubicBezTo>
                <a:cubicBezTo>
                  <a:pt x="7308" y="16943"/>
                  <a:pt x="7891" y="17104"/>
                  <a:pt x="8340" y="17175"/>
                </a:cubicBezTo>
                <a:cubicBezTo>
                  <a:pt x="9019" y="17283"/>
                  <a:pt x="9153" y="17342"/>
                  <a:pt x="9153" y="17516"/>
                </a:cubicBezTo>
                <a:cubicBezTo>
                  <a:pt x="9153" y="17653"/>
                  <a:pt x="8974" y="17811"/>
                  <a:pt x="8631" y="17979"/>
                </a:cubicBezTo>
                <a:cubicBezTo>
                  <a:pt x="8344" y="18120"/>
                  <a:pt x="7966" y="18362"/>
                  <a:pt x="7789" y="18520"/>
                </a:cubicBezTo>
                <a:cubicBezTo>
                  <a:pt x="7527" y="18754"/>
                  <a:pt x="7376" y="18801"/>
                  <a:pt x="6957" y="18777"/>
                </a:cubicBezTo>
                <a:cubicBezTo>
                  <a:pt x="6389" y="18744"/>
                  <a:pt x="5964" y="19019"/>
                  <a:pt x="5964" y="19419"/>
                </a:cubicBezTo>
                <a:cubicBezTo>
                  <a:pt x="5964" y="19610"/>
                  <a:pt x="6040" y="19637"/>
                  <a:pt x="6578" y="19637"/>
                </a:cubicBezTo>
                <a:cubicBezTo>
                  <a:pt x="7473" y="19637"/>
                  <a:pt x="7565" y="19789"/>
                  <a:pt x="7005" y="20360"/>
                </a:cubicBezTo>
                <a:cubicBezTo>
                  <a:pt x="6650" y="20722"/>
                  <a:pt x="6543" y="20918"/>
                  <a:pt x="6543" y="21215"/>
                </a:cubicBezTo>
                <a:cubicBezTo>
                  <a:pt x="6543" y="21560"/>
                  <a:pt x="6576" y="21600"/>
                  <a:pt x="6859" y="21600"/>
                </a:cubicBezTo>
                <a:cubicBezTo>
                  <a:pt x="7083" y="21600"/>
                  <a:pt x="7349" y="21436"/>
                  <a:pt x="7780" y="21035"/>
                </a:cubicBezTo>
                <a:cubicBezTo>
                  <a:pt x="8465" y="20399"/>
                  <a:pt x="8574" y="20414"/>
                  <a:pt x="8992" y="21185"/>
                </a:cubicBezTo>
                <a:cubicBezTo>
                  <a:pt x="9197" y="21562"/>
                  <a:pt x="9260" y="21600"/>
                  <a:pt x="9679" y="21600"/>
                </a:cubicBezTo>
                <a:cubicBezTo>
                  <a:pt x="10204" y="21600"/>
                  <a:pt x="10233" y="21529"/>
                  <a:pt x="9910" y="21029"/>
                </a:cubicBezTo>
                <a:cubicBezTo>
                  <a:pt x="9635" y="20606"/>
                  <a:pt x="9607" y="20200"/>
                  <a:pt x="9849" y="20112"/>
                </a:cubicBezTo>
                <a:cubicBezTo>
                  <a:pt x="9969" y="20069"/>
                  <a:pt x="10026" y="19891"/>
                  <a:pt x="10027" y="19542"/>
                </a:cubicBezTo>
                <a:cubicBezTo>
                  <a:pt x="10027" y="19162"/>
                  <a:pt x="10111" y="18915"/>
                  <a:pt x="10372" y="18547"/>
                </a:cubicBezTo>
                <a:cubicBezTo>
                  <a:pt x="10562" y="18277"/>
                  <a:pt x="10780" y="17770"/>
                  <a:pt x="10853" y="17423"/>
                </a:cubicBezTo>
                <a:cubicBezTo>
                  <a:pt x="10976" y="16835"/>
                  <a:pt x="11032" y="16760"/>
                  <a:pt x="11707" y="16255"/>
                </a:cubicBezTo>
                <a:cubicBezTo>
                  <a:pt x="12104" y="15958"/>
                  <a:pt x="12627" y="15484"/>
                  <a:pt x="12871" y="15204"/>
                </a:cubicBezTo>
                <a:lnTo>
                  <a:pt x="13317" y="14696"/>
                </a:lnTo>
                <a:lnTo>
                  <a:pt x="14833" y="14767"/>
                </a:lnTo>
                <a:cubicBezTo>
                  <a:pt x="17209" y="14880"/>
                  <a:pt x="17707" y="15046"/>
                  <a:pt x="17852" y="15771"/>
                </a:cubicBezTo>
                <a:cubicBezTo>
                  <a:pt x="17949" y="16256"/>
                  <a:pt x="18186" y="16253"/>
                  <a:pt x="18678" y="15762"/>
                </a:cubicBezTo>
                <a:cubicBezTo>
                  <a:pt x="18888" y="15552"/>
                  <a:pt x="19110" y="15383"/>
                  <a:pt x="19171" y="15383"/>
                </a:cubicBezTo>
                <a:cubicBezTo>
                  <a:pt x="19233" y="15383"/>
                  <a:pt x="19336" y="15244"/>
                  <a:pt x="19399" y="15075"/>
                </a:cubicBezTo>
                <a:cubicBezTo>
                  <a:pt x="19483" y="14850"/>
                  <a:pt x="19656" y="14714"/>
                  <a:pt x="20048" y="14573"/>
                </a:cubicBezTo>
                <a:cubicBezTo>
                  <a:pt x="20434" y="14435"/>
                  <a:pt x="20604" y="14307"/>
                  <a:pt x="20655" y="14113"/>
                </a:cubicBezTo>
                <a:cubicBezTo>
                  <a:pt x="20757" y="13734"/>
                  <a:pt x="20651" y="13683"/>
                  <a:pt x="20057" y="13832"/>
                </a:cubicBezTo>
                <a:cubicBezTo>
                  <a:pt x="19322" y="14017"/>
                  <a:pt x="19037" y="13996"/>
                  <a:pt x="18678" y="13731"/>
                </a:cubicBezTo>
                <a:lnTo>
                  <a:pt x="18361" y="13498"/>
                </a:lnTo>
                <a:lnTo>
                  <a:pt x="18795" y="13082"/>
                </a:lnTo>
                <a:cubicBezTo>
                  <a:pt x="19155" y="12736"/>
                  <a:pt x="19282" y="12678"/>
                  <a:pt x="19561" y="12730"/>
                </a:cubicBezTo>
                <a:cubicBezTo>
                  <a:pt x="19790" y="12773"/>
                  <a:pt x="19965" y="12731"/>
                  <a:pt x="20121" y="12599"/>
                </a:cubicBezTo>
                <a:cubicBezTo>
                  <a:pt x="20474" y="12298"/>
                  <a:pt x="20802" y="11330"/>
                  <a:pt x="20886" y="10340"/>
                </a:cubicBezTo>
                <a:cubicBezTo>
                  <a:pt x="20944" y="9668"/>
                  <a:pt x="21020" y="9386"/>
                  <a:pt x="21181" y="9240"/>
                </a:cubicBezTo>
                <a:cubicBezTo>
                  <a:pt x="21589" y="8872"/>
                  <a:pt x="21327" y="7393"/>
                  <a:pt x="20719" y="6635"/>
                </a:cubicBezTo>
                <a:cubicBezTo>
                  <a:pt x="20505" y="6369"/>
                  <a:pt x="20459" y="5304"/>
                  <a:pt x="20643" y="4855"/>
                </a:cubicBezTo>
                <a:cubicBezTo>
                  <a:pt x="20729" y="4644"/>
                  <a:pt x="20725" y="4642"/>
                  <a:pt x="20561" y="4840"/>
                </a:cubicBezTo>
                <a:cubicBezTo>
                  <a:pt x="20412" y="5018"/>
                  <a:pt x="20356" y="5026"/>
                  <a:pt x="20111" y="4903"/>
                </a:cubicBezTo>
                <a:cubicBezTo>
                  <a:pt x="19957" y="4825"/>
                  <a:pt x="19673" y="4732"/>
                  <a:pt x="19482" y="4693"/>
                </a:cubicBezTo>
                <a:cubicBezTo>
                  <a:pt x="19170" y="4631"/>
                  <a:pt x="19137" y="4584"/>
                  <a:pt x="19165" y="4260"/>
                </a:cubicBezTo>
                <a:cubicBezTo>
                  <a:pt x="19232" y="3490"/>
                  <a:pt x="18528" y="3110"/>
                  <a:pt x="17959" y="3612"/>
                </a:cubicBezTo>
                <a:lnTo>
                  <a:pt x="17697" y="3845"/>
                </a:lnTo>
                <a:lnTo>
                  <a:pt x="17384" y="3612"/>
                </a:lnTo>
                <a:cubicBezTo>
                  <a:pt x="17151" y="3440"/>
                  <a:pt x="16811" y="3357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57703" y="1583586"/>
            <a:ext cx="8859564" cy="1968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صفحة ١٢ صفحة ١٢" descr="صفحة ١٢ صفحة ١٢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81061" y="663505"/>
            <a:ext cx="7043054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G_2299.jpeg" descr="IMG_2299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591415" y="-388509"/>
            <a:ext cx="25914351" cy="1437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6995"/>
                </a:lnTo>
                <a:cubicBezTo>
                  <a:pt x="21600" y="14462"/>
                  <a:pt x="21593" y="12395"/>
                  <a:pt x="21584" y="12401"/>
                </a:cubicBezTo>
                <a:cubicBezTo>
                  <a:pt x="21575" y="12408"/>
                  <a:pt x="21472" y="12485"/>
                  <a:pt x="21355" y="12573"/>
                </a:cubicBezTo>
                <a:cubicBezTo>
                  <a:pt x="21238" y="12661"/>
                  <a:pt x="21059" y="12803"/>
                  <a:pt x="20958" y="12889"/>
                </a:cubicBezTo>
                <a:lnTo>
                  <a:pt x="20773" y="13046"/>
                </a:lnTo>
                <a:lnTo>
                  <a:pt x="20729" y="13408"/>
                </a:lnTo>
                <a:cubicBezTo>
                  <a:pt x="20644" y="14115"/>
                  <a:pt x="20536" y="15597"/>
                  <a:pt x="20459" y="17126"/>
                </a:cubicBezTo>
                <a:cubicBezTo>
                  <a:pt x="20446" y="17378"/>
                  <a:pt x="20430" y="17595"/>
                  <a:pt x="20422" y="17609"/>
                </a:cubicBezTo>
                <a:cubicBezTo>
                  <a:pt x="20408" y="17635"/>
                  <a:pt x="19766" y="18155"/>
                  <a:pt x="19412" y="18427"/>
                </a:cubicBezTo>
                <a:cubicBezTo>
                  <a:pt x="19289" y="18522"/>
                  <a:pt x="19160" y="18621"/>
                  <a:pt x="19127" y="18648"/>
                </a:cubicBezTo>
                <a:cubicBezTo>
                  <a:pt x="19093" y="18676"/>
                  <a:pt x="18924" y="18808"/>
                  <a:pt x="18750" y="18942"/>
                </a:cubicBezTo>
                <a:cubicBezTo>
                  <a:pt x="18577" y="19076"/>
                  <a:pt x="18383" y="19229"/>
                  <a:pt x="18320" y="19283"/>
                </a:cubicBezTo>
                <a:lnTo>
                  <a:pt x="18206" y="19381"/>
                </a:lnTo>
                <a:lnTo>
                  <a:pt x="18163" y="19730"/>
                </a:lnTo>
                <a:cubicBezTo>
                  <a:pt x="18139" y="19921"/>
                  <a:pt x="18106" y="20233"/>
                  <a:pt x="18090" y="20422"/>
                </a:cubicBezTo>
                <a:cubicBezTo>
                  <a:pt x="18073" y="20612"/>
                  <a:pt x="18053" y="20780"/>
                  <a:pt x="18044" y="20796"/>
                </a:cubicBezTo>
                <a:cubicBezTo>
                  <a:pt x="18035" y="20812"/>
                  <a:pt x="17826" y="20845"/>
                  <a:pt x="17579" y="20869"/>
                </a:cubicBezTo>
                <a:cubicBezTo>
                  <a:pt x="17011" y="20926"/>
                  <a:pt x="14874" y="20892"/>
                  <a:pt x="14108" y="20814"/>
                </a:cubicBezTo>
                <a:cubicBezTo>
                  <a:pt x="13812" y="20784"/>
                  <a:pt x="13468" y="20749"/>
                  <a:pt x="13345" y="20737"/>
                </a:cubicBezTo>
                <a:cubicBezTo>
                  <a:pt x="13222" y="20726"/>
                  <a:pt x="12961" y="20692"/>
                  <a:pt x="12765" y="20663"/>
                </a:cubicBezTo>
                <a:cubicBezTo>
                  <a:pt x="10825" y="20380"/>
                  <a:pt x="10755" y="20375"/>
                  <a:pt x="9436" y="20380"/>
                </a:cubicBezTo>
                <a:cubicBezTo>
                  <a:pt x="8464" y="20384"/>
                  <a:pt x="8175" y="20396"/>
                  <a:pt x="8021" y="20440"/>
                </a:cubicBezTo>
                <a:cubicBezTo>
                  <a:pt x="7751" y="20516"/>
                  <a:pt x="6262" y="20601"/>
                  <a:pt x="6242" y="20541"/>
                </a:cubicBezTo>
                <a:cubicBezTo>
                  <a:pt x="6236" y="20526"/>
                  <a:pt x="6259" y="20440"/>
                  <a:pt x="6292" y="20351"/>
                </a:cubicBezTo>
                <a:cubicBezTo>
                  <a:pt x="6402" y="20052"/>
                  <a:pt x="6342" y="20050"/>
                  <a:pt x="6207" y="20349"/>
                </a:cubicBezTo>
                <a:lnTo>
                  <a:pt x="6118" y="20547"/>
                </a:lnTo>
                <a:lnTo>
                  <a:pt x="5907" y="20551"/>
                </a:lnTo>
                <a:cubicBezTo>
                  <a:pt x="5792" y="20553"/>
                  <a:pt x="5694" y="20549"/>
                  <a:pt x="5690" y="20543"/>
                </a:cubicBezTo>
                <a:cubicBezTo>
                  <a:pt x="5687" y="20536"/>
                  <a:pt x="5705" y="20439"/>
                  <a:pt x="5730" y="20326"/>
                </a:cubicBezTo>
                <a:cubicBezTo>
                  <a:pt x="5799" y="20019"/>
                  <a:pt x="5750" y="19807"/>
                  <a:pt x="5632" y="19904"/>
                </a:cubicBezTo>
                <a:cubicBezTo>
                  <a:pt x="5559" y="19964"/>
                  <a:pt x="5518" y="20094"/>
                  <a:pt x="5503" y="20313"/>
                </a:cubicBezTo>
                <a:cubicBezTo>
                  <a:pt x="5496" y="20417"/>
                  <a:pt x="5484" y="20510"/>
                  <a:pt x="5475" y="20520"/>
                </a:cubicBezTo>
                <a:cubicBezTo>
                  <a:pt x="5466" y="20530"/>
                  <a:pt x="5342" y="20527"/>
                  <a:pt x="5200" y="20513"/>
                </a:cubicBezTo>
                <a:cubicBezTo>
                  <a:pt x="4906" y="20485"/>
                  <a:pt x="4881" y="20462"/>
                  <a:pt x="4858" y="20213"/>
                </a:cubicBezTo>
                <a:cubicBezTo>
                  <a:pt x="4843" y="20044"/>
                  <a:pt x="4793" y="19972"/>
                  <a:pt x="4716" y="20007"/>
                </a:cubicBezTo>
                <a:cubicBezTo>
                  <a:pt x="4666" y="20029"/>
                  <a:pt x="4639" y="20102"/>
                  <a:pt x="4606" y="20298"/>
                </a:cubicBezTo>
                <a:lnTo>
                  <a:pt x="4587" y="20408"/>
                </a:lnTo>
                <a:lnTo>
                  <a:pt x="4334" y="20401"/>
                </a:lnTo>
                <a:cubicBezTo>
                  <a:pt x="4103" y="20395"/>
                  <a:pt x="4083" y="20389"/>
                  <a:pt x="4088" y="20328"/>
                </a:cubicBezTo>
                <a:cubicBezTo>
                  <a:pt x="4112" y="20080"/>
                  <a:pt x="4074" y="19913"/>
                  <a:pt x="3993" y="19913"/>
                </a:cubicBezTo>
                <a:cubicBezTo>
                  <a:pt x="3915" y="19913"/>
                  <a:pt x="3852" y="20045"/>
                  <a:pt x="3844" y="20225"/>
                </a:cubicBezTo>
                <a:lnTo>
                  <a:pt x="3838" y="20372"/>
                </a:lnTo>
                <a:lnTo>
                  <a:pt x="3583" y="20369"/>
                </a:lnTo>
                <a:lnTo>
                  <a:pt x="3329" y="20367"/>
                </a:lnTo>
                <a:lnTo>
                  <a:pt x="3292" y="20235"/>
                </a:lnTo>
                <a:cubicBezTo>
                  <a:pt x="3272" y="20163"/>
                  <a:pt x="3249" y="20033"/>
                  <a:pt x="3241" y="19947"/>
                </a:cubicBezTo>
                <a:cubicBezTo>
                  <a:pt x="3224" y="19763"/>
                  <a:pt x="3176" y="19705"/>
                  <a:pt x="3176" y="19868"/>
                </a:cubicBezTo>
                <a:cubicBezTo>
                  <a:pt x="3176" y="19927"/>
                  <a:pt x="3189" y="20055"/>
                  <a:pt x="3206" y="20154"/>
                </a:cubicBezTo>
                <a:cubicBezTo>
                  <a:pt x="3223" y="20255"/>
                  <a:pt x="3228" y="20347"/>
                  <a:pt x="3218" y="20365"/>
                </a:cubicBezTo>
                <a:cubicBezTo>
                  <a:pt x="3186" y="20423"/>
                  <a:pt x="3126" y="20372"/>
                  <a:pt x="3097" y="20261"/>
                </a:cubicBezTo>
                <a:cubicBezTo>
                  <a:pt x="3081" y="20201"/>
                  <a:pt x="3047" y="20105"/>
                  <a:pt x="3020" y="20048"/>
                </a:cubicBezTo>
                <a:cubicBezTo>
                  <a:pt x="2965" y="19927"/>
                  <a:pt x="2962" y="19851"/>
                  <a:pt x="3003" y="19605"/>
                </a:cubicBezTo>
                <a:cubicBezTo>
                  <a:pt x="3039" y="19393"/>
                  <a:pt x="3019" y="19206"/>
                  <a:pt x="2944" y="19044"/>
                </a:cubicBezTo>
                <a:cubicBezTo>
                  <a:pt x="2875" y="18895"/>
                  <a:pt x="2866" y="18808"/>
                  <a:pt x="2901" y="18631"/>
                </a:cubicBezTo>
                <a:cubicBezTo>
                  <a:pt x="2942" y="18421"/>
                  <a:pt x="2940" y="18288"/>
                  <a:pt x="2893" y="18122"/>
                </a:cubicBezTo>
                <a:cubicBezTo>
                  <a:pt x="2850" y="17972"/>
                  <a:pt x="2751" y="17832"/>
                  <a:pt x="2605" y="17716"/>
                </a:cubicBezTo>
                <a:cubicBezTo>
                  <a:pt x="2491" y="17626"/>
                  <a:pt x="2452" y="17550"/>
                  <a:pt x="2433" y="17382"/>
                </a:cubicBezTo>
                <a:cubicBezTo>
                  <a:pt x="2386" y="16977"/>
                  <a:pt x="2229" y="16752"/>
                  <a:pt x="1868" y="16571"/>
                </a:cubicBezTo>
                <a:cubicBezTo>
                  <a:pt x="1621" y="16447"/>
                  <a:pt x="1126" y="16496"/>
                  <a:pt x="852" y="16670"/>
                </a:cubicBezTo>
                <a:cubicBezTo>
                  <a:pt x="805" y="16700"/>
                  <a:pt x="759" y="16711"/>
                  <a:pt x="750" y="16695"/>
                </a:cubicBezTo>
                <a:cubicBezTo>
                  <a:pt x="679" y="16567"/>
                  <a:pt x="580" y="14674"/>
                  <a:pt x="533" y="12560"/>
                </a:cubicBezTo>
                <a:lnTo>
                  <a:pt x="519" y="11937"/>
                </a:lnTo>
                <a:lnTo>
                  <a:pt x="275" y="11937"/>
                </a:lnTo>
                <a:lnTo>
                  <a:pt x="30" y="11937"/>
                </a:lnTo>
                <a:lnTo>
                  <a:pt x="30" y="11755"/>
                </a:lnTo>
                <a:lnTo>
                  <a:pt x="30" y="11574"/>
                </a:lnTo>
                <a:lnTo>
                  <a:pt x="234" y="11286"/>
                </a:lnTo>
                <a:cubicBezTo>
                  <a:pt x="346" y="11128"/>
                  <a:pt x="576" y="10810"/>
                  <a:pt x="746" y="10578"/>
                </a:cubicBezTo>
                <a:cubicBezTo>
                  <a:pt x="915" y="10346"/>
                  <a:pt x="1068" y="10127"/>
                  <a:pt x="1085" y="10093"/>
                </a:cubicBezTo>
                <a:cubicBezTo>
                  <a:pt x="1110" y="10042"/>
                  <a:pt x="1112" y="9990"/>
                  <a:pt x="1098" y="9828"/>
                </a:cubicBezTo>
                <a:cubicBezTo>
                  <a:pt x="1089" y="9717"/>
                  <a:pt x="1057" y="9346"/>
                  <a:pt x="1028" y="9003"/>
                </a:cubicBezTo>
                <a:cubicBezTo>
                  <a:pt x="999" y="8660"/>
                  <a:pt x="957" y="8165"/>
                  <a:pt x="935" y="7903"/>
                </a:cubicBezTo>
                <a:cubicBezTo>
                  <a:pt x="912" y="7641"/>
                  <a:pt x="889" y="7360"/>
                  <a:pt x="884" y="7280"/>
                </a:cubicBezTo>
                <a:cubicBezTo>
                  <a:pt x="869" y="7071"/>
                  <a:pt x="815" y="6451"/>
                  <a:pt x="804" y="6356"/>
                </a:cubicBezTo>
                <a:cubicBezTo>
                  <a:pt x="795" y="6288"/>
                  <a:pt x="834" y="6217"/>
                  <a:pt x="1033" y="5931"/>
                </a:cubicBezTo>
                <a:cubicBezTo>
                  <a:pt x="1342" y="5489"/>
                  <a:pt x="1635" y="5079"/>
                  <a:pt x="2042" y="4521"/>
                </a:cubicBezTo>
                <a:cubicBezTo>
                  <a:pt x="2222" y="4274"/>
                  <a:pt x="2376" y="4058"/>
                  <a:pt x="2385" y="4043"/>
                </a:cubicBezTo>
                <a:cubicBezTo>
                  <a:pt x="2394" y="4027"/>
                  <a:pt x="2392" y="3899"/>
                  <a:pt x="2380" y="3758"/>
                </a:cubicBezTo>
                <a:cubicBezTo>
                  <a:pt x="2363" y="3540"/>
                  <a:pt x="2282" y="2637"/>
                  <a:pt x="2273" y="2560"/>
                </a:cubicBezTo>
                <a:cubicBezTo>
                  <a:pt x="2269" y="2526"/>
                  <a:pt x="2462" y="2350"/>
                  <a:pt x="2472" y="2379"/>
                </a:cubicBezTo>
                <a:cubicBezTo>
                  <a:pt x="2476" y="2392"/>
                  <a:pt x="2487" y="2483"/>
                  <a:pt x="2495" y="2583"/>
                </a:cubicBezTo>
                <a:cubicBezTo>
                  <a:pt x="2517" y="2844"/>
                  <a:pt x="2580" y="2949"/>
                  <a:pt x="2701" y="2924"/>
                </a:cubicBezTo>
                <a:cubicBezTo>
                  <a:pt x="2831" y="2898"/>
                  <a:pt x="2899" y="2797"/>
                  <a:pt x="2908" y="2619"/>
                </a:cubicBezTo>
                <a:cubicBezTo>
                  <a:pt x="2916" y="2446"/>
                  <a:pt x="2937" y="2395"/>
                  <a:pt x="3013" y="2365"/>
                </a:cubicBezTo>
                <a:cubicBezTo>
                  <a:pt x="3044" y="2353"/>
                  <a:pt x="3119" y="2290"/>
                  <a:pt x="3179" y="2226"/>
                </a:cubicBezTo>
                <a:lnTo>
                  <a:pt x="3288" y="2108"/>
                </a:lnTo>
                <a:lnTo>
                  <a:pt x="4211" y="2114"/>
                </a:lnTo>
                <a:cubicBezTo>
                  <a:pt x="4848" y="2118"/>
                  <a:pt x="5141" y="2132"/>
                  <a:pt x="5157" y="2160"/>
                </a:cubicBezTo>
                <a:cubicBezTo>
                  <a:pt x="5189" y="2218"/>
                  <a:pt x="5306" y="2209"/>
                  <a:pt x="5376" y="2144"/>
                </a:cubicBezTo>
                <a:cubicBezTo>
                  <a:pt x="5443" y="2081"/>
                  <a:pt x="5444" y="2082"/>
                  <a:pt x="5466" y="2322"/>
                </a:cubicBezTo>
                <a:cubicBezTo>
                  <a:pt x="5473" y="2398"/>
                  <a:pt x="5496" y="2493"/>
                  <a:pt x="5518" y="2532"/>
                </a:cubicBezTo>
                <a:cubicBezTo>
                  <a:pt x="5570" y="2625"/>
                  <a:pt x="5691" y="2626"/>
                  <a:pt x="5775" y="2532"/>
                </a:cubicBezTo>
                <a:cubicBezTo>
                  <a:pt x="5830" y="2473"/>
                  <a:pt x="5841" y="2435"/>
                  <a:pt x="5847" y="2303"/>
                </a:cubicBezTo>
                <a:lnTo>
                  <a:pt x="5853" y="2145"/>
                </a:lnTo>
                <a:lnTo>
                  <a:pt x="6576" y="2155"/>
                </a:lnTo>
                <a:cubicBezTo>
                  <a:pt x="7444" y="2167"/>
                  <a:pt x="7746" y="2197"/>
                  <a:pt x="7746" y="2270"/>
                </a:cubicBezTo>
                <a:cubicBezTo>
                  <a:pt x="7746" y="2298"/>
                  <a:pt x="7710" y="2340"/>
                  <a:pt x="7665" y="2364"/>
                </a:cubicBezTo>
                <a:cubicBezTo>
                  <a:pt x="7485" y="2460"/>
                  <a:pt x="7438" y="2568"/>
                  <a:pt x="7473" y="2801"/>
                </a:cubicBezTo>
                <a:cubicBezTo>
                  <a:pt x="7512" y="3054"/>
                  <a:pt x="7654" y="3117"/>
                  <a:pt x="7811" y="2950"/>
                </a:cubicBezTo>
                <a:cubicBezTo>
                  <a:pt x="7910" y="2846"/>
                  <a:pt x="7908" y="2844"/>
                  <a:pt x="7930" y="3131"/>
                </a:cubicBezTo>
                <a:cubicBezTo>
                  <a:pt x="7937" y="3230"/>
                  <a:pt x="7953" y="3348"/>
                  <a:pt x="7964" y="3393"/>
                </a:cubicBezTo>
                <a:cubicBezTo>
                  <a:pt x="8008" y="3565"/>
                  <a:pt x="8171" y="3609"/>
                  <a:pt x="8306" y="3484"/>
                </a:cubicBezTo>
                <a:cubicBezTo>
                  <a:pt x="8405" y="3393"/>
                  <a:pt x="8433" y="3303"/>
                  <a:pt x="8425" y="3107"/>
                </a:cubicBezTo>
                <a:cubicBezTo>
                  <a:pt x="8419" y="2958"/>
                  <a:pt x="8421" y="2954"/>
                  <a:pt x="8501" y="2912"/>
                </a:cubicBezTo>
                <a:cubicBezTo>
                  <a:pt x="8618" y="2851"/>
                  <a:pt x="8777" y="2698"/>
                  <a:pt x="8829" y="2598"/>
                </a:cubicBezTo>
                <a:cubicBezTo>
                  <a:pt x="8853" y="2551"/>
                  <a:pt x="8881" y="2454"/>
                  <a:pt x="8891" y="2384"/>
                </a:cubicBezTo>
                <a:lnTo>
                  <a:pt x="8909" y="2256"/>
                </a:lnTo>
                <a:lnTo>
                  <a:pt x="9315" y="2214"/>
                </a:lnTo>
                <a:cubicBezTo>
                  <a:pt x="9729" y="2172"/>
                  <a:pt x="10081" y="2112"/>
                  <a:pt x="10279" y="2051"/>
                </a:cubicBezTo>
                <a:cubicBezTo>
                  <a:pt x="10340" y="2032"/>
                  <a:pt x="10423" y="2017"/>
                  <a:pt x="10464" y="2017"/>
                </a:cubicBezTo>
                <a:cubicBezTo>
                  <a:pt x="10505" y="2017"/>
                  <a:pt x="10620" y="1993"/>
                  <a:pt x="10720" y="1964"/>
                </a:cubicBezTo>
                <a:cubicBezTo>
                  <a:pt x="11202" y="1826"/>
                  <a:pt x="11714" y="1785"/>
                  <a:pt x="12608" y="1814"/>
                </a:cubicBezTo>
                <a:cubicBezTo>
                  <a:pt x="13080" y="1829"/>
                  <a:pt x="13522" y="1846"/>
                  <a:pt x="13589" y="1850"/>
                </a:cubicBezTo>
                <a:cubicBezTo>
                  <a:pt x="13656" y="1855"/>
                  <a:pt x="13885" y="1870"/>
                  <a:pt x="14098" y="1884"/>
                </a:cubicBezTo>
                <a:cubicBezTo>
                  <a:pt x="14537" y="1913"/>
                  <a:pt x="15195" y="1850"/>
                  <a:pt x="15727" y="1727"/>
                </a:cubicBezTo>
                <a:cubicBezTo>
                  <a:pt x="16326" y="1589"/>
                  <a:pt x="16599" y="1541"/>
                  <a:pt x="16999" y="1505"/>
                </a:cubicBezTo>
                <a:cubicBezTo>
                  <a:pt x="17686" y="1443"/>
                  <a:pt x="18016" y="1425"/>
                  <a:pt x="18036" y="1447"/>
                </a:cubicBezTo>
                <a:cubicBezTo>
                  <a:pt x="18046" y="1458"/>
                  <a:pt x="18028" y="1562"/>
                  <a:pt x="17995" y="1678"/>
                </a:cubicBezTo>
                <a:cubicBezTo>
                  <a:pt x="17914" y="1961"/>
                  <a:pt x="17896" y="2296"/>
                  <a:pt x="17947" y="2585"/>
                </a:cubicBezTo>
                <a:cubicBezTo>
                  <a:pt x="18049" y="3173"/>
                  <a:pt x="18493" y="3601"/>
                  <a:pt x="18881" y="3485"/>
                </a:cubicBezTo>
                <a:cubicBezTo>
                  <a:pt x="19033" y="3440"/>
                  <a:pt x="19069" y="3477"/>
                  <a:pt x="19024" y="3632"/>
                </a:cubicBezTo>
                <a:cubicBezTo>
                  <a:pt x="19008" y="3690"/>
                  <a:pt x="18994" y="3795"/>
                  <a:pt x="18994" y="3866"/>
                </a:cubicBezTo>
                <a:cubicBezTo>
                  <a:pt x="18994" y="3948"/>
                  <a:pt x="18981" y="4008"/>
                  <a:pt x="18959" y="4033"/>
                </a:cubicBezTo>
                <a:cubicBezTo>
                  <a:pt x="18926" y="4070"/>
                  <a:pt x="18927" y="4072"/>
                  <a:pt x="18964" y="4062"/>
                </a:cubicBezTo>
                <a:cubicBezTo>
                  <a:pt x="18996" y="4054"/>
                  <a:pt x="19007" y="4015"/>
                  <a:pt x="19015" y="3887"/>
                </a:cubicBezTo>
                <a:cubicBezTo>
                  <a:pt x="19022" y="3796"/>
                  <a:pt x="19038" y="3686"/>
                  <a:pt x="19052" y="3641"/>
                </a:cubicBezTo>
                <a:lnTo>
                  <a:pt x="19077" y="3559"/>
                </a:lnTo>
                <a:lnTo>
                  <a:pt x="19183" y="3674"/>
                </a:lnTo>
                <a:cubicBezTo>
                  <a:pt x="19342" y="3846"/>
                  <a:pt x="19363" y="3885"/>
                  <a:pt x="19340" y="3963"/>
                </a:cubicBezTo>
                <a:cubicBezTo>
                  <a:pt x="19329" y="3999"/>
                  <a:pt x="19320" y="4091"/>
                  <a:pt x="19320" y="4166"/>
                </a:cubicBezTo>
                <a:cubicBezTo>
                  <a:pt x="19320" y="4242"/>
                  <a:pt x="19305" y="4333"/>
                  <a:pt x="19286" y="4370"/>
                </a:cubicBezTo>
                <a:cubicBezTo>
                  <a:pt x="19268" y="4407"/>
                  <a:pt x="19261" y="4438"/>
                  <a:pt x="19272" y="4438"/>
                </a:cubicBezTo>
                <a:cubicBezTo>
                  <a:pt x="19313" y="4438"/>
                  <a:pt x="19340" y="4343"/>
                  <a:pt x="19340" y="4198"/>
                </a:cubicBezTo>
                <a:cubicBezTo>
                  <a:pt x="19340" y="4027"/>
                  <a:pt x="19381" y="3900"/>
                  <a:pt x="19424" y="3937"/>
                </a:cubicBezTo>
                <a:cubicBezTo>
                  <a:pt x="19440" y="3950"/>
                  <a:pt x="19507" y="4015"/>
                  <a:pt x="19575" y="4082"/>
                </a:cubicBezTo>
                <a:lnTo>
                  <a:pt x="19697" y="4203"/>
                </a:lnTo>
                <a:lnTo>
                  <a:pt x="19710" y="4421"/>
                </a:lnTo>
                <a:cubicBezTo>
                  <a:pt x="19718" y="4541"/>
                  <a:pt x="19715" y="4655"/>
                  <a:pt x="19705" y="4674"/>
                </a:cubicBezTo>
                <a:cubicBezTo>
                  <a:pt x="19673" y="4734"/>
                  <a:pt x="19685" y="4770"/>
                  <a:pt x="19723" y="4727"/>
                </a:cubicBezTo>
                <a:cubicBezTo>
                  <a:pt x="19755" y="4691"/>
                  <a:pt x="19757" y="4663"/>
                  <a:pt x="19740" y="4506"/>
                </a:cubicBezTo>
                <a:cubicBezTo>
                  <a:pt x="19712" y="4260"/>
                  <a:pt x="19731" y="4235"/>
                  <a:pt x="19879" y="4327"/>
                </a:cubicBezTo>
                <a:cubicBezTo>
                  <a:pt x="19945" y="4367"/>
                  <a:pt x="20013" y="4401"/>
                  <a:pt x="20032" y="4401"/>
                </a:cubicBezTo>
                <a:cubicBezTo>
                  <a:pt x="20050" y="4401"/>
                  <a:pt x="20081" y="4421"/>
                  <a:pt x="20100" y="4447"/>
                </a:cubicBezTo>
                <a:cubicBezTo>
                  <a:pt x="20131" y="4486"/>
                  <a:pt x="20132" y="4510"/>
                  <a:pt x="20111" y="4621"/>
                </a:cubicBezTo>
                <a:cubicBezTo>
                  <a:pt x="20098" y="4691"/>
                  <a:pt x="20070" y="4795"/>
                  <a:pt x="20049" y="4850"/>
                </a:cubicBezTo>
                <a:cubicBezTo>
                  <a:pt x="20011" y="4947"/>
                  <a:pt x="20014" y="5024"/>
                  <a:pt x="20055" y="5024"/>
                </a:cubicBezTo>
                <a:cubicBezTo>
                  <a:pt x="20067" y="5024"/>
                  <a:pt x="20070" y="5008"/>
                  <a:pt x="20063" y="4988"/>
                </a:cubicBezTo>
                <a:cubicBezTo>
                  <a:pt x="20057" y="4968"/>
                  <a:pt x="20063" y="4915"/>
                  <a:pt x="20077" y="4869"/>
                </a:cubicBezTo>
                <a:cubicBezTo>
                  <a:pt x="20092" y="4823"/>
                  <a:pt x="20117" y="4712"/>
                  <a:pt x="20134" y="4621"/>
                </a:cubicBezTo>
                <a:lnTo>
                  <a:pt x="20165" y="4456"/>
                </a:lnTo>
                <a:lnTo>
                  <a:pt x="20285" y="4429"/>
                </a:lnTo>
                <a:cubicBezTo>
                  <a:pt x="20351" y="4414"/>
                  <a:pt x="20443" y="4369"/>
                  <a:pt x="20490" y="4328"/>
                </a:cubicBezTo>
                <a:cubicBezTo>
                  <a:pt x="20606" y="4226"/>
                  <a:pt x="20749" y="3959"/>
                  <a:pt x="20826" y="3701"/>
                </a:cubicBezTo>
                <a:lnTo>
                  <a:pt x="20889" y="3486"/>
                </a:lnTo>
                <a:lnTo>
                  <a:pt x="20996" y="3558"/>
                </a:lnTo>
                <a:cubicBezTo>
                  <a:pt x="21054" y="3598"/>
                  <a:pt x="21108" y="3631"/>
                  <a:pt x="21117" y="3631"/>
                </a:cubicBezTo>
                <a:cubicBezTo>
                  <a:pt x="21158" y="3631"/>
                  <a:pt x="21121" y="3545"/>
                  <a:pt x="21023" y="3414"/>
                </a:cubicBezTo>
                <a:lnTo>
                  <a:pt x="20914" y="3269"/>
                </a:lnTo>
                <a:lnTo>
                  <a:pt x="20904" y="2992"/>
                </a:lnTo>
                <a:cubicBezTo>
                  <a:pt x="20893" y="2699"/>
                  <a:pt x="20810" y="2321"/>
                  <a:pt x="20726" y="2183"/>
                </a:cubicBezTo>
                <a:cubicBezTo>
                  <a:pt x="20686" y="2119"/>
                  <a:pt x="20682" y="2120"/>
                  <a:pt x="20577" y="2213"/>
                </a:cubicBezTo>
                <a:cubicBezTo>
                  <a:pt x="20382" y="2386"/>
                  <a:pt x="20245" y="2439"/>
                  <a:pt x="20002" y="2435"/>
                </a:cubicBezTo>
                <a:cubicBezTo>
                  <a:pt x="19738" y="2431"/>
                  <a:pt x="19686" y="2416"/>
                  <a:pt x="19658" y="2335"/>
                </a:cubicBezTo>
                <a:cubicBezTo>
                  <a:pt x="19641" y="2289"/>
                  <a:pt x="19652" y="2248"/>
                  <a:pt x="19707" y="2143"/>
                </a:cubicBezTo>
                <a:cubicBezTo>
                  <a:pt x="19787" y="1993"/>
                  <a:pt x="20020" y="1786"/>
                  <a:pt x="20077" y="1815"/>
                </a:cubicBezTo>
                <a:cubicBezTo>
                  <a:pt x="20210" y="1882"/>
                  <a:pt x="20209" y="1882"/>
                  <a:pt x="20168" y="1827"/>
                </a:cubicBezTo>
                <a:cubicBezTo>
                  <a:pt x="20115" y="1754"/>
                  <a:pt x="20146" y="1717"/>
                  <a:pt x="20379" y="1581"/>
                </a:cubicBezTo>
                <a:cubicBezTo>
                  <a:pt x="20485" y="1518"/>
                  <a:pt x="20543" y="1477"/>
                  <a:pt x="20508" y="1488"/>
                </a:cubicBezTo>
                <a:cubicBezTo>
                  <a:pt x="20422" y="1515"/>
                  <a:pt x="20404" y="1448"/>
                  <a:pt x="20463" y="1324"/>
                </a:cubicBezTo>
                <a:cubicBezTo>
                  <a:pt x="20489" y="1269"/>
                  <a:pt x="20470" y="1301"/>
                  <a:pt x="20419" y="1395"/>
                </a:cubicBezTo>
                <a:cubicBezTo>
                  <a:pt x="20351" y="1522"/>
                  <a:pt x="20289" y="1592"/>
                  <a:pt x="20179" y="1667"/>
                </a:cubicBezTo>
                <a:cubicBezTo>
                  <a:pt x="20097" y="1723"/>
                  <a:pt x="20025" y="1759"/>
                  <a:pt x="20019" y="1747"/>
                </a:cubicBezTo>
                <a:cubicBezTo>
                  <a:pt x="20012" y="1736"/>
                  <a:pt x="19977" y="1768"/>
                  <a:pt x="19940" y="1819"/>
                </a:cubicBezTo>
                <a:cubicBezTo>
                  <a:pt x="19856" y="1934"/>
                  <a:pt x="19835" y="1882"/>
                  <a:pt x="19890" y="1698"/>
                </a:cubicBezTo>
                <a:cubicBezTo>
                  <a:pt x="19913" y="1621"/>
                  <a:pt x="19943" y="1461"/>
                  <a:pt x="19956" y="1342"/>
                </a:cubicBezTo>
                <a:cubicBezTo>
                  <a:pt x="19980" y="1138"/>
                  <a:pt x="19986" y="1121"/>
                  <a:pt x="20066" y="1058"/>
                </a:cubicBezTo>
                <a:cubicBezTo>
                  <a:pt x="20251" y="910"/>
                  <a:pt x="20630" y="900"/>
                  <a:pt x="20779" y="1039"/>
                </a:cubicBezTo>
                <a:cubicBezTo>
                  <a:pt x="20882" y="1135"/>
                  <a:pt x="20928" y="1268"/>
                  <a:pt x="20928" y="1472"/>
                </a:cubicBezTo>
                <a:cubicBezTo>
                  <a:pt x="20928" y="1589"/>
                  <a:pt x="20937" y="1651"/>
                  <a:pt x="20954" y="1652"/>
                </a:cubicBezTo>
                <a:cubicBezTo>
                  <a:pt x="21006" y="1656"/>
                  <a:pt x="21290" y="1757"/>
                  <a:pt x="21443" y="1826"/>
                </a:cubicBezTo>
                <a:lnTo>
                  <a:pt x="21600" y="1898"/>
                </a:lnTo>
                <a:lnTo>
                  <a:pt x="21600" y="94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20642" y="1435"/>
                </a:moveTo>
                <a:cubicBezTo>
                  <a:pt x="20635" y="1434"/>
                  <a:pt x="20627" y="1437"/>
                  <a:pt x="20619" y="1442"/>
                </a:cubicBezTo>
                <a:cubicBezTo>
                  <a:pt x="20603" y="1454"/>
                  <a:pt x="20608" y="1462"/>
                  <a:pt x="20631" y="1464"/>
                </a:cubicBezTo>
                <a:cubicBezTo>
                  <a:pt x="20653" y="1465"/>
                  <a:pt x="20665" y="1457"/>
                  <a:pt x="20658" y="1445"/>
                </a:cubicBezTo>
                <a:cubicBezTo>
                  <a:pt x="20655" y="1439"/>
                  <a:pt x="20649" y="1435"/>
                  <a:pt x="20642" y="1435"/>
                </a:cubicBezTo>
                <a:close/>
                <a:moveTo>
                  <a:pt x="18804" y="8692"/>
                </a:moveTo>
                <a:cubicBezTo>
                  <a:pt x="18731" y="8692"/>
                  <a:pt x="18627" y="8831"/>
                  <a:pt x="18595" y="8972"/>
                </a:cubicBezTo>
                <a:cubicBezTo>
                  <a:pt x="18578" y="9045"/>
                  <a:pt x="18566" y="9178"/>
                  <a:pt x="18570" y="9268"/>
                </a:cubicBezTo>
                <a:lnTo>
                  <a:pt x="18575" y="9431"/>
                </a:lnTo>
                <a:lnTo>
                  <a:pt x="18470" y="9498"/>
                </a:lnTo>
                <a:cubicBezTo>
                  <a:pt x="18170" y="9689"/>
                  <a:pt x="18044" y="10001"/>
                  <a:pt x="18126" y="10354"/>
                </a:cubicBezTo>
                <a:cubicBezTo>
                  <a:pt x="18180" y="10586"/>
                  <a:pt x="18350" y="10658"/>
                  <a:pt x="18582" y="10546"/>
                </a:cubicBezTo>
                <a:cubicBezTo>
                  <a:pt x="18682" y="10498"/>
                  <a:pt x="18691" y="10499"/>
                  <a:pt x="18709" y="10562"/>
                </a:cubicBezTo>
                <a:cubicBezTo>
                  <a:pt x="18721" y="10600"/>
                  <a:pt x="18730" y="10665"/>
                  <a:pt x="18730" y="10708"/>
                </a:cubicBezTo>
                <a:cubicBezTo>
                  <a:pt x="18730" y="10797"/>
                  <a:pt x="18765" y="10933"/>
                  <a:pt x="18799" y="10974"/>
                </a:cubicBezTo>
                <a:cubicBezTo>
                  <a:pt x="18868" y="11057"/>
                  <a:pt x="19001" y="10964"/>
                  <a:pt x="19037" y="10808"/>
                </a:cubicBezTo>
                <a:cubicBezTo>
                  <a:pt x="19059" y="10715"/>
                  <a:pt x="19057" y="10669"/>
                  <a:pt x="19030" y="10531"/>
                </a:cubicBezTo>
                <a:cubicBezTo>
                  <a:pt x="19011" y="10439"/>
                  <a:pt x="19001" y="10351"/>
                  <a:pt x="19007" y="10335"/>
                </a:cubicBezTo>
                <a:cubicBezTo>
                  <a:pt x="19012" y="10319"/>
                  <a:pt x="19053" y="10305"/>
                  <a:pt x="19098" y="10305"/>
                </a:cubicBezTo>
                <a:cubicBezTo>
                  <a:pt x="19216" y="10305"/>
                  <a:pt x="19316" y="10219"/>
                  <a:pt x="19332" y="10104"/>
                </a:cubicBezTo>
                <a:cubicBezTo>
                  <a:pt x="19354" y="9944"/>
                  <a:pt x="19328" y="9680"/>
                  <a:pt x="19282" y="9598"/>
                </a:cubicBezTo>
                <a:cubicBezTo>
                  <a:pt x="19259" y="9556"/>
                  <a:pt x="19201" y="9513"/>
                  <a:pt x="19153" y="9501"/>
                </a:cubicBezTo>
                <a:cubicBezTo>
                  <a:pt x="19071" y="9481"/>
                  <a:pt x="19066" y="9473"/>
                  <a:pt x="19053" y="9333"/>
                </a:cubicBezTo>
                <a:cubicBezTo>
                  <a:pt x="19019" y="8978"/>
                  <a:pt x="18908" y="8691"/>
                  <a:pt x="18804" y="8692"/>
                </a:cubicBezTo>
                <a:close/>
                <a:moveTo>
                  <a:pt x="18693" y="15188"/>
                </a:moveTo>
                <a:cubicBezTo>
                  <a:pt x="18669" y="15188"/>
                  <a:pt x="18643" y="15204"/>
                  <a:pt x="18617" y="15236"/>
                </a:cubicBezTo>
                <a:cubicBezTo>
                  <a:pt x="18555" y="15309"/>
                  <a:pt x="18552" y="15445"/>
                  <a:pt x="18609" y="15589"/>
                </a:cubicBezTo>
                <a:cubicBezTo>
                  <a:pt x="18668" y="15739"/>
                  <a:pt x="18735" y="15730"/>
                  <a:pt x="18791" y="15567"/>
                </a:cubicBezTo>
                <a:cubicBezTo>
                  <a:pt x="18835" y="15440"/>
                  <a:pt x="18834" y="15437"/>
                  <a:pt x="18796" y="15320"/>
                </a:cubicBezTo>
                <a:cubicBezTo>
                  <a:pt x="18769" y="15233"/>
                  <a:pt x="18733" y="15189"/>
                  <a:pt x="18693" y="15188"/>
                </a:cubicBezTo>
                <a:close/>
                <a:moveTo>
                  <a:pt x="19021" y="15846"/>
                </a:moveTo>
                <a:cubicBezTo>
                  <a:pt x="19002" y="15845"/>
                  <a:pt x="18983" y="15849"/>
                  <a:pt x="18963" y="15858"/>
                </a:cubicBezTo>
                <a:cubicBezTo>
                  <a:pt x="18916" y="15879"/>
                  <a:pt x="18911" y="15897"/>
                  <a:pt x="18917" y="16036"/>
                </a:cubicBezTo>
                <a:cubicBezTo>
                  <a:pt x="18923" y="16176"/>
                  <a:pt x="18930" y="16195"/>
                  <a:pt x="18994" y="16235"/>
                </a:cubicBezTo>
                <a:cubicBezTo>
                  <a:pt x="19161" y="16337"/>
                  <a:pt x="19220" y="16243"/>
                  <a:pt x="19147" y="15988"/>
                </a:cubicBezTo>
                <a:cubicBezTo>
                  <a:pt x="19121" y="15900"/>
                  <a:pt x="19076" y="15850"/>
                  <a:pt x="19021" y="15846"/>
                </a:cubicBezTo>
                <a:close/>
                <a:moveTo>
                  <a:pt x="18571" y="16211"/>
                </a:moveTo>
                <a:cubicBezTo>
                  <a:pt x="18535" y="16214"/>
                  <a:pt x="18502" y="16229"/>
                  <a:pt x="18491" y="16255"/>
                </a:cubicBezTo>
                <a:cubicBezTo>
                  <a:pt x="18446" y="16358"/>
                  <a:pt x="18443" y="16500"/>
                  <a:pt x="18485" y="16575"/>
                </a:cubicBezTo>
                <a:cubicBezTo>
                  <a:pt x="18537" y="16669"/>
                  <a:pt x="18678" y="16678"/>
                  <a:pt x="18705" y="16589"/>
                </a:cubicBezTo>
                <a:cubicBezTo>
                  <a:pt x="18729" y="16515"/>
                  <a:pt x="18701" y="16283"/>
                  <a:pt x="18665" y="16241"/>
                </a:cubicBezTo>
                <a:cubicBezTo>
                  <a:pt x="18644" y="16218"/>
                  <a:pt x="18606" y="16208"/>
                  <a:pt x="18571" y="162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001" y="10859186"/>
            <a:ext cx="1681522" cy="147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أ/ فاطمة جبران"/>
          <p:cNvSpPr txBox="1"/>
          <p:nvPr/>
        </p:nvSpPr>
        <p:spPr>
          <a:xfrm>
            <a:off x="167198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8" name="صورة"/>
          <p:cNvGrpSpPr/>
          <p:nvPr/>
        </p:nvGrpSpPr>
        <p:grpSpPr>
          <a:xfrm>
            <a:off x="1393762" y="3153672"/>
            <a:ext cx="22469593" cy="7237152"/>
            <a:chOff x="0" y="0"/>
            <a:chExt cx="22469592" cy="7237150"/>
          </a:xfrm>
        </p:grpSpPr>
        <p:pic>
          <p:nvPicPr>
            <p:cNvPr id="217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4200" y="469900"/>
              <a:ext cx="21326593" cy="61449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2469593" cy="7237152"/>
            </a:xfrm>
            <a:prstGeom prst="rect">
              <a:avLst/>
            </a:prstGeom>
            <a:effectLst/>
          </p:spPr>
        </p:pic>
      </p:grpSp>
      <p:pic>
        <p:nvPicPr>
          <p:cNvPr id="219" name="IMG_2300.jpeg" descr="IMG_2300.jpeg"/>
          <p:cNvPicPr>
            <a:picLocks noChangeAspect="1"/>
          </p:cNvPicPr>
          <p:nvPr/>
        </p:nvPicPr>
        <p:blipFill>
          <a:blip r:embed="rId6">
            <a:extLst/>
          </a:blip>
          <a:srcRect l="29040" t="3349" r="5395" b="1919"/>
          <a:stretch>
            <a:fillRect/>
          </a:stretch>
        </p:blipFill>
        <p:spPr>
          <a:xfrm>
            <a:off x="161321" y="7157879"/>
            <a:ext cx="3021337" cy="3232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7" h="21600" fill="norm" stroke="1" extrusionOk="0">
                <a:moveTo>
                  <a:pt x="13821" y="0"/>
                </a:moveTo>
                <a:cubicBezTo>
                  <a:pt x="13220" y="0"/>
                  <a:pt x="13045" y="682"/>
                  <a:pt x="13593" y="886"/>
                </a:cubicBezTo>
                <a:cubicBezTo>
                  <a:pt x="13769" y="951"/>
                  <a:pt x="13989" y="1045"/>
                  <a:pt x="14085" y="1095"/>
                </a:cubicBezTo>
                <a:cubicBezTo>
                  <a:pt x="14340" y="1229"/>
                  <a:pt x="14364" y="1219"/>
                  <a:pt x="14203" y="1037"/>
                </a:cubicBezTo>
                <a:cubicBezTo>
                  <a:pt x="14087" y="906"/>
                  <a:pt x="14088" y="839"/>
                  <a:pt x="14205" y="705"/>
                </a:cubicBezTo>
                <a:cubicBezTo>
                  <a:pt x="14423" y="459"/>
                  <a:pt x="14172" y="0"/>
                  <a:pt x="13821" y="0"/>
                </a:cubicBezTo>
                <a:close/>
                <a:moveTo>
                  <a:pt x="20819" y="1310"/>
                </a:moveTo>
                <a:cubicBezTo>
                  <a:pt x="20217" y="1310"/>
                  <a:pt x="20024" y="1964"/>
                  <a:pt x="20555" y="2206"/>
                </a:cubicBezTo>
                <a:cubicBezTo>
                  <a:pt x="20846" y="2339"/>
                  <a:pt x="20892" y="2331"/>
                  <a:pt x="21088" y="2100"/>
                </a:cubicBezTo>
                <a:cubicBezTo>
                  <a:pt x="21407" y="1725"/>
                  <a:pt x="21266" y="1310"/>
                  <a:pt x="20819" y="1310"/>
                </a:cubicBezTo>
                <a:close/>
                <a:moveTo>
                  <a:pt x="15045" y="3097"/>
                </a:moveTo>
                <a:cubicBezTo>
                  <a:pt x="15033" y="3109"/>
                  <a:pt x="15025" y="3145"/>
                  <a:pt x="15023" y="3208"/>
                </a:cubicBezTo>
                <a:cubicBezTo>
                  <a:pt x="15018" y="3323"/>
                  <a:pt x="15046" y="3388"/>
                  <a:pt x="15084" y="3352"/>
                </a:cubicBezTo>
                <a:cubicBezTo>
                  <a:pt x="15123" y="3315"/>
                  <a:pt x="15126" y="3221"/>
                  <a:pt x="15093" y="3142"/>
                </a:cubicBezTo>
                <a:cubicBezTo>
                  <a:pt x="15074" y="3099"/>
                  <a:pt x="15057" y="3086"/>
                  <a:pt x="15045" y="3097"/>
                </a:cubicBezTo>
                <a:close/>
                <a:moveTo>
                  <a:pt x="16561" y="3391"/>
                </a:moveTo>
                <a:cubicBezTo>
                  <a:pt x="16478" y="3403"/>
                  <a:pt x="16404" y="3427"/>
                  <a:pt x="16348" y="3466"/>
                </a:cubicBezTo>
                <a:cubicBezTo>
                  <a:pt x="16284" y="3510"/>
                  <a:pt x="16174" y="3643"/>
                  <a:pt x="16104" y="3763"/>
                </a:cubicBezTo>
                <a:cubicBezTo>
                  <a:pt x="15928" y="4060"/>
                  <a:pt x="15654" y="4092"/>
                  <a:pt x="15388" y="3842"/>
                </a:cubicBezTo>
                <a:cubicBezTo>
                  <a:pt x="15207" y="3673"/>
                  <a:pt x="15144" y="3661"/>
                  <a:pt x="15059" y="3781"/>
                </a:cubicBezTo>
                <a:cubicBezTo>
                  <a:pt x="15002" y="3863"/>
                  <a:pt x="14642" y="3980"/>
                  <a:pt x="14259" y="4041"/>
                </a:cubicBezTo>
                <a:cubicBezTo>
                  <a:pt x="13876" y="4102"/>
                  <a:pt x="13206" y="4278"/>
                  <a:pt x="12771" y="4433"/>
                </a:cubicBezTo>
                <a:lnTo>
                  <a:pt x="11981" y="4717"/>
                </a:lnTo>
                <a:lnTo>
                  <a:pt x="11670" y="4444"/>
                </a:lnTo>
                <a:cubicBezTo>
                  <a:pt x="11499" y="4294"/>
                  <a:pt x="11245" y="4116"/>
                  <a:pt x="11105" y="4049"/>
                </a:cubicBezTo>
                <a:cubicBezTo>
                  <a:pt x="10402" y="3709"/>
                  <a:pt x="9558" y="4132"/>
                  <a:pt x="9311" y="4945"/>
                </a:cubicBezTo>
                <a:cubicBezTo>
                  <a:pt x="9070" y="5739"/>
                  <a:pt x="9019" y="5742"/>
                  <a:pt x="8238" y="5038"/>
                </a:cubicBezTo>
                <a:cubicBezTo>
                  <a:pt x="7211" y="4111"/>
                  <a:pt x="6625" y="3863"/>
                  <a:pt x="5908" y="4049"/>
                </a:cubicBezTo>
                <a:cubicBezTo>
                  <a:pt x="5145" y="4247"/>
                  <a:pt x="4806" y="5287"/>
                  <a:pt x="5088" y="6565"/>
                </a:cubicBezTo>
                <a:cubicBezTo>
                  <a:pt x="5374" y="7863"/>
                  <a:pt x="6009" y="8895"/>
                  <a:pt x="7491" y="10484"/>
                </a:cubicBezTo>
                <a:cubicBezTo>
                  <a:pt x="7861" y="10881"/>
                  <a:pt x="8128" y="11239"/>
                  <a:pt x="8087" y="11277"/>
                </a:cubicBezTo>
                <a:cubicBezTo>
                  <a:pt x="8046" y="11316"/>
                  <a:pt x="7827" y="11346"/>
                  <a:pt x="7598" y="11346"/>
                </a:cubicBezTo>
                <a:cubicBezTo>
                  <a:pt x="7180" y="11347"/>
                  <a:pt x="6586" y="11618"/>
                  <a:pt x="6118" y="12022"/>
                </a:cubicBezTo>
                <a:lnTo>
                  <a:pt x="5868" y="12240"/>
                </a:lnTo>
                <a:lnTo>
                  <a:pt x="5672" y="11961"/>
                </a:lnTo>
                <a:cubicBezTo>
                  <a:pt x="5283" y="11403"/>
                  <a:pt x="4936" y="11478"/>
                  <a:pt x="3700" y="12386"/>
                </a:cubicBezTo>
                <a:cubicBezTo>
                  <a:pt x="3318" y="12667"/>
                  <a:pt x="2803" y="12993"/>
                  <a:pt x="2555" y="13112"/>
                </a:cubicBezTo>
                <a:cubicBezTo>
                  <a:pt x="1878" y="13437"/>
                  <a:pt x="1027" y="14287"/>
                  <a:pt x="932" y="14732"/>
                </a:cubicBezTo>
                <a:cubicBezTo>
                  <a:pt x="860" y="15069"/>
                  <a:pt x="892" y="15143"/>
                  <a:pt x="1224" y="15398"/>
                </a:cubicBezTo>
                <a:lnTo>
                  <a:pt x="1597" y="15684"/>
                </a:lnTo>
                <a:lnTo>
                  <a:pt x="1257" y="15851"/>
                </a:lnTo>
                <a:cubicBezTo>
                  <a:pt x="1070" y="15944"/>
                  <a:pt x="713" y="16215"/>
                  <a:pt x="466" y="16456"/>
                </a:cubicBezTo>
                <a:cubicBezTo>
                  <a:pt x="114" y="16797"/>
                  <a:pt x="13" y="16983"/>
                  <a:pt x="2" y="17307"/>
                </a:cubicBezTo>
                <a:cubicBezTo>
                  <a:pt x="-11" y="17697"/>
                  <a:pt x="15" y="17732"/>
                  <a:pt x="451" y="17872"/>
                </a:cubicBezTo>
                <a:cubicBezTo>
                  <a:pt x="1054" y="18065"/>
                  <a:pt x="3033" y="17983"/>
                  <a:pt x="3773" y="17734"/>
                </a:cubicBezTo>
                <a:cubicBezTo>
                  <a:pt x="4069" y="17634"/>
                  <a:pt x="4524" y="17381"/>
                  <a:pt x="4784" y="17172"/>
                </a:cubicBezTo>
                <a:cubicBezTo>
                  <a:pt x="5450" y="16636"/>
                  <a:pt x="6365" y="16493"/>
                  <a:pt x="7045" y="16819"/>
                </a:cubicBezTo>
                <a:cubicBezTo>
                  <a:pt x="7307" y="16945"/>
                  <a:pt x="7891" y="17106"/>
                  <a:pt x="8339" y="17177"/>
                </a:cubicBezTo>
                <a:cubicBezTo>
                  <a:pt x="9018" y="17285"/>
                  <a:pt x="9154" y="17342"/>
                  <a:pt x="9154" y="17517"/>
                </a:cubicBezTo>
                <a:cubicBezTo>
                  <a:pt x="9154" y="17654"/>
                  <a:pt x="8974" y="17813"/>
                  <a:pt x="8631" y="17981"/>
                </a:cubicBezTo>
                <a:cubicBezTo>
                  <a:pt x="8344" y="18121"/>
                  <a:pt x="7965" y="18364"/>
                  <a:pt x="7789" y="18521"/>
                </a:cubicBezTo>
                <a:cubicBezTo>
                  <a:pt x="7527" y="18756"/>
                  <a:pt x="7374" y="18803"/>
                  <a:pt x="6955" y="18779"/>
                </a:cubicBezTo>
                <a:cubicBezTo>
                  <a:pt x="6386" y="18746"/>
                  <a:pt x="5964" y="19021"/>
                  <a:pt x="5964" y="19420"/>
                </a:cubicBezTo>
                <a:cubicBezTo>
                  <a:pt x="5964" y="19611"/>
                  <a:pt x="6041" y="19638"/>
                  <a:pt x="6579" y="19638"/>
                </a:cubicBezTo>
                <a:cubicBezTo>
                  <a:pt x="7474" y="19638"/>
                  <a:pt x="7565" y="19791"/>
                  <a:pt x="7006" y="20362"/>
                </a:cubicBezTo>
                <a:cubicBezTo>
                  <a:pt x="6650" y="20724"/>
                  <a:pt x="6542" y="20922"/>
                  <a:pt x="6542" y="21218"/>
                </a:cubicBezTo>
                <a:cubicBezTo>
                  <a:pt x="6542" y="21564"/>
                  <a:pt x="6576" y="21600"/>
                  <a:pt x="6860" y="21600"/>
                </a:cubicBezTo>
                <a:cubicBezTo>
                  <a:pt x="7084" y="21600"/>
                  <a:pt x="7349" y="21438"/>
                  <a:pt x="7781" y="21038"/>
                </a:cubicBezTo>
                <a:cubicBezTo>
                  <a:pt x="8466" y="20402"/>
                  <a:pt x="8573" y="20413"/>
                  <a:pt x="8991" y="21184"/>
                </a:cubicBezTo>
                <a:cubicBezTo>
                  <a:pt x="9195" y="21561"/>
                  <a:pt x="9261" y="21600"/>
                  <a:pt x="9679" y="21600"/>
                </a:cubicBezTo>
                <a:cubicBezTo>
                  <a:pt x="10204" y="21600"/>
                  <a:pt x="10233" y="21529"/>
                  <a:pt x="9909" y="21030"/>
                </a:cubicBezTo>
                <a:cubicBezTo>
                  <a:pt x="9634" y="20606"/>
                  <a:pt x="9608" y="20200"/>
                  <a:pt x="9850" y="20112"/>
                </a:cubicBezTo>
                <a:cubicBezTo>
                  <a:pt x="9970" y="20069"/>
                  <a:pt x="10024" y="19894"/>
                  <a:pt x="10024" y="19545"/>
                </a:cubicBezTo>
                <a:cubicBezTo>
                  <a:pt x="10025" y="19165"/>
                  <a:pt x="10112" y="18913"/>
                  <a:pt x="10372" y="18545"/>
                </a:cubicBezTo>
                <a:cubicBezTo>
                  <a:pt x="10563" y="18275"/>
                  <a:pt x="10780" y="17773"/>
                  <a:pt x="10853" y="17426"/>
                </a:cubicBezTo>
                <a:cubicBezTo>
                  <a:pt x="10976" y="16838"/>
                  <a:pt x="11031" y="16762"/>
                  <a:pt x="11706" y="16257"/>
                </a:cubicBezTo>
                <a:cubicBezTo>
                  <a:pt x="12103" y="15960"/>
                  <a:pt x="12627" y="15487"/>
                  <a:pt x="12872" y="15207"/>
                </a:cubicBezTo>
                <a:lnTo>
                  <a:pt x="13318" y="14695"/>
                </a:lnTo>
                <a:lnTo>
                  <a:pt x="14832" y="14769"/>
                </a:lnTo>
                <a:cubicBezTo>
                  <a:pt x="17207" y="14882"/>
                  <a:pt x="17706" y="15047"/>
                  <a:pt x="17850" y="15772"/>
                </a:cubicBezTo>
                <a:cubicBezTo>
                  <a:pt x="17947" y="16257"/>
                  <a:pt x="18184" y="16254"/>
                  <a:pt x="18676" y="15764"/>
                </a:cubicBezTo>
                <a:cubicBezTo>
                  <a:pt x="18887" y="15554"/>
                  <a:pt x="19111" y="15382"/>
                  <a:pt x="19173" y="15382"/>
                </a:cubicBezTo>
                <a:cubicBezTo>
                  <a:pt x="19235" y="15382"/>
                  <a:pt x="19335" y="15244"/>
                  <a:pt x="19398" y="15074"/>
                </a:cubicBezTo>
                <a:cubicBezTo>
                  <a:pt x="19481" y="14849"/>
                  <a:pt x="19657" y="14717"/>
                  <a:pt x="20049" y="14576"/>
                </a:cubicBezTo>
                <a:cubicBezTo>
                  <a:pt x="20435" y="14437"/>
                  <a:pt x="20604" y="14308"/>
                  <a:pt x="20656" y="14115"/>
                </a:cubicBezTo>
                <a:cubicBezTo>
                  <a:pt x="20757" y="13735"/>
                  <a:pt x="20648" y="13684"/>
                  <a:pt x="20055" y="13833"/>
                </a:cubicBezTo>
                <a:cubicBezTo>
                  <a:pt x="19319" y="14018"/>
                  <a:pt x="19035" y="13998"/>
                  <a:pt x="18676" y="13733"/>
                </a:cubicBezTo>
                <a:lnTo>
                  <a:pt x="18361" y="13499"/>
                </a:lnTo>
                <a:lnTo>
                  <a:pt x="18794" y="13083"/>
                </a:lnTo>
                <a:cubicBezTo>
                  <a:pt x="19154" y="12736"/>
                  <a:pt x="19282" y="12678"/>
                  <a:pt x="19560" y="12730"/>
                </a:cubicBezTo>
                <a:cubicBezTo>
                  <a:pt x="19790" y="12773"/>
                  <a:pt x="19964" y="12733"/>
                  <a:pt x="20119" y="12600"/>
                </a:cubicBezTo>
                <a:cubicBezTo>
                  <a:pt x="20473" y="12300"/>
                  <a:pt x="20802" y="11331"/>
                  <a:pt x="20886" y="10341"/>
                </a:cubicBezTo>
                <a:cubicBezTo>
                  <a:pt x="20943" y="9669"/>
                  <a:pt x="21020" y="9386"/>
                  <a:pt x="21181" y="9241"/>
                </a:cubicBezTo>
                <a:cubicBezTo>
                  <a:pt x="21589" y="8872"/>
                  <a:pt x="21325" y="7395"/>
                  <a:pt x="20717" y="6637"/>
                </a:cubicBezTo>
                <a:cubicBezTo>
                  <a:pt x="20503" y="6370"/>
                  <a:pt x="20458" y="5305"/>
                  <a:pt x="20642" y="4855"/>
                </a:cubicBezTo>
                <a:cubicBezTo>
                  <a:pt x="20728" y="4644"/>
                  <a:pt x="20724" y="4644"/>
                  <a:pt x="20560" y="4842"/>
                </a:cubicBezTo>
                <a:cubicBezTo>
                  <a:pt x="20412" y="5020"/>
                  <a:pt x="20356" y="5029"/>
                  <a:pt x="20111" y="4905"/>
                </a:cubicBezTo>
                <a:cubicBezTo>
                  <a:pt x="19956" y="4827"/>
                  <a:pt x="19673" y="4732"/>
                  <a:pt x="19482" y="4693"/>
                </a:cubicBezTo>
                <a:cubicBezTo>
                  <a:pt x="19171" y="4631"/>
                  <a:pt x="19136" y="4583"/>
                  <a:pt x="19165" y="4258"/>
                </a:cubicBezTo>
                <a:cubicBezTo>
                  <a:pt x="19232" y="3488"/>
                  <a:pt x="18525" y="3112"/>
                  <a:pt x="17957" y="3614"/>
                </a:cubicBezTo>
                <a:lnTo>
                  <a:pt x="17696" y="3845"/>
                </a:lnTo>
                <a:lnTo>
                  <a:pt x="17384" y="3614"/>
                </a:lnTo>
                <a:cubicBezTo>
                  <a:pt x="17151" y="3442"/>
                  <a:pt x="16811" y="3358"/>
                  <a:pt x="16561" y="339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فحة ١٢ صفحة ١٢" descr="صفحة ١٢ صفحة ١٢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7109" y="804172"/>
            <a:ext cx="7043053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