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3"/>
  </p:notesMasterIdLst>
  <p:sldIdLst>
    <p:sldId id="260" r:id="rId2"/>
    <p:sldId id="295" r:id="rId3"/>
    <p:sldId id="296" r:id="rId4"/>
    <p:sldId id="304" r:id="rId5"/>
    <p:sldId id="305" r:id="rId6"/>
    <p:sldId id="306" r:id="rId7"/>
    <p:sldId id="317" r:id="rId8"/>
    <p:sldId id="308" r:id="rId9"/>
    <p:sldId id="309" r:id="rId10"/>
    <p:sldId id="310" r:id="rId11"/>
    <p:sldId id="318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0066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AE882-C325-48B2-AAAD-77FF70368EAF}" v="59" dt="2023-01-10T08:43:49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45" d="100"/>
          <a:sy n="45" d="100"/>
        </p:scale>
        <p:origin x="-10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oud Zbermawi" userId="79e871b2385746f7" providerId="LiveId" clId="{31FAE882-C325-48B2-AAAD-77FF70368EAF}"/>
    <pc:docChg chg="custSel addSld modSld">
      <pc:chgData name="Ohoud Zbermawi" userId="79e871b2385746f7" providerId="LiveId" clId="{31FAE882-C325-48B2-AAAD-77FF70368EAF}" dt="2023-01-10T08:43:49.471" v="80"/>
      <pc:docMkLst>
        <pc:docMk/>
      </pc:docMkLst>
      <pc:sldChg chg="modSp mod">
        <pc:chgData name="Ohoud Zbermawi" userId="79e871b2385746f7" providerId="LiveId" clId="{31FAE882-C325-48B2-AAAD-77FF70368EAF}" dt="2023-01-08T21:00:57.044" v="1" actId="27636"/>
        <pc:sldMkLst>
          <pc:docMk/>
          <pc:sldMk cId="1429888673" sldId="260"/>
        </pc:sldMkLst>
        <pc:spChg chg="mod">
          <ac:chgData name="Ohoud Zbermawi" userId="79e871b2385746f7" providerId="LiveId" clId="{31FAE882-C325-48B2-AAAD-77FF70368EAF}" dt="2023-01-08T21:00:57.044" v="1" actId="27636"/>
          <ac:spMkLst>
            <pc:docMk/>
            <pc:sldMk cId="1429888673" sldId="260"/>
            <ac:spMk id="7" creationId="{00000000-0000-0000-0000-000000000000}"/>
          </ac:spMkLst>
        </pc:spChg>
      </pc:sldChg>
      <pc:sldChg chg="addSp modSp mod modAnim">
        <pc:chgData name="Ohoud Zbermawi" userId="79e871b2385746f7" providerId="LiveId" clId="{31FAE882-C325-48B2-AAAD-77FF70368EAF}" dt="2023-01-10T08:42:49.621" v="76"/>
        <pc:sldMkLst>
          <pc:docMk/>
          <pc:sldMk cId="1370634627" sldId="296"/>
        </pc:sldMkLst>
        <pc:spChg chg="add mod">
          <ac:chgData name="Ohoud Zbermawi" userId="79e871b2385746f7" providerId="LiveId" clId="{31FAE882-C325-48B2-AAAD-77FF70368EAF}" dt="2023-01-10T04:43:39.445" v="17"/>
          <ac:spMkLst>
            <pc:docMk/>
            <pc:sldMk cId="1370634627" sldId="296"/>
            <ac:spMk id="2" creationId="{1F2E3448-9465-26B5-8F3F-4B5A8574439E}"/>
          </ac:spMkLst>
        </pc:spChg>
        <pc:spChg chg="mod">
          <ac:chgData name="Ohoud Zbermawi" userId="79e871b2385746f7" providerId="LiveId" clId="{31FAE882-C325-48B2-AAAD-77FF70368EAF}" dt="2023-01-10T06:46:47.443" v="74" actId="207"/>
          <ac:spMkLst>
            <pc:docMk/>
            <pc:sldMk cId="1370634627" sldId="296"/>
            <ac:spMk id="10" creationId="{00000000-0000-0000-0000-000000000000}"/>
          </ac:spMkLst>
        </pc:spChg>
        <pc:picChg chg="mod">
          <ac:chgData name="Ohoud Zbermawi" userId="79e871b2385746f7" providerId="LiveId" clId="{31FAE882-C325-48B2-AAAD-77FF70368EAF}" dt="2023-01-10T08:42:44.546" v="75" actId="1076"/>
          <ac:picMkLst>
            <pc:docMk/>
            <pc:sldMk cId="1370634627" sldId="296"/>
            <ac:picMk id="6" creationId="{00000000-0000-0000-0000-000000000000}"/>
          </ac:picMkLst>
        </pc:picChg>
      </pc:sldChg>
      <pc:sldChg chg="addSp modSp modAnim">
        <pc:chgData name="Ohoud Zbermawi" userId="79e871b2385746f7" providerId="LiveId" clId="{31FAE882-C325-48B2-AAAD-77FF70368EAF}" dt="2023-01-10T08:42:59.247" v="77"/>
        <pc:sldMkLst>
          <pc:docMk/>
          <pc:sldMk cId="470030744" sldId="304"/>
        </pc:sldMkLst>
        <pc:spChg chg="add mod">
          <ac:chgData name="Ohoud Zbermawi" userId="79e871b2385746f7" providerId="LiveId" clId="{31FAE882-C325-48B2-AAAD-77FF70368EAF}" dt="2023-01-10T04:43:34.710" v="16"/>
          <ac:spMkLst>
            <pc:docMk/>
            <pc:sldMk cId="470030744" sldId="304"/>
            <ac:spMk id="2" creationId="{AE080D89-D93C-8C4E-8D71-0B0285BBE12D}"/>
          </ac:spMkLst>
        </pc:spChg>
      </pc:sldChg>
      <pc:sldChg chg="modSp mod">
        <pc:chgData name="Ohoud Zbermawi" userId="79e871b2385746f7" providerId="LiveId" clId="{31FAE882-C325-48B2-AAAD-77FF70368EAF}" dt="2023-01-10T04:43:18.832" v="15" actId="1076"/>
        <pc:sldMkLst>
          <pc:docMk/>
          <pc:sldMk cId="1340617158" sldId="305"/>
        </pc:sldMkLst>
        <pc:spChg chg="mod">
          <ac:chgData name="Ohoud Zbermawi" userId="79e871b2385746f7" providerId="LiveId" clId="{31FAE882-C325-48B2-AAAD-77FF70368EAF}" dt="2023-01-10T04:43:18.832" v="15" actId="1076"/>
          <ac:spMkLst>
            <pc:docMk/>
            <pc:sldMk cId="1340617158" sldId="305"/>
            <ac:spMk id="6" creationId="{00000000-0000-0000-0000-000000000000}"/>
          </ac:spMkLst>
        </pc:spChg>
      </pc:sldChg>
      <pc:sldChg chg="addSp modSp mod modAnim">
        <pc:chgData name="Ohoud Zbermawi" userId="79e871b2385746f7" providerId="LiveId" clId="{31FAE882-C325-48B2-AAAD-77FF70368EAF}" dt="2023-01-10T08:43:49.471" v="80"/>
        <pc:sldMkLst>
          <pc:docMk/>
          <pc:sldMk cId="4160337114" sldId="308"/>
        </pc:sldMkLst>
        <pc:spChg chg="mod">
          <ac:chgData name="Ohoud Zbermawi" userId="79e871b2385746f7" providerId="LiveId" clId="{31FAE882-C325-48B2-AAAD-77FF70368EAF}" dt="2023-01-08T21:01:34.589" v="2" actId="27107"/>
          <ac:spMkLst>
            <pc:docMk/>
            <pc:sldMk cId="4160337114" sldId="308"/>
            <ac:spMk id="2" creationId="{00000000-0000-0000-0000-000000000000}"/>
          </ac:spMkLst>
        </pc:spChg>
        <pc:spChg chg="add mod">
          <ac:chgData name="Ohoud Zbermawi" userId="79e871b2385746f7" providerId="LiveId" clId="{31FAE882-C325-48B2-AAAD-77FF70368EAF}" dt="2023-01-10T04:44:27.894" v="20" actId="20577"/>
          <ac:spMkLst>
            <pc:docMk/>
            <pc:sldMk cId="4160337114" sldId="308"/>
            <ac:spMk id="3" creationId="{F991AD29-B7A0-ACBF-688A-C1C1471AD90F}"/>
          </ac:spMkLst>
        </pc:spChg>
        <pc:picChg chg="mod">
          <ac:chgData name="Ohoud Zbermawi" userId="79e871b2385746f7" providerId="LiveId" clId="{31FAE882-C325-48B2-AAAD-77FF70368EAF}" dt="2023-01-10T08:43:29.201" v="79" actId="1076"/>
          <ac:picMkLst>
            <pc:docMk/>
            <pc:sldMk cId="4160337114" sldId="308"/>
            <ac:picMk id="5" creationId="{00000000-0000-0000-0000-000000000000}"/>
          </ac:picMkLst>
        </pc:picChg>
      </pc:sldChg>
      <pc:sldChg chg="modSp mod">
        <pc:chgData name="Ohoud Zbermawi" userId="79e871b2385746f7" providerId="LiveId" clId="{31FAE882-C325-48B2-AAAD-77FF70368EAF}" dt="2023-01-10T04:44:58.695" v="24" actId="1076"/>
        <pc:sldMkLst>
          <pc:docMk/>
          <pc:sldMk cId="3768542429" sldId="309"/>
        </pc:sldMkLst>
        <pc:spChg chg="mod">
          <ac:chgData name="Ohoud Zbermawi" userId="79e871b2385746f7" providerId="LiveId" clId="{31FAE882-C325-48B2-AAAD-77FF70368EAF}" dt="2023-01-10T04:44:58.695" v="24" actId="1076"/>
          <ac:spMkLst>
            <pc:docMk/>
            <pc:sldMk cId="3768542429" sldId="309"/>
            <ac:spMk id="4" creationId="{00000000-0000-0000-0000-000000000000}"/>
          </ac:spMkLst>
        </pc:spChg>
      </pc:sldChg>
      <pc:sldChg chg="modAnim">
        <pc:chgData name="Ohoud Zbermawi" userId="79e871b2385746f7" providerId="LiveId" clId="{31FAE882-C325-48B2-AAAD-77FF70368EAF}" dt="2023-01-10T08:43:14.247" v="78"/>
        <pc:sldMkLst>
          <pc:docMk/>
          <pc:sldMk cId="2377167585" sldId="317"/>
        </pc:sldMkLst>
      </pc:sldChg>
      <pc:sldChg chg="addSp delSp modSp new mod">
        <pc:chgData name="Ohoud Zbermawi" userId="79e871b2385746f7" providerId="LiveId" clId="{31FAE882-C325-48B2-AAAD-77FF70368EAF}" dt="2023-01-08T21:02:30.122" v="11" actId="962"/>
        <pc:sldMkLst>
          <pc:docMk/>
          <pc:sldMk cId="2061015497" sldId="318"/>
        </pc:sldMkLst>
        <pc:spChg chg="del mod">
          <ac:chgData name="Ohoud Zbermawi" userId="79e871b2385746f7" providerId="LiveId" clId="{31FAE882-C325-48B2-AAAD-77FF70368EAF}" dt="2023-01-08T21:01:54.529" v="6" actId="478"/>
          <ac:spMkLst>
            <pc:docMk/>
            <pc:sldMk cId="2061015497" sldId="318"/>
            <ac:spMk id="2" creationId="{81803AA1-F224-7B0B-4095-3C0B5B158615}"/>
          </ac:spMkLst>
        </pc:spChg>
        <pc:spChg chg="del">
          <ac:chgData name="Ohoud Zbermawi" userId="79e871b2385746f7" providerId="LiveId" clId="{31FAE882-C325-48B2-AAAD-77FF70368EAF}" dt="2023-01-08T21:01:51.769" v="4" actId="478"/>
          <ac:spMkLst>
            <pc:docMk/>
            <pc:sldMk cId="2061015497" sldId="318"/>
            <ac:spMk id="3" creationId="{9708D1A0-FFB5-74BA-8179-E1CB7BA2C633}"/>
          </ac:spMkLst>
        </pc:spChg>
        <pc:picChg chg="add mod">
          <ac:chgData name="Ohoud Zbermawi" userId="79e871b2385746f7" providerId="LiveId" clId="{31FAE882-C325-48B2-AAAD-77FF70368EAF}" dt="2023-01-08T21:02:30.122" v="11" actId="962"/>
          <ac:picMkLst>
            <pc:docMk/>
            <pc:sldMk cId="2061015497" sldId="318"/>
            <ac:picMk id="5" creationId="{1955D6B0-69E1-A6B2-72FC-30CA25FA29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103AAD-6203-4B44-9A5F-0F5E53B05E5E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42E8B5-CA28-417E-BE85-6E526611FF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1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78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5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47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41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D2D2D2"/>
                </a:solidFill>
              </a:rPr>
              <a:pPr/>
              <a:t>3/9/2023</a:t>
            </a:fld>
            <a:endParaRPr lang="en-GB" dirty="0">
              <a:solidFill>
                <a:srgbClr val="D2D2D2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D2D2D2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42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49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64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72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87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31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68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 rtl="0"/>
              <a:t>3/9/2023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BFC0A15-BC83-404E-8917-73E0CFB586D9}" type="slidenum">
              <a:rPr lang="en-GB" smtClean="0"/>
              <a:pPr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1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75656" y="2996952"/>
            <a:ext cx="6239673" cy="792088"/>
          </a:xfrm>
        </p:spPr>
        <p:txBody>
          <a:bodyPr>
            <a:noAutofit/>
          </a:bodyPr>
          <a:lstStyle/>
          <a:p>
            <a:pPr algn="ctr"/>
            <a:r>
              <a:rPr lang="en-GB" sz="48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It’s a good deal,</a:t>
            </a:r>
            <a:br>
              <a:rPr lang="en-GB" sz="48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</a:br>
            <a:r>
              <a:rPr lang="en-GB" sz="48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Isn’t it?</a:t>
            </a:r>
          </a:p>
        </p:txBody>
      </p:sp>
      <p:pic>
        <p:nvPicPr>
          <p:cNvPr id="4" name="صورة 3" descr="AB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80" y="4679875"/>
            <a:ext cx="2039904" cy="1845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3835715" y="980728"/>
            <a:ext cx="173853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dirty="0">
                <a:solidFill>
                  <a:srgbClr val="9C007F">
                    <a:lumMod val="50000"/>
                  </a:srgbClr>
                </a:solidFill>
                <a:latin typeface="Comic Sans MS" pitchFamily="66" charset="0"/>
              </a:rPr>
              <a:t>Unit 7</a:t>
            </a:r>
            <a:endParaRPr lang="ar-SA" dirty="0">
              <a:solidFill>
                <a:srgbClr val="9C007F">
                  <a:lumMod val="50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8867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t="42307" r="30794" b="21837"/>
          <a:stretch/>
        </p:blipFill>
        <p:spPr>
          <a:xfrm>
            <a:off x="971600" y="1183343"/>
            <a:ext cx="7150098" cy="4127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955D6B0-69E1-A6B2-72FC-30CA25FA2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4847034" cy="414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1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35696" y="93103"/>
            <a:ext cx="6239673" cy="792088"/>
          </a:xfrm>
        </p:spPr>
        <p:txBody>
          <a:bodyPr>
            <a:noAutofit/>
          </a:bodyPr>
          <a:lstStyle/>
          <a:p>
            <a:pPr algn="ctr"/>
            <a:r>
              <a:rPr lang="en-GB" sz="48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5-8: Conversation</a:t>
            </a:r>
          </a:p>
        </p:txBody>
      </p:sp>
      <p:pic>
        <p:nvPicPr>
          <p:cNvPr id="4" name="صورة 3" descr="AB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80" y="4679717"/>
            <a:ext cx="2039904" cy="1845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مربع نص 4"/>
          <p:cNvSpPr txBox="1"/>
          <p:nvPr/>
        </p:nvSpPr>
        <p:spPr>
          <a:xfrm>
            <a:off x="539436" y="2232612"/>
            <a:ext cx="8390548" cy="2684737"/>
          </a:xfrm>
          <a:prstGeom prst="rect">
            <a:avLst/>
          </a:prstGeom>
          <a:noFill/>
        </p:spPr>
        <p:txBody>
          <a:bodyPr wrap="square" lIns="98457" tIns="49226" rIns="98457" bIns="49226" rtlCol="1">
            <a:spAutoFit/>
          </a:bodyPr>
          <a:lstStyle/>
          <a:p>
            <a:pPr marL="514350" indent="-514350" algn="l" defTabSz="984555" rtl="0">
              <a:buFontTx/>
              <a:buAutoNum type="arabicPeriod"/>
              <a:defRPr/>
            </a:pPr>
            <a:r>
              <a:rPr lang="en-US" sz="2800" i="1" kern="0" dirty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Rephrase a text.</a:t>
            </a:r>
          </a:p>
          <a:p>
            <a:pPr algn="l" defTabSz="984555" rtl="0">
              <a:defRPr/>
            </a:pPr>
            <a:endParaRPr lang="en-US" sz="2800" i="1" kern="0" dirty="0">
              <a:ln w="18415" cmpd="sng">
                <a:solidFill>
                  <a:srgbClr val="005BD3">
                    <a:lumMod val="50000"/>
                  </a:srgbClr>
                </a:solidFill>
                <a:prstDash val="solid"/>
              </a:ln>
              <a:solidFill>
                <a:srgbClr val="68007F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l" defTabSz="984555" rtl="0">
              <a:defRPr/>
            </a:pPr>
            <a:r>
              <a:rPr lang="en-US" sz="2800" i="1" kern="0" dirty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2. Pronounce tag questions correctly with rising </a:t>
            </a:r>
          </a:p>
          <a:p>
            <a:pPr algn="l" defTabSz="984555" rtl="0">
              <a:defRPr/>
            </a:pPr>
            <a:r>
              <a:rPr lang="en-US" sz="2800" i="1" kern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   intonation.</a:t>
            </a:r>
            <a:endParaRPr lang="en-US" sz="2800" i="1" kern="0" dirty="0">
              <a:ln w="18415" cmpd="sng">
                <a:solidFill>
                  <a:srgbClr val="005BD3">
                    <a:lumMod val="50000"/>
                  </a:srgbClr>
                </a:solidFill>
                <a:prstDash val="solid"/>
              </a:ln>
              <a:solidFill>
                <a:srgbClr val="68007F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 algn="l" defTabSz="984555" rtl="0">
              <a:buFontTx/>
              <a:buAutoNum type="arabicPeriod"/>
              <a:defRPr/>
            </a:pPr>
            <a:endParaRPr lang="en-US" sz="2800" i="1" kern="0" dirty="0">
              <a:ln w="18415" cmpd="sng">
                <a:solidFill>
                  <a:srgbClr val="005BD3">
                    <a:lumMod val="50000"/>
                  </a:srgbClr>
                </a:solidFill>
                <a:prstDash val="solid"/>
              </a:ln>
              <a:solidFill>
                <a:srgbClr val="68007F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 algn="l" defTabSz="984555" rtl="0">
              <a:buFontTx/>
              <a:buAutoNum type="arabicPeriod" startAt="3"/>
              <a:defRPr/>
            </a:pPr>
            <a:r>
              <a:rPr lang="en-US" sz="2800" i="1" kern="0" dirty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Answer questions about the conversation.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55576" y="1268760"/>
            <a:ext cx="2952328" cy="71496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FFD9D9"/>
            </a:outerShdw>
          </a:effectLst>
        </p:spPr>
        <p:txBody>
          <a:bodyPr wrap="square" lIns="98457" tIns="49226" rIns="98457" bIns="49226">
            <a:spAutoFit/>
          </a:bodyPr>
          <a:lstStyle/>
          <a:p>
            <a:pPr algn="ctr" defTabSz="984555" rtl="0">
              <a:spcBef>
                <a:spcPct val="50000"/>
              </a:spcBef>
              <a:defRPr/>
            </a:pPr>
            <a:r>
              <a:rPr lang="en-US" sz="4000" kern="0" dirty="0">
                <a:solidFill>
                  <a:srgbClr val="9C007F">
                    <a:lumMod val="50000"/>
                  </a:srgbClr>
                </a:solidFill>
                <a:latin typeface="Comic Sans MS" pitchFamily="66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4592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907704" y="260648"/>
            <a:ext cx="453650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Listening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115616" y="1283808"/>
            <a:ext cx="6696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latin typeface="Comic Sans MS" pitchFamily="66" charset="0"/>
              </a:rPr>
              <a:t>Listen to the conversation and explain the misunderstanding between the two</a:t>
            </a:r>
          </a:p>
          <a:p>
            <a:pPr algn="ctr" rtl="0"/>
            <a:r>
              <a:rPr lang="en-US" sz="2400" dirty="0">
                <a:latin typeface="Comic Sans MS" pitchFamily="66" charset="0"/>
              </a:rPr>
              <a:t>men in your own words.</a:t>
            </a:r>
            <a:endParaRPr lang="ar-SA" sz="2400" dirty="0">
              <a:latin typeface="Comic Sans MS" pitchFamily="66" charset="0"/>
            </a:endParaRPr>
          </a:p>
        </p:txBody>
      </p:sp>
      <p:pic>
        <p:nvPicPr>
          <p:cNvPr id="6" name="Unit 1 Listen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39788" y="322395"/>
            <a:ext cx="609600" cy="6096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546253" y="306896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George mistook a man for his famous friend Melvin Dupont. </a:t>
            </a:r>
          </a:p>
        </p:txBody>
      </p:sp>
      <p:sp>
        <p:nvSpPr>
          <p:cNvPr id="2" name="مستطيل 5">
            <a:extLst>
              <a:ext uri="{FF2B5EF4-FFF2-40B4-BE49-F238E27FC236}">
                <a16:creationId xmlns:a16="http://schemas.microsoft.com/office/drawing/2014/main" xmlns="" id="{1F2E3448-9465-26B5-8F3F-4B5A8574439E}"/>
              </a:ext>
            </a:extLst>
          </p:cNvPr>
          <p:cNvSpPr/>
          <p:nvPr/>
        </p:nvSpPr>
        <p:spPr>
          <a:xfrm>
            <a:off x="107548" y="224518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P. B. p. 72</a:t>
            </a:r>
          </a:p>
        </p:txBody>
      </p:sp>
    </p:spTree>
    <p:extLst>
      <p:ext uri="{BB962C8B-B14F-4D97-AF65-F5344CB8AC3E}">
        <p14:creationId xmlns:p14="http://schemas.microsoft.com/office/powerpoint/2010/main" val="137063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79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68206" y="404664"/>
            <a:ext cx="453650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Pronunciation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763688" y="1484784"/>
            <a:ext cx="5865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latin typeface="Comic Sans MS" pitchFamily="66" charset="0"/>
              </a:rPr>
              <a:t>Notice the rising intonation in tag questions to confirm information.</a:t>
            </a:r>
            <a:endParaRPr lang="ar-SA" sz="2400" dirty="0">
              <a:latin typeface="Comic Sans MS" pitchFamily="66" charset="0"/>
            </a:endParaRPr>
          </a:p>
        </p:txBody>
      </p:sp>
      <p:pic>
        <p:nvPicPr>
          <p:cNvPr id="9" name="Unit 1 Pronunci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3175" y="591907"/>
            <a:ext cx="609600" cy="609600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/>
          <a:srcRect l="8102" t="50000" r="5179"/>
          <a:stretch/>
        </p:blipFill>
        <p:spPr bwMode="auto">
          <a:xfrm>
            <a:off x="179512" y="2996952"/>
            <a:ext cx="8640959" cy="194421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مستطيل 5">
            <a:extLst>
              <a:ext uri="{FF2B5EF4-FFF2-40B4-BE49-F238E27FC236}">
                <a16:creationId xmlns:a16="http://schemas.microsoft.com/office/drawing/2014/main" xmlns="" id="{AE080D89-D93C-8C4E-8D71-0B0285BBE12D}"/>
              </a:ext>
            </a:extLst>
          </p:cNvPr>
          <p:cNvSpPr/>
          <p:nvPr/>
        </p:nvSpPr>
        <p:spPr>
          <a:xfrm>
            <a:off x="107548" y="224518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P. B. p. 72</a:t>
            </a:r>
          </a:p>
        </p:txBody>
      </p:sp>
    </p:spTree>
    <p:extLst>
      <p:ext uri="{BB962C8B-B14F-4D97-AF65-F5344CB8AC3E}">
        <p14:creationId xmlns:p14="http://schemas.microsoft.com/office/powerpoint/2010/main" val="4700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/>
          <a:srcRect l="7140"/>
          <a:stretch/>
        </p:blipFill>
        <p:spPr bwMode="auto">
          <a:xfrm>
            <a:off x="28324" y="0"/>
            <a:ext cx="612785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107548" y="224518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P. B. p. 72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5351"/>
            <a:ext cx="1008112" cy="12058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54" y="3442283"/>
            <a:ext cx="2843808" cy="3333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6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256584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09216" y="635371"/>
            <a:ext cx="734481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Where are the people?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007604" y="1628800"/>
            <a:ext cx="734481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 </a:t>
            </a:r>
          </a:p>
          <a:p>
            <a:r>
              <a:rPr lang="en-US" sz="3600" dirty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Where do you think the people are from?</a:t>
            </a:r>
            <a:endParaRPr lang="en-GB" sz="3600" dirty="0">
              <a:ln w="1905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8117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924944"/>
            <a:ext cx="561024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09216" y="635371"/>
            <a:ext cx="734481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600" dirty="0">
                <a:ln w="1905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Where is Sean from?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702804" y="1628800"/>
            <a:ext cx="764961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600" dirty="0">
                <a:ln w="1905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 </a:t>
            </a:r>
          </a:p>
          <a:p>
            <a:pPr rtl="0"/>
            <a:r>
              <a:rPr lang="en-US" sz="3600" dirty="0">
                <a:ln w="1905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city are the two people in now?</a:t>
            </a:r>
            <a:endParaRPr lang="en-GB" sz="3600" dirty="0">
              <a:ln w="1905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pic>
        <p:nvPicPr>
          <p:cNvPr id="4" name="Unit 1 Convers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7620" y="555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6758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297497"/>
            <a:ext cx="903649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Ted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You aren’t from around here, are you?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Sean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No, I’m not. How did you guess?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Ted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Your accent.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Sean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Of course. No, I’m from   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           Ireland, Dublin actually.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Ted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My name’s Ted.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Sean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US" sz="2200" dirty="0">
                <a:solidFill>
                  <a:schemeClr val="accent1"/>
                </a:solidFill>
                <a:latin typeface="Comic Sans MS" pitchFamily="66" charset="0"/>
              </a:rPr>
              <a:t>How do you do?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 I’m Sean. So, 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         what do you know about Ireland?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Ted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Lots of Irish came over to the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   United States in the past, didn’t they?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Sean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Yes, they did.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Ted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And you speak Gaelic. </a:t>
            </a:r>
          </a:p>
          <a:p>
            <a:pPr algn="l"/>
            <a:r>
              <a:rPr lang="en-US" sz="2200" b="1" dirty="0">
                <a:solidFill>
                  <a:srgbClr val="000000"/>
                </a:solidFill>
                <a:latin typeface="Comic Sans MS" pitchFamily="66" charset="0"/>
              </a:rPr>
              <a:t>Sean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Yes, some Irish people do. They like to hold on to the  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           tradition.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Ted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US" sz="2200" dirty="0">
                <a:solidFill>
                  <a:schemeClr val="accent1"/>
                </a:solidFill>
                <a:latin typeface="Comic Sans MS" pitchFamily="66" charset="0"/>
              </a:rPr>
              <a:t>Is that so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? So what are you doing in Chicago?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Sean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I’m an exchange student.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Ted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US" sz="2200" dirty="0">
                <a:solidFill>
                  <a:schemeClr val="accent1"/>
                </a:solidFill>
                <a:latin typeface="Comic Sans MS" pitchFamily="66" charset="0"/>
              </a:rPr>
              <a:t>I’ll be happy to show you around 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the campus.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38" y="918614"/>
            <a:ext cx="345239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Unit 1 Convers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169067"/>
            <a:ext cx="609600" cy="609600"/>
          </a:xfrm>
          <a:prstGeom prst="rect">
            <a:avLst/>
          </a:prstGeom>
        </p:spPr>
      </p:pic>
      <p:sp>
        <p:nvSpPr>
          <p:cNvPr id="3" name="مستطيل 5">
            <a:extLst>
              <a:ext uri="{FF2B5EF4-FFF2-40B4-BE49-F238E27FC236}">
                <a16:creationId xmlns:a16="http://schemas.microsoft.com/office/drawing/2014/main" xmlns="" id="{F991AD29-B7A0-ACBF-688A-C1C1471AD90F}"/>
              </a:ext>
            </a:extLst>
          </p:cNvPr>
          <p:cNvSpPr/>
          <p:nvPr/>
        </p:nvSpPr>
        <p:spPr>
          <a:xfrm>
            <a:off x="7239933" y="6098838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P. B. p. 73</a:t>
            </a:r>
          </a:p>
        </p:txBody>
      </p:sp>
    </p:spTree>
    <p:extLst>
      <p:ext uri="{BB962C8B-B14F-4D97-AF65-F5344CB8AC3E}">
        <p14:creationId xmlns:p14="http://schemas.microsoft.com/office/powerpoint/2010/main" val="416033711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7503" y="116632"/>
            <a:ext cx="89147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i="1" dirty="0">
                <a:solidFill>
                  <a:schemeClr val="accent1"/>
                </a:solidFill>
                <a:latin typeface="Comic Sans MS" pitchFamily="66" charset="0"/>
              </a:rPr>
              <a:t>About the Conversation </a:t>
            </a:r>
          </a:p>
          <a:p>
            <a:pPr algn="l" rtl="0"/>
            <a:r>
              <a:rPr lang="en-US" sz="2600" dirty="0">
                <a:solidFill>
                  <a:srgbClr val="000000"/>
                </a:solidFill>
                <a:latin typeface="Comic Sans MS" pitchFamily="66" charset="0"/>
              </a:rPr>
              <a:t>1. Where is Sean from in Ireland?</a:t>
            </a:r>
          </a:p>
          <a:p>
            <a:pPr algn="l" rtl="0"/>
            <a:r>
              <a:rPr lang="en-US" sz="2600" dirty="0">
                <a:solidFill>
                  <a:srgbClr val="000000"/>
                </a:solidFill>
                <a:latin typeface="Comic Sans MS" pitchFamily="66" charset="0"/>
              </a:rPr>
              <a:t>2. What does Ted know about Ireland and the Irish?</a:t>
            </a:r>
          </a:p>
          <a:p>
            <a:pPr algn="l" rtl="0"/>
            <a:r>
              <a:rPr lang="en-US" sz="2600" dirty="0">
                <a:solidFill>
                  <a:srgbClr val="000000"/>
                </a:solidFill>
                <a:latin typeface="Comic Sans MS" pitchFamily="66" charset="0"/>
              </a:rPr>
              <a:t>3. What is Sean doing in Chicago? </a:t>
            </a:r>
          </a:p>
          <a:p>
            <a:pPr algn="l" rtl="0"/>
            <a:r>
              <a:rPr lang="en-US" sz="2600" dirty="0">
                <a:solidFill>
                  <a:srgbClr val="000000"/>
                </a:solidFill>
                <a:latin typeface="Comic Sans MS" pitchFamily="66" charset="0"/>
              </a:rPr>
              <a:t>4. What does Ted offer to do?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236296" y="116632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P. B. p. 73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07502" y="2546265"/>
            <a:ext cx="89147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1. Sean is from Dublin. </a:t>
            </a:r>
          </a:p>
          <a:p>
            <a:pPr algn="l" rtl="0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2. He knows that many Irish came to the </a:t>
            </a:r>
          </a:p>
          <a:p>
            <a:pPr algn="l" rtl="0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  United States in the past, and he knows </a:t>
            </a:r>
          </a:p>
          <a:p>
            <a:pPr algn="l" rtl="0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  they speak Gaelic. </a:t>
            </a:r>
          </a:p>
          <a:p>
            <a:pPr algn="l" rtl="0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3. He is an exchange student. </a:t>
            </a:r>
          </a:p>
          <a:p>
            <a:pPr algn="l" rtl="0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4. Ted offers to show Sean around the </a:t>
            </a:r>
          </a:p>
          <a:p>
            <a:pPr algn="l" rtl="0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  campus. </a:t>
            </a:r>
            <a:endParaRPr lang="ar-S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386</Words>
  <Application>Microsoft Office PowerPoint</Application>
  <PresentationFormat>On-screen Show (4:3)</PresentationFormat>
  <Paragraphs>56</Paragraphs>
  <Slides>11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نسق Office</vt:lpstr>
      <vt:lpstr>It’s a good deal, Isn’t it?</vt:lpstr>
      <vt:lpstr>5-8: Conversation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Duna</dc:creator>
  <cp:lastModifiedBy>pc</cp:lastModifiedBy>
  <cp:revision>61</cp:revision>
  <dcterms:created xsi:type="dcterms:W3CDTF">2021-01-18T17:17:21Z</dcterms:created>
  <dcterms:modified xsi:type="dcterms:W3CDTF">2023-03-09T14:43:09Z</dcterms:modified>
</cp:coreProperties>
</file>