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G_3192.jpeg" descr="IMG_3192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9030" y="-131643"/>
            <a:ext cx="13422860" cy="98726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S5A-1PZpgtA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وحدات السعة في النظام المتري"/>
          <p:cNvSpPr txBox="1"/>
          <p:nvPr/>
        </p:nvSpPr>
        <p:spPr>
          <a:xfrm>
            <a:off x="1740269" y="4826631"/>
            <a:ext cx="9206931" cy="1346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98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السعة في النظام المتري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gicEraser_230307_132011.png" descr="MagicEraser_230307_132011.png"/>
          <p:cNvPicPr>
            <a:picLocks noChangeAspect="1"/>
          </p:cNvPicPr>
          <p:nvPr/>
        </p:nvPicPr>
        <p:blipFill>
          <a:blip r:embed="rId2">
            <a:extLst/>
          </a:blip>
          <a:srcRect l="19808" t="35185" r="14646" b="12904"/>
          <a:stretch>
            <a:fillRect/>
          </a:stretch>
        </p:blipFill>
        <p:spPr>
          <a:xfrm>
            <a:off x="860028" y="1348656"/>
            <a:ext cx="11284799" cy="670289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صفحة ٣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307_131846.png" descr="MagicEraser_230307_131846.png"/>
          <p:cNvPicPr>
            <a:picLocks noChangeAspect="1"/>
          </p:cNvPicPr>
          <p:nvPr/>
        </p:nvPicPr>
        <p:blipFill>
          <a:blip r:embed="rId2">
            <a:extLst/>
          </a:blip>
          <a:srcRect l="66695" t="41189" r="19473" b="52130"/>
          <a:stretch>
            <a:fillRect/>
          </a:stretch>
        </p:blipFill>
        <p:spPr>
          <a:xfrm>
            <a:off x="6306455" y="3322409"/>
            <a:ext cx="5623055" cy="203668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307_131846.png" descr="MagicEraser_230307_131846.png"/>
          <p:cNvPicPr>
            <a:picLocks noChangeAspect="1"/>
          </p:cNvPicPr>
          <p:nvPr/>
        </p:nvPicPr>
        <p:blipFill>
          <a:blip r:embed="rId2">
            <a:extLst/>
          </a:blip>
          <a:srcRect l="73633" t="53828" r="19425" b="38873"/>
          <a:stretch>
            <a:fillRect/>
          </a:stretch>
        </p:blipFill>
        <p:spPr>
          <a:xfrm>
            <a:off x="1125717" y="3883043"/>
            <a:ext cx="2921198" cy="2303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id="12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5" grpId="1"/>
      <p:bldP build="whole" bldLvl="1" animBg="1" rev="0" advAuto="0" spid="126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تجميع"/>
          <p:cNvGrpSpPr/>
          <p:nvPr/>
        </p:nvGrpSpPr>
        <p:grpSpPr>
          <a:xfrm>
            <a:off x="1493183" y="1506831"/>
            <a:ext cx="7799532" cy="8280475"/>
            <a:chOff x="0" y="0"/>
            <a:chExt cx="7799530" cy="8280474"/>
          </a:xfrm>
        </p:grpSpPr>
        <p:pic>
          <p:nvPicPr>
            <p:cNvPr id="130" name="MagicEraser_230307_131846.png" descr="MagicEraser_230307_131846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20970" t="28726" r="35334" b="0"/>
            <a:stretch>
              <a:fillRect/>
            </a:stretch>
          </p:blipFill>
          <p:spPr>
            <a:xfrm>
              <a:off x="0" y="809635"/>
              <a:ext cx="7799531" cy="747083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1" name="MagicEraser_230307_131846.png" descr="MagicEraser_230307_131846.png"/>
            <p:cNvPicPr>
              <a:picLocks noChangeAspect="0"/>
            </p:cNvPicPr>
            <p:nvPr/>
          </p:nvPicPr>
          <p:blipFill>
            <a:blip r:embed="rId2">
              <a:extLst/>
            </a:blip>
            <a:srcRect l="46883" t="21157" r="35334" b="71059"/>
            <a:stretch>
              <a:fillRect/>
            </a:stretch>
          </p:blipFill>
          <p:spPr>
            <a:xfrm>
              <a:off x="4620686" y="0"/>
              <a:ext cx="3174181" cy="81578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33" name="MagicEraser_230307_131846.png" descr="MagicEraser_230307_131846.png"/>
          <p:cNvPicPr>
            <a:picLocks noChangeAspect="1"/>
          </p:cNvPicPr>
          <p:nvPr/>
        </p:nvPicPr>
        <p:blipFill>
          <a:blip r:embed="rId2">
            <a:extLst/>
          </a:blip>
          <a:srcRect l="64380" t="26411" r="16834" b="31344"/>
          <a:stretch>
            <a:fillRect/>
          </a:stretch>
        </p:blipFill>
        <p:spPr>
          <a:xfrm>
            <a:off x="9540995" y="2305507"/>
            <a:ext cx="3336973" cy="5628299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وحدات السعة في النظام المتري"/>
          <p:cNvSpPr txBox="1"/>
          <p:nvPr/>
        </p:nvSpPr>
        <p:spPr>
          <a:xfrm>
            <a:off x="2316453" y="397875"/>
            <a:ext cx="8371894" cy="123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9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وحدات السعة في النظام المتري </a:t>
            </a:r>
          </a:p>
        </p:txBody>
      </p:sp>
      <p:sp>
        <p:nvSpPr>
          <p:cNvPr id="135" name="صفحة ٢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/>
      </p:transition>
    </mc:Choice>
    <mc:Choice xmlns:p14="http://schemas.microsoft.com/office/powerpoint/2010/main" Requires="p14">
      <p:transition spd="med" advClick="1" p14:dur="1000">
        <p:wipe dir="r"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صورة"/>
          <p:cNvGrpSpPr/>
          <p:nvPr/>
        </p:nvGrpSpPr>
        <p:grpSpPr>
          <a:xfrm rot="3468">
            <a:off x="822066" y="1989540"/>
            <a:ext cx="11360514" cy="6078348"/>
            <a:chOff x="0" y="0"/>
            <a:chExt cx="11360513" cy="6078346"/>
          </a:xfrm>
        </p:grpSpPr>
        <p:pic>
          <p:nvPicPr>
            <p:cNvPr id="138" name="صورة" descr="صورة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84200" y="469899"/>
              <a:ext cx="10217514" cy="49861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37" name="صورة" descr="صورة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360514" cy="6078347"/>
            </a:xfrm>
            <a:prstGeom prst="rect">
              <a:avLst/>
            </a:prstGeom>
            <a:effectLst/>
          </p:spPr>
        </p:pic>
      </p:grpSp>
      <p:sp>
        <p:nvSpPr>
          <p:cNvPr id="140" name="صفحة ٢٨"/>
          <p:cNvSpPr txBox="1"/>
          <p:nvPr/>
        </p:nvSpPr>
        <p:spPr>
          <a:xfrm>
            <a:off x="594534" y="8050481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٢٨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MagicEraser_230307_131920.png" descr="MagicEraser_230307_131920.png"/>
          <p:cNvPicPr>
            <a:picLocks noChangeAspect="1"/>
          </p:cNvPicPr>
          <p:nvPr/>
        </p:nvPicPr>
        <p:blipFill>
          <a:blip r:embed="rId2">
            <a:extLst/>
          </a:blip>
          <a:srcRect l="11742" t="17417" r="34463" b="1760"/>
          <a:stretch>
            <a:fillRect/>
          </a:stretch>
        </p:blipFill>
        <p:spPr>
          <a:xfrm>
            <a:off x="1947037" y="227210"/>
            <a:ext cx="8252490" cy="9299241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صفحة ٢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MagicEraser_230307_131936.png" descr="MagicEraser_230307_131936.png"/>
          <p:cNvPicPr>
            <a:picLocks noChangeAspect="1"/>
          </p:cNvPicPr>
          <p:nvPr/>
        </p:nvPicPr>
        <p:blipFill>
          <a:blip r:embed="rId2">
            <a:extLst/>
          </a:blip>
          <a:srcRect l="14244" t="43620" r="18129" b="16423"/>
          <a:stretch>
            <a:fillRect/>
          </a:stretch>
        </p:blipFill>
        <p:spPr>
          <a:xfrm>
            <a:off x="583009" y="1399141"/>
            <a:ext cx="11838591" cy="52460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307_131936.png" descr="MagicEraser_230307_131936.png"/>
          <p:cNvPicPr>
            <a:picLocks noChangeAspect="1"/>
          </p:cNvPicPr>
          <p:nvPr/>
        </p:nvPicPr>
        <p:blipFill>
          <a:blip r:embed="rId2">
            <a:extLst/>
          </a:blip>
          <a:srcRect l="29348" t="83774" r="19056" b="9257"/>
          <a:stretch>
            <a:fillRect/>
          </a:stretch>
        </p:blipFill>
        <p:spPr>
          <a:xfrm>
            <a:off x="3145699" y="7668267"/>
            <a:ext cx="8999763" cy="911607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٢٩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٢٩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gicEraser_230307_131953.png" descr="MagicEraser_230307_131953.png"/>
          <p:cNvPicPr>
            <a:picLocks noChangeAspect="1"/>
          </p:cNvPicPr>
          <p:nvPr/>
        </p:nvPicPr>
        <p:blipFill>
          <a:blip r:embed="rId2">
            <a:extLst/>
          </a:blip>
          <a:srcRect l="17790" t="17875" r="14613" b="9234"/>
          <a:stretch>
            <a:fillRect/>
          </a:stretch>
        </p:blipFill>
        <p:spPr>
          <a:xfrm>
            <a:off x="1493555" y="165877"/>
            <a:ext cx="11186045" cy="904669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٣٠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٣٠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